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55"/>
  </p:notesMasterIdLst>
  <p:sldIdLst>
    <p:sldId id="256" r:id="rId3"/>
    <p:sldId id="257" r:id="rId4"/>
    <p:sldId id="307" r:id="rId5"/>
    <p:sldId id="258" r:id="rId6"/>
    <p:sldId id="259" r:id="rId7"/>
    <p:sldId id="260" r:id="rId8"/>
    <p:sldId id="261" r:id="rId9"/>
    <p:sldId id="262" r:id="rId10"/>
    <p:sldId id="263" r:id="rId11"/>
    <p:sldId id="313" r:id="rId12"/>
    <p:sldId id="314" r:id="rId13"/>
    <p:sldId id="315" r:id="rId14"/>
    <p:sldId id="316" r:id="rId15"/>
    <p:sldId id="317" r:id="rId16"/>
    <p:sldId id="318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9" r:id="rId41"/>
    <p:sldId id="308" r:id="rId42"/>
    <p:sldId id="309" r:id="rId43"/>
    <p:sldId id="310" r:id="rId44"/>
    <p:sldId id="290" r:id="rId45"/>
    <p:sldId id="311" r:id="rId46"/>
    <p:sldId id="312" r:id="rId47"/>
    <p:sldId id="321" r:id="rId48"/>
    <p:sldId id="319" r:id="rId49"/>
    <p:sldId id="320" r:id="rId50"/>
    <p:sldId id="291" r:id="rId51"/>
    <p:sldId id="304" r:id="rId52"/>
    <p:sldId id="305" r:id="rId53"/>
    <p:sldId id="306" r:id="rId5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56"/>
    </p:embeddedFont>
    <p:embeddedFont>
      <p:font typeface="FZShuTi" panose="02010601030101010101" pitchFamily="2" charset="-122"/>
      <p:regular r:id="rId57"/>
    </p:embeddedFont>
    <p:embeddedFont>
      <p:font typeface="Proxima Nova" panose="020B0604020202020204" charset="0"/>
      <p:regular r:id="rId58"/>
      <p:bold r:id="rId59"/>
      <p:italic r:id="rId60"/>
      <p:boldItalic r:id="rId61"/>
    </p:embeddedFont>
    <p:embeddedFont>
      <p:font typeface="Roboto" panose="020B0604020202020204" charset="0"/>
      <p:regular r:id="rId62"/>
      <p:bold r:id="rId63"/>
      <p:italic r:id="rId64"/>
      <p:boldItalic r:id="rId65"/>
    </p:embeddedFont>
    <p:embeddedFont>
      <p:font typeface="맑은 고딕" panose="020B0503020000020004" pitchFamily="34" charset="-127"/>
      <p:regular r:id="rId66"/>
      <p:bold r:id="rId67"/>
    </p:embeddedFont>
    <p:embeddedFont>
      <p:font typeface="Andika" panose="020B0604020202020204" charset="0"/>
      <p:regular r:id="rId68"/>
    </p:embeddedFont>
    <p:embeddedFont>
      <p:font typeface="Proxima Nova Semibold" panose="020B0604020202020204" charset="0"/>
      <p:regular r:id="rId69"/>
      <p:bold r:id="rId70"/>
      <p:boldItalic r:id="rId71"/>
    </p:embeddedFont>
    <p:embeddedFont>
      <p:font typeface="Anton" panose="020B0604020202020204" charset="0"/>
      <p:regular r:id="rId72"/>
    </p:embeddedFont>
    <p:embeddedFont>
      <p:font typeface="Arial Rounded MT Bold" panose="020F0704030504030204" pitchFamily="34" charset="0"/>
      <p:regular r:id="rId73"/>
    </p:embeddedFont>
    <p:embeddedFont>
      <p:font typeface="Grand Hotel" panose="020B0604020202020204" charset="0"/>
      <p:regular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976D"/>
    <a:srgbClr val="4E300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4EB22-8307-4587-8A56-81869C2586B4}">
  <a:tblStyle styleId="{0A04EB22-8307-4587-8A56-81869C2586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>
        <p:scale>
          <a:sx n="77" d="100"/>
          <a:sy n="77" d="100"/>
        </p:scale>
        <p:origin x="1362" y="708"/>
      </p:cViewPr>
      <p:guideLst/>
    </p:cSldViewPr>
  </p:slideViewPr>
  <p:outlineViewPr>
    <p:cViewPr>
      <p:scale>
        <a:sx n="33" d="100"/>
        <a:sy n="33" d="100"/>
      </p:scale>
      <p:origin x="0" y="-48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034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9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d924d8386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d924d8386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81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533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d924d8386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d924d8386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481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d924d8386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d924d8386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890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d933aedcbc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d933aedcbc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1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d933aedcbc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d933aedcbc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125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d924d83865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d924d83865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20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13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d924d83865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d924d83865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776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d924d83865_0_2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d924d83865_0_2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538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d933aedcb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d933aedcb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185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d933aedcbc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d933aedcbc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935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d933aedcbc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d933aedcbc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03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d924d83865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d924d83865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966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d924d83865_0_2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d924d83865_0_2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179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924d83865_0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924d83865_0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049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d924d838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d924d838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656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gd933aedcb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6" name="Google Shape;2316;gd933aedcb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2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381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d933aedcbc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d933aedcbc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205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d924d8386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d924d8386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827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924d83865_0_2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924d83865_0_2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442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d933aedcbc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3" name="Google Shape;2823;gd933aedcbc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300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d933aedcbc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d933aedcbc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48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d933aedc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d933aedcb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651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d933aedcb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d933aedcb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590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7" name="Google Shape;3087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476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11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9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89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135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817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153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d924d83865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4" name="Google Shape;3174;gd924d83865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2310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d920acacde_5_4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d920acacde_5_4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38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9" name="Google Shape;8469;gd920acacde_5_4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0" name="Google Shape;8470;gd920acacde_5_4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232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0" name="Google Shape;8830;gd920acacde_5_5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1" name="Google Shape;8831;gd920acacde_5_5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97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7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94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70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d924d8386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d924d8386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34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d44b1506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d44b1506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6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01383" y="838665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ángulo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15" name="Grupo 14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18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6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2902050" y="1656213"/>
            <a:ext cx="33399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756650" y="3107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23" name="Grupo 22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24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30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680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155863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2"/>
          </p:nvPr>
        </p:nvSpPr>
        <p:spPr>
          <a:xfrm>
            <a:off x="215587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2680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5"/>
          </p:nvPr>
        </p:nvSpPr>
        <p:spPr>
          <a:xfrm>
            <a:off x="2155863" y="33712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2155875" y="29071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694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5631650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694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5631650" y="336955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5631645" y="29042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63164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Rectángulo 2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7" y="48392"/>
            <a:ext cx="9076941" cy="704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165875" y="405400"/>
            <a:ext cx="243300" cy="4332675"/>
            <a:chOff x="165875" y="405400"/>
            <a:chExt cx="243300" cy="4332675"/>
          </a:xfrm>
        </p:grpSpPr>
        <p:sp>
          <p:nvSpPr>
            <p:cNvPr id="15" name="Google Shape;109;p9"/>
            <p:cNvSpPr/>
            <p:nvPr/>
          </p:nvSpPr>
          <p:spPr>
            <a:xfrm>
              <a:off x="165875" y="405400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;p9"/>
            <p:cNvSpPr/>
            <p:nvPr/>
          </p:nvSpPr>
          <p:spPr>
            <a:xfrm>
              <a:off x="165875" y="1087983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;p9"/>
            <p:cNvSpPr/>
            <p:nvPr/>
          </p:nvSpPr>
          <p:spPr>
            <a:xfrm>
              <a:off x="165875" y="1770542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;p9"/>
            <p:cNvSpPr/>
            <p:nvPr/>
          </p:nvSpPr>
          <p:spPr>
            <a:xfrm>
              <a:off x="165875" y="2453125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;p9"/>
            <p:cNvSpPr/>
            <p:nvPr/>
          </p:nvSpPr>
          <p:spPr>
            <a:xfrm>
              <a:off x="165875" y="3135708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;p9"/>
            <p:cNvSpPr/>
            <p:nvPr/>
          </p:nvSpPr>
          <p:spPr>
            <a:xfrm>
              <a:off x="165875" y="3812192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;p9"/>
            <p:cNvSpPr/>
            <p:nvPr/>
          </p:nvSpPr>
          <p:spPr>
            <a:xfrm>
              <a:off x="165875" y="4494775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Rectángulo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07" y="48392"/>
            <a:ext cx="9076941" cy="704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4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 flipH="1">
            <a:off x="-23937" y="4386841"/>
            <a:ext cx="2095566" cy="788580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3406650" y="4047650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5946719" y="357498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5946719" y="3154375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866569" y="357497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866569" y="3154363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3406650" y="362705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/>
          <p:nvPr userDrawn="1"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/>
          <p:nvPr userDrawn="1"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 userDrawn="1"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 userDrawn="1"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 userDrawn="1"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 userDrawn="1"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 userDrawn="1"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65875" y="402338"/>
            <a:ext cx="243313" cy="4338800"/>
            <a:chOff x="165875" y="402338"/>
            <a:chExt cx="243313" cy="4338800"/>
          </a:xfrm>
        </p:grpSpPr>
        <p:sp>
          <p:nvSpPr>
            <p:cNvPr id="21" name="Google Shape;39;p4"/>
            <p:cNvSpPr/>
            <p:nvPr/>
          </p:nvSpPr>
          <p:spPr>
            <a:xfrm>
              <a:off x="165888" y="4023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;p4"/>
            <p:cNvSpPr/>
            <p:nvPr/>
          </p:nvSpPr>
          <p:spPr>
            <a:xfrm>
              <a:off x="165888" y="108492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;p4"/>
            <p:cNvSpPr/>
            <p:nvPr/>
          </p:nvSpPr>
          <p:spPr>
            <a:xfrm>
              <a:off x="165888" y="176750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;p4"/>
            <p:cNvSpPr/>
            <p:nvPr/>
          </p:nvSpPr>
          <p:spPr>
            <a:xfrm>
              <a:off x="165888" y="245008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;p4"/>
            <p:cNvSpPr/>
            <p:nvPr/>
          </p:nvSpPr>
          <p:spPr>
            <a:xfrm>
              <a:off x="165888" y="313267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;p4"/>
            <p:cNvSpPr/>
            <p:nvPr/>
          </p:nvSpPr>
          <p:spPr>
            <a:xfrm>
              <a:off x="165888" y="381525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;p4"/>
            <p:cNvSpPr/>
            <p:nvPr/>
          </p:nvSpPr>
          <p:spPr>
            <a:xfrm>
              <a:off x="165875" y="44978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07" y="48392"/>
            <a:ext cx="9076941" cy="7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2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 preserve="1">
  <p:cSld name="1_Title and three columns 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3406650" y="4047650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5946719" y="357498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5946719" y="3154375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866569" y="357497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866569" y="3154363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3406650" y="362705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07" y="48392"/>
            <a:ext cx="9076941" cy="7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9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 txBox="1">
            <a:spLocks noGrp="1"/>
          </p:cNvSpPr>
          <p:nvPr>
            <p:ph type="subTitle" idx="1"/>
          </p:nvPr>
        </p:nvSpPr>
        <p:spPr>
          <a:xfrm>
            <a:off x="340665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2"/>
          </p:nvPr>
        </p:nvSpPr>
        <p:spPr>
          <a:xfrm>
            <a:off x="5858599" y="3175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3"/>
          </p:nvPr>
        </p:nvSpPr>
        <p:spPr>
          <a:xfrm>
            <a:off x="5858599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95470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95470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340665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Rectángulo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21" name="Grupo 20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24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2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/>
          <p:nvPr/>
        </p:nvSpPr>
        <p:spPr>
          <a:xfrm rot="5400000">
            <a:off x="36222" y="-97542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5330026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2"/>
          </p:nvPr>
        </p:nvSpPr>
        <p:spPr>
          <a:xfrm>
            <a:off x="5330024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1579960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"/>
          </p:nvPr>
        </p:nvSpPr>
        <p:spPr>
          <a:xfrm>
            <a:off x="1579850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5"/>
          </p:nvPr>
        </p:nvSpPr>
        <p:spPr>
          <a:xfrm>
            <a:off x="1579960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6"/>
          </p:nvPr>
        </p:nvSpPr>
        <p:spPr>
          <a:xfrm>
            <a:off x="157985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7"/>
          </p:nvPr>
        </p:nvSpPr>
        <p:spPr>
          <a:xfrm>
            <a:off x="5330003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8"/>
          </p:nvPr>
        </p:nvSpPr>
        <p:spPr>
          <a:xfrm>
            <a:off x="533000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299890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9"/>
          </p:nvPr>
        </p:nvSpPr>
        <p:spPr>
          <a:xfrm>
            <a:off x="2472700" y="1105050"/>
            <a:ext cx="4198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Rectángulo 2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25" name="Grupo 24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28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6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6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/>
          <p:nvPr/>
        </p:nvSpPr>
        <p:spPr>
          <a:xfrm flipH="1">
            <a:off x="-23940" y="4192682"/>
            <a:ext cx="2569102" cy="966776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1"/>
          </p:nvPr>
        </p:nvSpPr>
        <p:spPr>
          <a:xfrm>
            <a:off x="61813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2"/>
          </p:nvPr>
        </p:nvSpPr>
        <p:spPr>
          <a:xfrm>
            <a:off x="61813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3"/>
          </p:nvPr>
        </p:nvSpPr>
        <p:spPr>
          <a:xfrm>
            <a:off x="3523975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4"/>
          </p:nvPr>
        </p:nvSpPr>
        <p:spPr>
          <a:xfrm>
            <a:off x="3523975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5"/>
          </p:nvPr>
        </p:nvSpPr>
        <p:spPr>
          <a:xfrm>
            <a:off x="2194075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6"/>
          </p:nvPr>
        </p:nvSpPr>
        <p:spPr>
          <a:xfrm>
            <a:off x="2194075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7"/>
          </p:nvPr>
        </p:nvSpPr>
        <p:spPr>
          <a:xfrm>
            <a:off x="4853388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8"/>
          </p:nvPr>
        </p:nvSpPr>
        <p:spPr>
          <a:xfrm>
            <a:off x="4853388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subTitle" idx="9"/>
          </p:nvPr>
        </p:nvSpPr>
        <p:spPr>
          <a:xfrm>
            <a:off x="8666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subTitle" idx="13"/>
          </p:nvPr>
        </p:nvSpPr>
        <p:spPr>
          <a:xfrm>
            <a:off x="8666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2518850" y="535650"/>
            <a:ext cx="4106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>
            <a:off x="5733689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2"/>
          </p:nvPr>
        </p:nvSpPr>
        <p:spPr>
          <a:xfrm>
            <a:off x="1946864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3"/>
          </p:nvPr>
        </p:nvSpPr>
        <p:spPr>
          <a:xfrm>
            <a:off x="5733689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5733689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5"/>
          </p:nvPr>
        </p:nvSpPr>
        <p:spPr>
          <a:xfrm>
            <a:off x="1946864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1946864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subTitle" idx="7"/>
          </p:nvPr>
        </p:nvSpPr>
        <p:spPr>
          <a:xfrm>
            <a:off x="5733689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5733689" y="257775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1946864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subTitle" idx="13"/>
          </p:nvPr>
        </p:nvSpPr>
        <p:spPr>
          <a:xfrm>
            <a:off x="1946864" y="257774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subTitle" idx="14"/>
          </p:nvPr>
        </p:nvSpPr>
        <p:spPr>
          <a:xfrm>
            <a:off x="5733689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subTitle" idx="15"/>
          </p:nvPr>
        </p:nvSpPr>
        <p:spPr>
          <a:xfrm>
            <a:off x="1946864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26" name="Grupo 25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29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7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4"/>
          <p:cNvSpPr txBox="1">
            <a:spLocks noGrp="1"/>
          </p:cNvSpPr>
          <p:nvPr>
            <p:ph type="title" hasCustomPrompt="1"/>
          </p:nvPr>
        </p:nvSpPr>
        <p:spPr>
          <a:xfrm>
            <a:off x="2900688" y="891125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1"/>
          </p:nvPr>
        </p:nvSpPr>
        <p:spPr>
          <a:xfrm>
            <a:off x="2900688" y="1678400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 idx="2" hasCustomPrompt="1"/>
          </p:nvPr>
        </p:nvSpPr>
        <p:spPr>
          <a:xfrm>
            <a:off x="2900688" y="2968600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3"/>
          </p:nvPr>
        </p:nvSpPr>
        <p:spPr>
          <a:xfrm>
            <a:off x="2900688" y="3755875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1882575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_1_1_1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"/>
          <p:cNvSpPr txBox="1">
            <a:spLocks noGrp="1"/>
          </p:cNvSpPr>
          <p:nvPr>
            <p:ph type="subTitle" idx="1"/>
          </p:nvPr>
        </p:nvSpPr>
        <p:spPr>
          <a:xfrm>
            <a:off x="4816213" y="472625"/>
            <a:ext cx="29895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title"/>
          </p:nvPr>
        </p:nvSpPr>
        <p:spPr>
          <a:xfrm>
            <a:off x="1788756" y="535654"/>
            <a:ext cx="2685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_1_1_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4853875" y="2707863"/>
            <a:ext cx="32775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>
            <a:off x="4853875" y="1591375"/>
            <a:ext cx="3277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15" name="Grupo 14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18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6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0" y="0"/>
            <a:ext cx="9144000" cy="5143500"/>
            <a:chOff x="4643243" y="812150"/>
            <a:chExt cx="3531314" cy="3420000"/>
          </a:xfrm>
        </p:grpSpPr>
        <p:sp>
          <p:nvSpPr>
            <p:cNvPr id="20" name="Google Shape;1096;p46"/>
            <p:cNvSpPr/>
            <p:nvPr/>
          </p:nvSpPr>
          <p:spPr>
            <a:xfrm>
              <a:off x="4643250" y="812150"/>
              <a:ext cx="3531300" cy="34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767493" y="926274"/>
              <a:ext cx="3282833" cy="319683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5" name="Google Shape;1098;p46"/>
            <p:cNvGrpSpPr/>
            <p:nvPr/>
          </p:nvGrpSpPr>
          <p:grpSpPr>
            <a:xfrm>
              <a:off x="4643243" y="812150"/>
              <a:ext cx="3531314" cy="3420000"/>
              <a:chOff x="4643243" y="812150"/>
              <a:chExt cx="3531314" cy="3420000"/>
            </a:xfrm>
          </p:grpSpPr>
          <p:sp>
            <p:nvSpPr>
              <p:cNvPr id="36" name="Google Shape;1099;p46"/>
              <p:cNvSpPr/>
              <p:nvPr/>
            </p:nvSpPr>
            <p:spPr>
              <a:xfrm>
                <a:off x="4643243" y="3540350"/>
                <a:ext cx="691800" cy="6918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00;p46"/>
              <p:cNvSpPr/>
              <p:nvPr/>
            </p:nvSpPr>
            <p:spPr>
              <a:xfrm rot="10800000">
                <a:off x="7482757" y="812150"/>
                <a:ext cx="691800" cy="6918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33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63" name="Google Shape;463;p33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3"/>
          <p:cNvSpPr txBox="1">
            <a:spLocks noGrp="1"/>
          </p:cNvSpPr>
          <p:nvPr>
            <p:ph type="ctrTitle"/>
          </p:nvPr>
        </p:nvSpPr>
        <p:spPr>
          <a:xfrm>
            <a:off x="3050798" y="598700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6" name="Google Shape;466;p33"/>
          <p:cNvSpPr txBox="1">
            <a:spLocks noGrp="1"/>
          </p:cNvSpPr>
          <p:nvPr>
            <p:ph type="subTitle" idx="1"/>
          </p:nvPr>
        </p:nvSpPr>
        <p:spPr>
          <a:xfrm>
            <a:off x="2545688" y="2244875"/>
            <a:ext cx="3617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subTitle" idx="2"/>
          </p:nvPr>
        </p:nvSpPr>
        <p:spPr>
          <a:xfrm>
            <a:off x="2545675" y="1781200"/>
            <a:ext cx="36174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/>
          <p:nvPr/>
        </p:nvSpPr>
        <p:spPr>
          <a:xfrm rot="10800000">
            <a:off x="8162447" y="-3890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165875" y="402338"/>
            <a:ext cx="243313" cy="4338800"/>
            <a:chOff x="165875" y="402338"/>
            <a:chExt cx="243313" cy="4338800"/>
          </a:xfrm>
        </p:grpSpPr>
        <p:sp>
          <p:nvSpPr>
            <p:cNvPr id="14" name="Google Shape;39;p4"/>
            <p:cNvSpPr/>
            <p:nvPr/>
          </p:nvSpPr>
          <p:spPr>
            <a:xfrm>
              <a:off x="165888" y="4023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;p4"/>
            <p:cNvSpPr/>
            <p:nvPr/>
          </p:nvSpPr>
          <p:spPr>
            <a:xfrm>
              <a:off x="165888" y="108492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;p4"/>
            <p:cNvSpPr/>
            <p:nvPr/>
          </p:nvSpPr>
          <p:spPr>
            <a:xfrm>
              <a:off x="165888" y="176750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;p4"/>
            <p:cNvSpPr/>
            <p:nvPr/>
          </p:nvSpPr>
          <p:spPr>
            <a:xfrm>
              <a:off x="165888" y="245008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;p4"/>
            <p:cNvSpPr/>
            <p:nvPr/>
          </p:nvSpPr>
          <p:spPr>
            <a:xfrm>
              <a:off x="165888" y="313267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;p4"/>
            <p:cNvSpPr/>
            <p:nvPr/>
          </p:nvSpPr>
          <p:spPr>
            <a:xfrm>
              <a:off x="165888" y="381525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;p4"/>
            <p:cNvSpPr/>
            <p:nvPr/>
          </p:nvSpPr>
          <p:spPr>
            <a:xfrm>
              <a:off x="165875" y="44978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7" y="48392"/>
            <a:ext cx="9076941" cy="7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6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165875" y="402338"/>
            <a:ext cx="243313" cy="4338800"/>
            <a:chOff x="165875" y="402338"/>
            <a:chExt cx="243313" cy="4338800"/>
          </a:xfrm>
        </p:grpSpPr>
        <p:sp>
          <p:nvSpPr>
            <p:cNvPr id="39" name="Google Shape;39;p4"/>
            <p:cNvSpPr/>
            <p:nvPr/>
          </p:nvSpPr>
          <p:spPr>
            <a:xfrm>
              <a:off x="165888" y="4023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65888" y="108492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65888" y="176750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65888" y="245008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65888" y="313267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65888" y="381525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165875" y="44978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177550" y="535650"/>
            <a:ext cx="4788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5032695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2"/>
          </p:nvPr>
        </p:nvSpPr>
        <p:spPr>
          <a:xfrm>
            <a:off x="5032695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1921320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4"/>
          </p:nvPr>
        </p:nvSpPr>
        <p:spPr>
          <a:xfrm>
            <a:off x="1921320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 userDrawn="1"/>
        </p:nvGrpSpPr>
        <p:grpSpPr>
          <a:xfrm>
            <a:off x="0" y="-27254"/>
            <a:ext cx="9159658" cy="5170754"/>
            <a:chOff x="0" y="-27254"/>
            <a:chExt cx="9159658" cy="5170754"/>
          </a:xfrm>
        </p:grpSpPr>
        <p:grpSp>
          <p:nvGrpSpPr>
            <p:cNvPr id="23" name="Grupo 22"/>
            <p:cNvGrpSpPr/>
            <p:nvPr userDrawn="1"/>
          </p:nvGrpSpPr>
          <p:grpSpPr>
            <a:xfrm>
              <a:off x="18" y="-27254"/>
              <a:ext cx="9159622" cy="5170754"/>
              <a:chOff x="4643250" y="812150"/>
              <a:chExt cx="3531300" cy="3420000"/>
            </a:xfrm>
          </p:grpSpPr>
          <p:sp>
            <p:nvSpPr>
              <p:cNvPr id="26" name="Google Shape;1096;p46"/>
              <p:cNvSpPr/>
              <p:nvPr/>
            </p:nvSpPr>
            <p:spPr>
              <a:xfrm>
                <a:off x="4643250" y="812150"/>
                <a:ext cx="3531300" cy="3420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4767493" y="926274"/>
                <a:ext cx="3282833" cy="31968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4" name="Google Shape;130;p11"/>
            <p:cNvSpPr/>
            <p:nvPr/>
          </p:nvSpPr>
          <p:spPr>
            <a:xfrm rot="10800000">
              <a:off x="8154168" y="-27254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0;p11"/>
            <p:cNvSpPr/>
            <p:nvPr userDrawn="1"/>
          </p:nvSpPr>
          <p:spPr>
            <a:xfrm>
              <a:off x="0" y="4017707"/>
              <a:ext cx="1005490" cy="1125793"/>
            </a:xfrm>
            <a:custGeom>
              <a:avLst/>
              <a:gdLst/>
              <a:ahLst/>
              <a:cxnLst/>
              <a:rect l="l" t="t" r="r" b="b"/>
              <a:pathLst>
                <a:path w="13954" h="15623" extrusionOk="0">
                  <a:moveTo>
                    <a:pt x="0" y="0"/>
                  </a:moveTo>
                  <a:lnTo>
                    <a:pt x="0" y="15622"/>
                  </a:lnTo>
                  <a:lnTo>
                    <a:pt x="13953" y="15622"/>
                  </a:lnTo>
                  <a:cubicBezTo>
                    <a:pt x="12848" y="15132"/>
                    <a:pt x="12176" y="13817"/>
                    <a:pt x="12415" y="12632"/>
                  </a:cubicBezTo>
                  <a:cubicBezTo>
                    <a:pt x="12558" y="11937"/>
                    <a:pt x="12968" y="11191"/>
                    <a:pt x="12621" y="10582"/>
                  </a:cubicBezTo>
                  <a:cubicBezTo>
                    <a:pt x="12377" y="10156"/>
                    <a:pt x="11873" y="10007"/>
                    <a:pt x="11364" y="10007"/>
                  </a:cubicBezTo>
                  <a:cubicBezTo>
                    <a:pt x="11194" y="10007"/>
                    <a:pt x="11022" y="10024"/>
                    <a:pt x="10861" y="10052"/>
                  </a:cubicBezTo>
                  <a:cubicBezTo>
                    <a:pt x="10385" y="10137"/>
                    <a:pt x="9897" y="10292"/>
                    <a:pt x="9417" y="10292"/>
                  </a:cubicBezTo>
                  <a:cubicBezTo>
                    <a:pt x="9254" y="10292"/>
                    <a:pt x="9091" y="10274"/>
                    <a:pt x="8930" y="10229"/>
                  </a:cubicBezTo>
                  <a:cubicBezTo>
                    <a:pt x="8605" y="10138"/>
                    <a:pt x="8321" y="9938"/>
                    <a:pt x="8121" y="9665"/>
                  </a:cubicBezTo>
                  <a:cubicBezTo>
                    <a:pt x="7985" y="9477"/>
                    <a:pt x="7871" y="9244"/>
                    <a:pt x="7649" y="9170"/>
                  </a:cubicBezTo>
                  <a:cubicBezTo>
                    <a:pt x="7594" y="9149"/>
                    <a:pt x="7539" y="9141"/>
                    <a:pt x="7484" y="9141"/>
                  </a:cubicBezTo>
                  <a:cubicBezTo>
                    <a:pt x="7289" y="9141"/>
                    <a:pt x="7088" y="9245"/>
                    <a:pt x="6897" y="9312"/>
                  </a:cubicBezTo>
                  <a:cubicBezTo>
                    <a:pt x="6818" y="9341"/>
                    <a:pt x="6728" y="9356"/>
                    <a:pt x="6640" y="9356"/>
                  </a:cubicBezTo>
                  <a:cubicBezTo>
                    <a:pt x="6450" y="9356"/>
                    <a:pt x="6270" y="9282"/>
                    <a:pt x="6231" y="9107"/>
                  </a:cubicBezTo>
                  <a:cubicBezTo>
                    <a:pt x="6185" y="8919"/>
                    <a:pt x="6350" y="8742"/>
                    <a:pt x="6521" y="8646"/>
                  </a:cubicBezTo>
                  <a:cubicBezTo>
                    <a:pt x="6692" y="8549"/>
                    <a:pt x="6891" y="8492"/>
                    <a:pt x="7022" y="8338"/>
                  </a:cubicBezTo>
                  <a:cubicBezTo>
                    <a:pt x="7216" y="8105"/>
                    <a:pt x="7142" y="7746"/>
                    <a:pt x="6994" y="7472"/>
                  </a:cubicBezTo>
                  <a:cubicBezTo>
                    <a:pt x="6846" y="7205"/>
                    <a:pt x="6629" y="6971"/>
                    <a:pt x="6544" y="6681"/>
                  </a:cubicBezTo>
                  <a:cubicBezTo>
                    <a:pt x="6498" y="6544"/>
                    <a:pt x="6481" y="6390"/>
                    <a:pt x="6384" y="6282"/>
                  </a:cubicBezTo>
                  <a:cubicBezTo>
                    <a:pt x="6219" y="6100"/>
                    <a:pt x="5912" y="6151"/>
                    <a:pt x="5712" y="6015"/>
                  </a:cubicBezTo>
                  <a:cubicBezTo>
                    <a:pt x="5445" y="5838"/>
                    <a:pt x="5462" y="5434"/>
                    <a:pt x="5251" y="5200"/>
                  </a:cubicBezTo>
                  <a:cubicBezTo>
                    <a:pt x="5131" y="5063"/>
                    <a:pt x="4955" y="5001"/>
                    <a:pt x="4795" y="4915"/>
                  </a:cubicBezTo>
                  <a:cubicBezTo>
                    <a:pt x="4408" y="4688"/>
                    <a:pt x="4152" y="4295"/>
                    <a:pt x="4101" y="3845"/>
                  </a:cubicBezTo>
                  <a:cubicBezTo>
                    <a:pt x="4072" y="3600"/>
                    <a:pt x="4101" y="3326"/>
                    <a:pt x="3952" y="3133"/>
                  </a:cubicBezTo>
                  <a:cubicBezTo>
                    <a:pt x="3850" y="3030"/>
                    <a:pt x="3725" y="2945"/>
                    <a:pt x="3588" y="2899"/>
                  </a:cubicBezTo>
                  <a:lnTo>
                    <a:pt x="2141" y="2256"/>
                  </a:lnTo>
                  <a:cubicBezTo>
                    <a:pt x="1885" y="2148"/>
                    <a:pt x="1623" y="2028"/>
                    <a:pt x="1418" y="1840"/>
                  </a:cubicBezTo>
                  <a:cubicBezTo>
                    <a:pt x="1299" y="1726"/>
                    <a:pt x="1190" y="1595"/>
                    <a:pt x="1093" y="1458"/>
                  </a:cubicBezTo>
                  <a:cubicBezTo>
                    <a:pt x="729" y="974"/>
                    <a:pt x="364" y="485"/>
                    <a:pt x="0" y="0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4" name="Google Shape;353;p25"/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71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57;p25"/>
          <p:cNvSpPr/>
          <p:nvPr userDrawn="1"/>
        </p:nvSpPr>
        <p:spPr>
          <a:xfrm>
            <a:off x="40374" y="3966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58;p25"/>
          <p:cNvSpPr/>
          <p:nvPr userDrawn="1"/>
        </p:nvSpPr>
        <p:spPr>
          <a:xfrm>
            <a:off x="40374" y="10792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59;p25"/>
          <p:cNvSpPr/>
          <p:nvPr userDrawn="1"/>
        </p:nvSpPr>
        <p:spPr>
          <a:xfrm>
            <a:off x="40374" y="17618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0;p25"/>
          <p:cNvSpPr/>
          <p:nvPr userDrawn="1"/>
        </p:nvSpPr>
        <p:spPr>
          <a:xfrm>
            <a:off x="40374" y="24443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61;p25"/>
          <p:cNvSpPr/>
          <p:nvPr userDrawn="1"/>
        </p:nvSpPr>
        <p:spPr>
          <a:xfrm>
            <a:off x="40374" y="31269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62;p25"/>
          <p:cNvSpPr/>
          <p:nvPr userDrawn="1"/>
        </p:nvSpPr>
        <p:spPr>
          <a:xfrm>
            <a:off x="40374" y="380955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63;p25"/>
          <p:cNvSpPr/>
          <p:nvPr userDrawn="1"/>
        </p:nvSpPr>
        <p:spPr>
          <a:xfrm>
            <a:off x="40361" y="44921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03850" y="909550"/>
            <a:ext cx="31659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1003850" y="3257400"/>
            <a:ext cx="31659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252875" y="1371600"/>
            <a:ext cx="46383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/>
          <p:nvPr/>
        </p:nvSpPr>
        <p:spPr>
          <a:xfrm rot="10800000">
            <a:off x="8138210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473400" y="1653050"/>
            <a:ext cx="24459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1473250" y="2467250"/>
            <a:ext cx="24459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165875" y="405400"/>
            <a:ext cx="243300" cy="4332675"/>
            <a:chOff x="165875" y="405400"/>
            <a:chExt cx="243300" cy="4332675"/>
          </a:xfrm>
        </p:grpSpPr>
        <p:sp>
          <p:nvSpPr>
            <p:cNvPr id="109" name="Google Shape;109;p9"/>
            <p:cNvSpPr/>
            <p:nvPr/>
          </p:nvSpPr>
          <p:spPr>
            <a:xfrm>
              <a:off x="165875" y="405400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65875" y="1087983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165875" y="1770542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165875" y="2453125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65875" y="3135708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65875" y="3812192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165875" y="4494775"/>
              <a:ext cx="243300" cy="2433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ángulo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07" y="48392"/>
            <a:ext cx="9076941" cy="7048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95000">
                <a:srgbClr val="FFFFFF"/>
              </a:gs>
              <a:gs pos="7000">
                <a:srgbClr val="FFFFFF"/>
              </a:gs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6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87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5" r:id="rId28"/>
    <p:sldLayoutId id="2147483676" r:id="rId29"/>
    <p:sldLayoutId id="2147483679" r:id="rId30"/>
    <p:sldLayoutId id="2147483680" r:id="rId31"/>
    <p:sldLayoutId id="2147483681" r:id="rId32"/>
    <p:sldLayoutId id="2147483685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04" name="Google Shape;504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docs.google.com/spreadsheets/d/1-DRBb6Z4gr57IJD506Hh3MMkW27tfUCUQVvS-rULn3I/copy#gid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emf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emf"/><Relationship Id="rId4" Type="http://schemas.openxmlformats.org/officeDocument/2006/relationships/image" Target="../media/image5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38"/>
          <p:cNvGrpSpPr/>
          <p:nvPr/>
        </p:nvGrpSpPr>
        <p:grpSpPr>
          <a:xfrm>
            <a:off x="817144" y="336279"/>
            <a:ext cx="7525865" cy="4578149"/>
            <a:chOff x="1168338" y="535677"/>
            <a:chExt cx="6388509" cy="4086610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334232" y="677356"/>
              <a:ext cx="6222541" cy="3944931"/>
              <a:chOff x="3114009" y="1044051"/>
              <a:chExt cx="2798031" cy="2797824"/>
            </a:xfrm>
          </p:grpSpPr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38"/>
          <p:cNvSpPr txBox="1">
            <a:spLocks noGrp="1"/>
          </p:cNvSpPr>
          <p:nvPr>
            <p:ph type="ctrTitle"/>
          </p:nvPr>
        </p:nvSpPr>
        <p:spPr>
          <a:xfrm rot="-696">
            <a:off x="2430929" y="2510578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Photo Album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05" name="Google Shape;605;p38"/>
          <p:cNvSpPr txBox="1">
            <a:spLocks noGrp="1"/>
          </p:cNvSpPr>
          <p:nvPr>
            <p:ph type="subTitle" idx="1"/>
          </p:nvPr>
        </p:nvSpPr>
        <p:spPr>
          <a:xfrm rot="232">
            <a:off x="2294536" y="3565971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is where your presentation begins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45" y="1046125"/>
            <a:ext cx="2615753" cy="187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5" name="Google Shape;745;p25"/>
          <p:cNvCxnSpPr/>
          <p:nvPr/>
        </p:nvCxnSpPr>
        <p:spPr>
          <a:xfrm flipH="1" flipV="1">
            <a:off x="2596100" y="2124100"/>
            <a:ext cx="975003" cy="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25"/>
          <p:cNvCxnSpPr/>
          <p:nvPr/>
        </p:nvCxnSpPr>
        <p:spPr>
          <a:xfrm flipH="1" flipV="1">
            <a:off x="5412259" y="3557525"/>
            <a:ext cx="1135742" cy="273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25"/>
          <p:cNvCxnSpPr/>
          <p:nvPr/>
        </p:nvCxnSpPr>
        <p:spPr>
          <a:xfrm flipH="1">
            <a:off x="2596200" y="3584875"/>
            <a:ext cx="76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25"/>
          <p:cNvCxnSpPr/>
          <p:nvPr/>
        </p:nvCxnSpPr>
        <p:spPr>
          <a:xfrm flipH="1">
            <a:off x="5307501" y="2133575"/>
            <a:ext cx="1240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5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03" y="2138450"/>
            <a:ext cx="1701967" cy="21346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343558" y="4457640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rgbClr val="E69138"/>
                </a:solidFill>
              </a:rPr>
              <a:t>Infographic Style</a:t>
            </a:r>
            <a:endParaRPr lang="ko-KR" altLang="en-US" sz="24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6" y="1789252"/>
            <a:ext cx="2363469" cy="25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4274" y="165882"/>
            <a:ext cx="2723700" cy="694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90961" y="1359049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726572" y="1304043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8" y="1660983"/>
            <a:ext cx="3341252" cy="27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42696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Google Shape;327;p19"/>
          <p:cNvGrpSpPr/>
          <p:nvPr/>
        </p:nvGrpSpPr>
        <p:grpSpPr>
          <a:xfrm rot="10800000">
            <a:off x="2652497" y="2187716"/>
            <a:ext cx="3846672" cy="1678303"/>
            <a:chOff x="2812947" y="2184794"/>
            <a:chExt cx="3519693" cy="1678303"/>
          </a:xfrm>
        </p:grpSpPr>
        <p:sp>
          <p:nvSpPr>
            <p:cNvPr id="23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5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" name="Google Shape;332;p19"/>
            <p:cNvSpPr/>
            <p:nvPr/>
          </p:nvSpPr>
          <p:spPr>
            <a:xfrm>
              <a:off x="2824681" y="3649985"/>
              <a:ext cx="142696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350" y="2384465"/>
            <a:ext cx="1592526" cy="13599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056188" y="1604963"/>
            <a:ext cx="2746375" cy="3013075"/>
          </a:xfrm>
          <a:custGeom>
            <a:avLst/>
            <a:gdLst>
              <a:gd name="T0" fmla="*/ 354 w 418"/>
              <a:gd name="T1" fmla="*/ 3 h 459"/>
              <a:gd name="T2" fmla="*/ 395 w 418"/>
              <a:gd name="T3" fmla="*/ 6 h 459"/>
              <a:gd name="T4" fmla="*/ 404 w 418"/>
              <a:gd name="T5" fmla="*/ 28 h 459"/>
              <a:gd name="T6" fmla="*/ 411 w 418"/>
              <a:gd name="T7" fmla="*/ 199 h 459"/>
              <a:gd name="T8" fmla="*/ 416 w 418"/>
              <a:gd name="T9" fmla="*/ 371 h 459"/>
              <a:gd name="T10" fmla="*/ 406 w 418"/>
              <a:gd name="T11" fmla="*/ 457 h 459"/>
              <a:gd name="T12" fmla="*/ 225 w 418"/>
              <a:gd name="T13" fmla="*/ 455 h 459"/>
              <a:gd name="T14" fmla="*/ 60 w 418"/>
              <a:gd name="T15" fmla="*/ 445 h 459"/>
              <a:gd name="T16" fmla="*/ 10 w 418"/>
              <a:gd name="T17" fmla="*/ 395 h 459"/>
              <a:gd name="T18" fmla="*/ 3 w 418"/>
              <a:gd name="T19" fmla="*/ 205 h 459"/>
              <a:gd name="T20" fmla="*/ 3 w 418"/>
              <a:gd name="T21" fmla="*/ 68 h 459"/>
              <a:gd name="T22" fmla="*/ 16 w 418"/>
              <a:gd name="T23" fmla="*/ 26 h 459"/>
              <a:gd name="T24" fmla="*/ 123 w 418"/>
              <a:gd name="T25" fmla="*/ 1 h 459"/>
              <a:gd name="T26" fmla="*/ 399 w 418"/>
              <a:gd name="T27" fmla="*/ 438 h 459"/>
              <a:gd name="T28" fmla="*/ 375 w 418"/>
              <a:gd name="T29" fmla="*/ 105 h 459"/>
              <a:gd name="T30" fmla="*/ 210 w 418"/>
              <a:gd name="T31" fmla="*/ 107 h 459"/>
              <a:gd name="T32" fmla="*/ 72 w 418"/>
              <a:gd name="T33" fmla="*/ 108 h 459"/>
              <a:gd name="T34" fmla="*/ 19 w 418"/>
              <a:gd name="T35" fmla="*/ 90 h 459"/>
              <a:gd name="T36" fmla="*/ 19 w 418"/>
              <a:gd name="T37" fmla="*/ 117 h 459"/>
              <a:gd name="T38" fmla="*/ 28 w 418"/>
              <a:gd name="T39" fmla="*/ 390 h 459"/>
              <a:gd name="T40" fmla="*/ 67 w 418"/>
              <a:gd name="T41" fmla="*/ 428 h 459"/>
              <a:gd name="T42" fmla="*/ 274 w 418"/>
              <a:gd name="T43" fmla="*/ 437 h 459"/>
              <a:gd name="T44" fmla="*/ 399 w 418"/>
              <a:gd name="T45" fmla="*/ 438 h 459"/>
              <a:gd name="T46" fmla="*/ 366 w 418"/>
              <a:gd name="T47" fmla="*/ 35 h 459"/>
              <a:gd name="T48" fmla="*/ 79 w 418"/>
              <a:gd name="T49" fmla="*/ 38 h 459"/>
              <a:gd name="T50" fmla="*/ 49 w 418"/>
              <a:gd name="T51" fmla="*/ 62 h 459"/>
              <a:gd name="T52" fmla="*/ 90 w 418"/>
              <a:gd name="T53" fmla="*/ 73 h 459"/>
              <a:gd name="T54" fmla="*/ 344 w 418"/>
              <a:gd name="T55" fmla="*/ 71 h 459"/>
              <a:gd name="T56" fmla="*/ 372 w 418"/>
              <a:gd name="T57" fmla="*/ 35 h 459"/>
              <a:gd name="T58" fmla="*/ 386 w 418"/>
              <a:gd name="T59" fmla="*/ 17 h 459"/>
              <a:gd name="T60" fmla="*/ 218 w 418"/>
              <a:gd name="T61" fmla="*/ 17 h 459"/>
              <a:gd name="T62" fmla="*/ 56 w 418"/>
              <a:gd name="T63" fmla="*/ 23 h 459"/>
              <a:gd name="T64" fmla="*/ 20 w 418"/>
              <a:gd name="T65" fmla="*/ 57 h 459"/>
              <a:gd name="T66" fmla="*/ 68 w 418"/>
              <a:gd name="T67" fmla="*/ 90 h 459"/>
              <a:gd name="T68" fmla="*/ 69 w 418"/>
              <a:gd name="T69" fmla="*/ 88 h 459"/>
              <a:gd name="T70" fmla="*/ 37 w 418"/>
              <a:gd name="T71" fmla="*/ 36 h 459"/>
              <a:gd name="T72" fmla="*/ 114 w 418"/>
              <a:gd name="T73" fmla="*/ 19 h 459"/>
              <a:gd name="T74" fmla="*/ 325 w 418"/>
              <a:gd name="T75" fmla="*/ 20 h 459"/>
              <a:gd name="T76" fmla="*/ 388 w 418"/>
              <a:gd name="T77" fmla="*/ 22 h 459"/>
              <a:gd name="T78" fmla="*/ 388 w 418"/>
              <a:gd name="T79" fmla="*/ 71 h 459"/>
              <a:gd name="T80" fmla="*/ 387 w 418"/>
              <a:gd name="T81" fmla="*/ 39 h 459"/>
              <a:gd name="T82" fmla="*/ 380 w 418"/>
              <a:gd name="T83" fmla="*/ 65 h 459"/>
              <a:gd name="T84" fmla="*/ 388 w 418"/>
              <a:gd name="T85" fmla="*/ 71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8" h="459">
                <a:moveTo>
                  <a:pt x="226" y="1"/>
                </a:moveTo>
                <a:cubicBezTo>
                  <a:pt x="269" y="1"/>
                  <a:pt x="312" y="2"/>
                  <a:pt x="354" y="3"/>
                </a:cubicBezTo>
                <a:cubicBezTo>
                  <a:pt x="365" y="3"/>
                  <a:pt x="376" y="4"/>
                  <a:pt x="387" y="5"/>
                </a:cubicBezTo>
                <a:cubicBezTo>
                  <a:pt x="390" y="5"/>
                  <a:pt x="392" y="5"/>
                  <a:pt x="395" y="6"/>
                </a:cubicBezTo>
                <a:cubicBezTo>
                  <a:pt x="399" y="6"/>
                  <a:pt x="400" y="8"/>
                  <a:pt x="401" y="11"/>
                </a:cubicBezTo>
                <a:cubicBezTo>
                  <a:pt x="402" y="17"/>
                  <a:pt x="404" y="23"/>
                  <a:pt x="404" y="28"/>
                </a:cubicBezTo>
                <a:cubicBezTo>
                  <a:pt x="406" y="56"/>
                  <a:pt x="407" y="84"/>
                  <a:pt x="408" y="112"/>
                </a:cubicBezTo>
                <a:cubicBezTo>
                  <a:pt x="409" y="141"/>
                  <a:pt x="410" y="170"/>
                  <a:pt x="411" y="199"/>
                </a:cubicBezTo>
                <a:cubicBezTo>
                  <a:pt x="412" y="218"/>
                  <a:pt x="412" y="237"/>
                  <a:pt x="413" y="256"/>
                </a:cubicBezTo>
                <a:cubicBezTo>
                  <a:pt x="414" y="294"/>
                  <a:pt x="415" y="333"/>
                  <a:pt x="416" y="371"/>
                </a:cubicBezTo>
                <a:cubicBezTo>
                  <a:pt x="417" y="397"/>
                  <a:pt x="418" y="422"/>
                  <a:pt x="418" y="447"/>
                </a:cubicBezTo>
                <a:cubicBezTo>
                  <a:pt x="418" y="455"/>
                  <a:pt x="414" y="459"/>
                  <a:pt x="406" y="457"/>
                </a:cubicBezTo>
                <a:cubicBezTo>
                  <a:pt x="404" y="457"/>
                  <a:pt x="402" y="457"/>
                  <a:pt x="400" y="457"/>
                </a:cubicBezTo>
                <a:cubicBezTo>
                  <a:pt x="342" y="456"/>
                  <a:pt x="283" y="456"/>
                  <a:pt x="225" y="455"/>
                </a:cubicBezTo>
                <a:cubicBezTo>
                  <a:pt x="193" y="455"/>
                  <a:pt x="160" y="455"/>
                  <a:pt x="128" y="454"/>
                </a:cubicBezTo>
                <a:cubicBezTo>
                  <a:pt x="105" y="454"/>
                  <a:pt x="82" y="452"/>
                  <a:pt x="60" y="445"/>
                </a:cubicBezTo>
                <a:cubicBezTo>
                  <a:pt x="46" y="442"/>
                  <a:pt x="34" y="436"/>
                  <a:pt x="24" y="425"/>
                </a:cubicBezTo>
                <a:cubicBezTo>
                  <a:pt x="16" y="417"/>
                  <a:pt x="11" y="407"/>
                  <a:pt x="10" y="395"/>
                </a:cubicBezTo>
                <a:cubicBezTo>
                  <a:pt x="9" y="364"/>
                  <a:pt x="7" y="334"/>
                  <a:pt x="6" y="303"/>
                </a:cubicBezTo>
                <a:cubicBezTo>
                  <a:pt x="5" y="271"/>
                  <a:pt x="4" y="238"/>
                  <a:pt x="3" y="205"/>
                </a:cubicBezTo>
                <a:cubicBezTo>
                  <a:pt x="3" y="170"/>
                  <a:pt x="2" y="135"/>
                  <a:pt x="2" y="101"/>
                </a:cubicBezTo>
                <a:cubicBezTo>
                  <a:pt x="2" y="90"/>
                  <a:pt x="3" y="79"/>
                  <a:pt x="3" y="68"/>
                </a:cubicBezTo>
                <a:cubicBezTo>
                  <a:pt x="3" y="67"/>
                  <a:pt x="3" y="66"/>
                  <a:pt x="3" y="65"/>
                </a:cubicBezTo>
                <a:cubicBezTo>
                  <a:pt x="0" y="50"/>
                  <a:pt x="5" y="37"/>
                  <a:pt x="16" y="26"/>
                </a:cubicBezTo>
                <a:cubicBezTo>
                  <a:pt x="29" y="14"/>
                  <a:pt x="44" y="8"/>
                  <a:pt x="61" y="5"/>
                </a:cubicBezTo>
                <a:cubicBezTo>
                  <a:pt x="82" y="0"/>
                  <a:pt x="103" y="1"/>
                  <a:pt x="123" y="1"/>
                </a:cubicBezTo>
                <a:cubicBezTo>
                  <a:pt x="157" y="0"/>
                  <a:pt x="192" y="1"/>
                  <a:pt x="226" y="1"/>
                </a:cubicBezTo>
                <a:close/>
                <a:moveTo>
                  <a:pt x="399" y="438"/>
                </a:moveTo>
                <a:cubicBezTo>
                  <a:pt x="396" y="327"/>
                  <a:pt x="393" y="216"/>
                  <a:pt x="389" y="105"/>
                </a:cubicBezTo>
                <a:cubicBezTo>
                  <a:pt x="384" y="105"/>
                  <a:pt x="379" y="105"/>
                  <a:pt x="375" y="105"/>
                </a:cubicBezTo>
                <a:cubicBezTo>
                  <a:pt x="349" y="105"/>
                  <a:pt x="324" y="105"/>
                  <a:pt x="299" y="105"/>
                </a:cubicBezTo>
                <a:cubicBezTo>
                  <a:pt x="269" y="106"/>
                  <a:pt x="240" y="106"/>
                  <a:pt x="210" y="107"/>
                </a:cubicBezTo>
                <a:cubicBezTo>
                  <a:pt x="182" y="107"/>
                  <a:pt x="153" y="107"/>
                  <a:pt x="125" y="108"/>
                </a:cubicBezTo>
                <a:cubicBezTo>
                  <a:pt x="107" y="108"/>
                  <a:pt x="90" y="110"/>
                  <a:pt x="72" y="108"/>
                </a:cubicBezTo>
                <a:cubicBezTo>
                  <a:pt x="58" y="107"/>
                  <a:pt x="45" y="104"/>
                  <a:pt x="33" y="98"/>
                </a:cubicBezTo>
                <a:cubicBezTo>
                  <a:pt x="28" y="96"/>
                  <a:pt x="24" y="93"/>
                  <a:pt x="19" y="90"/>
                </a:cubicBezTo>
                <a:cubicBezTo>
                  <a:pt x="19" y="91"/>
                  <a:pt x="19" y="92"/>
                  <a:pt x="19" y="92"/>
                </a:cubicBezTo>
                <a:cubicBezTo>
                  <a:pt x="19" y="100"/>
                  <a:pt x="19" y="109"/>
                  <a:pt x="19" y="117"/>
                </a:cubicBezTo>
                <a:cubicBezTo>
                  <a:pt x="21" y="174"/>
                  <a:pt x="22" y="231"/>
                  <a:pt x="24" y="289"/>
                </a:cubicBezTo>
                <a:cubicBezTo>
                  <a:pt x="25" y="322"/>
                  <a:pt x="27" y="356"/>
                  <a:pt x="28" y="390"/>
                </a:cubicBezTo>
                <a:cubicBezTo>
                  <a:pt x="29" y="398"/>
                  <a:pt x="30" y="406"/>
                  <a:pt x="36" y="412"/>
                </a:cubicBezTo>
                <a:cubicBezTo>
                  <a:pt x="45" y="421"/>
                  <a:pt x="56" y="425"/>
                  <a:pt x="67" y="428"/>
                </a:cubicBezTo>
                <a:cubicBezTo>
                  <a:pt x="85" y="434"/>
                  <a:pt x="104" y="435"/>
                  <a:pt x="123" y="436"/>
                </a:cubicBezTo>
                <a:cubicBezTo>
                  <a:pt x="174" y="436"/>
                  <a:pt x="224" y="437"/>
                  <a:pt x="274" y="437"/>
                </a:cubicBezTo>
                <a:cubicBezTo>
                  <a:pt x="311" y="438"/>
                  <a:pt x="347" y="438"/>
                  <a:pt x="384" y="438"/>
                </a:cubicBezTo>
                <a:cubicBezTo>
                  <a:pt x="389" y="438"/>
                  <a:pt x="394" y="438"/>
                  <a:pt x="399" y="438"/>
                </a:cubicBezTo>
                <a:close/>
                <a:moveTo>
                  <a:pt x="372" y="35"/>
                </a:moveTo>
                <a:cubicBezTo>
                  <a:pt x="370" y="35"/>
                  <a:pt x="368" y="35"/>
                  <a:pt x="366" y="35"/>
                </a:cubicBezTo>
                <a:cubicBezTo>
                  <a:pt x="297" y="35"/>
                  <a:pt x="228" y="35"/>
                  <a:pt x="158" y="35"/>
                </a:cubicBezTo>
                <a:cubicBezTo>
                  <a:pt x="132" y="35"/>
                  <a:pt x="106" y="34"/>
                  <a:pt x="79" y="38"/>
                </a:cubicBezTo>
                <a:cubicBezTo>
                  <a:pt x="69" y="40"/>
                  <a:pt x="59" y="43"/>
                  <a:pt x="50" y="48"/>
                </a:cubicBezTo>
                <a:cubicBezTo>
                  <a:pt x="42" y="54"/>
                  <a:pt x="42" y="57"/>
                  <a:pt x="49" y="62"/>
                </a:cubicBezTo>
                <a:cubicBezTo>
                  <a:pt x="50" y="63"/>
                  <a:pt x="50" y="63"/>
                  <a:pt x="51" y="64"/>
                </a:cubicBezTo>
                <a:cubicBezTo>
                  <a:pt x="63" y="70"/>
                  <a:pt x="77" y="72"/>
                  <a:pt x="90" y="73"/>
                </a:cubicBezTo>
                <a:cubicBezTo>
                  <a:pt x="104" y="74"/>
                  <a:pt x="119" y="73"/>
                  <a:pt x="133" y="73"/>
                </a:cubicBezTo>
                <a:cubicBezTo>
                  <a:pt x="203" y="73"/>
                  <a:pt x="273" y="72"/>
                  <a:pt x="344" y="71"/>
                </a:cubicBezTo>
                <a:cubicBezTo>
                  <a:pt x="351" y="71"/>
                  <a:pt x="358" y="71"/>
                  <a:pt x="365" y="71"/>
                </a:cubicBezTo>
                <a:cubicBezTo>
                  <a:pt x="364" y="58"/>
                  <a:pt x="366" y="46"/>
                  <a:pt x="372" y="35"/>
                </a:cubicBezTo>
                <a:close/>
                <a:moveTo>
                  <a:pt x="388" y="17"/>
                </a:moveTo>
                <a:cubicBezTo>
                  <a:pt x="387" y="17"/>
                  <a:pt x="387" y="17"/>
                  <a:pt x="386" y="17"/>
                </a:cubicBezTo>
                <a:cubicBezTo>
                  <a:pt x="373" y="17"/>
                  <a:pt x="359" y="18"/>
                  <a:pt x="346" y="18"/>
                </a:cubicBezTo>
                <a:cubicBezTo>
                  <a:pt x="303" y="18"/>
                  <a:pt x="261" y="17"/>
                  <a:pt x="218" y="17"/>
                </a:cubicBezTo>
                <a:cubicBezTo>
                  <a:pt x="184" y="17"/>
                  <a:pt x="150" y="17"/>
                  <a:pt x="115" y="17"/>
                </a:cubicBezTo>
                <a:cubicBezTo>
                  <a:pt x="95" y="17"/>
                  <a:pt x="76" y="18"/>
                  <a:pt x="56" y="23"/>
                </a:cubicBezTo>
                <a:cubicBezTo>
                  <a:pt x="46" y="26"/>
                  <a:pt x="36" y="30"/>
                  <a:pt x="28" y="38"/>
                </a:cubicBezTo>
                <a:cubicBezTo>
                  <a:pt x="23" y="43"/>
                  <a:pt x="19" y="49"/>
                  <a:pt x="20" y="57"/>
                </a:cubicBezTo>
                <a:cubicBezTo>
                  <a:pt x="21" y="67"/>
                  <a:pt x="27" y="74"/>
                  <a:pt x="35" y="79"/>
                </a:cubicBezTo>
                <a:cubicBezTo>
                  <a:pt x="45" y="85"/>
                  <a:pt x="57" y="88"/>
                  <a:pt x="68" y="90"/>
                </a:cubicBezTo>
                <a:cubicBezTo>
                  <a:pt x="74" y="90"/>
                  <a:pt x="79" y="91"/>
                  <a:pt x="85" y="91"/>
                </a:cubicBezTo>
                <a:cubicBezTo>
                  <a:pt x="80" y="90"/>
                  <a:pt x="74" y="89"/>
                  <a:pt x="69" y="88"/>
                </a:cubicBezTo>
                <a:cubicBezTo>
                  <a:pt x="58" y="86"/>
                  <a:pt x="47" y="83"/>
                  <a:pt x="37" y="76"/>
                </a:cubicBezTo>
                <a:cubicBezTo>
                  <a:pt x="22" y="66"/>
                  <a:pt x="22" y="47"/>
                  <a:pt x="37" y="36"/>
                </a:cubicBezTo>
                <a:cubicBezTo>
                  <a:pt x="43" y="32"/>
                  <a:pt x="49" y="29"/>
                  <a:pt x="57" y="27"/>
                </a:cubicBezTo>
                <a:cubicBezTo>
                  <a:pt x="75" y="21"/>
                  <a:pt x="95" y="19"/>
                  <a:pt x="114" y="19"/>
                </a:cubicBezTo>
                <a:cubicBezTo>
                  <a:pt x="140" y="18"/>
                  <a:pt x="166" y="18"/>
                  <a:pt x="192" y="18"/>
                </a:cubicBezTo>
                <a:cubicBezTo>
                  <a:pt x="236" y="19"/>
                  <a:pt x="281" y="19"/>
                  <a:pt x="325" y="20"/>
                </a:cubicBezTo>
                <a:cubicBezTo>
                  <a:pt x="342" y="20"/>
                  <a:pt x="359" y="21"/>
                  <a:pt x="376" y="21"/>
                </a:cubicBezTo>
                <a:cubicBezTo>
                  <a:pt x="380" y="21"/>
                  <a:pt x="384" y="22"/>
                  <a:pt x="388" y="22"/>
                </a:cubicBezTo>
                <a:cubicBezTo>
                  <a:pt x="388" y="20"/>
                  <a:pt x="388" y="19"/>
                  <a:pt x="388" y="17"/>
                </a:cubicBezTo>
                <a:close/>
                <a:moveTo>
                  <a:pt x="388" y="71"/>
                </a:moveTo>
                <a:cubicBezTo>
                  <a:pt x="388" y="60"/>
                  <a:pt x="388" y="49"/>
                  <a:pt x="388" y="38"/>
                </a:cubicBezTo>
                <a:cubicBezTo>
                  <a:pt x="387" y="38"/>
                  <a:pt x="387" y="38"/>
                  <a:pt x="387" y="39"/>
                </a:cubicBezTo>
                <a:cubicBezTo>
                  <a:pt x="386" y="39"/>
                  <a:pt x="386" y="39"/>
                  <a:pt x="386" y="40"/>
                </a:cubicBezTo>
                <a:cubicBezTo>
                  <a:pt x="381" y="47"/>
                  <a:pt x="380" y="56"/>
                  <a:pt x="380" y="65"/>
                </a:cubicBezTo>
                <a:cubicBezTo>
                  <a:pt x="380" y="71"/>
                  <a:pt x="381" y="72"/>
                  <a:pt x="387" y="71"/>
                </a:cubicBezTo>
                <a:cubicBezTo>
                  <a:pt x="388" y="71"/>
                  <a:pt x="388" y="71"/>
                  <a:pt x="388" y="71"/>
                </a:cubicBezTo>
                <a:close/>
              </a:path>
            </a:pathLst>
          </a:custGeom>
          <a:solidFill>
            <a:srgbClr val="C797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608638" y="2589213"/>
            <a:ext cx="1609725" cy="1609725"/>
          </a:xfrm>
          <a:custGeom>
            <a:avLst/>
            <a:gdLst>
              <a:gd name="T0" fmla="*/ 72 w 245"/>
              <a:gd name="T1" fmla="*/ 236 h 245"/>
              <a:gd name="T2" fmla="*/ 14 w 245"/>
              <a:gd name="T3" fmla="*/ 179 h 245"/>
              <a:gd name="T4" fmla="*/ 11 w 245"/>
              <a:gd name="T5" fmla="*/ 80 h 245"/>
              <a:gd name="T6" fmla="*/ 85 w 245"/>
              <a:gd name="T7" fmla="*/ 6 h 245"/>
              <a:gd name="T8" fmla="*/ 191 w 245"/>
              <a:gd name="T9" fmla="*/ 19 h 245"/>
              <a:gd name="T10" fmla="*/ 243 w 245"/>
              <a:gd name="T11" fmla="*/ 139 h 245"/>
              <a:gd name="T12" fmla="*/ 151 w 245"/>
              <a:gd name="T13" fmla="*/ 243 h 245"/>
              <a:gd name="T14" fmla="*/ 193 w 245"/>
              <a:gd name="T15" fmla="*/ 204 h 245"/>
              <a:gd name="T16" fmla="*/ 203 w 245"/>
              <a:gd name="T17" fmla="*/ 194 h 245"/>
              <a:gd name="T18" fmla="*/ 220 w 245"/>
              <a:gd name="T19" fmla="*/ 79 h 245"/>
              <a:gd name="T20" fmla="*/ 98 w 245"/>
              <a:gd name="T21" fmla="*/ 17 h 245"/>
              <a:gd name="T22" fmla="*/ 59 w 245"/>
              <a:gd name="T23" fmla="*/ 37 h 245"/>
              <a:gd name="T24" fmla="*/ 18 w 245"/>
              <a:gd name="T25" fmla="*/ 115 h 245"/>
              <a:gd name="T26" fmla="*/ 43 w 245"/>
              <a:gd name="T27" fmla="*/ 192 h 245"/>
              <a:gd name="T28" fmla="*/ 50 w 245"/>
              <a:gd name="T29" fmla="*/ 198 h 245"/>
              <a:gd name="T30" fmla="*/ 66 w 245"/>
              <a:gd name="T31" fmla="*/ 154 h 245"/>
              <a:gd name="T32" fmla="*/ 151 w 245"/>
              <a:gd name="T33" fmla="*/ 149 h 245"/>
              <a:gd name="T34" fmla="*/ 192 w 245"/>
              <a:gd name="T35" fmla="*/ 175 h 245"/>
              <a:gd name="T36" fmla="*/ 193 w 245"/>
              <a:gd name="T37" fmla="*/ 204 h 245"/>
              <a:gd name="T38" fmla="*/ 75 w 245"/>
              <a:gd name="T39" fmla="*/ 203 h 245"/>
              <a:gd name="T40" fmla="*/ 82 w 245"/>
              <a:gd name="T41" fmla="*/ 187 h 245"/>
              <a:gd name="T42" fmla="*/ 88 w 245"/>
              <a:gd name="T43" fmla="*/ 194 h 245"/>
              <a:gd name="T44" fmla="*/ 90 w 245"/>
              <a:gd name="T45" fmla="*/ 223 h 245"/>
              <a:gd name="T46" fmla="*/ 151 w 245"/>
              <a:gd name="T47" fmla="*/ 200 h 245"/>
              <a:gd name="T48" fmla="*/ 162 w 245"/>
              <a:gd name="T49" fmla="*/ 190 h 245"/>
              <a:gd name="T50" fmla="*/ 166 w 245"/>
              <a:gd name="T51" fmla="*/ 209 h 245"/>
              <a:gd name="T52" fmla="*/ 175 w 245"/>
              <a:gd name="T53" fmla="*/ 217 h 245"/>
              <a:gd name="T54" fmla="*/ 177 w 245"/>
              <a:gd name="T55" fmla="*/ 180 h 245"/>
              <a:gd name="T56" fmla="*/ 156 w 245"/>
              <a:gd name="T57" fmla="*/ 164 h 245"/>
              <a:gd name="T58" fmla="*/ 79 w 245"/>
              <a:gd name="T59" fmla="*/ 165 h 245"/>
              <a:gd name="T60" fmla="*/ 62 w 245"/>
              <a:gd name="T61" fmla="*/ 209 h 245"/>
              <a:gd name="T62" fmla="*/ 75 w 245"/>
              <a:gd name="T63" fmla="*/ 218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5" h="245">
                <a:moveTo>
                  <a:pt x="128" y="245"/>
                </a:moveTo>
                <a:cubicBezTo>
                  <a:pt x="106" y="244"/>
                  <a:pt x="89" y="242"/>
                  <a:pt x="72" y="236"/>
                </a:cubicBezTo>
                <a:cubicBezTo>
                  <a:pt x="61" y="231"/>
                  <a:pt x="51" y="225"/>
                  <a:pt x="43" y="217"/>
                </a:cubicBezTo>
                <a:cubicBezTo>
                  <a:pt x="31" y="205"/>
                  <a:pt x="21" y="194"/>
                  <a:pt x="14" y="179"/>
                </a:cubicBezTo>
                <a:cubicBezTo>
                  <a:pt x="7" y="167"/>
                  <a:pt x="3" y="153"/>
                  <a:pt x="2" y="139"/>
                </a:cubicBezTo>
                <a:cubicBezTo>
                  <a:pt x="0" y="118"/>
                  <a:pt x="3" y="99"/>
                  <a:pt x="11" y="80"/>
                </a:cubicBezTo>
                <a:cubicBezTo>
                  <a:pt x="20" y="57"/>
                  <a:pt x="34" y="39"/>
                  <a:pt x="53" y="25"/>
                </a:cubicBezTo>
                <a:cubicBezTo>
                  <a:pt x="63" y="17"/>
                  <a:pt x="73" y="10"/>
                  <a:pt x="85" y="6"/>
                </a:cubicBezTo>
                <a:cubicBezTo>
                  <a:pt x="100" y="1"/>
                  <a:pt x="116" y="0"/>
                  <a:pt x="132" y="0"/>
                </a:cubicBezTo>
                <a:cubicBezTo>
                  <a:pt x="153" y="1"/>
                  <a:pt x="173" y="8"/>
                  <a:pt x="191" y="19"/>
                </a:cubicBezTo>
                <a:cubicBezTo>
                  <a:pt x="213" y="33"/>
                  <a:pt x="228" y="53"/>
                  <a:pt x="237" y="79"/>
                </a:cubicBezTo>
                <a:cubicBezTo>
                  <a:pt x="244" y="98"/>
                  <a:pt x="245" y="119"/>
                  <a:pt x="243" y="139"/>
                </a:cubicBezTo>
                <a:cubicBezTo>
                  <a:pt x="240" y="162"/>
                  <a:pt x="231" y="184"/>
                  <a:pt x="217" y="203"/>
                </a:cubicBezTo>
                <a:cubicBezTo>
                  <a:pt x="201" y="226"/>
                  <a:pt x="179" y="238"/>
                  <a:pt x="151" y="243"/>
                </a:cubicBezTo>
                <a:cubicBezTo>
                  <a:pt x="142" y="244"/>
                  <a:pt x="133" y="244"/>
                  <a:pt x="128" y="245"/>
                </a:cubicBezTo>
                <a:close/>
                <a:moveTo>
                  <a:pt x="193" y="204"/>
                </a:moveTo>
                <a:cubicBezTo>
                  <a:pt x="193" y="204"/>
                  <a:pt x="194" y="204"/>
                  <a:pt x="194" y="205"/>
                </a:cubicBezTo>
                <a:cubicBezTo>
                  <a:pt x="197" y="201"/>
                  <a:pt x="200" y="198"/>
                  <a:pt x="203" y="194"/>
                </a:cubicBezTo>
                <a:cubicBezTo>
                  <a:pt x="215" y="179"/>
                  <a:pt x="222" y="161"/>
                  <a:pt x="225" y="143"/>
                </a:cubicBezTo>
                <a:cubicBezTo>
                  <a:pt x="229" y="121"/>
                  <a:pt x="228" y="100"/>
                  <a:pt x="220" y="79"/>
                </a:cubicBezTo>
                <a:cubicBezTo>
                  <a:pt x="210" y="54"/>
                  <a:pt x="193" y="36"/>
                  <a:pt x="169" y="26"/>
                </a:cubicBezTo>
                <a:cubicBezTo>
                  <a:pt x="147" y="16"/>
                  <a:pt x="123" y="13"/>
                  <a:pt x="98" y="17"/>
                </a:cubicBezTo>
                <a:cubicBezTo>
                  <a:pt x="92" y="18"/>
                  <a:pt x="85" y="19"/>
                  <a:pt x="80" y="23"/>
                </a:cubicBezTo>
                <a:cubicBezTo>
                  <a:pt x="73" y="28"/>
                  <a:pt x="66" y="32"/>
                  <a:pt x="59" y="37"/>
                </a:cubicBezTo>
                <a:cubicBezTo>
                  <a:pt x="48" y="46"/>
                  <a:pt x="39" y="56"/>
                  <a:pt x="33" y="68"/>
                </a:cubicBezTo>
                <a:cubicBezTo>
                  <a:pt x="24" y="82"/>
                  <a:pt x="20" y="98"/>
                  <a:pt x="18" y="115"/>
                </a:cubicBezTo>
                <a:cubicBezTo>
                  <a:pt x="17" y="132"/>
                  <a:pt x="19" y="149"/>
                  <a:pt x="26" y="165"/>
                </a:cubicBezTo>
                <a:cubicBezTo>
                  <a:pt x="30" y="175"/>
                  <a:pt x="36" y="184"/>
                  <a:pt x="43" y="192"/>
                </a:cubicBezTo>
                <a:cubicBezTo>
                  <a:pt x="45" y="194"/>
                  <a:pt x="47" y="196"/>
                  <a:pt x="49" y="199"/>
                </a:cubicBezTo>
                <a:cubicBezTo>
                  <a:pt x="50" y="199"/>
                  <a:pt x="50" y="198"/>
                  <a:pt x="50" y="198"/>
                </a:cubicBezTo>
                <a:cubicBezTo>
                  <a:pt x="50" y="191"/>
                  <a:pt x="50" y="184"/>
                  <a:pt x="50" y="177"/>
                </a:cubicBezTo>
                <a:cubicBezTo>
                  <a:pt x="51" y="166"/>
                  <a:pt x="56" y="158"/>
                  <a:pt x="66" y="154"/>
                </a:cubicBezTo>
                <a:cubicBezTo>
                  <a:pt x="75" y="150"/>
                  <a:pt x="84" y="149"/>
                  <a:pt x="93" y="149"/>
                </a:cubicBezTo>
                <a:cubicBezTo>
                  <a:pt x="112" y="148"/>
                  <a:pt x="132" y="149"/>
                  <a:pt x="151" y="149"/>
                </a:cubicBezTo>
                <a:cubicBezTo>
                  <a:pt x="158" y="149"/>
                  <a:pt x="164" y="150"/>
                  <a:pt x="171" y="151"/>
                </a:cubicBezTo>
                <a:cubicBezTo>
                  <a:pt x="182" y="155"/>
                  <a:pt x="190" y="162"/>
                  <a:pt x="192" y="175"/>
                </a:cubicBezTo>
                <a:cubicBezTo>
                  <a:pt x="193" y="181"/>
                  <a:pt x="193" y="187"/>
                  <a:pt x="193" y="194"/>
                </a:cubicBezTo>
                <a:cubicBezTo>
                  <a:pt x="193" y="197"/>
                  <a:pt x="193" y="201"/>
                  <a:pt x="193" y="204"/>
                </a:cubicBezTo>
                <a:close/>
                <a:moveTo>
                  <a:pt x="75" y="218"/>
                </a:moveTo>
                <a:cubicBezTo>
                  <a:pt x="75" y="212"/>
                  <a:pt x="75" y="207"/>
                  <a:pt x="75" y="203"/>
                </a:cubicBezTo>
                <a:cubicBezTo>
                  <a:pt x="75" y="199"/>
                  <a:pt x="76" y="195"/>
                  <a:pt x="77" y="192"/>
                </a:cubicBezTo>
                <a:cubicBezTo>
                  <a:pt x="77" y="189"/>
                  <a:pt x="79" y="187"/>
                  <a:pt x="82" y="187"/>
                </a:cubicBezTo>
                <a:cubicBezTo>
                  <a:pt x="85" y="187"/>
                  <a:pt x="86" y="189"/>
                  <a:pt x="87" y="191"/>
                </a:cubicBezTo>
                <a:cubicBezTo>
                  <a:pt x="88" y="192"/>
                  <a:pt x="88" y="193"/>
                  <a:pt x="88" y="194"/>
                </a:cubicBezTo>
                <a:cubicBezTo>
                  <a:pt x="89" y="199"/>
                  <a:pt x="90" y="203"/>
                  <a:pt x="90" y="207"/>
                </a:cubicBezTo>
                <a:cubicBezTo>
                  <a:pt x="91" y="212"/>
                  <a:pt x="90" y="218"/>
                  <a:pt x="90" y="223"/>
                </a:cubicBezTo>
                <a:cubicBezTo>
                  <a:pt x="111" y="227"/>
                  <a:pt x="131" y="228"/>
                  <a:pt x="151" y="225"/>
                </a:cubicBezTo>
                <a:cubicBezTo>
                  <a:pt x="151" y="216"/>
                  <a:pt x="150" y="208"/>
                  <a:pt x="151" y="200"/>
                </a:cubicBezTo>
                <a:cubicBezTo>
                  <a:pt x="151" y="197"/>
                  <a:pt x="152" y="193"/>
                  <a:pt x="153" y="190"/>
                </a:cubicBezTo>
                <a:cubicBezTo>
                  <a:pt x="155" y="186"/>
                  <a:pt x="160" y="186"/>
                  <a:pt x="162" y="190"/>
                </a:cubicBezTo>
                <a:cubicBezTo>
                  <a:pt x="163" y="191"/>
                  <a:pt x="164" y="193"/>
                  <a:pt x="164" y="194"/>
                </a:cubicBezTo>
                <a:cubicBezTo>
                  <a:pt x="165" y="199"/>
                  <a:pt x="166" y="204"/>
                  <a:pt x="166" y="209"/>
                </a:cubicBezTo>
                <a:cubicBezTo>
                  <a:pt x="166" y="213"/>
                  <a:pt x="166" y="217"/>
                  <a:pt x="166" y="221"/>
                </a:cubicBezTo>
                <a:cubicBezTo>
                  <a:pt x="170" y="219"/>
                  <a:pt x="173" y="218"/>
                  <a:pt x="175" y="217"/>
                </a:cubicBezTo>
                <a:cubicBezTo>
                  <a:pt x="176" y="216"/>
                  <a:pt x="177" y="215"/>
                  <a:pt x="177" y="214"/>
                </a:cubicBezTo>
                <a:cubicBezTo>
                  <a:pt x="177" y="203"/>
                  <a:pt x="178" y="191"/>
                  <a:pt x="177" y="180"/>
                </a:cubicBezTo>
                <a:cubicBezTo>
                  <a:pt x="177" y="171"/>
                  <a:pt x="173" y="167"/>
                  <a:pt x="165" y="165"/>
                </a:cubicBezTo>
                <a:cubicBezTo>
                  <a:pt x="162" y="164"/>
                  <a:pt x="159" y="164"/>
                  <a:pt x="156" y="164"/>
                </a:cubicBezTo>
                <a:cubicBezTo>
                  <a:pt x="141" y="164"/>
                  <a:pt x="126" y="163"/>
                  <a:pt x="110" y="163"/>
                </a:cubicBezTo>
                <a:cubicBezTo>
                  <a:pt x="100" y="163"/>
                  <a:pt x="90" y="164"/>
                  <a:pt x="79" y="165"/>
                </a:cubicBezTo>
                <a:cubicBezTo>
                  <a:pt x="70" y="165"/>
                  <a:pt x="65" y="171"/>
                  <a:pt x="64" y="180"/>
                </a:cubicBezTo>
                <a:cubicBezTo>
                  <a:pt x="63" y="190"/>
                  <a:pt x="63" y="200"/>
                  <a:pt x="62" y="209"/>
                </a:cubicBezTo>
                <a:cubicBezTo>
                  <a:pt x="62" y="210"/>
                  <a:pt x="63" y="211"/>
                  <a:pt x="64" y="211"/>
                </a:cubicBezTo>
                <a:cubicBezTo>
                  <a:pt x="67" y="214"/>
                  <a:pt x="71" y="216"/>
                  <a:pt x="75" y="218"/>
                </a:cubicBezTo>
                <a:close/>
              </a:path>
            </a:pathLst>
          </a:custGeom>
          <a:solidFill>
            <a:srgbClr val="C797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995988" y="2786063"/>
            <a:ext cx="808038" cy="749300"/>
          </a:xfrm>
          <a:custGeom>
            <a:avLst/>
            <a:gdLst>
              <a:gd name="T0" fmla="*/ 95 w 123"/>
              <a:gd name="T1" fmla="*/ 17 h 114"/>
              <a:gd name="T2" fmla="*/ 122 w 123"/>
              <a:gd name="T3" fmla="*/ 41 h 114"/>
              <a:gd name="T4" fmla="*/ 118 w 123"/>
              <a:gd name="T5" fmla="*/ 60 h 114"/>
              <a:gd name="T6" fmla="*/ 118 w 123"/>
              <a:gd name="T7" fmla="*/ 64 h 114"/>
              <a:gd name="T8" fmla="*/ 82 w 123"/>
              <a:gd name="T9" fmla="*/ 110 h 114"/>
              <a:gd name="T10" fmla="*/ 35 w 123"/>
              <a:gd name="T11" fmla="*/ 106 h 114"/>
              <a:gd name="T12" fmla="*/ 13 w 123"/>
              <a:gd name="T13" fmla="*/ 54 h 114"/>
              <a:gd name="T14" fmla="*/ 12 w 123"/>
              <a:gd name="T15" fmla="*/ 50 h 114"/>
              <a:gd name="T16" fmla="*/ 1 w 123"/>
              <a:gd name="T17" fmla="*/ 34 h 114"/>
              <a:gd name="T18" fmla="*/ 3 w 123"/>
              <a:gd name="T19" fmla="*/ 25 h 114"/>
              <a:gd name="T20" fmla="*/ 11 w 123"/>
              <a:gd name="T21" fmla="*/ 24 h 114"/>
              <a:gd name="T22" fmla="*/ 23 w 123"/>
              <a:gd name="T23" fmla="*/ 21 h 114"/>
              <a:gd name="T24" fmla="*/ 40 w 123"/>
              <a:gd name="T25" fmla="*/ 9 h 114"/>
              <a:gd name="T26" fmla="*/ 82 w 123"/>
              <a:gd name="T27" fmla="*/ 4 h 114"/>
              <a:gd name="T28" fmla="*/ 95 w 123"/>
              <a:gd name="T29" fmla="*/ 17 h 114"/>
              <a:gd name="T30" fmla="*/ 84 w 123"/>
              <a:gd name="T31" fmla="*/ 42 h 114"/>
              <a:gd name="T32" fmla="*/ 23 w 123"/>
              <a:gd name="T33" fmla="*/ 58 h 114"/>
              <a:gd name="T34" fmla="*/ 49 w 123"/>
              <a:gd name="T35" fmla="*/ 95 h 114"/>
              <a:gd name="T36" fmla="*/ 67 w 123"/>
              <a:gd name="T37" fmla="*/ 97 h 114"/>
              <a:gd name="T38" fmla="*/ 100 w 123"/>
              <a:gd name="T39" fmla="*/ 78 h 114"/>
              <a:gd name="T40" fmla="*/ 98 w 123"/>
              <a:gd name="T41" fmla="*/ 56 h 114"/>
              <a:gd name="T42" fmla="*/ 84 w 123"/>
              <a:gd name="T43" fmla="*/ 42 h 114"/>
              <a:gd name="T44" fmla="*/ 86 w 123"/>
              <a:gd name="T45" fmla="*/ 28 h 114"/>
              <a:gd name="T46" fmla="*/ 83 w 123"/>
              <a:gd name="T47" fmla="*/ 23 h 114"/>
              <a:gd name="T48" fmla="*/ 77 w 123"/>
              <a:gd name="T49" fmla="*/ 16 h 114"/>
              <a:gd name="T50" fmla="*/ 42 w 123"/>
              <a:gd name="T51" fmla="*/ 22 h 114"/>
              <a:gd name="T52" fmla="*/ 19 w 123"/>
              <a:gd name="T53" fmla="*/ 37 h 114"/>
              <a:gd name="T54" fmla="*/ 35 w 123"/>
              <a:gd name="T55" fmla="*/ 46 h 114"/>
              <a:gd name="T56" fmla="*/ 70 w 123"/>
              <a:gd name="T57" fmla="*/ 37 h 114"/>
              <a:gd name="T58" fmla="*/ 82 w 123"/>
              <a:gd name="T59" fmla="*/ 30 h 114"/>
              <a:gd name="T60" fmla="*/ 86 w 123"/>
              <a:gd name="T61" fmla="*/ 28 h 114"/>
              <a:gd name="T62" fmla="*/ 108 w 123"/>
              <a:gd name="T63" fmla="*/ 43 h 114"/>
              <a:gd name="T64" fmla="*/ 100 w 123"/>
              <a:gd name="T65" fmla="*/ 29 h 114"/>
              <a:gd name="T66" fmla="*/ 90 w 123"/>
              <a:gd name="T67" fmla="*/ 29 h 114"/>
              <a:gd name="T68" fmla="*/ 108 w 123"/>
              <a:gd name="T69" fmla="*/ 4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3" h="114">
                <a:moveTo>
                  <a:pt x="95" y="17"/>
                </a:moveTo>
                <a:cubicBezTo>
                  <a:pt x="110" y="17"/>
                  <a:pt x="119" y="26"/>
                  <a:pt x="122" y="41"/>
                </a:cubicBezTo>
                <a:cubicBezTo>
                  <a:pt x="123" y="48"/>
                  <a:pt x="121" y="54"/>
                  <a:pt x="118" y="60"/>
                </a:cubicBezTo>
                <a:cubicBezTo>
                  <a:pt x="118" y="62"/>
                  <a:pt x="117" y="63"/>
                  <a:pt x="118" y="64"/>
                </a:cubicBezTo>
                <a:cubicBezTo>
                  <a:pt x="119" y="86"/>
                  <a:pt x="102" y="105"/>
                  <a:pt x="82" y="110"/>
                </a:cubicBezTo>
                <a:cubicBezTo>
                  <a:pt x="66" y="114"/>
                  <a:pt x="50" y="114"/>
                  <a:pt x="35" y="106"/>
                </a:cubicBezTo>
                <a:cubicBezTo>
                  <a:pt x="17" y="97"/>
                  <a:pt x="5" y="76"/>
                  <a:pt x="13" y="54"/>
                </a:cubicBezTo>
                <a:cubicBezTo>
                  <a:pt x="14" y="52"/>
                  <a:pt x="13" y="51"/>
                  <a:pt x="12" y="50"/>
                </a:cubicBezTo>
                <a:cubicBezTo>
                  <a:pt x="7" y="46"/>
                  <a:pt x="3" y="40"/>
                  <a:pt x="1" y="34"/>
                </a:cubicBezTo>
                <a:cubicBezTo>
                  <a:pt x="0" y="31"/>
                  <a:pt x="0" y="28"/>
                  <a:pt x="3" y="25"/>
                </a:cubicBezTo>
                <a:cubicBezTo>
                  <a:pt x="5" y="23"/>
                  <a:pt x="8" y="23"/>
                  <a:pt x="11" y="24"/>
                </a:cubicBezTo>
                <a:cubicBezTo>
                  <a:pt x="15" y="26"/>
                  <a:pt x="19" y="24"/>
                  <a:pt x="23" y="21"/>
                </a:cubicBezTo>
                <a:cubicBezTo>
                  <a:pt x="28" y="17"/>
                  <a:pt x="34" y="13"/>
                  <a:pt x="40" y="9"/>
                </a:cubicBezTo>
                <a:cubicBezTo>
                  <a:pt x="53" y="2"/>
                  <a:pt x="67" y="0"/>
                  <a:pt x="82" y="4"/>
                </a:cubicBezTo>
                <a:cubicBezTo>
                  <a:pt x="88" y="6"/>
                  <a:pt x="93" y="10"/>
                  <a:pt x="95" y="17"/>
                </a:cubicBezTo>
                <a:close/>
                <a:moveTo>
                  <a:pt x="84" y="42"/>
                </a:moveTo>
                <a:cubicBezTo>
                  <a:pt x="65" y="55"/>
                  <a:pt x="46" y="63"/>
                  <a:pt x="23" y="58"/>
                </a:cubicBezTo>
                <a:cubicBezTo>
                  <a:pt x="22" y="75"/>
                  <a:pt x="32" y="91"/>
                  <a:pt x="49" y="95"/>
                </a:cubicBezTo>
                <a:cubicBezTo>
                  <a:pt x="54" y="97"/>
                  <a:pt x="61" y="97"/>
                  <a:pt x="67" y="97"/>
                </a:cubicBezTo>
                <a:cubicBezTo>
                  <a:pt x="81" y="96"/>
                  <a:pt x="93" y="91"/>
                  <a:pt x="100" y="78"/>
                </a:cubicBezTo>
                <a:cubicBezTo>
                  <a:pt x="104" y="70"/>
                  <a:pt x="104" y="63"/>
                  <a:pt x="98" y="56"/>
                </a:cubicBezTo>
                <a:cubicBezTo>
                  <a:pt x="94" y="51"/>
                  <a:pt x="89" y="46"/>
                  <a:pt x="84" y="42"/>
                </a:cubicBezTo>
                <a:close/>
                <a:moveTo>
                  <a:pt x="86" y="28"/>
                </a:moveTo>
                <a:cubicBezTo>
                  <a:pt x="85" y="26"/>
                  <a:pt x="83" y="25"/>
                  <a:pt x="83" y="23"/>
                </a:cubicBezTo>
                <a:cubicBezTo>
                  <a:pt x="82" y="19"/>
                  <a:pt x="80" y="17"/>
                  <a:pt x="77" y="16"/>
                </a:cubicBezTo>
                <a:cubicBezTo>
                  <a:pt x="64" y="14"/>
                  <a:pt x="53" y="16"/>
                  <a:pt x="42" y="22"/>
                </a:cubicBezTo>
                <a:cubicBezTo>
                  <a:pt x="35" y="27"/>
                  <a:pt x="29" y="35"/>
                  <a:pt x="19" y="37"/>
                </a:cubicBezTo>
                <a:cubicBezTo>
                  <a:pt x="24" y="42"/>
                  <a:pt x="28" y="45"/>
                  <a:pt x="35" y="46"/>
                </a:cubicBezTo>
                <a:cubicBezTo>
                  <a:pt x="48" y="46"/>
                  <a:pt x="59" y="42"/>
                  <a:pt x="70" y="37"/>
                </a:cubicBezTo>
                <a:cubicBezTo>
                  <a:pt x="75" y="35"/>
                  <a:pt x="79" y="34"/>
                  <a:pt x="82" y="30"/>
                </a:cubicBezTo>
                <a:cubicBezTo>
                  <a:pt x="83" y="29"/>
                  <a:pt x="85" y="28"/>
                  <a:pt x="86" y="28"/>
                </a:cubicBezTo>
                <a:close/>
                <a:moveTo>
                  <a:pt x="108" y="43"/>
                </a:moveTo>
                <a:cubicBezTo>
                  <a:pt x="107" y="38"/>
                  <a:pt x="105" y="33"/>
                  <a:pt x="100" y="29"/>
                </a:cubicBezTo>
                <a:cubicBezTo>
                  <a:pt x="97" y="27"/>
                  <a:pt x="94" y="26"/>
                  <a:pt x="90" y="29"/>
                </a:cubicBezTo>
                <a:cubicBezTo>
                  <a:pt x="96" y="34"/>
                  <a:pt x="102" y="38"/>
                  <a:pt x="108" y="43"/>
                </a:cubicBezTo>
                <a:close/>
              </a:path>
            </a:pathLst>
          </a:custGeom>
          <a:solidFill>
            <a:srgbClr val="C797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39" y="2442588"/>
            <a:ext cx="2182500" cy="1406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6"/>
          <p:cNvGrpSpPr/>
          <p:nvPr/>
        </p:nvGrpSpPr>
        <p:grpSpPr>
          <a:xfrm flipH="1">
            <a:off x="872469" y="812161"/>
            <a:ext cx="3359291" cy="2338745"/>
            <a:chOff x="3039400" y="303600"/>
            <a:chExt cx="3137765" cy="1196656"/>
          </a:xfrm>
        </p:grpSpPr>
        <p:sp>
          <p:nvSpPr>
            <p:cNvPr id="1094" name="Google Shape;1094;p46"/>
            <p:cNvSpPr/>
            <p:nvPr/>
          </p:nvSpPr>
          <p:spPr>
            <a:xfrm>
              <a:off x="3112050" y="32284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643243" y="812150"/>
            <a:ext cx="3531314" cy="3420000"/>
            <a:chOff x="4643243" y="812150"/>
            <a:chExt cx="3531314" cy="3420000"/>
          </a:xfrm>
        </p:grpSpPr>
        <p:sp>
          <p:nvSpPr>
            <p:cNvPr id="1096" name="Google Shape;1096;p46"/>
            <p:cNvSpPr/>
            <p:nvPr/>
          </p:nvSpPr>
          <p:spPr>
            <a:xfrm>
              <a:off x="4643250" y="812150"/>
              <a:ext cx="3531300" cy="34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Rectángulo 1"/>
            <p:cNvSpPr/>
            <p:nvPr/>
          </p:nvSpPr>
          <p:spPr>
            <a:xfrm>
              <a:off x="4767493" y="926274"/>
              <a:ext cx="3282833" cy="319683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098" name="Google Shape;1098;p46"/>
            <p:cNvGrpSpPr/>
            <p:nvPr/>
          </p:nvGrpSpPr>
          <p:grpSpPr>
            <a:xfrm>
              <a:off x="4643243" y="812150"/>
              <a:ext cx="3531314" cy="3420000"/>
              <a:chOff x="4643243" y="812150"/>
              <a:chExt cx="3531314" cy="3420000"/>
            </a:xfrm>
          </p:grpSpPr>
          <p:sp>
            <p:nvSpPr>
              <p:cNvPr id="1099" name="Google Shape;1099;p46"/>
              <p:cNvSpPr/>
              <p:nvPr/>
            </p:nvSpPr>
            <p:spPr>
              <a:xfrm>
                <a:off x="4643243" y="3540350"/>
                <a:ext cx="691800" cy="6918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6"/>
              <p:cNvSpPr/>
              <p:nvPr/>
            </p:nvSpPr>
            <p:spPr>
              <a:xfrm rot="10800000">
                <a:off x="7482757" y="812150"/>
                <a:ext cx="691800" cy="6918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1" name="Google Shape;1101;p46"/>
          <p:cNvSpPr txBox="1">
            <a:spLocks noGrp="1"/>
          </p:cNvSpPr>
          <p:nvPr>
            <p:ph type="title"/>
          </p:nvPr>
        </p:nvSpPr>
        <p:spPr>
          <a:xfrm>
            <a:off x="1003850" y="909550"/>
            <a:ext cx="31659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A picture always reinforces the concept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02" name="Google Shape;1102;p46"/>
          <p:cNvSpPr txBox="1">
            <a:spLocks noGrp="1"/>
          </p:cNvSpPr>
          <p:nvPr>
            <p:ph type="subTitle" idx="1"/>
          </p:nvPr>
        </p:nvSpPr>
        <p:spPr>
          <a:xfrm>
            <a:off x="1003850" y="3257400"/>
            <a:ext cx="31659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grpSp>
        <p:nvGrpSpPr>
          <p:cNvPr id="1103" name="Google Shape;1103;p46"/>
          <p:cNvGrpSpPr/>
          <p:nvPr/>
        </p:nvGrpSpPr>
        <p:grpSpPr>
          <a:xfrm rot="593823">
            <a:off x="1864185" y="601695"/>
            <a:ext cx="1478128" cy="307199"/>
            <a:chOff x="1631479" y="4300050"/>
            <a:chExt cx="5880981" cy="307209"/>
          </a:xfrm>
        </p:grpSpPr>
        <p:sp>
          <p:nvSpPr>
            <p:cNvPr id="1104" name="Google Shape;1104;p46"/>
            <p:cNvSpPr/>
            <p:nvPr/>
          </p:nvSpPr>
          <p:spPr>
            <a:xfrm>
              <a:off x="1631483" y="4300050"/>
              <a:ext cx="5880974" cy="304130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7"/>
          <p:cNvSpPr/>
          <p:nvPr/>
        </p:nvSpPr>
        <p:spPr>
          <a:xfrm>
            <a:off x="905800" y="530425"/>
            <a:ext cx="7313100" cy="407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041625" y="634325"/>
            <a:ext cx="7038888" cy="38428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17" name="Google Shape;1117;p47"/>
          <p:cNvGrpSpPr/>
          <p:nvPr/>
        </p:nvGrpSpPr>
        <p:grpSpPr>
          <a:xfrm>
            <a:off x="746801" y="405400"/>
            <a:ext cx="3790678" cy="2227543"/>
            <a:chOff x="746801" y="405400"/>
            <a:chExt cx="3790678" cy="2227543"/>
          </a:xfrm>
        </p:grpSpPr>
        <p:sp>
          <p:nvSpPr>
            <p:cNvPr id="1118" name="Google Shape;1118;p47"/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4" name="Google Shape;1124;p47"/>
          <p:cNvSpPr txBox="1">
            <a:spLocks noGrp="1"/>
          </p:cNvSpPr>
          <p:nvPr>
            <p:ph type="title"/>
          </p:nvPr>
        </p:nvSpPr>
        <p:spPr>
          <a:xfrm>
            <a:off x="1101383" y="838665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grpSp>
        <p:nvGrpSpPr>
          <p:cNvPr id="1125" name="Google Shape;1125;p47"/>
          <p:cNvGrpSpPr/>
          <p:nvPr/>
        </p:nvGrpSpPr>
        <p:grpSpPr>
          <a:xfrm rot="-3538932">
            <a:off x="6767500" y="3775102"/>
            <a:ext cx="1888983" cy="901504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7"/>
          <p:cNvGrpSpPr/>
          <p:nvPr/>
        </p:nvGrpSpPr>
        <p:grpSpPr>
          <a:xfrm>
            <a:off x="785219" y="406459"/>
            <a:ext cx="7560671" cy="4318802"/>
            <a:chOff x="785219" y="406459"/>
            <a:chExt cx="7560671" cy="4318802"/>
          </a:xfrm>
        </p:grpSpPr>
        <p:sp>
          <p:nvSpPr>
            <p:cNvPr id="1129" name="Google Shape;1129;p47"/>
            <p:cNvSpPr/>
            <p:nvPr/>
          </p:nvSpPr>
          <p:spPr>
            <a:xfrm rot="5400000">
              <a:off x="7747753" y="405981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 rot="-5400000">
              <a:off x="785698" y="4127124"/>
              <a:ext cx="597659" cy="598615"/>
            </a:xfrm>
            <a:custGeom>
              <a:avLst/>
              <a:gdLst/>
              <a:ahLst/>
              <a:cxnLst/>
              <a:rect l="l" t="t" r="r" b="b"/>
              <a:pathLst>
                <a:path w="14275" h="14297" extrusionOk="0">
                  <a:moveTo>
                    <a:pt x="5843" y="3655"/>
                  </a:moveTo>
                  <a:cubicBezTo>
                    <a:pt x="6416" y="3655"/>
                    <a:pt x="6989" y="3872"/>
                    <a:pt x="7424" y="4308"/>
                  </a:cubicBezTo>
                  <a:lnTo>
                    <a:pt x="4262" y="7446"/>
                  </a:lnTo>
                  <a:cubicBezTo>
                    <a:pt x="3392" y="6576"/>
                    <a:pt x="3392" y="5178"/>
                    <a:pt x="4262" y="4308"/>
                  </a:cubicBezTo>
                  <a:cubicBezTo>
                    <a:pt x="4698" y="3872"/>
                    <a:pt x="5270" y="3655"/>
                    <a:pt x="5843" y="3655"/>
                  </a:cubicBezTo>
                  <a:close/>
                  <a:moveTo>
                    <a:pt x="6462" y="0"/>
                  </a:moveTo>
                  <a:cubicBezTo>
                    <a:pt x="2888" y="46"/>
                    <a:pt x="24" y="2933"/>
                    <a:pt x="1" y="6507"/>
                  </a:cubicBezTo>
                  <a:lnTo>
                    <a:pt x="1" y="8913"/>
                  </a:lnTo>
                  <a:cubicBezTo>
                    <a:pt x="1" y="11181"/>
                    <a:pt x="1353" y="13174"/>
                    <a:pt x="3002" y="14297"/>
                  </a:cubicBezTo>
                  <a:lnTo>
                    <a:pt x="3002" y="11891"/>
                  </a:lnTo>
                  <a:lnTo>
                    <a:pt x="11938" y="3093"/>
                  </a:lnTo>
                  <a:lnTo>
                    <a:pt x="14275" y="3093"/>
                  </a:lnTo>
                  <a:cubicBezTo>
                    <a:pt x="13129" y="1306"/>
                    <a:pt x="11136" y="0"/>
                    <a:pt x="8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48"/>
          <p:cNvGrpSpPr/>
          <p:nvPr/>
        </p:nvGrpSpPr>
        <p:grpSpPr>
          <a:xfrm>
            <a:off x="1809825" y="615875"/>
            <a:ext cx="5443800" cy="3919786"/>
            <a:chOff x="1809825" y="615875"/>
            <a:chExt cx="5443800" cy="3919786"/>
          </a:xfrm>
        </p:grpSpPr>
        <p:sp>
          <p:nvSpPr>
            <p:cNvPr id="1136" name="Google Shape;1136;p48"/>
            <p:cNvSpPr/>
            <p:nvPr/>
          </p:nvSpPr>
          <p:spPr>
            <a:xfrm>
              <a:off x="1809825" y="623121"/>
              <a:ext cx="5371153" cy="3912540"/>
            </a:xfrm>
            <a:custGeom>
              <a:avLst/>
              <a:gdLst/>
              <a:ahLst/>
              <a:cxnLst/>
              <a:rect l="l" t="t" r="r" b="b"/>
              <a:pathLst>
                <a:path w="10099" h="10052" extrusionOk="0">
                  <a:moveTo>
                    <a:pt x="5050" y="1"/>
                  </a:moveTo>
                  <a:cubicBezTo>
                    <a:pt x="4951" y="1"/>
                    <a:pt x="4853" y="38"/>
                    <a:pt x="4779" y="112"/>
                  </a:cubicBezTo>
                  <a:cubicBezTo>
                    <a:pt x="4703" y="188"/>
                    <a:pt x="4605" y="227"/>
                    <a:pt x="4505" y="227"/>
                  </a:cubicBezTo>
                  <a:cubicBezTo>
                    <a:pt x="4433" y="227"/>
                    <a:pt x="4360" y="206"/>
                    <a:pt x="4295" y="163"/>
                  </a:cubicBezTo>
                  <a:cubicBezTo>
                    <a:pt x="4231" y="119"/>
                    <a:pt x="4158" y="98"/>
                    <a:pt x="4085" y="98"/>
                  </a:cubicBezTo>
                  <a:cubicBezTo>
                    <a:pt x="3960" y="98"/>
                    <a:pt x="3838" y="161"/>
                    <a:pt x="3765" y="277"/>
                  </a:cubicBezTo>
                  <a:cubicBezTo>
                    <a:pt x="3691" y="389"/>
                    <a:pt x="3568" y="452"/>
                    <a:pt x="3443" y="452"/>
                  </a:cubicBezTo>
                  <a:cubicBezTo>
                    <a:pt x="3396" y="452"/>
                    <a:pt x="3349" y="444"/>
                    <a:pt x="3304" y="425"/>
                  </a:cubicBezTo>
                  <a:cubicBezTo>
                    <a:pt x="3259" y="408"/>
                    <a:pt x="3212" y="400"/>
                    <a:pt x="3166" y="400"/>
                  </a:cubicBezTo>
                  <a:cubicBezTo>
                    <a:pt x="3009" y="400"/>
                    <a:pt x="2860" y="493"/>
                    <a:pt x="2803" y="647"/>
                  </a:cubicBezTo>
                  <a:cubicBezTo>
                    <a:pt x="2747" y="799"/>
                    <a:pt x="2602" y="897"/>
                    <a:pt x="2442" y="897"/>
                  </a:cubicBezTo>
                  <a:cubicBezTo>
                    <a:pt x="2422" y="897"/>
                    <a:pt x="2402" y="895"/>
                    <a:pt x="2381" y="892"/>
                  </a:cubicBezTo>
                  <a:cubicBezTo>
                    <a:pt x="2360" y="889"/>
                    <a:pt x="2340" y="887"/>
                    <a:pt x="2319" y="887"/>
                  </a:cubicBezTo>
                  <a:cubicBezTo>
                    <a:pt x="2134" y="887"/>
                    <a:pt x="1974" y="1021"/>
                    <a:pt x="1943" y="1211"/>
                  </a:cubicBezTo>
                  <a:cubicBezTo>
                    <a:pt x="1914" y="1393"/>
                    <a:pt x="1766" y="1530"/>
                    <a:pt x="1584" y="1535"/>
                  </a:cubicBezTo>
                  <a:cubicBezTo>
                    <a:pt x="1368" y="1547"/>
                    <a:pt x="1203" y="1729"/>
                    <a:pt x="1220" y="1940"/>
                  </a:cubicBezTo>
                  <a:cubicBezTo>
                    <a:pt x="1231" y="2122"/>
                    <a:pt x="1111" y="2287"/>
                    <a:pt x="935" y="2333"/>
                  </a:cubicBezTo>
                  <a:cubicBezTo>
                    <a:pt x="724" y="2384"/>
                    <a:pt x="605" y="2600"/>
                    <a:pt x="662" y="2806"/>
                  </a:cubicBezTo>
                  <a:cubicBezTo>
                    <a:pt x="707" y="2982"/>
                    <a:pt x="627" y="3164"/>
                    <a:pt x="462" y="3250"/>
                  </a:cubicBezTo>
                  <a:cubicBezTo>
                    <a:pt x="274" y="3341"/>
                    <a:pt x="195" y="3574"/>
                    <a:pt x="297" y="3768"/>
                  </a:cubicBezTo>
                  <a:cubicBezTo>
                    <a:pt x="377" y="3927"/>
                    <a:pt x="337" y="4127"/>
                    <a:pt x="195" y="4241"/>
                  </a:cubicBezTo>
                  <a:cubicBezTo>
                    <a:pt x="29" y="4372"/>
                    <a:pt x="1" y="4617"/>
                    <a:pt x="138" y="4782"/>
                  </a:cubicBezTo>
                  <a:cubicBezTo>
                    <a:pt x="251" y="4924"/>
                    <a:pt x="251" y="5123"/>
                    <a:pt x="138" y="5266"/>
                  </a:cubicBezTo>
                  <a:cubicBezTo>
                    <a:pt x="1" y="5431"/>
                    <a:pt x="29" y="5676"/>
                    <a:pt x="195" y="5807"/>
                  </a:cubicBezTo>
                  <a:cubicBezTo>
                    <a:pt x="337" y="5921"/>
                    <a:pt x="377" y="6120"/>
                    <a:pt x="297" y="6285"/>
                  </a:cubicBezTo>
                  <a:cubicBezTo>
                    <a:pt x="195" y="6473"/>
                    <a:pt x="274" y="6707"/>
                    <a:pt x="462" y="6804"/>
                  </a:cubicBezTo>
                  <a:cubicBezTo>
                    <a:pt x="627" y="6883"/>
                    <a:pt x="707" y="7071"/>
                    <a:pt x="662" y="7242"/>
                  </a:cubicBezTo>
                  <a:cubicBezTo>
                    <a:pt x="605" y="7453"/>
                    <a:pt x="724" y="7663"/>
                    <a:pt x="935" y="7715"/>
                  </a:cubicBezTo>
                  <a:cubicBezTo>
                    <a:pt x="1111" y="7760"/>
                    <a:pt x="1231" y="7925"/>
                    <a:pt x="1220" y="8108"/>
                  </a:cubicBezTo>
                  <a:cubicBezTo>
                    <a:pt x="1203" y="8324"/>
                    <a:pt x="1368" y="8506"/>
                    <a:pt x="1584" y="8512"/>
                  </a:cubicBezTo>
                  <a:cubicBezTo>
                    <a:pt x="1766" y="8523"/>
                    <a:pt x="1914" y="8660"/>
                    <a:pt x="1943" y="8837"/>
                  </a:cubicBezTo>
                  <a:cubicBezTo>
                    <a:pt x="1968" y="9024"/>
                    <a:pt x="2129" y="9162"/>
                    <a:pt x="2312" y="9162"/>
                  </a:cubicBezTo>
                  <a:cubicBezTo>
                    <a:pt x="2335" y="9162"/>
                    <a:pt x="2358" y="9160"/>
                    <a:pt x="2381" y="9156"/>
                  </a:cubicBezTo>
                  <a:cubicBezTo>
                    <a:pt x="2402" y="9152"/>
                    <a:pt x="2422" y="9151"/>
                    <a:pt x="2442" y="9151"/>
                  </a:cubicBezTo>
                  <a:cubicBezTo>
                    <a:pt x="2602" y="9151"/>
                    <a:pt x="2747" y="9249"/>
                    <a:pt x="2803" y="9401"/>
                  </a:cubicBezTo>
                  <a:cubicBezTo>
                    <a:pt x="2860" y="9554"/>
                    <a:pt x="3008" y="9650"/>
                    <a:pt x="3163" y="9650"/>
                  </a:cubicBezTo>
                  <a:cubicBezTo>
                    <a:pt x="3210" y="9650"/>
                    <a:pt x="3258" y="9641"/>
                    <a:pt x="3304" y="9623"/>
                  </a:cubicBezTo>
                  <a:cubicBezTo>
                    <a:pt x="3349" y="9604"/>
                    <a:pt x="3396" y="9595"/>
                    <a:pt x="3443" y="9595"/>
                  </a:cubicBezTo>
                  <a:cubicBezTo>
                    <a:pt x="3568" y="9595"/>
                    <a:pt x="3691" y="9659"/>
                    <a:pt x="3765" y="9771"/>
                  </a:cubicBezTo>
                  <a:cubicBezTo>
                    <a:pt x="3838" y="9886"/>
                    <a:pt x="3960" y="9949"/>
                    <a:pt x="4085" y="9949"/>
                  </a:cubicBezTo>
                  <a:cubicBezTo>
                    <a:pt x="4158" y="9949"/>
                    <a:pt x="4231" y="9928"/>
                    <a:pt x="4295" y="9885"/>
                  </a:cubicBezTo>
                  <a:cubicBezTo>
                    <a:pt x="4360" y="9843"/>
                    <a:pt x="4434" y="9823"/>
                    <a:pt x="4507" y="9823"/>
                  </a:cubicBezTo>
                  <a:cubicBezTo>
                    <a:pt x="4606" y="9823"/>
                    <a:pt x="4704" y="9861"/>
                    <a:pt x="4779" y="9936"/>
                  </a:cubicBezTo>
                  <a:cubicBezTo>
                    <a:pt x="4853" y="10013"/>
                    <a:pt x="4951" y="10051"/>
                    <a:pt x="5050" y="10051"/>
                  </a:cubicBezTo>
                  <a:cubicBezTo>
                    <a:pt x="5149" y="10051"/>
                    <a:pt x="5249" y="10013"/>
                    <a:pt x="5326" y="9936"/>
                  </a:cubicBezTo>
                  <a:cubicBezTo>
                    <a:pt x="5398" y="9861"/>
                    <a:pt x="5494" y="9823"/>
                    <a:pt x="5593" y="9823"/>
                  </a:cubicBezTo>
                  <a:cubicBezTo>
                    <a:pt x="5665" y="9823"/>
                    <a:pt x="5739" y="9843"/>
                    <a:pt x="5804" y="9885"/>
                  </a:cubicBezTo>
                  <a:cubicBezTo>
                    <a:pt x="5869" y="9928"/>
                    <a:pt x="5943" y="9949"/>
                    <a:pt x="6016" y="9949"/>
                  </a:cubicBezTo>
                  <a:cubicBezTo>
                    <a:pt x="6142" y="9949"/>
                    <a:pt x="6267" y="9886"/>
                    <a:pt x="6340" y="9771"/>
                  </a:cubicBezTo>
                  <a:cubicBezTo>
                    <a:pt x="6410" y="9659"/>
                    <a:pt x="6532" y="9595"/>
                    <a:pt x="6659" y="9595"/>
                  </a:cubicBezTo>
                  <a:cubicBezTo>
                    <a:pt x="6706" y="9595"/>
                    <a:pt x="6754" y="9604"/>
                    <a:pt x="6801" y="9623"/>
                  </a:cubicBezTo>
                  <a:cubicBezTo>
                    <a:pt x="6847" y="9641"/>
                    <a:pt x="6894" y="9650"/>
                    <a:pt x="6941" y="9650"/>
                  </a:cubicBezTo>
                  <a:cubicBezTo>
                    <a:pt x="7095" y="9650"/>
                    <a:pt x="7239" y="9554"/>
                    <a:pt x="7296" y="9401"/>
                  </a:cubicBezTo>
                  <a:cubicBezTo>
                    <a:pt x="7357" y="9249"/>
                    <a:pt x="7499" y="9151"/>
                    <a:pt x="7657" y="9151"/>
                  </a:cubicBezTo>
                  <a:cubicBezTo>
                    <a:pt x="7677" y="9151"/>
                    <a:pt x="7698" y="9152"/>
                    <a:pt x="7718" y="9156"/>
                  </a:cubicBezTo>
                  <a:cubicBezTo>
                    <a:pt x="7741" y="9160"/>
                    <a:pt x="7764" y="9162"/>
                    <a:pt x="7787" y="9162"/>
                  </a:cubicBezTo>
                  <a:cubicBezTo>
                    <a:pt x="7970" y="9162"/>
                    <a:pt x="8131" y="9024"/>
                    <a:pt x="8156" y="8837"/>
                  </a:cubicBezTo>
                  <a:cubicBezTo>
                    <a:pt x="8185" y="8660"/>
                    <a:pt x="8339" y="8523"/>
                    <a:pt x="8521" y="8512"/>
                  </a:cubicBezTo>
                  <a:cubicBezTo>
                    <a:pt x="8732" y="8506"/>
                    <a:pt x="8897" y="8324"/>
                    <a:pt x="8885" y="8108"/>
                  </a:cubicBezTo>
                  <a:cubicBezTo>
                    <a:pt x="8874" y="7925"/>
                    <a:pt x="8994" y="7760"/>
                    <a:pt x="9170" y="7715"/>
                  </a:cubicBezTo>
                  <a:cubicBezTo>
                    <a:pt x="9375" y="7663"/>
                    <a:pt x="9500" y="7453"/>
                    <a:pt x="9443" y="7242"/>
                  </a:cubicBezTo>
                  <a:cubicBezTo>
                    <a:pt x="9392" y="7071"/>
                    <a:pt x="9478" y="6883"/>
                    <a:pt x="9637" y="6804"/>
                  </a:cubicBezTo>
                  <a:cubicBezTo>
                    <a:pt x="9831" y="6707"/>
                    <a:pt x="9905" y="6473"/>
                    <a:pt x="9808" y="6285"/>
                  </a:cubicBezTo>
                  <a:cubicBezTo>
                    <a:pt x="9723" y="6120"/>
                    <a:pt x="9762" y="5921"/>
                    <a:pt x="9911" y="5807"/>
                  </a:cubicBezTo>
                  <a:cubicBezTo>
                    <a:pt x="10076" y="5676"/>
                    <a:pt x="10098" y="5431"/>
                    <a:pt x="9967" y="5266"/>
                  </a:cubicBezTo>
                  <a:cubicBezTo>
                    <a:pt x="9848" y="5123"/>
                    <a:pt x="9848" y="4924"/>
                    <a:pt x="9967" y="4782"/>
                  </a:cubicBezTo>
                  <a:cubicBezTo>
                    <a:pt x="10098" y="4617"/>
                    <a:pt x="10076" y="4372"/>
                    <a:pt x="9911" y="4241"/>
                  </a:cubicBezTo>
                  <a:cubicBezTo>
                    <a:pt x="9762" y="4127"/>
                    <a:pt x="9723" y="3927"/>
                    <a:pt x="9808" y="3768"/>
                  </a:cubicBezTo>
                  <a:cubicBezTo>
                    <a:pt x="9905" y="3574"/>
                    <a:pt x="9831" y="3341"/>
                    <a:pt x="9637" y="3250"/>
                  </a:cubicBezTo>
                  <a:cubicBezTo>
                    <a:pt x="9478" y="3164"/>
                    <a:pt x="9392" y="2982"/>
                    <a:pt x="9443" y="2806"/>
                  </a:cubicBezTo>
                  <a:cubicBezTo>
                    <a:pt x="9500" y="2600"/>
                    <a:pt x="9375" y="2384"/>
                    <a:pt x="9170" y="2333"/>
                  </a:cubicBezTo>
                  <a:cubicBezTo>
                    <a:pt x="8994" y="2287"/>
                    <a:pt x="8874" y="2122"/>
                    <a:pt x="8885" y="1940"/>
                  </a:cubicBezTo>
                  <a:cubicBezTo>
                    <a:pt x="8897" y="1729"/>
                    <a:pt x="8732" y="1547"/>
                    <a:pt x="8521" y="1535"/>
                  </a:cubicBezTo>
                  <a:cubicBezTo>
                    <a:pt x="8339" y="1530"/>
                    <a:pt x="8185" y="1393"/>
                    <a:pt x="8156" y="1211"/>
                  </a:cubicBezTo>
                  <a:cubicBezTo>
                    <a:pt x="8131" y="1021"/>
                    <a:pt x="7967" y="887"/>
                    <a:pt x="7780" y="887"/>
                  </a:cubicBezTo>
                  <a:cubicBezTo>
                    <a:pt x="7760" y="887"/>
                    <a:pt x="7739" y="889"/>
                    <a:pt x="7718" y="892"/>
                  </a:cubicBezTo>
                  <a:cubicBezTo>
                    <a:pt x="7698" y="895"/>
                    <a:pt x="7677" y="897"/>
                    <a:pt x="7657" y="897"/>
                  </a:cubicBezTo>
                  <a:cubicBezTo>
                    <a:pt x="7498" y="897"/>
                    <a:pt x="7352" y="799"/>
                    <a:pt x="7296" y="647"/>
                  </a:cubicBezTo>
                  <a:cubicBezTo>
                    <a:pt x="7239" y="493"/>
                    <a:pt x="7093" y="400"/>
                    <a:pt x="6938" y="400"/>
                  </a:cubicBezTo>
                  <a:cubicBezTo>
                    <a:pt x="6893" y="400"/>
                    <a:pt x="6846" y="408"/>
                    <a:pt x="6801" y="425"/>
                  </a:cubicBezTo>
                  <a:cubicBezTo>
                    <a:pt x="6754" y="444"/>
                    <a:pt x="6706" y="452"/>
                    <a:pt x="6659" y="452"/>
                  </a:cubicBezTo>
                  <a:cubicBezTo>
                    <a:pt x="6532" y="452"/>
                    <a:pt x="6410" y="389"/>
                    <a:pt x="6340" y="277"/>
                  </a:cubicBezTo>
                  <a:cubicBezTo>
                    <a:pt x="6267" y="161"/>
                    <a:pt x="6142" y="98"/>
                    <a:pt x="6016" y="98"/>
                  </a:cubicBezTo>
                  <a:cubicBezTo>
                    <a:pt x="5943" y="98"/>
                    <a:pt x="5869" y="119"/>
                    <a:pt x="5804" y="163"/>
                  </a:cubicBezTo>
                  <a:cubicBezTo>
                    <a:pt x="5740" y="206"/>
                    <a:pt x="5667" y="227"/>
                    <a:pt x="5595" y="227"/>
                  </a:cubicBezTo>
                  <a:cubicBezTo>
                    <a:pt x="5496" y="227"/>
                    <a:pt x="5398" y="188"/>
                    <a:pt x="5326" y="112"/>
                  </a:cubicBezTo>
                  <a:cubicBezTo>
                    <a:pt x="5249" y="38"/>
                    <a:pt x="5149" y="1"/>
                    <a:pt x="5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1882471" y="615875"/>
              <a:ext cx="5371153" cy="3912540"/>
            </a:xfrm>
            <a:custGeom>
              <a:avLst/>
              <a:gdLst/>
              <a:ahLst/>
              <a:cxnLst/>
              <a:rect l="l" t="t" r="r" b="b"/>
              <a:pathLst>
                <a:path w="10099" h="10052" extrusionOk="0">
                  <a:moveTo>
                    <a:pt x="5050" y="1"/>
                  </a:moveTo>
                  <a:cubicBezTo>
                    <a:pt x="4951" y="1"/>
                    <a:pt x="4853" y="38"/>
                    <a:pt x="4779" y="112"/>
                  </a:cubicBezTo>
                  <a:cubicBezTo>
                    <a:pt x="4703" y="188"/>
                    <a:pt x="4605" y="227"/>
                    <a:pt x="4505" y="227"/>
                  </a:cubicBezTo>
                  <a:cubicBezTo>
                    <a:pt x="4433" y="227"/>
                    <a:pt x="4360" y="206"/>
                    <a:pt x="4295" y="163"/>
                  </a:cubicBezTo>
                  <a:cubicBezTo>
                    <a:pt x="4231" y="119"/>
                    <a:pt x="4158" y="98"/>
                    <a:pt x="4085" y="98"/>
                  </a:cubicBezTo>
                  <a:cubicBezTo>
                    <a:pt x="3960" y="98"/>
                    <a:pt x="3838" y="161"/>
                    <a:pt x="3765" y="277"/>
                  </a:cubicBezTo>
                  <a:cubicBezTo>
                    <a:pt x="3691" y="389"/>
                    <a:pt x="3568" y="452"/>
                    <a:pt x="3443" y="452"/>
                  </a:cubicBezTo>
                  <a:cubicBezTo>
                    <a:pt x="3396" y="452"/>
                    <a:pt x="3349" y="444"/>
                    <a:pt x="3304" y="425"/>
                  </a:cubicBezTo>
                  <a:cubicBezTo>
                    <a:pt x="3259" y="408"/>
                    <a:pt x="3212" y="400"/>
                    <a:pt x="3166" y="400"/>
                  </a:cubicBezTo>
                  <a:cubicBezTo>
                    <a:pt x="3009" y="400"/>
                    <a:pt x="2860" y="493"/>
                    <a:pt x="2803" y="647"/>
                  </a:cubicBezTo>
                  <a:cubicBezTo>
                    <a:pt x="2747" y="799"/>
                    <a:pt x="2602" y="897"/>
                    <a:pt x="2442" y="897"/>
                  </a:cubicBezTo>
                  <a:cubicBezTo>
                    <a:pt x="2422" y="897"/>
                    <a:pt x="2402" y="895"/>
                    <a:pt x="2381" y="892"/>
                  </a:cubicBezTo>
                  <a:cubicBezTo>
                    <a:pt x="2360" y="889"/>
                    <a:pt x="2340" y="887"/>
                    <a:pt x="2319" y="887"/>
                  </a:cubicBezTo>
                  <a:cubicBezTo>
                    <a:pt x="2134" y="887"/>
                    <a:pt x="1974" y="1021"/>
                    <a:pt x="1943" y="1211"/>
                  </a:cubicBezTo>
                  <a:cubicBezTo>
                    <a:pt x="1914" y="1393"/>
                    <a:pt x="1766" y="1530"/>
                    <a:pt x="1584" y="1535"/>
                  </a:cubicBezTo>
                  <a:cubicBezTo>
                    <a:pt x="1368" y="1547"/>
                    <a:pt x="1203" y="1729"/>
                    <a:pt x="1220" y="1940"/>
                  </a:cubicBezTo>
                  <a:cubicBezTo>
                    <a:pt x="1231" y="2122"/>
                    <a:pt x="1111" y="2287"/>
                    <a:pt x="935" y="2333"/>
                  </a:cubicBezTo>
                  <a:cubicBezTo>
                    <a:pt x="724" y="2384"/>
                    <a:pt x="605" y="2600"/>
                    <a:pt x="662" y="2806"/>
                  </a:cubicBezTo>
                  <a:cubicBezTo>
                    <a:pt x="707" y="2982"/>
                    <a:pt x="627" y="3164"/>
                    <a:pt x="462" y="3250"/>
                  </a:cubicBezTo>
                  <a:cubicBezTo>
                    <a:pt x="274" y="3341"/>
                    <a:pt x="195" y="3574"/>
                    <a:pt x="297" y="3768"/>
                  </a:cubicBezTo>
                  <a:cubicBezTo>
                    <a:pt x="377" y="3927"/>
                    <a:pt x="337" y="4127"/>
                    <a:pt x="195" y="4241"/>
                  </a:cubicBezTo>
                  <a:cubicBezTo>
                    <a:pt x="29" y="4372"/>
                    <a:pt x="1" y="4617"/>
                    <a:pt x="138" y="4782"/>
                  </a:cubicBezTo>
                  <a:cubicBezTo>
                    <a:pt x="251" y="4924"/>
                    <a:pt x="251" y="5123"/>
                    <a:pt x="138" y="5266"/>
                  </a:cubicBezTo>
                  <a:cubicBezTo>
                    <a:pt x="1" y="5431"/>
                    <a:pt x="29" y="5676"/>
                    <a:pt x="195" y="5807"/>
                  </a:cubicBezTo>
                  <a:cubicBezTo>
                    <a:pt x="337" y="5921"/>
                    <a:pt x="377" y="6120"/>
                    <a:pt x="297" y="6285"/>
                  </a:cubicBezTo>
                  <a:cubicBezTo>
                    <a:pt x="195" y="6473"/>
                    <a:pt x="274" y="6707"/>
                    <a:pt x="462" y="6804"/>
                  </a:cubicBezTo>
                  <a:cubicBezTo>
                    <a:pt x="627" y="6883"/>
                    <a:pt x="707" y="7071"/>
                    <a:pt x="662" y="7242"/>
                  </a:cubicBezTo>
                  <a:cubicBezTo>
                    <a:pt x="605" y="7453"/>
                    <a:pt x="724" y="7663"/>
                    <a:pt x="935" y="7715"/>
                  </a:cubicBezTo>
                  <a:cubicBezTo>
                    <a:pt x="1111" y="7760"/>
                    <a:pt x="1231" y="7925"/>
                    <a:pt x="1220" y="8108"/>
                  </a:cubicBezTo>
                  <a:cubicBezTo>
                    <a:pt x="1203" y="8324"/>
                    <a:pt x="1368" y="8506"/>
                    <a:pt x="1584" y="8512"/>
                  </a:cubicBezTo>
                  <a:cubicBezTo>
                    <a:pt x="1766" y="8523"/>
                    <a:pt x="1914" y="8660"/>
                    <a:pt x="1943" y="8837"/>
                  </a:cubicBezTo>
                  <a:cubicBezTo>
                    <a:pt x="1968" y="9024"/>
                    <a:pt x="2129" y="9162"/>
                    <a:pt x="2312" y="9162"/>
                  </a:cubicBezTo>
                  <a:cubicBezTo>
                    <a:pt x="2335" y="9162"/>
                    <a:pt x="2358" y="9160"/>
                    <a:pt x="2381" y="9156"/>
                  </a:cubicBezTo>
                  <a:cubicBezTo>
                    <a:pt x="2402" y="9152"/>
                    <a:pt x="2422" y="9151"/>
                    <a:pt x="2442" y="9151"/>
                  </a:cubicBezTo>
                  <a:cubicBezTo>
                    <a:pt x="2602" y="9151"/>
                    <a:pt x="2747" y="9249"/>
                    <a:pt x="2803" y="9401"/>
                  </a:cubicBezTo>
                  <a:cubicBezTo>
                    <a:pt x="2860" y="9554"/>
                    <a:pt x="3008" y="9650"/>
                    <a:pt x="3163" y="9650"/>
                  </a:cubicBezTo>
                  <a:cubicBezTo>
                    <a:pt x="3210" y="9650"/>
                    <a:pt x="3258" y="9641"/>
                    <a:pt x="3304" y="9623"/>
                  </a:cubicBezTo>
                  <a:cubicBezTo>
                    <a:pt x="3349" y="9604"/>
                    <a:pt x="3396" y="9595"/>
                    <a:pt x="3443" y="9595"/>
                  </a:cubicBezTo>
                  <a:cubicBezTo>
                    <a:pt x="3568" y="9595"/>
                    <a:pt x="3691" y="9659"/>
                    <a:pt x="3765" y="9771"/>
                  </a:cubicBezTo>
                  <a:cubicBezTo>
                    <a:pt x="3838" y="9886"/>
                    <a:pt x="3960" y="9949"/>
                    <a:pt x="4085" y="9949"/>
                  </a:cubicBezTo>
                  <a:cubicBezTo>
                    <a:pt x="4158" y="9949"/>
                    <a:pt x="4231" y="9928"/>
                    <a:pt x="4295" y="9885"/>
                  </a:cubicBezTo>
                  <a:cubicBezTo>
                    <a:pt x="4360" y="9843"/>
                    <a:pt x="4434" y="9823"/>
                    <a:pt x="4507" y="9823"/>
                  </a:cubicBezTo>
                  <a:cubicBezTo>
                    <a:pt x="4606" y="9823"/>
                    <a:pt x="4704" y="9861"/>
                    <a:pt x="4779" y="9936"/>
                  </a:cubicBezTo>
                  <a:cubicBezTo>
                    <a:pt x="4853" y="10013"/>
                    <a:pt x="4951" y="10051"/>
                    <a:pt x="5050" y="10051"/>
                  </a:cubicBezTo>
                  <a:cubicBezTo>
                    <a:pt x="5149" y="10051"/>
                    <a:pt x="5249" y="10013"/>
                    <a:pt x="5326" y="9936"/>
                  </a:cubicBezTo>
                  <a:cubicBezTo>
                    <a:pt x="5398" y="9861"/>
                    <a:pt x="5494" y="9823"/>
                    <a:pt x="5593" y="9823"/>
                  </a:cubicBezTo>
                  <a:cubicBezTo>
                    <a:pt x="5665" y="9823"/>
                    <a:pt x="5739" y="9843"/>
                    <a:pt x="5804" y="9885"/>
                  </a:cubicBezTo>
                  <a:cubicBezTo>
                    <a:pt x="5869" y="9928"/>
                    <a:pt x="5943" y="9949"/>
                    <a:pt x="6016" y="9949"/>
                  </a:cubicBezTo>
                  <a:cubicBezTo>
                    <a:pt x="6142" y="9949"/>
                    <a:pt x="6267" y="9886"/>
                    <a:pt x="6340" y="9771"/>
                  </a:cubicBezTo>
                  <a:cubicBezTo>
                    <a:pt x="6410" y="9659"/>
                    <a:pt x="6532" y="9595"/>
                    <a:pt x="6659" y="9595"/>
                  </a:cubicBezTo>
                  <a:cubicBezTo>
                    <a:pt x="6706" y="9595"/>
                    <a:pt x="6754" y="9604"/>
                    <a:pt x="6801" y="9623"/>
                  </a:cubicBezTo>
                  <a:cubicBezTo>
                    <a:pt x="6847" y="9641"/>
                    <a:pt x="6894" y="9650"/>
                    <a:pt x="6941" y="9650"/>
                  </a:cubicBezTo>
                  <a:cubicBezTo>
                    <a:pt x="7095" y="9650"/>
                    <a:pt x="7239" y="9554"/>
                    <a:pt x="7296" y="9401"/>
                  </a:cubicBezTo>
                  <a:cubicBezTo>
                    <a:pt x="7357" y="9249"/>
                    <a:pt x="7499" y="9151"/>
                    <a:pt x="7657" y="9151"/>
                  </a:cubicBezTo>
                  <a:cubicBezTo>
                    <a:pt x="7677" y="9151"/>
                    <a:pt x="7698" y="9152"/>
                    <a:pt x="7718" y="9156"/>
                  </a:cubicBezTo>
                  <a:cubicBezTo>
                    <a:pt x="7741" y="9160"/>
                    <a:pt x="7764" y="9162"/>
                    <a:pt x="7787" y="9162"/>
                  </a:cubicBezTo>
                  <a:cubicBezTo>
                    <a:pt x="7970" y="9162"/>
                    <a:pt x="8131" y="9024"/>
                    <a:pt x="8156" y="8837"/>
                  </a:cubicBezTo>
                  <a:cubicBezTo>
                    <a:pt x="8185" y="8660"/>
                    <a:pt x="8339" y="8523"/>
                    <a:pt x="8521" y="8512"/>
                  </a:cubicBezTo>
                  <a:cubicBezTo>
                    <a:pt x="8732" y="8506"/>
                    <a:pt x="8897" y="8324"/>
                    <a:pt x="8885" y="8108"/>
                  </a:cubicBezTo>
                  <a:cubicBezTo>
                    <a:pt x="8874" y="7925"/>
                    <a:pt x="8994" y="7760"/>
                    <a:pt x="9170" y="7715"/>
                  </a:cubicBezTo>
                  <a:cubicBezTo>
                    <a:pt x="9375" y="7663"/>
                    <a:pt x="9500" y="7453"/>
                    <a:pt x="9443" y="7242"/>
                  </a:cubicBezTo>
                  <a:cubicBezTo>
                    <a:pt x="9392" y="7071"/>
                    <a:pt x="9478" y="6883"/>
                    <a:pt x="9637" y="6804"/>
                  </a:cubicBezTo>
                  <a:cubicBezTo>
                    <a:pt x="9831" y="6707"/>
                    <a:pt x="9905" y="6473"/>
                    <a:pt x="9808" y="6285"/>
                  </a:cubicBezTo>
                  <a:cubicBezTo>
                    <a:pt x="9723" y="6120"/>
                    <a:pt x="9762" y="5921"/>
                    <a:pt x="9911" y="5807"/>
                  </a:cubicBezTo>
                  <a:cubicBezTo>
                    <a:pt x="10076" y="5676"/>
                    <a:pt x="10098" y="5431"/>
                    <a:pt x="9967" y="5266"/>
                  </a:cubicBezTo>
                  <a:cubicBezTo>
                    <a:pt x="9848" y="5123"/>
                    <a:pt x="9848" y="4924"/>
                    <a:pt x="9967" y="4782"/>
                  </a:cubicBezTo>
                  <a:cubicBezTo>
                    <a:pt x="10098" y="4617"/>
                    <a:pt x="10076" y="4372"/>
                    <a:pt x="9911" y="4241"/>
                  </a:cubicBezTo>
                  <a:cubicBezTo>
                    <a:pt x="9762" y="4127"/>
                    <a:pt x="9723" y="3927"/>
                    <a:pt x="9808" y="3768"/>
                  </a:cubicBezTo>
                  <a:cubicBezTo>
                    <a:pt x="9905" y="3574"/>
                    <a:pt x="9831" y="3341"/>
                    <a:pt x="9637" y="3250"/>
                  </a:cubicBezTo>
                  <a:cubicBezTo>
                    <a:pt x="9478" y="3164"/>
                    <a:pt x="9392" y="2982"/>
                    <a:pt x="9443" y="2806"/>
                  </a:cubicBezTo>
                  <a:cubicBezTo>
                    <a:pt x="9500" y="2600"/>
                    <a:pt x="9375" y="2384"/>
                    <a:pt x="9170" y="2333"/>
                  </a:cubicBezTo>
                  <a:cubicBezTo>
                    <a:pt x="8994" y="2287"/>
                    <a:pt x="8874" y="2122"/>
                    <a:pt x="8885" y="1940"/>
                  </a:cubicBezTo>
                  <a:cubicBezTo>
                    <a:pt x="8897" y="1729"/>
                    <a:pt x="8732" y="1547"/>
                    <a:pt x="8521" y="1535"/>
                  </a:cubicBezTo>
                  <a:cubicBezTo>
                    <a:pt x="8339" y="1530"/>
                    <a:pt x="8185" y="1393"/>
                    <a:pt x="8156" y="1211"/>
                  </a:cubicBezTo>
                  <a:cubicBezTo>
                    <a:pt x="8131" y="1021"/>
                    <a:pt x="7967" y="887"/>
                    <a:pt x="7780" y="887"/>
                  </a:cubicBezTo>
                  <a:cubicBezTo>
                    <a:pt x="7760" y="887"/>
                    <a:pt x="7739" y="889"/>
                    <a:pt x="7718" y="892"/>
                  </a:cubicBezTo>
                  <a:cubicBezTo>
                    <a:pt x="7698" y="895"/>
                    <a:pt x="7677" y="897"/>
                    <a:pt x="7657" y="897"/>
                  </a:cubicBezTo>
                  <a:cubicBezTo>
                    <a:pt x="7498" y="897"/>
                    <a:pt x="7352" y="799"/>
                    <a:pt x="7296" y="647"/>
                  </a:cubicBezTo>
                  <a:cubicBezTo>
                    <a:pt x="7239" y="493"/>
                    <a:pt x="7093" y="400"/>
                    <a:pt x="6938" y="400"/>
                  </a:cubicBezTo>
                  <a:cubicBezTo>
                    <a:pt x="6893" y="400"/>
                    <a:pt x="6846" y="408"/>
                    <a:pt x="6801" y="425"/>
                  </a:cubicBezTo>
                  <a:cubicBezTo>
                    <a:pt x="6754" y="444"/>
                    <a:pt x="6706" y="452"/>
                    <a:pt x="6659" y="452"/>
                  </a:cubicBezTo>
                  <a:cubicBezTo>
                    <a:pt x="6532" y="452"/>
                    <a:pt x="6410" y="389"/>
                    <a:pt x="6340" y="277"/>
                  </a:cubicBezTo>
                  <a:cubicBezTo>
                    <a:pt x="6267" y="161"/>
                    <a:pt x="6142" y="98"/>
                    <a:pt x="6016" y="98"/>
                  </a:cubicBezTo>
                  <a:cubicBezTo>
                    <a:pt x="5943" y="98"/>
                    <a:pt x="5869" y="119"/>
                    <a:pt x="5804" y="163"/>
                  </a:cubicBezTo>
                  <a:cubicBezTo>
                    <a:pt x="5740" y="206"/>
                    <a:pt x="5667" y="227"/>
                    <a:pt x="5595" y="227"/>
                  </a:cubicBezTo>
                  <a:cubicBezTo>
                    <a:pt x="5496" y="227"/>
                    <a:pt x="5398" y="188"/>
                    <a:pt x="5326" y="112"/>
                  </a:cubicBezTo>
                  <a:cubicBezTo>
                    <a:pt x="5249" y="38"/>
                    <a:pt x="5149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 rot="5400000">
              <a:off x="2900728" y="166662"/>
              <a:ext cx="3334576" cy="4808892"/>
            </a:xfrm>
            <a:custGeom>
              <a:avLst/>
              <a:gdLst/>
              <a:ahLst/>
              <a:cxnLst/>
              <a:rect l="l" t="t" r="r" b="b"/>
              <a:pathLst>
                <a:path w="8265" h="12274" extrusionOk="0">
                  <a:moveTo>
                    <a:pt x="4135" y="0"/>
                  </a:moveTo>
                  <a:cubicBezTo>
                    <a:pt x="1851" y="0"/>
                    <a:pt x="0" y="2745"/>
                    <a:pt x="0" y="6134"/>
                  </a:cubicBezTo>
                  <a:cubicBezTo>
                    <a:pt x="0" y="9528"/>
                    <a:pt x="1851" y="12273"/>
                    <a:pt x="4135" y="12273"/>
                  </a:cubicBezTo>
                  <a:cubicBezTo>
                    <a:pt x="6413" y="12273"/>
                    <a:pt x="8264" y="9528"/>
                    <a:pt x="8264" y="6134"/>
                  </a:cubicBezTo>
                  <a:cubicBezTo>
                    <a:pt x="8264" y="2745"/>
                    <a:pt x="6413" y="0"/>
                    <a:pt x="4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 rot="5400000">
              <a:off x="2843466" y="142008"/>
              <a:ext cx="3447141" cy="4860217"/>
            </a:xfrm>
            <a:custGeom>
              <a:avLst/>
              <a:gdLst/>
              <a:ahLst/>
              <a:cxnLst/>
              <a:rect l="l" t="t" r="r" b="b"/>
              <a:pathLst>
                <a:path w="8544" h="12405" extrusionOk="0">
                  <a:moveTo>
                    <a:pt x="4272" y="143"/>
                  </a:moveTo>
                  <a:cubicBezTo>
                    <a:pt x="6545" y="143"/>
                    <a:pt x="8401" y="2860"/>
                    <a:pt x="8401" y="6203"/>
                  </a:cubicBezTo>
                  <a:cubicBezTo>
                    <a:pt x="8401" y="9540"/>
                    <a:pt x="6550" y="12262"/>
                    <a:pt x="4272" y="12262"/>
                  </a:cubicBezTo>
                  <a:cubicBezTo>
                    <a:pt x="1994" y="12262"/>
                    <a:pt x="143" y="9540"/>
                    <a:pt x="143" y="6203"/>
                  </a:cubicBezTo>
                  <a:cubicBezTo>
                    <a:pt x="143" y="2860"/>
                    <a:pt x="1994" y="143"/>
                    <a:pt x="4272" y="143"/>
                  </a:cubicBezTo>
                  <a:close/>
                  <a:moveTo>
                    <a:pt x="4272" y="1"/>
                  </a:moveTo>
                  <a:cubicBezTo>
                    <a:pt x="1914" y="1"/>
                    <a:pt x="1" y="2780"/>
                    <a:pt x="1" y="6203"/>
                  </a:cubicBezTo>
                  <a:cubicBezTo>
                    <a:pt x="1" y="9620"/>
                    <a:pt x="1914" y="12405"/>
                    <a:pt x="4272" y="12405"/>
                  </a:cubicBezTo>
                  <a:cubicBezTo>
                    <a:pt x="6624" y="12405"/>
                    <a:pt x="8544" y="9620"/>
                    <a:pt x="8544" y="6203"/>
                  </a:cubicBezTo>
                  <a:cubicBezTo>
                    <a:pt x="8544" y="2780"/>
                    <a:pt x="6624" y="1"/>
                    <a:pt x="4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0" name="Google Shape;1140;p48"/>
          <p:cNvSpPr txBox="1">
            <a:spLocks noGrp="1"/>
          </p:cNvSpPr>
          <p:nvPr>
            <p:ph type="title"/>
          </p:nvPr>
        </p:nvSpPr>
        <p:spPr>
          <a:xfrm>
            <a:off x="2252875" y="1371600"/>
            <a:ext cx="46383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sp>
        <p:nvSpPr>
          <p:cNvPr id="1141" name="Google Shape;1141;p48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" name="Google Shape;1142;p48"/>
          <p:cNvGrpSpPr/>
          <p:nvPr/>
        </p:nvGrpSpPr>
        <p:grpSpPr>
          <a:xfrm>
            <a:off x="7788827" y="205225"/>
            <a:ext cx="434973" cy="1289823"/>
            <a:chOff x="7788827" y="208475"/>
            <a:chExt cx="434973" cy="1289823"/>
          </a:xfrm>
        </p:grpSpPr>
        <p:sp>
          <p:nvSpPr>
            <p:cNvPr id="1143" name="Google Shape;1143;p48"/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04" y="2517651"/>
            <a:ext cx="2256824" cy="193206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37" y="2539583"/>
            <a:ext cx="2256824" cy="193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49"/>
          <p:cNvGrpSpPr/>
          <p:nvPr/>
        </p:nvGrpSpPr>
        <p:grpSpPr>
          <a:xfrm>
            <a:off x="2264798" y="279230"/>
            <a:ext cx="4598363" cy="1227013"/>
            <a:chOff x="2607325" y="351650"/>
            <a:chExt cx="3838046" cy="1017677"/>
          </a:xfrm>
        </p:grpSpPr>
        <p:sp>
          <p:nvSpPr>
            <p:cNvPr id="1155" name="Google Shape;1155;p49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49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Evolution of the students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158" name="Google Shape;1158;p49"/>
          <p:cNvGrpSpPr/>
          <p:nvPr/>
        </p:nvGrpSpPr>
        <p:grpSpPr>
          <a:xfrm flipH="1">
            <a:off x="4033143" y="132228"/>
            <a:ext cx="1077676" cy="403431"/>
            <a:chOff x="3882334" y="132235"/>
            <a:chExt cx="1319550" cy="493977"/>
          </a:xfrm>
        </p:grpSpPr>
        <p:sp>
          <p:nvSpPr>
            <p:cNvPr id="1159" name="Google Shape;1159;p49"/>
            <p:cNvSpPr/>
            <p:nvPr/>
          </p:nvSpPr>
          <p:spPr>
            <a:xfrm rot="-406465">
              <a:off x="3898154" y="206994"/>
              <a:ext cx="1287909" cy="344459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 rot="-406465">
              <a:off x="4700237" y="440303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 rot="-406465">
              <a:off x="4683996" y="30358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 rot="-406465">
              <a:off x="4615011" y="311808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 rot="-406465">
              <a:off x="4662137" y="288574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 rot="-406465">
              <a:off x="4669485" y="188544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 rot="-406465">
              <a:off x="4631251" y="44852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 rot="-406465">
              <a:off x="4623328" y="38160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 rot="-406465">
              <a:off x="4613571" y="195190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 rot="-406465">
              <a:off x="4678228" y="424035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 rot="-406465">
              <a:off x="4676075" y="23669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 rot="-406465">
              <a:off x="4748903" y="22804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 rot="-406465">
              <a:off x="4765143" y="364763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 rot="-406465">
              <a:off x="4756825" y="29496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 rot="-406465">
              <a:off x="4692315" y="3734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 rot="-406465">
              <a:off x="4754867" y="178379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 rot="-406465">
              <a:off x="4724429" y="20550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 rot="-406465">
              <a:off x="4741916" y="3527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 rot="-406465">
              <a:off x="4762799" y="499710"/>
              <a:ext cx="18670" cy="18744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 rot="-406465">
              <a:off x="4607088" y="24488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 rot="-406465">
              <a:off x="4489509" y="46533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 rot="-406465">
              <a:off x="4481586" y="398416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 rot="-406465">
              <a:off x="4441317" y="23913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 rot="-406465">
              <a:off x="4536933" y="440851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 rot="-406465">
              <a:off x="4471755" y="212006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 rot="-406465">
              <a:off x="4458804" y="38633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 rot="-406465">
              <a:off x="4820043" y="407194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 rot="-406465">
              <a:off x="4465346" y="261699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 rot="-406465">
              <a:off x="4473269" y="328619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 rot="-406465">
              <a:off x="4476290" y="533542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 rot="-406465">
              <a:off x="4582689" y="22233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 rot="-406465">
              <a:off x="4551018" y="39019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 rot="-406465">
              <a:off x="4617662" y="51674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 rot="-406465">
              <a:off x="4600175" y="36954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 rot="-406465">
              <a:off x="4534777" y="25347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 rot="-406465">
              <a:off x="4558941" y="45711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 rot="-406465">
              <a:off x="4527744" y="20538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 rot="-406465">
              <a:off x="4542700" y="32039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 rot="-406465">
              <a:off x="4520841" y="305390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 rot="-406465">
              <a:off x="5056178" y="398052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 rot="-406465">
              <a:off x="5039937" y="261335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 rot="-406465">
              <a:off x="5032014" y="194415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 rot="-406465">
              <a:off x="5048255" y="331132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 rot="-406465">
              <a:off x="5045836" y="466083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 rot="-406465">
              <a:off x="4975870" y="33972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 rot="-406465">
              <a:off x="5025026" y="319049"/>
              <a:ext cx="22537" cy="18967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 rot="-406465">
              <a:off x="5007984" y="17181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 rot="-406465">
              <a:off x="5038424" y="144722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 rot="-406465">
              <a:off x="4983793" y="40664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 rot="-406465">
              <a:off x="5117240" y="322911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 rot="-406465">
              <a:off x="5100203" y="37373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 rot="-406465">
              <a:off x="5125163" y="38983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 rot="-406465">
              <a:off x="5149312" y="155405"/>
              <a:ext cx="15769" cy="19116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 rot="-406465">
              <a:off x="5108923" y="253114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 rot="-406465">
              <a:off x="5084112" y="23827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 rot="-406465">
              <a:off x="5094337" y="13807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 rot="-406465">
              <a:off x="5101000" y="1861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 rot="-406465">
              <a:off x="4811225" y="17170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 rot="-406465">
              <a:off x="4890198" y="211231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 rot="-406465">
              <a:off x="4901143" y="48307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 rot="-406465">
              <a:off x="4866170" y="18866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 rot="-406465">
              <a:off x="4967553" y="2699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 rot="-406465">
              <a:off x="4834130" y="356568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 rot="-406465">
              <a:off x="4803952" y="271732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 rot="-406465">
              <a:off x="4817889" y="21985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 rot="-406465">
              <a:off x="4825812" y="28677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 rot="-406465">
              <a:off x="4842053" y="423488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 rot="-406465">
              <a:off x="4883656" y="33586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 rot="-406465">
              <a:off x="4961785" y="390378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 rot="-406465">
              <a:off x="4952597" y="154917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 rot="-406465">
              <a:off x="4945694" y="254917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 rot="-406465">
              <a:off x="4959630" y="2030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 rot="-406465">
              <a:off x="4896608" y="161537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 rot="-406465">
              <a:off x="4914362" y="414867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 rot="-406465">
              <a:off x="4898121" y="27815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 rot="-406465">
              <a:off x="4906439" y="347948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 rot="-406465">
              <a:off x="4773066" y="431683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 rot="-406465">
              <a:off x="3950852" y="37289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 rot="-406465">
              <a:off x="3966943" y="50835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 rot="-406465">
              <a:off x="3961520" y="27264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 rot="-406465">
              <a:off x="3905607" y="279289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 rot="-406465">
              <a:off x="3968110" y="320792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 rot="-406465">
              <a:off x="3907046" y="39590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 rot="-406465">
              <a:off x="3899123" y="328987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 rot="-406465">
              <a:off x="3915364" y="465704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 rot="-406465">
              <a:off x="4056734" y="448888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 rot="-406465">
              <a:off x="4048416" y="37909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 rot="-406465">
              <a:off x="4040493" y="312172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 rot="-406465">
              <a:off x="3947835" y="601509"/>
              <a:ext cx="31835" cy="19785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 rot="-406465">
              <a:off x="4064657" y="515808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 rot="-406465">
              <a:off x="4033951" y="436805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 rot="-406465">
              <a:off x="4051438" y="58401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 rot="-406465">
              <a:off x="3984351" y="457509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 rot="-406465">
              <a:off x="3992274" y="5244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 rot="-406465">
              <a:off x="4016465" y="28960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 rot="-406465">
              <a:off x="4409277" y="40703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 rot="-406465">
              <a:off x="3923287" y="53262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 rot="-406465">
              <a:off x="4801105" y="500510"/>
              <a:ext cx="28042" cy="15843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 rot="-406465">
              <a:off x="4849486" y="494789"/>
              <a:ext cx="27595" cy="15843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 rot="-406465">
              <a:off x="3999093" y="595393"/>
              <a:ext cx="32281" cy="19785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 rot="-406465">
              <a:off x="4708161" y="511554"/>
              <a:ext cx="28042" cy="16661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 rot="-406465">
              <a:off x="4943261" y="483596"/>
              <a:ext cx="27223" cy="15471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 rot="-406465">
              <a:off x="4991172" y="477929"/>
              <a:ext cx="26777" cy="15025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 rot="-406465">
              <a:off x="5184264" y="449816"/>
              <a:ext cx="15769" cy="18744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 rot="-406465">
              <a:off x="5132967" y="461111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 rot="-406465">
              <a:off x="5085843" y="466708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 rot="-406465">
              <a:off x="4658968" y="517371"/>
              <a:ext cx="28488" cy="16661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 rot="-406465">
              <a:off x="4566444" y="528341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 rot="-406465">
              <a:off x="4141233" y="578580"/>
              <a:ext cx="31017" cy="18967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 rot="-406465">
              <a:off x="4232132" y="567808"/>
              <a:ext cx="30571" cy="18521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 rot="-406465">
              <a:off x="4089994" y="584646"/>
              <a:ext cx="31389" cy="19339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9"/>
            <p:cNvSpPr/>
            <p:nvPr/>
          </p:nvSpPr>
          <p:spPr>
            <a:xfrm rot="-406465">
              <a:off x="4283024" y="561789"/>
              <a:ext cx="30124" cy="18521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 rot="-406465">
              <a:off x="4374662" y="550923"/>
              <a:ext cx="29752" cy="18075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rot="-406465">
              <a:off x="4516809" y="534237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 rot="-406465">
              <a:off x="4424727" y="545124"/>
              <a:ext cx="29752" cy="17554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 rot="-406465">
              <a:off x="3976033" y="387712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 rot="-406465">
              <a:off x="4324050" y="278514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 rot="-406465">
              <a:off x="4317063" y="403174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 rot="-406465">
              <a:off x="4348214" y="48215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 rot="-406465">
              <a:off x="4334550" y="55037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 rot="-406465">
              <a:off x="4331973" y="345434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 rot="-406465">
              <a:off x="4275384" y="49077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 rot="-406465">
              <a:off x="4259144" y="354055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 rot="-406465">
              <a:off x="4267461" y="423852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 rot="-406465">
              <a:off x="4299577" y="25596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 rot="-406465">
              <a:off x="4400960" y="337239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 rot="-406465">
              <a:off x="4393037" y="270320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 rot="-406465">
              <a:off x="4251221" y="287135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 rot="-406465">
              <a:off x="4386373" y="222175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 rot="-406465">
              <a:off x="4417200" y="47395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 rot="-406465">
              <a:off x="4046903" y="262478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 rot="-406465">
              <a:off x="4330015" y="228847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 rot="-406465">
              <a:off x="4391796" y="457889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 rot="-406465">
              <a:off x="4375704" y="322428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 rot="-406465">
              <a:off x="4340291" y="41523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 rot="-406465">
              <a:off x="4196131" y="567020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 rot="-406465">
              <a:off x="4244632" y="23901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 rot="-406465">
              <a:off x="4133645" y="50763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 rot="-406465">
              <a:off x="4157836" y="2728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 rot="-406465">
              <a:off x="4125721" y="4406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9"/>
            <p:cNvSpPr/>
            <p:nvPr/>
          </p:nvSpPr>
          <p:spPr>
            <a:xfrm rot="-406465">
              <a:off x="4095989" y="355858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 rot="-406465">
              <a:off x="4109480" y="303977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 rot="-406465">
              <a:off x="4112080" y="491319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 rot="-406465">
              <a:off x="4102892" y="255854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 rot="-406465">
              <a:off x="4117848" y="370870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 rot="-406465">
              <a:off x="4198476" y="43207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 rot="-406465">
              <a:off x="4188645" y="24566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 rot="-406465">
              <a:off x="4250424" y="474678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 rot="-406465">
              <a:off x="4234333" y="339217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 rot="-406465">
              <a:off x="4190158" y="36227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 rot="-406465">
              <a:off x="4182235" y="29535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 rot="-406465">
              <a:off x="4206399" y="498993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 rot="-406465">
              <a:off x="4175323" y="42001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2" name="Google Shape;1312;p49"/>
          <p:cNvSpPr/>
          <p:nvPr/>
        </p:nvSpPr>
        <p:spPr>
          <a:xfrm rot="227892">
            <a:off x="2790152" y="1916579"/>
            <a:ext cx="872663" cy="465423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2020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313" name="Google Shape;1313;p49"/>
          <p:cNvSpPr/>
          <p:nvPr/>
        </p:nvSpPr>
        <p:spPr>
          <a:xfrm rot="-182341" flipH="1">
            <a:off x="2790152" y="2710603"/>
            <a:ext cx="872662" cy="465424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2010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314" name="Google Shape;1314;p49"/>
          <p:cNvSpPr/>
          <p:nvPr/>
        </p:nvSpPr>
        <p:spPr>
          <a:xfrm rot="120624">
            <a:off x="2790153" y="3504629"/>
            <a:ext cx="872661" cy="465422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2000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315" name="Google Shape;1315;p49"/>
          <p:cNvSpPr txBox="1"/>
          <p:nvPr/>
        </p:nvSpPr>
        <p:spPr>
          <a:xfrm>
            <a:off x="710125" y="4372350"/>
            <a:ext cx="772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 Follow the link in the graph to modify its data and then paste the new one here.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316" name="Google Shape;1316;p49"/>
          <p:cNvSpPr txBox="1">
            <a:spLocks noGrp="1"/>
          </p:cNvSpPr>
          <p:nvPr>
            <p:ph type="subTitle" idx="4294967295"/>
          </p:nvPr>
        </p:nvSpPr>
        <p:spPr>
          <a:xfrm>
            <a:off x="820828" y="1843140"/>
            <a:ext cx="18129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closest planet to the Sun</a:t>
            </a:r>
            <a:endParaRPr/>
          </a:p>
        </p:txBody>
      </p:sp>
      <p:sp>
        <p:nvSpPr>
          <p:cNvPr id="1317" name="Google Shape;1317;p49"/>
          <p:cNvSpPr txBox="1">
            <a:spLocks noGrp="1"/>
          </p:cNvSpPr>
          <p:nvPr>
            <p:ph type="subTitle" idx="4294967295"/>
          </p:nvPr>
        </p:nvSpPr>
        <p:spPr>
          <a:xfrm>
            <a:off x="820828" y="2637165"/>
            <a:ext cx="18129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318" name="Google Shape;1318;p49"/>
          <p:cNvSpPr txBox="1">
            <a:spLocks noGrp="1"/>
          </p:cNvSpPr>
          <p:nvPr>
            <p:ph type="subTitle" idx="4294967295"/>
          </p:nvPr>
        </p:nvSpPr>
        <p:spPr>
          <a:xfrm>
            <a:off x="820828" y="3431190"/>
            <a:ext cx="18129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319" name="Google Shape;1319;p49"/>
          <p:cNvSpPr/>
          <p:nvPr/>
        </p:nvSpPr>
        <p:spPr>
          <a:xfrm rot="1072959">
            <a:off x="7634257" y="341027"/>
            <a:ext cx="1211356" cy="389252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Evolution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pic>
        <p:nvPicPr>
          <p:cNvPr id="1320" name="Google Shape;1320;p49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1725" y="1754300"/>
            <a:ext cx="4102200" cy="25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grpSp>
        <p:nvGrpSpPr>
          <p:cNvPr id="20" name="Grupo 19"/>
          <p:cNvGrpSpPr/>
          <p:nvPr/>
        </p:nvGrpSpPr>
        <p:grpSpPr>
          <a:xfrm>
            <a:off x="2067044" y="1336241"/>
            <a:ext cx="5009961" cy="3505921"/>
            <a:chOff x="2303463" y="1398588"/>
            <a:chExt cx="4537075" cy="3175000"/>
          </a:xfrm>
          <a:solidFill>
            <a:srgbClr val="C7976D"/>
          </a:solidFill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214688" y="1398588"/>
              <a:ext cx="2514600" cy="1855788"/>
            </a:xfrm>
            <a:custGeom>
              <a:avLst/>
              <a:gdLst>
                <a:gd name="T0" fmla="*/ 318 w 1118"/>
                <a:gd name="T1" fmla="*/ 610 h 825"/>
                <a:gd name="T2" fmla="*/ 294 w 1118"/>
                <a:gd name="T3" fmla="*/ 756 h 825"/>
                <a:gd name="T4" fmla="*/ 251 w 1118"/>
                <a:gd name="T5" fmla="*/ 801 h 825"/>
                <a:gd name="T6" fmla="*/ 109 w 1118"/>
                <a:gd name="T7" fmla="*/ 825 h 825"/>
                <a:gd name="T8" fmla="*/ 0 w 1118"/>
                <a:gd name="T9" fmla="*/ 167 h 825"/>
                <a:gd name="T10" fmla="*/ 1009 w 1118"/>
                <a:gd name="T11" fmla="*/ 0 h 825"/>
                <a:gd name="T12" fmla="*/ 1118 w 1118"/>
                <a:gd name="T13" fmla="*/ 658 h 825"/>
                <a:gd name="T14" fmla="*/ 1050 w 1118"/>
                <a:gd name="T15" fmla="*/ 670 h 825"/>
                <a:gd name="T16" fmla="*/ 940 w 1118"/>
                <a:gd name="T17" fmla="*/ 689 h 825"/>
                <a:gd name="T18" fmla="*/ 762 w 1118"/>
                <a:gd name="T19" fmla="*/ 678 h 825"/>
                <a:gd name="T20" fmla="*/ 327 w 1118"/>
                <a:gd name="T21" fmla="*/ 609 h 825"/>
                <a:gd name="T22" fmla="*/ 318 w 1118"/>
                <a:gd name="T23" fmla="*/ 61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8" h="825">
                  <a:moveTo>
                    <a:pt x="318" y="610"/>
                  </a:moveTo>
                  <a:cubicBezTo>
                    <a:pt x="310" y="659"/>
                    <a:pt x="302" y="707"/>
                    <a:pt x="294" y="756"/>
                  </a:cubicBezTo>
                  <a:cubicBezTo>
                    <a:pt x="289" y="794"/>
                    <a:pt x="289" y="794"/>
                    <a:pt x="251" y="801"/>
                  </a:cubicBezTo>
                  <a:cubicBezTo>
                    <a:pt x="204" y="809"/>
                    <a:pt x="158" y="817"/>
                    <a:pt x="109" y="825"/>
                  </a:cubicBezTo>
                  <a:cubicBezTo>
                    <a:pt x="72" y="605"/>
                    <a:pt x="37" y="387"/>
                    <a:pt x="0" y="167"/>
                  </a:cubicBezTo>
                  <a:cubicBezTo>
                    <a:pt x="338" y="111"/>
                    <a:pt x="673" y="56"/>
                    <a:pt x="1009" y="0"/>
                  </a:cubicBezTo>
                  <a:cubicBezTo>
                    <a:pt x="1045" y="220"/>
                    <a:pt x="1081" y="438"/>
                    <a:pt x="1118" y="658"/>
                  </a:cubicBezTo>
                  <a:cubicBezTo>
                    <a:pt x="1094" y="662"/>
                    <a:pt x="1072" y="666"/>
                    <a:pt x="1050" y="670"/>
                  </a:cubicBezTo>
                  <a:cubicBezTo>
                    <a:pt x="1013" y="676"/>
                    <a:pt x="976" y="679"/>
                    <a:pt x="940" y="689"/>
                  </a:cubicBezTo>
                  <a:cubicBezTo>
                    <a:pt x="879" y="704"/>
                    <a:pt x="821" y="687"/>
                    <a:pt x="762" y="678"/>
                  </a:cubicBezTo>
                  <a:cubicBezTo>
                    <a:pt x="617" y="656"/>
                    <a:pt x="472" y="632"/>
                    <a:pt x="327" y="609"/>
                  </a:cubicBezTo>
                  <a:cubicBezTo>
                    <a:pt x="325" y="609"/>
                    <a:pt x="323" y="609"/>
                    <a:pt x="318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60788" y="2855913"/>
              <a:ext cx="1716088" cy="1717675"/>
            </a:xfrm>
            <a:custGeom>
              <a:avLst/>
              <a:gdLst>
                <a:gd name="T0" fmla="*/ 105 w 763"/>
                <a:gd name="T1" fmla="*/ 0 h 763"/>
                <a:gd name="T2" fmla="*/ 763 w 763"/>
                <a:gd name="T3" fmla="*/ 105 h 763"/>
                <a:gd name="T4" fmla="*/ 659 w 763"/>
                <a:gd name="T5" fmla="*/ 763 h 763"/>
                <a:gd name="T6" fmla="*/ 0 w 763"/>
                <a:gd name="T7" fmla="*/ 659 h 763"/>
                <a:gd name="T8" fmla="*/ 105 w 763"/>
                <a:gd name="T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763">
                  <a:moveTo>
                    <a:pt x="105" y="0"/>
                  </a:moveTo>
                  <a:cubicBezTo>
                    <a:pt x="325" y="35"/>
                    <a:pt x="543" y="70"/>
                    <a:pt x="763" y="105"/>
                  </a:cubicBezTo>
                  <a:cubicBezTo>
                    <a:pt x="728" y="324"/>
                    <a:pt x="694" y="542"/>
                    <a:pt x="659" y="763"/>
                  </a:cubicBezTo>
                  <a:cubicBezTo>
                    <a:pt x="439" y="728"/>
                    <a:pt x="220" y="694"/>
                    <a:pt x="0" y="659"/>
                  </a:cubicBezTo>
                  <a:cubicBezTo>
                    <a:pt x="35" y="439"/>
                    <a:pt x="69" y="22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422900" y="2465388"/>
              <a:ext cx="1417638" cy="1781175"/>
            </a:xfrm>
            <a:custGeom>
              <a:avLst/>
              <a:gdLst>
                <a:gd name="T0" fmla="*/ 176 w 630"/>
                <a:gd name="T1" fmla="*/ 213 h 792"/>
                <a:gd name="T2" fmla="*/ 141 w 630"/>
                <a:gd name="T3" fmla="*/ 0 h 792"/>
                <a:gd name="T4" fmla="*/ 630 w 630"/>
                <a:gd name="T5" fmla="*/ 156 h 792"/>
                <a:gd name="T6" fmla="*/ 426 w 630"/>
                <a:gd name="T7" fmla="*/ 792 h 792"/>
                <a:gd name="T8" fmla="*/ 0 w 630"/>
                <a:gd name="T9" fmla="*/ 655 h 792"/>
                <a:gd name="T10" fmla="*/ 65 w 630"/>
                <a:gd name="T11" fmla="*/ 250 h 792"/>
                <a:gd name="T12" fmla="*/ 21 w 630"/>
                <a:gd name="T13" fmla="*/ 242 h 792"/>
                <a:gd name="T14" fmla="*/ 21 w 630"/>
                <a:gd name="T15" fmla="*/ 239 h 792"/>
                <a:gd name="T16" fmla="*/ 176 w 630"/>
                <a:gd name="T17" fmla="*/ 21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792">
                  <a:moveTo>
                    <a:pt x="176" y="213"/>
                  </a:moveTo>
                  <a:cubicBezTo>
                    <a:pt x="164" y="142"/>
                    <a:pt x="153" y="73"/>
                    <a:pt x="141" y="0"/>
                  </a:cubicBezTo>
                  <a:cubicBezTo>
                    <a:pt x="306" y="53"/>
                    <a:pt x="467" y="104"/>
                    <a:pt x="630" y="156"/>
                  </a:cubicBezTo>
                  <a:cubicBezTo>
                    <a:pt x="562" y="369"/>
                    <a:pt x="494" y="579"/>
                    <a:pt x="426" y="792"/>
                  </a:cubicBezTo>
                  <a:cubicBezTo>
                    <a:pt x="284" y="746"/>
                    <a:pt x="143" y="701"/>
                    <a:pt x="0" y="655"/>
                  </a:cubicBezTo>
                  <a:cubicBezTo>
                    <a:pt x="22" y="520"/>
                    <a:pt x="43" y="386"/>
                    <a:pt x="65" y="250"/>
                  </a:cubicBezTo>
                  <a:cubicBezTo>
                    <a:pt x="49" y="247"/>
                    <a:pt x="35" y="244"/>
                    <a:pt x="21" y="242"/>
                  </a:cubicBezTo>
                  <a:cubicBezTo>
                    <a:pt x="21" y="241"/>
                    <a:pt x="21" y="240"/>
                    <a:pt x="21" y="239"/>
                  </a:cubicBezTo>
                  <a:cubicBezTo>
                    <a:pt x="72" y="231"/>
                    <a:pt x="123" y="222"/>
                    <a:pt x="176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303463" y="2568576"/>
              <a:ext cx="1546225" cy="1787525"/>
            </a:xfrm>
            <a:custGeom>
              <a:avLst/>
              <a:gdLst>
                <a:gd name="T0" fmla="*/ 263 w 687"/>
                <a:gd name="T1" fmla="*/ 795 h 795"/>
                <a:gd name="T2" fmla="*/ 0 w 687"/>
                <a:gd name="T3" fmla="*/ 184 h 795"/>
                <a:gd name="T4" fmla="*/ 427 w 687"/>
                <a:gd name="T5" fmla="*/ 0 h 795"/>
                <a:gd name="T6" fmla="*/ 484 w 687"/>
                <a:gd name="T7" fmla="*/ 345 h 795"/>
                <a:gd name="T8" fmla="*/ 687 w 687"/>
                <a:gd name="T9" fmla="*/ 312 h 795"/>
                <a:gd name="T10" fmla="*/ 670 w 687"/>
                <a:gd name="T11" fmla="*/ 421 h 795"/>
                <a:gd name="T12" fmla="*/ 640 w 687"/>
                <a:gd name="T13" fmla="*/ 612 h 795"/>
                <a:gd name="T14" fmla="*/ 615 w 687"/>
                <a:gd name="T15" fmla="*/ 645 h 795"/>
                <a:gd name="T16" fmla="*/ 279 w 687"/>
                <a:gd name="T17" fmla="*/ 789 h 795"/>
                <a:gd name="T18" fmla="*/ 263 w 687"/>
                <a:gd name="T1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7" h="795">
                  <a:moveTo>
                    <a:pt x="263" y="795"/>
                  </a:moveTo>
                  <a:cubicBezTo>
                    <a:pt x="175" y="591"/>
                    <a:pt x="88" y="388"/>
                    <a:pt x="0" y="184"/>
                  </a:cubicBezTo>
                  <a:cubicBezTo>
                    <a:pt x="143" y="122"/>
                    <a:pt x="284" y="62"/>
                    <a:pt x="427" y="0"/>
                  </a:cubicBezTo>
                  <a:cubicBezTo>
                    <a:pt x="446" y="115"/>
                    <a:pt x="465" y="229"/>
                    <a:pt x="484" y="345"/>
                  </a:cubicBezTo>
                  <a:cubicBezTo>
                    <a:pt x="552" y="334"/>
                    <a:pt x="618" y="323"/>
                    <a:pt x="687" y="312"/>
                  </a:cubicBezTo>
                  <a:cubicBezTo>
                    <a:pt x="681" y="350"/>
                    <a:pt x="676" y="385"/>
                    <a:pt x="670" y="421"/>
                  </a:cubicBezTo>
                  <a:cubicBezTo>
                    <a:pt x="660" y="485"/>
                    <a:pt x="649" y="549"/>
                    <a:pt x="640" y="612"/>
                  </a:cubicBezTo>
                  <a:cubicBezTo>
                    <a:pt x="637" y="630"/>
                    <a:pt x="631" y="638"/>
                    <a:pt x="615" y="645"/>
                  </a:cubicBezTo>
                  <a:cubicBezTo>
                    <a:pt x="502" y="692"/>
                    <a:pt x="391" y="741"/>
                    <a:pt x="279" y="789"/>
                  </a:cubicBezTo>
                  <a:cubicBezTo>
                    <a:pt x="275" y="791"/>
                    <a:pt x="270" y="793"/>
                    <a:pt x="263" y="7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0"/>
          <p:cNvGrpSpPr/>
          <p:nvPr/>
        </p:nvGrpSpPr>
        <p:grpSpPr>
          <a:xfrm>
            <a:off x="1488081" y="838173"/>
            <a:ext cx="6100830" cy="3467142"/>
            <a:chOff x="1417497" y="838175"/>
            <a:chExt cx="6309028" cy="3467142"/>
          </a:xfrm>
        </p:grpSpPr>
        <p:grpSp>
          <p:nvGrpSpPr>
            <p:cNvPr id="1326" name="Google Shape;1326;p50"/>
            <p:cNvGrpSpPr/>
            <p:nvPr/>
          </p:nvGrpSpPr>
          <p:grpSpPr>
            <a:xfrm>
              <a:off x="1417497" y="874964"/>
              <a:ext cx="6253685" cy="3430354"/>
              <a:chOff x="-2675977" y="-818601"/>
              <a:chExt cx="3305331" cy="1629390"/>
            </a:xfrm>
          </p:grpSpPr>
          <p:sp>
            <p:nvSpPr>
              <p:cNvPr id="1327" name="Google Shape;1327;p50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0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0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0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0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0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0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0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0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0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0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0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9" name="Google Shape;1359;p50"/>
            <p:cNvSpPr/>
            <p:nvPr/>
          </p:nvSpPr>
          <p:spPr>
            <a:xfrm rot="5400000">
              <a:off x="2967513" y="-518258"/>
              <a:ext cx="3307232" cy="6143260"/>
            </a:xfrm>
            <a:custGeom>
              <a:avLst/>
              <a:gdLst/>
              <a:ahLst/>
              <a:cxnLst/>
              <a:rect l="l" t="t" r="r" b="b"/>
              <a:pathLst>
                <a:path w="9506" h="19649" extrusionOk="0">
                  <a:moveTo>
                    <a:pt x="0" y="0"/>
                  </a:moveTo>
                  <a:lnTo>
                    <a:pt x="0" y="19649"/>
                  </a:lnTo>
                  <a:lnTo>
                    <a:pt x="9506" y="19649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 rot="5400000">
              <a:off x="5680702" y="388822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17" y="285"/>
                    <a:pt x="285" y="223"/>
                    <a:pt x="285" y="143"/>
                  </a:cubicBezTo>
                  <a:cubicBezTo>
                    <a:pt x="285" y="63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 rot="5400000">
              <a:off x="4527877" y="3848816"/>
              <a:ext cx="94321" cy="94889"/>
            </a:xfrm>
            <a:custGeom>
              <a:avLst/>
              <a:gdLst/>
              <a:ahLst/>
              <a:cxnLst/>
              <a:rect l="l" t="t" r="r" b="b"/>
              <a:pathLst>
                <a:path w="286" h="285" extrusionOk="0">
                  <a:moveTo>
                    <a:pt x="143" y="0"/>
                  </a:moveTo>
                  <a:cubicBezTo>
                    <a:pt x="63" y="0"/>
                    <a:pt x="1" y="68"/>
                    <a:pt x="1" y="143"/>
                  </a:cubicBezTo>
                  <a:cubicBezTo>
                    <a:pt x="1" y="222"/>
                    <a:pt x="63" y="285"/>
                    <a:pt x="143" y="285"/>
                  </a:cubicBezTo>
                  <a:cubicBezTo>
                    <a:pt x="217" y="285"/>
                    <a:pt x="286" y="222"/>
                    <a:pt x="286" y="143"/>
                  </a:cubicBezTo>
                  <a:cubicBezTo>
                    <a:pt x="286" y="68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 rot="5400000">
              <a:off x="1716064" y="2278850"/>
              <a:ext cx="507601" cy="456156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9" y="1"/>
                  </a:moveTo>
                  <a:cubicBezTo>
                    <a:pt x="325" y="1"/>
                    <a:pt x="0" y="325"/>
                    <a:pt x="0" y="730"/>
                  </a:cubicBezTo>
                  <a:cubicBezTo>
                    <a:pt x="0" y="1134"/>
                    <a:pt x="325" y="1459"/>
                    <a:pt x="729" y="1459"/>
                  </a:cubicBezTo>
                  <a:cubicBezTo>
                    <a:pt x="1134" y="1459"/>
                    <a:pt x="1458" y="1134"/>
                    <a:pt x="1458" y="730"/>
                  </a:cubicBezTo>
                  <a:cubicBezTo>
                    <a:pt x="1458" y="325"/>
                    <a:pt x="1134" y="1"/>
                    <a:pt x="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 rot="5400000">
              <a:off x="1667336" y="3163433"/>
              <a:ext cx="99502" cy="89418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17"/>
                    <a:pt x="64" y="286"/>
                    <a:pt x="143" y="286"/>
                  </a:cubicBezTo>
                  <a:cubicBezTo>
                    <a:pt x="223" y="286"/>
                    <a:pt x="286" y="217"/>
                    <a:pt x="286" y="143"/>
                  </a:cubicBezTo>
                  <a:cubicBezTo>
                    <a:pt x="286" y="64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 rot="5400000">
              <a:off x="2140655" y="3841229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2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2"/>
                    <a:pt x="63" y="285"/>
                    <a:pt x="142" y="285"/>
                  </a:cubicBezTo>
                  <a:cubicBezTo>
                    <a:pt x="216" y="285"/>
                    <a:pt x="285" y="222"/>
                    <a:pt x="285" y="143"/>
                  </a:cubicBezTo>
                  <a:cubicBezTo>
                    <a:pt x="285" y="63"/>
                    <a:pt x="216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 rot="5400000">
              <a:off x="3475602" y="3848650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1" y="64"/>
                    <a:pt x="1" y="143"/>
                  </a:cubicBezTo>
                  <a:cubicBezTo>
                    <a:pt x="1" y="217"/>
                    <a:pt x="63" y="286"/>
                    <a:pt x="143" y="286"/>
                  </a:cubicBezTo>
                  <a:cubicBezTo>
                    <a:pt x="217" y="286"/>
                    <a:pt x="286" y="217"/>
                    <a:pt x="286" y="143"/>
                  </a:cubicBezTo>
                  <a:cubicBezTo>
                    <a:pt x="286" y="64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 rot="5400000">
              <a:off x="2531228" y="3416740"/>
              <a:ext cx="483150" cy="487764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5" y="1"/>
                  </a:moveTo>
                  <a:cubicBezTo>
                    <a:pt x="331" y="1"/>
                    <a:pt x="1" y="331"/>
                    <a:pt x="1" y="730"/>
                  </a:cubicBezTo>
                  <a:cubicBezTo>
                    <a:pt x="1" y="1134"/>
                    <a:pt x="331" y="1465"/>
                    <a:pt x="735" y="1465"/>
                  </a:cubicBezTo>
                  <a:cubicBezTo>
                    <a:pt x="1134" y="1465"/>
                    <a:pt x="1464" y="1134"/>
                    <a:pt x="1464" y="730"/>
                  </a:cubicBezTo>
                  <a:cubicBezTo>
                    <a:pt x="1464" y="331"/>
                    <a:pt x="1134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 rot="5400000">
              <a:off x="4896632" y="3445929"/>
              <a:ext cx="481171" cy="487431"/>
            </a:xfrm>
            <a:custGeom>
              <a:avLst/>
              <a:gdLst/>
              <a:ahLst/>
              <a:cxnLst/>
              <a:rect l="l" t="t" r="r" b="b"/>
              <a:pathLst>
                <a:path w="1459" h="1464" extrusionOk="0">
                  <a:moveTo>
                    <a:pt x="730" y="0"/>
                  </a:moveTo>
                  <a:cubicBezTo>
                    <a:pt x="325" y="0"/>
                    <a:pt x="1" y="330"/>
                    <a:pt x="1" y="735"/>
                  </a:cubicBezTo>
                  <a:cubicBezTo>
                    <a:pt x="1" y="1133"/>
                    <a:pt x="325" y="1464"/>
                    <a:pt x="730" y="1464"/>
                  </a:cubicBezTo>
                  <a:cubicBezTo>
                    <a:pt x="1134" y="1464"/>
                    <a:pt x="1459" y="1133"/>
                    <a:pt x="1459" y="735"/>
                  </a:cubicBezTo>
                  <a:cubicBezTo>
                    <a:pt x="1459" y="330"/>
                    <a:pt x="1134" y="0"/>
                    <a:pt x="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 rot="5400000">
              <a:off x="6194621" y="3476772"/>
              <a:ext cx="481171" cy="485767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30" y="1"/>
                  </a:moveTo>
                  <a:cubicBezTo>
                    <a:pt x="326" y="1"/>
                    <a:pt x="1" y="325"/>
                    <a:pt x="1" y="730"/>
                  </a:cubicBezTo>
                  <a:cubicBezTo>
                    <a:pt x="1" y="1134"/>
                    <a:pt x="326" y="1459"/>
                    <a:pt x="730" y="1459"/>
                  </a:cubicBezTo>
                  <a:cubicBezTo>
                    <a:pt x="1134" y="1459"/>
                    <a:pt x="1459" y="1134"/>
                    <a:pt x="1459" y="730"/>
                  </a:cubicBezTo>
                  <a:cubicBezTo>
                    <a:pt x="1459" y="325"/>
                    <a:pt x="11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 rot="5400000">
              <a:off x="7008156" y="385623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1" y="64"/>
                    <a:pt x="1" y="143"/>
                  </a:cubicBezTo>
                  <a:cubicBezTo>
                    <a:pt x="1" y="223"/>
                    <a:pt x="63" y="286"/>
                    <a:pt x="143" y="286"/>
                  </a:cubicBezTo>
                  <a:cubicBezTo>
                    <a:pt x="223" y="286"/>
                    <a:pt x="285" y="223"/>
                    <a:pt x="285" y="143"/>
                  </a:cubicBezTo>
                  <a:cubicBezTo>
                    <a:pt x="285" y="64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 rot="5400000">
              <a:off x="7182480" y="2565869"/>
              <a:ext cx="483150" cy="487764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0" y="1"/>
                  </a:moveTo>
                  <a:cubicBezTo>
                    <a:pt x="331" y="1"/>
                    <a:pt x="1" y="331"/>
                    <a:pt x="1" y="730"/>
                  </a:cubicBezTo>
                  <a:cubicBezTo>
                    <a:pt x="1" y="1134"/>
                    <a:pt x="331" y="1464"/>
                    <a:pt x="730" y="1464"/>
                  </a:cubicBezTo>
                  <a:cubicBezTo>
                    <a:pt x="1134" y="1464"/>
                    <a:pt x="1464" y="1134"/>
                    <a:pt x="1464" y="730"/>
                  </a:cubicBezTo>
                  <a:cubicBezTo>
                    <a:pt x="1464" y="331"/>
                    <a:pt x="11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 rot="5400000">
              <a:off x="4099516" y="826650"/>
              <a:ext cx="332763" cy="485434"/>
            </a:xfrm>
            <a:custGeom>
              <a:avLst/>
              <a:gdLst/>
              <a:ahLst/>
              <a:cxnLst/>
              <a:rect l="l" t="t" r="r" b="b"/>
              <a:pathLst>
                <a:path w="1009" h="1458" extrusionOk="0">
                  <a:moveTo>
                    <a:pt x="280" y="0"/>
                  </a:moveTo>
                  <a:cubicBezTo>
                    <a:pt x="187" y="0"/>
                    <a:pt x="93" y="18"/>
                    <a:pt x="0" y="57"/>
                  </a:cubicBezTo>
                  <a:lnTo>
                    <a:pt x="0" y="1401"/>
                  </a:lnTo>
                  <a:cubicBezTo>
                    <a:pt x="93" y="1439"/>
                    <a:pt x="187" y="1457"/>
                    <a:pt x="280" y="1457"/>
                  </a:cubicBezTo>
                  <a:cubicBezTo>
                    <a:pt x="664" y="1457"/>
                    <a:pt x="1008" y="1147"/>
                    <a:pt x="1008" y="729"/>
                  </a:cubicBezTo>
                  <a:cubicBezTo>
                    <a:pt x="1008" y="311"/>
                    <a:pt x="664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0"/>
            <p:cNvSpPr/>
            <p:nvPr/>
          </p:nvSpPr>
          <p:spPr>
            <a:xfrm rot="5400000">
              <a:off x="6384381" y="1147794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1"/>
                  </a:moveTo>
                  <a:cubicBezTo>
                    <a:pt x="63" y="1"/>
                    <a:pt x="0" y="69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9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0"/>
            <p:cNvSpPr/>
            <p:nvPr/>
          </p:nvSpPr>
          <p:spPr>
            <a:xfrm rot="5400000">
              <a:off x="1542635" y="906627"/>
              <a:ext cx="339212" cy="325469"/>
            </a:xfrm>
            <a:custGeom>
              <a:avLst/>
              <a:gdLst/>
              <a:ahLst/>
              <a:cxnLst/>
              <a:rect l="l" t="t" r="r" b="b"/>
              <a:pathLst>
                <a:path w="975" h="1041" extrusionOk="0">
                  <a:moveTo>
                    <a:pt x="247" y="0"/>
                  </a:moveTo>
                  <a:cubicBezTo>
                    <a:pt x="166" y="0"/>
                    <a:pt x="83" y="14"/>
                    <a:pt x="0" y="44"/>
                  </a:cubicBezTo>
                  <a:lnTo>
                    <a:pt x="0" y="1041"/>
                  </a:lnTo>
                  <a:lnTo>
                    <a:pt x="900" y="1041"/>
                  </a:lnTo>
                  <a:cubicBezTo>
                    <a:pt x="946" y="944"/>
                    <a:pt x="974" y="836"/>
                    <a:pt x="974" y="727"/>
                  </a:cubicBezTo>
                  <a:cubicBezTo>
                    <a:pt x="974" y="313"/>
                    <a:pt x="632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 rot="5400000">
              <a:off x="3988998" y="3874787"/>
              <a:ext cx="197547" cy="478109"/>
            </a:xfrm>
            <a:custGeom>
              <a:avLst/>
              <a:gdLst/>
              <a:ahLst/>
              <a:cxnLst/>
              <a:rect l="l" t="t" r="r" b="b"/>
              <a:pathLst>
                <a:path w="599" h="1436" extrusionOk="0">
                  <a:moveTo>
                    <a:pt x="599" y="1"/>
                  </a:moveTo>
                  <a:cubicBezTo>
                    <a:pt x="251" y="63"/>
                    <a:pt x="1" y="365"/>
                    <a:pt x="1" y="718"/>
                  </a:cubicBezTo>
                  <a:cubicBezTo>
                    <a:pt x="1" y="1066"/>
                    <a:pt x="251" y="1367"/>
                    <a:pt x="599" y="1436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 rot="5400000">
              <a:off x="1653128" y="1776488"/>
              <a:ext cx="99154" cy="8941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3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 rot="5400000">
              <a:off x="1444673" y="3790446"/>
              <a:ext cx="523257" cy="309836"/>
            </a:xfrm>
            <a:custGeom>
              <a:avLst/>
              <a:gdLst/>
              <a:ahLst/>
              <a:cxnLst/>
              <a:rect l="l" t="t" r="r" b="b"/>
              <a:pathLst>
                <a:path w="1504" h="991" extrusionOk="0">
                  <a:moveTo>
                    <a:pt x="829" y="1"/>
                  </a:moveTo>
                  <a:cubicBezTo>
                    <a:pt x="741" y="1"/>
                    <a:pt x="651" y="17"/>
                    <a:pt x="564" y="51"/>
                  </a:cubicBezTo>
                  <a:cubicBezTo>
                    <a:pt x="188" y="194"/>
                    <a:pt x="0" y="615"/>
                    <a:pt x="142" y="991"/>
                  </a:cubicBezTo>
                  <a:lnTo>
                    <a:pt x="1492" y="991"/>
                  </a:lnTo>
                  <a:cubicBezTo>
                    <a:pt x="1498" y="985"/>
                    <a:pt x="1504" y="980"/>
                    <a:pt x="1504" y="968"/>
                  </a:cubicBezTo>
                  <a:lnTo>
                    <a:pt x="1504" y="473"/>
                  </a:lnTo>
                  <a:cubicBezTo>
                    <a:pt x="1394" y="179"/>
                    <a:pt x="1120" y="1"/>
                    <a:pt x="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 rot="5400000">
              <a:off x="3460287" y="115521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4" y="1"/>
                    <a:pt x="1" y="63"/>
                    <a:pt x="1" y="143"/>
                  </a:cubicBezTo>
                  <a:cubicBezTo>
                    <a:pt x="1" y="223"/>
                    <a:pt x="64" y="285"/>
                    <a:pt x="143" y="285"/>
                  </a:cubicBezTo>
                  <a:cubicBezTo>
                    <a:pt x="223" y="285"/>
                    <a:pt x="286" y="223"/>
                    <a:pt x="286" y="143"/>
                  </a:cubicBezTo>
                  <a:cubicBezTo>
                    <a:pt x="286" y="63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 rot="5400000">
              <a:off x="2165128" y="115521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64" y="0"/>
                    <a:pt x="1" y="69"/>
                    <a:pt x="1" y="143"/>
                  </a:cubicBezTo>
                  <a:cubicBezTo>
                    <a:pt x="1" y="222"/>
                    <a:pt x="64" y="285"/>
                    <a:pt x="143" y="285"/>
                  </a:cubicBezTo>
                  <a:cubicBezTo>
                    <a:pt x="223" y="285"/>
                    <a:pt x="286" y="222"/>
                    <a:pt x="286" y="143"/>
                  </a:cubicBezTo>
                  <a:cubicBezTo>
                    <a:pt x="286" y="69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 rot="5400000">
              <a:off x="2554867" y="1163921"/>
              <a:ext cx="483150" cy="485767"/>
            </a:xfrm>
            <a:custGeom>
              <a:avLst/>
              <a:gdLst/>
              <a:ahLst/>
              <a:cxnLst/>
              <a:rect l="l" t="t" r="r" b="b"/>
              <a:pathLst>
                <a:path w="1465" h="1459" extrusionOk="0">
                  <a:moveTo>
                    <a:pt x="735" y="1"/>
                  </a:moveTo>
                  <a:cubicBezTo>
                    <a:pt x="331" y="1"/>
                    <a:pt x="0" y="325"/>
                    <a:pt x="0" y="730"/>
                  </a:cubicBezTo>
                  <a:cubicBezTo>
                    <a:pt x="0" y="1134"/>
                    <a:pt x="331" y="1459"/>
                    <a:pt x="735" y="1459"/>
                  </a:cubicBezTo>
                  <a:cubicBezTo>
                    <a:pt x="1134" y="1459"/>
                    <a:pt x="1464" y="1134"/>
                    <a:pt x="1464" y="730"/>
                  </a:cubicBezTo>
                  <a:cubicBezTo>
                    <a:pt x="1464" y="325"/>
                    <a:pt x="1134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 rot="5400000">
              <a:off x="7001114" y="1149012"/>
              <a:ext cx="481171" cy="487764"/>
            </a:xfrm>
            <a:custGeom>
              <a:avLst/>
              <a:gdLst/>
              <a:ahLst/>
              <a:cxnLst/>
              <a:rect l="l" t="t" r="r" b="b"/>
              <a:pathLst>
                <a:path w="1459" h="1465" extrusionOk="0">
                  <a:moveTo>
                    <a:pt x="730" y="0"/>
                  </a:moveTo>
                  <a:cubicBezTo>
                    <a:pt x="325" y="0"/>
                    <a:pt x="1" y="331"/>
                    <a:pt x="1" y="729"/>
                  </a:cubicBezTo>
                  <a:cubicBezTo>
                    <a:pt x="1" y="1134"/>
                    <a:pt x="325" y="1464"/>
                    <a:pt x="730" y="1464"/>
                  </a:cubicBezTo>
                  <a:cubicBezTo>
                    <a:pt x="1134" y="1464"/>
                    <a:pt x="1459" y="1134"/>
                    <a:pt x="1459" y="729"/>
                  </a:cubicBezTo>
                  <a:cubicBezTo>
                    <a:pt x="1459" y="331"/>
                    <a:pt x="1134" y="0"/>
                    <a:pt x="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 rot="5400000">
              <a:off x="4850335" y="120237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0" y="64"/>
                    <a:pt x="0" y="143"/>
                  </a:cubicBezTo>
                  <a:cubicBezTo>
                    <a:pt x="0" y="217"/>
                    <a:pt x="63" y="286"/>
                    <a:pt x="143" y="286"/>
                  </a:cubicBezTo>
                  <a:cubicBezTo>
                    <a:pt x="222" y="286"/>
                    <a:pt x="285" y="217"/>
                    <a:pt x="285" y="143"/>
                  </a:cubicBezTo>
                  <a:cubicBezTo>
                    <a:pt x="285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 rot="5400000">
              <a:off x="7315149" y="1794454"/>
              <a:ext cx="507601" cy="247619"/>
            </a:xfrm>
            <a:custGeom>
              <a:avLst/>
              <a:gdLst/>
              <a:ahLst/>
              <a:cxnLst/>
              <a:rect l="l" t="t" r="r" b="b"/>
              <a:pathLst>
                <a:path w="1459" h="792" extrusionOk="0">
                  <a:moveTo>
                    <a:pt x="6" y="0"/>
                  </a:moveTo>
                  <a:cubicBezTo>
                    <a:pt x="6" y="17"/>
                    <a:pt x="1" y="40"/>
                    <a:pt x="1" y="63"/>
                  </a:cubicBezTo>
                  <a:cubicBezTo>
                    <a:pt x="1" y="467"/>
                    <a:pt x="325" y="792"/>
                    <a:pt x="730" y="792"/>
                  </a:cubicBezTo>
                  <a:cubicBezTo>
                    <a:pt x="1134" y="792"/>
                    <a:pt x="1459" y="467"/>
                    <a:pt x="1459" y="63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 rot="5400000">
              <a:off x="7584650" y="3347196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1"/>
                  </a:moveTo>
                  <a:cubicBezTo>
                    <a:pt x="63" y="1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3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 rot="5400000">
              <a:off x="7283577" y="3797811"/>
              <a:ext cx="430365" cy="387999"/>
            </a:xfrm>
            <a:custGeom>
              <a:avLst/>
              <a:gdLst/>
              <a:ahLst/>
              <a:cxnLst/>
              <a:rect l="l" t="t" r="r" b="b"/>
              <a:pathLst>
                <a:path w="1237" h="1241" extrusionOk="0">
                  <a:moveTo>
                    <a:pt x="206" y="0"/>
                  </a:moveTo>
                  <a:cubicBezTo>
                    <a:pt x="75" y="137"/>
                    <a:pt x="1" y="319"/>
                    <a:pt x="1" y="513"/>
                  </a:cubicBezTo>
                  <a:cubicBezTo>
                    <a:pt x="1" y="950"/>
                    <a:pt x="358" y="1240"/>
                    <a:pt x="732" y="1240"/>
                  </a:cubicBezTo>
                  <a:cubicBezTo>
                    <a:pt x="909" y="1240"/>
                    <a:pt x="1089" y="1175"/>
                    <a:pt x="1237" y="1031"/>
                  </a:cubicBez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 rot="5400000">
              <a:off x="5458810" y="1140505"/>
              <a:ext cx="481171" cy="485767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9" y="0"/>
                  </a:moveTo>
                  <a:cubicBezTo>
                    <a:pt x="325" y="0"/>
                    <a:pt x="0" y="325"/>
                    <a:pt x="0" y="729"/>
                  </a:cubicBezTo>
                  <a:cubicBezTo>
                    <a:pt x="0" y="1134"/>
                    <a:pt x="325" y="1458"/>
                    <a:pt x="729" y="1458"/>
                  </a:cubicBezTo>
                  <a:cubicBezTo>
                    <a:pt x="1133" y="1458"/>
                    <a:pt x="1458" y="1134"/>
                    <a:pt x="1458" y="729"/>
                  </a:cubicBezTo>
                  <a:cubicBezTo>
                    <a:pt x="1458" y="325"/>
                    <a:pt x="1133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 rot="5400000">
              <a:off x="2884516" y="-573441"/>
              <a:ext cx="3430393" cy="6253625"/>
            </a:xfrm>
            <a:custGeom>
              <a:avLst/>
              <a:gdLst/>
              <a:ahLst/>
              <a:cxnLst/>
              <a:rect l="l" t="t" r="r" b="b"/>
              <a:pathLst>
                <a:path w="9860" h="20002" extrusionOk="0">
                  <a:moveTo>
                    <a:pt x="9506" y="353"/>
                  </a:moveTo>
                  <a:lnTo>
                    <a:pt x="9506" y="19648"/>
                  </a:lnTo>
                  <a:lnTo>
                    <a:pt x="354" y="19648"/>
                  </a:lnTo>
                  <a:lnTo>
                    <a:pt x="354" y="353"/>
                  </a:lnTo>
                  <a:close/>
                  <a:moveTo>
                    <a:pt x="177" y="0"/>
                  </a:moveTo>
                  <a:cubicBezTo>
                    <a:pt x="81" y="0"/>
                    <a:pt x="1" y="80"/>
                    <a:pt x="1" y="177"/>
                  </a:cubicBezTo>
                  <a:lnTo>
                    <a:pt x="1" y="19825"/>
                  </a:lnTo>
                  <a:cubicBezTo>
                    <a:pt x="1" y="19922"/>
                    <a:pt x="81" y="20001"/>
                    <a:pt x="177" y="20001"/>
                  </a:cubicBezTo>
                  <a:lnTo>
                    <a:pt x="9683" y="20001"/>
                  </a:lnTo>
                  <a:cubicBezTo>
                    <a:pt x="9779" y="20001"/>
                    <a:pt x="9859" y="19922"/>
                    <a:pt x="9859" y="19825"/>
                  </a:cubicBezTo>
                  <a:lnTo>
                    <a:pt x="9859" y="177"/>
                  </a:lnTo>
                  <a:cubicBezTo>
                    <a:pt x="9859" y="80"/>
                    <a:pt x="9779" y="0"/>
                    <a:pt x="9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 rot="5400000">
              <a:off x="3403598" y="-89145"/>
              <a:ext cx="2392229" cy="5285036"/>
            </a:xfrm>
            <a:custGeom>
              <a:avLst/>
              <a:gdLst/>
              <a:ahLst/>
              <a:cxnLst/>
              <a:rect l="l" t="t" r="r" b="b"/>
              <a:pathLst>
                <a:path w="6876" h="16904" extrusionOk="0">
                  <a:moveTo>
                    <a:pt x="360" y="0"/>
                  </a:moveTo>
                  <a:cubicBezTo>
                    <a:pt x="160" y="0"/>
                    <a:pt x="1" y="160"/>
                    <a:pt x="1" y="353"/>
                  </a:cubicBezTo>
                  <a:lnTo>
                    <a:pt x="1" y="16550"/>
                  </a:lnTo>
                  <a:cubicBezTo>
                    <a:pt x="1" y="16750"/>
                    <a:pt x="160" y="16903"/>
                    <a:pt x="360" y="16903"/>
                  </a:cubicBezTo>
                  <a:lnTo>
                    <a:pt x="6516" y="16903"/>
                  </a:lnTo>
                  <a:cubicBezTo>
                    <a:pt x="6716" y="16903"/>
                    <a:pt x="6875" y="16750"/>
                    <a:pt x="6875" y="16550"/>
                  </a:cubicBezTo>
                  <a:lnTo>
                    <a:pt x="6875" y="353"/>
                  </a:lnTo>
                  <a:cubicBezTo>
                    <a:pt x="6875" y="160"/>
                    <a:pt x="6716" y="0"/>
                    <a:pt x="6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 rot="5400000">
              <a:off x="3342523" y="-146204"/>
              <a:ext cx="2514693" cy="5399153"/>
            </a:xfrm>
            <a:custGeom>
              <a:avLst/>
              <a:gdLst/>
              <a:ahLst/>
              <a:cxnLst/>
              <a:rect l="l" t="t" r="r" b="b"/>
              <a:pathLst>
                <a:path w="7228" h="17269" extrusionOk="0">
                  <a:moveTo>
                    <a:pt x="6692" y="360"/>
                  </a:moveTo>
                  <a:cubicBezTo>
                    <a:pt x="6789" y="360"/>
                    <a:pt x="6869" y="439"/>
                    <a:pt x="6869" y="536"/>
                  </a:cubicBezTo>
                  <a:lnTo>
                    <a:pt x="6869" y="16733"/>
                  </a:lnTo>
                  <a:cubicBezTo>
                    <a:pt x="6869" y="16830"/>
                    <a:pt x="6789" y="16910"/>
                    <a:pt x="6692" y="16910"/>
                  </a:cubicBezTo>
                  <a:lnTo>
                    <a:pt x="536" y="16910"/>
                  </a:lnTo>
                  <a:cubicBezTo>
                    <a:pt x="433" y="16910"/>
                    <a:pt x="359" y="16830"/>
                    <a:pt x="359" y="16733"/>
                  </a:cubicBezTo>
                  <a:lnTo>
                    <a:pt x="359" y="536"/>
                  </a:lnTo>
                  <a:cubicBezTo>
                    <a:pt x="359" y="439"/>
                    <a:pt x="433" y="360"/>
                    <a:pt x="536" y="360"/>
                  </a:cubicBezTo>
                  <a:close/>
                  <a:moveTo>
                    <a:pt x="536" y="1"/>
                  </a:moveTo>
                  <a:cubicBezTo>
                    <a:pt x="240" y="1"/>
                    <a:pt x="0" y="240"/>
                    <a:pt x="0" y="536"/>
                  </a:cubicBezTo>
                  <a:lnTo>
                    <a:pt x="0" y="16733"/>
                  </a:lnTo>
                  <a:cubicBezTo>
                    <a:pt x="0" y="17029"/>
                    <a:pt x="240" y="17269"/>
                    <a:pt x="536" y="17269"/>
                  </a:cubicBezTo>
                  <a:lnTo>
                    <a:pt x="6692" y="17269"/>
                  </a:lnTo>
                  <a:cubicBezTo>
                    <a:pt x="6988" y="17269"/>
                    <a:pt x="7228" y="17029"/>
                    <a:pt x="7228" y="16733"/>
                  </a:cubicBezTo>
                  <a:lnTo>
                    <a:pt x="7228" y="536"/>
                  </a:lnTo>
                  <a:cubicBezTo>
                    <a:pt x="7228" y="240"/>
                    <a:pt x="6988" y="1"/>
                    <a:pt x="6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9" name="Google Shape;1389;p50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390" name="Google Shape;1390;p50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91" name="Google Shape;1391;p50"/>
          <p:cNvSpPr txBox="1">
            <a:spLocks noGrp="1"/>
          </p:cNvSpPr>
          <p:nvPr>
            <p:ph type="title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392" name="Google Shape;1392;p50"/>
          <p:cNvGrpSpPr/>
          <p:nvPr/>
        </p:nvGrpSpPr>
        <p:grpSpPr>
          <a:xfrm>
            <a:off x="7820405" y="72810"/>
            <a:ext cx="1089896" cy="1369804"/>
            <a:chOff x="7820405" y="72810"/>
            <a:chExt cx="1089896" cy="1369804"/>
          </a:xfrm>
        </p:grpSpPr>
        <p:grpSp>
          <p:nvGrpSpPr>
            <p:cNvPr id="1393" name="Google Shape;1393;p50"/>
            <p:cNvGrpSpPr/>
            <p:nvPr/>
          </p:nvGrpSpPr>
          <p:grpSpPr>
            <a:xfrm rot="398035">
              <a:off x="7879626" y="308540"/>
              <a:ext cx="971454" cy="1081581"/>
              <a:chOff x="937439" y="198275"/>
              <a:chExt cx="787007" cy="1127679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937439" y="220200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973975" y="198275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Grand Hotel"/>
                    <a:ea typeface="Grand Hotel"/>
                    <a:cs typeface="Grand Hotel"/>
                    <a:sym typeface="Grand Hotel"/>
                  </a:rPr>
                  <a:t>Overview</a:t>
                </a:r>
                <a:endParaRPr sz="1800">
                  <a:latin typeface="Grand Hotel"/>
                  <a:ea typeface="Grand Hotel"/>
                  <a:cs typeface="Grand Hotel"/>
                  <a:sym typeface="Grand Hotel"/>
                </a:endParaRPr>
              </a:p>
            </p:txBody>
          </p:sp>
        </p:grpSp>
        <p:sp>
          <p:nvSpPr>
            <p:cNvPr id="1396" name="Google Shape;1396;p50"/>
            <p:cNvSpPr/>
            <p:nvPr/>
          </p:nvSpPr>
          <p:spPr>
            <a:xfrm rot="44">
              <a:off x="8043696" y="72812"/>
              <a:ext cx="232227" cy="562478"/>
            </a:xfrm>
            <a:custGeom>
              <a:avLst/>
              <a:gdLst/>
              <a:ahLst/>
              <a:cxnLst/>
              <a:rect l="l" t="t" r="r" b="b"/>
              <a:pathLst>
                <a:path w="1197" h="2899" extrusionOk="0">
                  <a:moveTo>
                    <a:pt x="609" y="0"/>
                  </a:moveTo>
                  <a:cubicBezTo>
                    <a:pt x="605" y="0"/>
                    <a:pt x="602" y="0"/>
                    <a:pt x="599" y="0"/>
                  </a:cubicBezTo>
                  <a:cubicBezTo>
                    <a:pt x="268" y="0"/>
                    <a:pt x="1" y="262"/>
                    <a:pt x="1" y="592"/>
                  </a:cubicBezTo>
                  <a:lnTo>
                    <a:pt x="1" y="678"/>
                  </a:lnTo>
                  <a:lnTo>
                    <a:pt x="132" y="678"/>
                  </a:lnTo>
                  <a:lnTo>
                    <a:pt x="132" y="598"/>
                  </a:lnTo>
                  <a:cubicBezTo>
                    <a:pt x="120" y="330"/>
                    <a:pt x="331" y="108"/>
                    <a:pt x="599" y="108"/>
                  </a:cubicBezTo>
                  <a:cubicBezTo>
                    <a:pt x="861" y="108"/>
                    <a:pt x="1071" y="330"/>
                    <a:pt x="1060" y="598"/>
                  </a:cubicBezTo>
                  <a:lnTo>
                    <a:pt x="1060" y="2523"/>
                  </a:lnTo>
                  <a:cubicBezTo>
                    <a:pt x="1060" y="2654"/>
                    <a:pt x="952" y="2762"/>
                    <a:pt x="821" y="2762"/>
                  </a:cubicBezTo>
                  <a:lnTo>
                    <a:pt x="764" y="2762"/>
                  </a:lnTo>
                  <a:cubicBezTo>
                    <a:pt x="627" y="2762"/>
                    <a:pt x="519" y="2654"/>
                    <a:pt x="519" y="2523"/>
                  </a:cubicBezTo>
                  <a:lnTo>
                    <a:pt x="519" y="866"/>
                  </a:lnTo>
                  <a:cubicBezTo>
                    <a:pt x="519" y="820"/>
                    <a:pt x="485" y="797"/>
                    <a:pt x="451" y="797"/>
                  </a:cubicBezTo>
                  <a:cubicBezTo>
                    <a:pt x="416" y="797"/>
                    <a:pt x="382" y="820"/>
                    <a:pt x="382" y="866"/>
                  </a:cubicBezTo>
                  <a:lnTo>
                    <a:pt x="382" y="2523"/>
                  </a:lnTo>
                  <a:cubicBezTo>
                    <a:pt x="388" y="2728"/>
                    <a:pt x="553" y="2899"/>
                    <a:pt x="758" y="2899"/>
                  </a:cubicBezTo>
                  <a:lnTo>
                    <a:pt x="821" y="2899"/>
                  </a:lnTo>
                  <a:cubicBezTo>
                    <a:pt x="1026" y="2893"/>
                    <a:pt x="1197" y="2728"/>
                    <a:pt x="1197" y="2523"/>
                  </a:cubicBezTo>
                  <a:lnTo>
                    <a:pt x="1197" y="598"/>
                  </a:lnTo>
                  <a:cubicBezTo>
                    <a:pt x="1197" y="271"/>
                    <a:pt x="934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398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51"/>
          <p:cNvSpPr txBox="1">
            <a:spLocks noGrp="1"/>
          </p:cNvSpPr>
          <p:nvPr>
            <p:ph type="title"/>
          </p:nvPr>
        </p:nvSpPr>
        <p:spPr>
          <a:xfrm>
            <a:off x="3038014" y="11552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Overview diagram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430" name="Google Shape;1430;p51"/>
          <p:cNvGrpSpPr/>
          <p:nvPr/>
        </p:nvGrpSpPr>
        <p:grpSpPr>
          <a:xfrm>
            <a:off x="1591957" y="1766796"/>
            <a:ext cx="5970528" cy="1588719"/>
            <a:chOff x="1591957" y="1766796"/>
            <a:chExt cx="5970528" cy="1588719"/>
          </a:xfrm>
        </p:grpSpPr>
        <p:sp>
          <p:nvSpPr>
            <p:cNvPr id="1431" name="Google Shape;1431;p51"/>
            <p:cNvSpPr/>
            <p:nvPr/>
          </p:nvSpPr>
          <p:spPr>
            <a:xfrm>
              <a:off x="1852991" y="2980859"/>
              <a:ext cx="5170351" cy="189928"/>
            </a:xfrm>
            <a:custGeom>
              <a:avLst/>
              <a:gdLst/>
              <a:ahLst/>
              <a:cxnLst/>
              <a:rect l="l" t="t" r="r" b="b"/>
              <a:pathLst>
                <a:path w="9500" h="3526" extrusionOk="0">
                  <a:moveTo>
                    <a:pt x="0" y="0"/>
                  </a:moveTo>
                  <a:lnTo>
                    <a:pt x="68" y="456"/>
                  </a:lnTo>
                  <a:lnTo>
                    <a:pt x="0" y="1475"/>
                  </a:lnTo>
                  <a:lnTo>
                    <a:pt x="68" y="2478"/>
                  </a:lnTo>
                  <a:lnTo>
                    <a:pt x="0" y="3087"/>
                  </a:lnTo>
                  <a:lnTo>
                    <a:pt x="0" y="3526"/>
                  </a:lnTo>
                  <a:lnTo>
                    <a:pt x="9500" y="3526"/>
                  </a:lnTo>
                  <a:lnTo>
                    <a:pt x="9500" y="3087"/>
                  </a:lnTo>
                  <a:lnTo>
                    <a:pt x="9357" y="2728"/>
                  </a:lnTo>
                  <a:lnTo>
                    <a:pt x="9500" y="2056"/>
                  </a:lnTo>
                  <a:lnTo>
                    <a:pt x="9295" y="1111"/>
                  </a:lnTo>
                  <a:lnTo>
                    <a:pt x="9295" y="484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1"/>
            <p:cNvSpPr/>
            <p:nvPr/>
          </p:nvSpPr>
          <p:spPr>
            <a:xfrm rot="-5400000">
              <a:off x="4172456" y="2377284"/>
              <a:ext cx="799116" cy="189928"/>
            </a:xfrm>
            <a:custGeom>
              <a:avLst/>
              <a:gdLst/>
              <a:ahLst/>
              <a:cxnLst/>
              <a:rect l="l" t="t" r="r" b="b"/>
              <a:pathLst>
                <a:path w="9500" h="3526" extrusionOk="0">
                  <a:moveTo>
                    <a:pt x="0" y="0"/>
                  </a:moveTo>
                  <a:lnTo>
                    <a:pt x="68" y="456"/>
                  </a:lnTo>
                  <a:lnTo>
                    <a:pt x="0" y="1475"/>
                  </a:lnTo>
                  <a:lnTo>
                    <a:pt x="68" y="2478"/>
                  </a:lnTo>
                  <a:lnTo>
                    <a:pt x="0" y="3087"/>
                  </a:lnTo>
                  <a:lnTo>
                    <a:pt x="0" y="3526"/>
                  </a:lnTo>
                  <a:lnTo>
                    <a:pt x="9500" y="3526"/>
                  </a:lnTo>
                  <a:lnTo>
                    <a:pt x="9500" y="3087"/>
                  </a:lnTo>
                  <a:lnTo>
                    <a:pt x="9357" y="2728"/>
                  </a:lnTo>
                  <a:lnTo>
                    <a:pt x="9500" y="2056"/>
                  </a:lnTo>
                  <a:lnTo>
                    <a:pt x="9295" y="1111"/>
                  </a:lnTo>
                  <a:lnTo>
                    <a:pt x="9295" y="484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1"/>
            <p:cNvSpPr/>
            <p:nvPr/>
          </p:nvSpPr>
          <p:spPr>
            <a:xfrm rot="-66">
              <a:off x="3957887" y="1766808"/>
              <a:ext cx="1228991" cy="569378"/>
            </a:xfrm>
            <a:custGeom>
              <a:avLst/>
              <a:gdLst/>
              <a:ahLst/>
              <a:cxnLst/>
              <a:rect l="l" t="t" r="r" b="b"/>
              <a:pathLst>
                <a:path w="9500" h="3526" extrusionOk="0">
                  <a:moveTo>
                    <a:pt x="0" y="0"/>
                  </a:moveTo>
                  <a:lnTo>
                    <a:pt x="68" y="456"/>
                  </a:lnTo>
                  <a:lnTo>
                    <a:pt x="0" y="1475"/>
                  </a:lnTo>
                  <a:lnTo>
                    <a:pt x="68" y="2478"/>
                  </a:lnTo>
                  <a:lnTo>
                    <a:pt x="0" y="3087"/>
                  </a:lnTo>
                  <a:lnTo>
                    <a:pt x="0" y="3526"/>
                  </a:lnTo>
                  <a:lnTo>
                    <a:pt x="9500" y="3526"/>
                  </a:lnTo>
                  <a:lnTo>
                    <a:pt x="9500" y="3087"/>
                  </a:lnTo>
                  <a:lnTo>
                    <a:pt x="9357" y="2728"/>
                  </a:lnTo>
                  <a:lnTo>
                    <a:pt x="9500" y="2056"/>
                  </a:lnTo>
                  <a:lnTo>
                    <a:pt x="9295" y="1111"/>
                  </a:lnTo>
                  <a:lnTo>
                    <a:pt x="9295" y="484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Grand Hotel"/>
                  <a:ea typeface="Grand Hotel"/>
                  <a:cs typeface="Grand Hotel"/>
                  <a:sym typeface="Grand Hotel"/>
                </a:rPr>
                <a:t>Mars</a:t>
              </a:r>
              <a:endParaRPr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 rot="227892">
              <a:off x="4135620" y="2768725"/>
              <a:ext cx="872663" cy="550066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 rot="-297427">
              <a:off x="6668236" y="2768728"/>
              <a:ext cx="872657" cy="550067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 rot="135795">
              <a:off x="1603020" y="2768725"/>
              <a:ext cx="872638" cy="55006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grpSp>
        <p:nvGrpSpPr>
          <p:cNvPr id="1437" name="Google Shape;1437;p51"/>
          <p:cNvGrpSpPr/>
          <p:nvPr/>
        </p:nvGrpSpPr>
        <p:grpSpPr>
          <a:xfrm>
            <a:off x="1852965" y="2858192"/>
            <a:ext cx="372749" cy="370909"/>
            <a:chOff x="-42994575" y="3950300"/>
            <a:chExt cx="319025" cy="317450"/>
          </a:xfrm>
          <a:solidFill>
            <a:srgbClr val="FFFFFF"/>
          </a:solidFill>
        </p:grpSpPr>
        <p:sp>
          <p:nvSpPr>
            <p:cNvPr id="1438" name="Google Shape;1438;p5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51"/>
          <p:cNvGrpSpPr/>
          <p:nvPr/>
        </p:nvGrpSpPr>
        <p:grpSpPr>
          <a:xfrm>
            <a:off x="6916101" y="2858485"/>
            <a:ext cx="376926" cy="370324"/>
            <a:chOff x="-40748275" y="3238700"/>
            <a:chExt cx="322600" cy="316950"/>
          </a:xfrm>
          <a:solidFill>
            <a:srgbClr val="FFFFFF"/>
          </a:solidFill>
        </p:grpSpPr>
        <p:sp>
          <p:nvSpPr>
            <p:cNvPr id="1442" name="Google Shape;1442;p5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51"/>
          <p:cNvGrpSpPr/>
          <p:nvPr/>
        </p:nvGrpSpPr>
        <p:grpSpPr>
          <a:xfrm>
            <a:off x="4390178" y="2858660"/>
            <a:ext cx="363548" cy="369974"/>
            <a:chOff x="-40372575" y="3604550"/>
            <a:chExt cx="311150" cy="316650"/>
          </a:xfrm>
          <a:solidFill>
            <a:srgbClr val="FFFFFF"/>
          </a:solidFill>
        </p:grpSpPr>
        <p:sp>
          <p:nvSpPr>
            <p:cNvPr id="1449" name="Google Shape;1449;p5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51"/>
          <p:cNvSpPr txBox="1"/>
          <p:nvPr/>
        </p:nvSpPr>
        <p:spPr>
          <a:xfrm>
            <a:off x="944339" y="3824861"/>
            <a:ext cx="21900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Mercury is the closest planet to the Sun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453" name="Google Shape;1453;p51"/>
          <p:cNvSpPr txBox="1"/>
          <p:nvPr/>
        </p:nvSpPr>
        <p:spPr>
          <a:xfrm>
            <a:off x="944339" y="3456289"/>
            <a:ext cx="2190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Mercury</a:t>
            </a:r>
            <a:endParaRPr sz="25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54" name="Google Shape;1454;p51"/>
          <p:cNvSpPr txBox="1"/>
          <p:nvPr/>
        </p:nvSpPr>
        <p:spPr>
          <a:xfrm>
            <a:off x="3476952" y="3824861"/>
            <a:ext cx="21900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Venus is the second planet from the Sun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455" name="Google Shape;1455;p51"/>
          <p:cNvSpPr txBox="1"/>
          <p:nvPr/>
        </p:nvSpPr>
        <p:spPr>
          <a:xfrm>
            <a:off x="3476952" y="3456289"/>
            <a:ext cx="2190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456" name="Google Shape;1456;p51"/>
          <p:cNvSpPr txBox="1"/>
          <p:nvPr/>
        </p:nvSpPr>
        <p:spPr>
          <a:xfrm>
            <a:off x="6009564" y="3824861"/>
            <a:ext cx="21900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Saturn is a gas giant and has several rings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457" name="Google Shape;1457;p51"/>
          <p:cNvSpPr txBox="1"/>
          <p:nvPr/>
        </p:nvSpPr>
        <p:spPr>
          <a:xfrm>
            <a:off x="6009564" y="3456289"/>
            <a:ext cx="2190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Saturn</a:t>
            </a:r>
            <a:endParaRPr sz="25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1462;p52"/>
          <p:cNvGrpSpPr/>
          <p:nvPr/>
        </p:nvGrpSpPr>
        <p:grpSpPr>
          <a:xfrm flipH="1">
            <a:off x="2105495" y="311487"/>
            <a:ext cx="4933009" cy="1069018"/>
            <a:chOff x="3039400" y="303600"/>
            <a:chExt cx="3101156" cy="1214517"/>
          </a:xfrm>
        </p:grpSpPr>
        <p:sp>
          <p:nvSpPr>
            <p:cNvPr id="1463" name="Google Shape;1463;p52"/>
            <p:cNvSpPr/>
            <p:nvPr/>
          </p:nvSpPr>
          <p:spPr>
            <a:xfrm>
              <a:off x="3075441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52"/>
          <p:cNvGrpSpPr/>
          <p:nvPr/>
        </p:nvGrpSpPr>
        <p:grpSpPr>
          <a:xfrm rot="-28535">
            <a:off x="1233547" y="1514670"/>
            <a:ext cx="527033" cy="3093448"/>
            <a:chOff x="1386956" y="1254611"/>
            <a:chExt cx="527068" cy="3353215"/>
          </a:xfrm>
        </p:grpSpPr>
        <p:grpSp>
          <p:nvGrpSpPr>
            <p:cNvPr id="1466" name="Google Shape;1466;p52"/>
            <p:cNvGrpSpPr/>
            <p:nvPr/>
          </p:nvGrpSpPr>
          <p:grpSpPr>
            <a:xfrm>
              <a:off x="1386956" y="1254611"/>
              <a:ext cx="527068" cy="1167307"/>
              <a:chOff x="1386982" y="1254629"/>
              <a:chExt cx="527068" cy="971541"/>
            </a:xfrm>
          </p:grpSpPr>
          <p:sp>
            <p:nvSpPr>
              <p:cNvPr id="1467" name="Google Shape;1467;p52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2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52"/>
            <p:cNvGrpSpPr/>
            <p:nvPr/>
          </p:nvGrpSpPr>
          <p:grpSpPr>
            <a:xfrm>
              <a:off x="1386956" y="2347565"/>
              <a:ext cx="527068" cy="1167307"/>
              <a:chOff x="1386982" y="1254629"/>
              <a:chExt cx="527068" cy="971541"/>
            </a:xfrm>
          </p:grpSpPr>
          <p:sp>
            <p:nvSpPr>
              <p:cNvPr id="1470" name="Google Shape;1470;p52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2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52"/>
            <p:cNvGrpSpPr/>
            <p:nvPr/>
          </p:nvGrpSpPr>
          <p:grpSpPr>
            <a:xfrm>
              <a:off x="1386956" y="3440519"/>
              <a:ext cx="527068" cy="1167307"/>
              <a:chOff x="1386982" y="1254629"/>
              <a:chExt cx="527068" cy="971541"/>
            </a:xfrm>
          </p:grpSpPr>
          <p:sp>
            <p:nvSpPr>
              <p:cNvPr id="1473" name="Google Shape;1473;p52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2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5" name="Google Shape;1475;p52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uses of this subject</a:t>
            </a:r>
            <a:endParaRPr/>
          </a:p>
        </p:txBody>
      </p:sp>
      <p:sp>
        <p:nvSpPr>
          <p:cNvPr id="1476" name="Google Shape;1476;p52"/>
          <p:cNvSpPr txBox="1">
            <a:spLocks noGrp="1"/>
          </p:cNvSpPr>
          <p:nvPr>
            <p:ph type="subTitle" idx="1"/>
          </p:nvPr>
        </p:nvSpPr>
        <p:spPr>
          <a:xfrm>
            <a:off x="5733689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477" name="Google Shape;1477;p52"/>
          <p:cNvSpPr txBox="1">
            <a:spLocks noGrp="1"/>
          </p:cNvSpPr>
          <p:nvPr>
            <p:ph type="subTitle" idx="2"/>
          </p:nvPr>
        </p:nvSpPr>
        <p:spPr>
          <a:xfrm>
            <a:off x="1946864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biggest planet in the Solar System</a:t>
            </a:r>
            <a:endParaRPr/>
          </a:p>
        </p:txBody>
      </p:sp>
      <p:sp>
        <p:nvSpPr>
          <p:cNvPr id="1478" name="Google Shape;1478;p52"/>
          <p:cNvSpPr txBox="1">
            <a:spLocks noGrp="1"/>
          </p:cNvSpPr>
          <p:nvPr>
            <p:ph type="subTitle" idx="3"/>
          </p:nvPr>
        </p:nvSpPr>
        <p:spPr>
          <a:xfrm>
            <a:off x="5733689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1479" name="Google Shape;1479;p52"/>
          <p:cNvSpPr txBox="1">
            <a:spLocks noGrp="1"/>
          </p:cNvSpPr>
          <p:nvPr>
            <p:ph type="subTitle" idx="4"/>
          </p:nvPr>
        </p:nvSpPr>
        <p:spPr>
          <a:xfrm>
            <a:off x="5733689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480" name="Google Shape;1480;p52"/>
          <p:cNvSpPr txBox="1">
            <a:spLocks noGrp="1"/>
          </p:cNvSpPr>
          <p:nvPr>
            <p:ph type="subTitle" idx="5"/>
          </p:nvPr>
        </p:nvSpPr>
        <p:spPr>
          <a:xfrm>
            <a:off x="1946864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81" name="Google Shape;1481;p52"/>
          <p:cNvSpPr txBox="1">
            <a:spLocks noGrp="1"/>
          </p:cNvSpPr>
          <p:nvPr>
            <p:ph type="subTitle" idx="6"/>
          </p:nvPr>
        </p:nvSpPr>
        <p:spPr>
          <a:xfrm>
            <a:off x="1946864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82" name="Google Shape;1482;p52"/>
          <p:cNvSpPr txBox="1">
            <a:spLocks noGrp="1"/>
          </p:cNvSpPr>
          <p:nvPr>
            <p:ph type="subTitle" idx="7"/>
          </p:nvPr>
        </p:nvSpPr>
        <p:spPr>
          <a:xfrm>
            <a:off x="5733689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83" name="Google Shape;1483;p52"/>
          <p:cNvSpPr txBox="1">
            <a:spLocks noGrp="1"/>
          </p:cNvSpPr>
          <p:nvPr>
            <p:ph type="subTitle" idx="8"/>
          </p:nvPr>
        </p:nvSpPr>
        <p:spPr>
          <a:xfrm>
            <a:off x="5733689" y="257775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484" name="Google Shape;1484;p52"/>
          <p:cNvSpPr txBox="1">
            <a:spLocks noGrp="1"/>
          </p:cNvSpPr>
          <p:nvPr>
            <p:ph type="subTitle" idx="9"/>
          </p:nvPr>
        </p:nvSpPr>
        <p:spPr>
          <a:xfrm>
            <a:off x="1946864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485" name="Google Shape;1485;p52"/>
          <p:cNvSpPr txBox="1">
            <a:spLocks noGrp="1"/>
          </p:cNvSpPr>
          <p:nvPr>
            <p:ph type="subTitle" idx="13"/>
          </p:nvPr>
        </p:nvSpPr>
        <p:spPr>
          <a:xfrm>
            <a:off x="1946864" y="257774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86" name="Google Shape;1486;p52"/>
          <p:cNvSpPr txBox="1">
            <a:spLocks noGrp="1"/>
          </p:cNvSpPr>
          <p:nvPr>
            <p:ph type="subTitle" idx="14"/>
          </p:nvPr>
        </p:nvSpPr>
        <p:spPr>
          <a:xfrm>
            <a:off x="5733689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87" name="Google Shape;1487;p52"/>
          <p:cNvSpPr txBox="1">
            <a:spLocks noGrp="1"/>
          </p:cNvSpPr>
          <p:nvPr>
            <p:ph type="subTitle" idx="15"/>
          </p:nvPr>
        </p:nvSpPr>
        <p:spPr>
          <a:xfrm>
            <a:off x="1946864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grpSp>
        <p:nvGrpSpPr>
          <p:cNvPr id="1488" name="Google Shape;1488;p52"/>
          <p:cNvGrpSpPr/>
          <p:nvPr/>
        </p:nvGrpSpPr>
        <p:grpSpPr>
          <a:xfrm rot="-10758401">
            <a:off x="5019984" y="1515164"/>
            <a:ext cx="527054" cy="3092894"/>
            <a:chOff x="1386956" y="1254611"/>
            <a:chExt cx="527068" cy="3353215"/>
          </a:xfrm>
        </p:grpSpPr>
        <p:grpSp>
          <p:nvGrpSpPr>
            <p:cNvPr id="1489" name="Google Shape;1489;p52"/>
            <p:cNvGrpSpPr/>
            <p:nvPr/>
          </p:nvGrpSpPr>
          <p:grpSpPr>
            <a:xfrm>
              <a:off x="1386956" y="1254611"/>
              <a:ext cx="527068" cy="1167307"/>
              <a:chOff x="1386982" y="1254629"/>
              <a:chExt cx="527068" cy="971541"/>
            </a:xfrm>
          </p:grpSpPr>
          <p:sp>
            <p:nvSpPr>
              <p:cNvPr id="1490" name="Google Shape;1490;p52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2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52"/>
            <p:cNvGrpSpPr/>
            <p:nvPr/>
          </p:nvGrpSpPr>
          <p:grpSpPr>
            <a:xfrm>
              <a:off x="1386956" y="2347565"/>
              <a:ext cx="527068" cy="1167307"/>
              <a:chOff x="1386982" y="1254629"/>
              <a:chExt cx="527068" cy="971541"/>
            </a:xfrm>
          </p:grpSpPr>
          <p:sp>
            <p:nvSpPr>
              <p:cNvPr id="1493" name="Google Shape;1493;p52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2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52"/>
            <p:cNvGrpSpPr/>
            <p:nvPr/>
          </p:nvGrpSpPr>
          <p:grpSpPr>
            <a:xfrm>
              <a:off x="1386956" y="3440519"/>
              <a:ext cx="527068" cy="1167307"/>
              <a:chOff x="1386982" y="1254629"/>
              <a:chExt cx="527068" cy="971541"/>
            </a:xfrm>
          </p:grpSpPr>
          <p:sp>
            <p:nvSpPr>
              <p:cNvPr id="1496" name="Google Shape;1496;p52"/>
              <p:cNvSpPr/>
              <p:nvPr/>
            </p:nvSpPr>
            <p:spPr>
              <a:xfrm rot="-5406807">
                <a:off x="1161237" y="1481335"/>
                <a:ext cx="971543" cy="518128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4631" extrusionOk="0">
                    <a:moveTo>
                      <a:pt x="0" y="0"/>
                    </a:moveTo>
                    <a:lnTo>
                      <a:pt x="142" y="1407"/>
                    </a:lnTo>
                    <a:lnTo>
                      <a:pt x="0" y="2455"/>
                    </a:lnTo>
                    <a:lnTo>
                      <a:pt x="142" y="3827"/>
                    </a:lnTo>
                    <a:lnTo>
                      <a:pt x="142" y="4630"/>
                    </a:lnTo>
                    <a:lnTo>
                      <a:pt x="9500" y="4556"/>
                    </a:lnTo>
                    <a:lnTo>
                      <a:pt x="9500" y="3571"/>
                    </a:lnTo>
                    <a:lnTo>
                      <a:pt x="9283" y="2164"/>
                    </a:lnTo>
                    <a:lnTo>
                      <a:pt x="9500" y="940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2"/>
              <p:cNvSpPr/>
              <p:nvPr/>
            </p:nvSpPr>
            <p:spPr>
              <a:xfrm>
                <a:off x="1850450" y="1254925"/>
                <a:ext cx="63600" cy="957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8" name="Google Shape;1498;p52"/>
          <p:cNvGrpSpPr/>
          <p:nvPr/>
        </p:nvGrpSpPr>
        <p:grpSpPr>
          <a:xfrm rot="-486850">
            <a:off x="3820164" y="229486"/>
            <a:ext cx="1503257" cy="315244"/>
            <a:chOff x="1616851" y="4296375"/>
            <a:chExt cx="5910276" cy="311472"/>
          </a:xfrm>
        </p:grpSpPr>
        <p:sp>
          <p:nvSpPr>
            <p:cNvPr id="1499" name="Google Shape;1499;p52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2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52"/>
          <p:cNvSpPr/>
          <p:nvPr/>
        </p:nvSpPr>
        <p:spPr>
          <a:xfrm>
            <a:off x="1339701" y="1727443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52"/>
          <p:cNvGrpSpPr/>
          <p:nvPr/>
        </p:nvGrpSpPr>
        <p:grpSpPr>
          <a:xfrm>
            <a:off x="1387094" y="2834513"/>
            <a:ext cx="219981" cy="369974"/>
            <a:chOff x="-38109725" y="3955025"/>
            <a:chExt cx="188275" cy="316650"/>
          </a:xfrm>
          <a:solidFill>
            <a:srgbClr val="FFFFFF"/>
          </a:solidFill>
        </p:grpSpPr>
        <p:sp>
          <p:nvSpPr>
            <p:cNvPr id="1508" name="Google Shape;1508;p52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52"/>
          <p:cNvGrpSpPr/>
          <p:nvPr/>
        </p:nvGrpSpPr>
        <p:grpSpPr>
          <a:xfrm>
            <a:off x="1310710" y="4038596"/>
            <a:ext cx="372749" cy="241158"/>
            <a:chOff x="-37806500" y="3643030"/>
            <a:chExt cx="319025" cy="206400"/>
          </a:xfrm>
          <a:solidFill>
            <a:srgbClr val="FFFFFF"/>
          </a:solidFill>
        </p:grpSpPr>
        <p:sp>
          <p:nvSpPr>
            <p:cNvPr id="1511" name="Google Shape;1511;p52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52"/>
          <p:cNvSpPr/>
          <p:nvPr/>
        </p:nvSpPr>
        <p:spPr>
          <a:xfrm>
            <a:off x="5150518" y="397465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2"/>
          <p:cNvSpPr/>
          <p:nvPr/>
        </p:nvSpPr>
        <p:spPr>
          <a:xfrm>
            <a:off x="5147841" y="2842568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5" name="Google Shape;1515;p52"/>
          <p:cNvGrpSpPr/>
          <p:nvPr/>
        </p:nvGrpSpPr>
        <p:grpSpPr>
          <a:xfrm>
            <a:off x="5105400" y="1746730"/>
            <a:ext cx="356221" cy="333240"/>
            <a:chOff x="-10858725" y="4092875"/>
            <a:chExt cx="353675" cy="330825"/>
          </a:xfrm>
          <a:solidFill>
            <a:srgbClr val="FFFFFF"/>
          </a:solidFill>
        </p:grpSpPr>
        <p:sp>
          <p:nvSpPr>
            <p:cNvPr id="1516" name="Google Shape;1516;p52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oogle Shape;1526;p53"/>
          <p:cNvGrpSpPr/>
          <p:nvPr/>
        </p:nvGrpSpPr>
        <p:grpSpPr>
          <a:xfrm>
            <a:off x="2683249" y="374724"/>
            <a:ext cx="3777060" cy="966773"/>
            <a:chOff x="2608875" y="374725"/>
            <a:chExt cx="3926258" cy="966773"/>
          </a:xfrm>
        </p:grpSpPr>
        <p:sp>
          <p:nvSpPr>
            <p:cNvPr id="1527" name="Google Shape;1527;p53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53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students</a:t>
            </a:r>
            <a:endParaRPr/>
          </a:p>
        </p:txBody>
      </p:sp>
      <p:sp>
        <p:nvSpPr>
          <p:cNvPr id="1530" name="Google Shape;1530;p53"/>
          <p:cNvSpPr txBox="1"/>
          <p:nvPr/>
        </p:nvSpPr>
        <p:spPr>
          <a:xfrm>
            <a:off x="871762" y="1927500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 is the closest planet to the Sun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31" name="Google Shape;1531;p53"/>
          <p:cNvSpPr txBox="1"/>
          <p:nvPr/>
        </p:nvSpPr>
        <p:spPr>
          <a:xfrm>
            <a:off x="871807" y="1558925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Mercury</a:t>
            </a:r>
            <a:endParaRPr sz="25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32" name="Google Shape;1532;p53"/>
          <p:cNvSpPr txBox="1"/>
          <p:nvPr/>
        </p:nvSpPr>
        <p:spPr>
          <a:xfrm>
            <a:off x="871762" y="4062750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Mars is actually a cold place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33" name="Google Shape;1533;p53"/>
          <p:cNvSpPr txBox="1"/>
          <p:nvPr/>
        </p:nvSpPr>
        <p:spPr>
          <a:xfrm>
            <a:off x="871807" y="3694175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Mars</a:t>
            </a:r>
            <a:endParaRPr sz="25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34" name="Google Shape;1534;p53"/>
          <p:cNvSpPr/>
          <p:nvPr/>
        </p:nvSpPr>
        <p:spPr>
          <a:xfrm>
            <a:off x="3224037" y="1780649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53"/>
          <p:cNvSpPr/>
          <p:nvPr/>
        </p:nvSpPr>
        <p:spPr>
          <a:xfrm>
            <a:off x="3927462" y="1780649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53"/>
          <p:cNvSpPr/>
          <p:nvPr/>
        </p:nvSpPr>
        <p:spPr>
          <a:xfrm>
            <a:off x="4630887" y="1780649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53"/>
          <p:cNvSpPr/>
          <p:nvPr/>
        </p:nvSpPr>
        <p:spPr>
          <a:xfrm>
            <a:off x="5334312" y="1780649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53"/>
          <p:cNvSpPr/>
          <p:nvPr/>
        </p:nvSpPr>
        <p:spPr>
          <a:xfrm>
            <a:off x="6037737" y="1780649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3"/>
          <p:cNvSpPr/>
          <p:nvPr/>
        </p:nvSpPr>
        <p:spPr>
          <a:xfrm>
            <a:off x="3224037" y="3919978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3"/>
          <p:cNvSpPr/>
          <p:nvPr/>
        </p:nvSpPr>
        <p:spPr>
          <a:xfrm>
            <a:off x="3927462" y="3919978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53"/>
          <p:cNvSpPr/>
          <p:nvPr/>
        </p:nvSpPr>
        <p:spPr>
          <a:xfrm>
            <a:off x="4630887" y="3919978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53"/>
          <p:cNvSpPr/>
          <p:nvPr/>
        </p:nvSpPr>
        <p:spPr>
          <a:xfrm>
            <a:off x="5334312" y="3919978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53"/>
          <p:cNvSpPr/>
          <p:nvPr/>
        </p:nvSpPr>
        <p:spPr>
          <a:xfrm>
            <a:off x="6037737" y="3919978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3"/>
          <p:cNvSpPr/>
          <p:nvPr/>
        </p:nvSpPr>
        <p:spPr>
          <a:xfrm rot="-378801">
            <a:off x="7141997" y="1722996"/>
            <a:ext cx="1102774" cy="545101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60%</a:t>
            </a:r>
            <a:endParaRPr sz="25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45" name="Google Shape;1545;p53"/>
          <p:cNvSpPr txBox="1"/>
          <p:nvPr/>
        </p:nvSpPr>
        <p:spPr>
          <a:xfrm>
            <a:off x="871762" y="3028057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 is the second planet from the Sun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546" name="Google Shape;1546;p53"/>
          <p:cNvSpPr txBox="1"/>
          <p:nvPr/>
        </p:nvSpPr>
        <p:spPr>
          <a:xfrm>
            <a:off x="871807" y="2659482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47" name="Google Shape;1547;p53"/>
          <p:cNvSpPr/>
          <p:nvPr/>
        </p:nvSpPr>
        <p:spPr>
          <a:xfrm>
            <a:off x="3224037" y="2880853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53"/>
          <p:cNvSpPr/>
          <p:nvPr/>
        </p:nvSpPr>
        <p:spPr>
          <a:xfrm>
            <a:off x="3927462" y="2880853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53"/>
          <p:cNvSpPr/>
          <p:nvPr/>
        </p:nvSpPr>
        <p:spPr>
          <a:xfrm>
            <a:off x="4630887" y="2880853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53"/>
          <p:cNvSpPr/>
          <p:nvPr/>
        </p:nvSpPr>
        <p:spPr>
          <a:xfrm>
            <a:off x="5334312" y="2880853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53"/>
          <p:cNvSpPr/>
          <p:nvPr/>
        </p:nvSpPr>
        <p:spPr>
          <a:xfrm>
            <a:off x="6037737" y="2880853"/>
            <a:ext cx="502194" cy="42980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53"/>
          <p:cNvSpPr/>
          <p:nvPr/>
        </p:nvSpPr>
        <p:spPr>
          <a:xfrm rot="385432">
            <a:off x="7142004" y="2823207"/>
            <a:ext cx="1102773" cy="545095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40%</a:t>
            </a:r>
            <a:endParaRPr sz="2500" dirty="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53" name="Google Shape;1553;p53"/>
          <p:cNvSpPr/>
          <p:nvPr/>
        </p:nvSpPr>
        <p:spPr>
          <a:xfrm rot="-176950">
            <a:off x="7142003" y="3862333"/>
            <a:ext cx="1102796" cy="545092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20%</a:t>
            </a:r>
            <a:endParaRPr sz="25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554" name="Google Shape;1554;p53"/>
          <p:cNvSpPr/>
          <p:nvPr/>
        </p:nvSpPr>
        <p:spPr>
          <a:xfrm rot="5400044">
            <a:off x="8270599" y="1404651"/>
            <a:ext cx="235100" cy="753849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3"/>
          <p:cNvSpPr/>
          <p:nvPr/>
        </p:nvSpPr>
        <p:spPr>
          <a:xfrm rot="5400044">
            <a:off x="8270599" y="2489801"/>
            <a:ext cx="235100" cy="753849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3"/>
          <p:cNvSpPr/>
          <p:nvPr/>
        </p:nvSpPr>
        <p:spPr>
          <a:xfrm rot="5400044">
            <a:off x="8270599" y="3574951"/>
            <a:ext cx="235100" cy="753849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53"/>
          <p:cNvGrpSpPr/>
          <p:nvPr/>
        </p:nvGrpSpPr>
        <p:grpSpPr>
          <a:xfrm rot="370692">
            <a:off x="3943228" y="227440"/>
            <a:ext cx="1257282" cy="248061"/>
            <a:chOff x="5674700" y="1114550"/>
            <a:chExt cx="1490200" cy="294050"/>
          </a:xfrm>
        </p:grpSpPr>
        <p:sp>
          <p:nvSpPr>
            <p:cNvPr id="1558" name="Google Shape;1558;p53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54"/>
          <p:cNvSpPr/>
          <p:nvPr/>
        </p:nvSpPr>
        <p:spPr>
          <a:xfrm>
            <a:off x="3033700" y="1533750"/>
            <a:ext cx="3076500" cy="307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174182" y="1668100"/>
            <a:ext cx="2788798" cy="2805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80" name="Google Shape;1580;p54"/>
          <p:cNvGrpSpPr/>
          <p:nvPr/>
        </p:nvGrpSpPr>
        <p:grpSpPr>
          <a:xfrm rot="141114">
            <a:off x="2360751" y="458528"/>
            <a:ext cx="4383237" cy="904341"/>
            <a:chOff x="2992496" y="303600"/>
            <a:chExt cx="3112019" cy="1213196"/>
          </a:xfrm>
        </p:grpSpPr>
        <p:sp>
          <p:nvSpPr>
            <p:cNvPr id="1581" name="Google Shape;1581;p54"/>
            <p:cNvSpPr/>
            <p:nvPr/>
          </p:nvSpPr>
          <p:spPr>
            <a:xfrm>
              <a:off x="2992496" y="339381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54"/>
          <p:cNvGrpSpPr/>
          <p:nvPr/>
        </p:nvGrpSpPr>
        <p:grpSpPr>
          <a:xfrm rot="-213726">
            <a:off x="4084224" y="333553"/>
            <a:ext cx="975620" cy="244878"/>
            <a:chOff x="-1819625" y="2061475"/>
            <a:chExt cx="826951" cy="403129"/>
          </a:xfrm>
        </p:grpSpPr>
        <p:sp>
          <p:nvSpPr>
            <p:cNvPr id="1584" name="Google Shape;1584;p54"/>
            <p:cNvSpPr/>
            <p:nvPr/>
          </p:nvSpPr>
          <p:spPr>
            <a:xfrm>
              <a:off x="-1819625" y="2061475"/>
              <a:ext cx="826951" cy="40312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4"/>
            <p:cNvSpPr/>
            <p:nvPr/>
          </p:nvSpPr>
          <p:spPr>
            <a:xfrm>
              <a:off x="-1819625" y="2061475"/>
              <a:ext cx="87831" cy="25332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4"/>
            <p:cNvSpPr/>
            <p:nvPr/>
          </p:nvSpPr>
          <p:spPr>
            <a:xfrm>
              <a:off x="-1531150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4"/>
            <p:cNvSpPr/>
            <p:nvPr/>
          </p:nvSpPr>
          <p:spPr>
            <a:xfrm>
              <a:off x="-1378904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4"/>
            <p:cNvSpPr/>
            <p:nvPr/>
          </p:nvSpPr>
          <p:spPr>
            <a:xfrm>
              <a:off x="-1683831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4"/>
            <p:cNvSpPr/>
            <p:nvPr/>
          </p:nvSpPr>
          <p:spPr>
            <a:xfrm>
              <a:off x="-1623333" y="2429780"/>
              <a:ext cx="133966" cy="33340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4"/>
            <p:cNvSpPr/>
            <p:nvPr/>
          </p:nvSpPr>
          <p:spPr>
            <a:xfrm>
              <a:off x="-1157804" y="2429780"/>
              <a:ext cx="118994" cy="29858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4"/>
            <p:cNvSpPr/>
            <p:nvPr/>
          </p:nvSpPr>
          <p:spPr>
            <a:xfrm>
              <a:off x="-1313009" y="2429780"/>
              <a:ext cx="124043" cy="30816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4"/>
            <p:cNvSpPr/>
            <p:nvPr/>
          </p:nvSpPr>
          <p:spPr>
            <a:xfrm>
              <a:off x="-1468215" y="2429780"/>
              <a:ext cx="129004" cy="32296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4"/>
            <p:cNvSpPr/>
            <p:nvPr/>
          </p:nvSpPr>
          <p:spPr>
            <a:xfrm>
              <a:off x="-1778539" y="2429780"/>
              <a:ext cx="138928" cy="34820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4"/>
            <p:cNvSpPr/>
            <p:nvPr/>
          </p:nvSpPr>
          <p:spPr>
            <a:xfrm>
              <a:off x="-1226223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4"/>
            <p:cNvSpPr/>
            <p:nvPr/>
          </p:nvSpPr>
          <p:spPr>
            <a:xfrm>
              <a:off x="-1813706" y="2101605"/>
              <a:ext cx="821032" cy="51098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4"/>
            <p:cNvSpPr/>
            <p:nvPr/>
          </p:nvSpPr>
          <p:spPr>
            <a:xfrm>
              <a:off x="-1073542" y="2061475"/>
              <a:ext cx="80867" cy="25332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4"/>
            <p:cNvSpPr/>
            <p:nvPr/>
          </p:nvSpPr>
          <p:spPr>
            <a:xfrm>
              <a:off x="-1818667" y="2232962"/>
              <a:ext cx="811631" cy="51185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4"/>
            <p:cNvSpPr/>
            <p:nvPr/>
          </p:nvSpPr>
          <p:spPr>
            <a:xfrm>
              <a:off x="-1810224" y="2167501"/>
              <a:ext cx="808671" cy="50663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4"/>
            <p:cNvSpPr/>
            <p:nvPr/>
          </p:nvSpPr>
          <p:spPr>
            <a:xfrm>
              <a:off x="-1807264" y="2456069"/>
              <a:ext cx="17410" cy="8531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4"/>
            <p:cNvSpPr/>
            <p:nvPr/>
          </p:nvSpPr>
          <p:spPr>
            <a:xfrm>
              <a:off x="-1815186" y="2298423"/>
              <a:ext cx="817550" cy="51098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4"/>
            <p:cNvSpPr/>
            <p:nvPr/>
          </p:nvSpPr>
          <p:spPr>
            <a:xfrm>
              <a:off x="-1002685" y="2453545"/>
              <a:ext cx="10010" cy="4614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4"/>
            <p:cNvSpPr/>
            <p:nvPr/>
          </p:nvSpPr>
          <p:spPr>
            <a:xfrm>
              <a:off x="-1807787" y="2364319"/>
              <a:ext cx="815113" cy="51185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4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our students</a:t>
            </a:r>
            <a:endParaRPr/>
          </a:p>
        </p:txBody>
      </p:sp>
      <p:grpSp>
        <p:nvGrpSpPr>
          <p:cNvPr id="1606" name="Google Shape;1606;p54"/>
          <p:cNvGrpSpPr/>
          <p:nvPr/>
        </p:nvGrpSpPr>
        <p:grpSpPr>
          <a:xfrm>
            <a:off x="3033693" y="1533750"/>
            <a:ext cx="3076500" cy="3074100"/>
            <a:chOff x="3033693" y="1533750"/>
            <a:chExt cx="3076500" cy="3074100"/>
          </a:xfrm>
        </p:grpSpPr>
        <p:sp>
          <p:nvSpPr>
            <p:cNvPr id="1607" name="Google Shape;1607;p54"/>
            <p:cNvSpPr/>
            <p:nvPr/>
          </p:nvSpPr>
          <p:spPr>
            <a:xfrm rot="5400000">
              <a:off x="3033693" y="1533750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4"/>
            <p:cNvSpPr/>
            <p:nvPr/>
          </p:nvSpPr>
          <p:spPr>
            <a:xfrm rot="-5400000">
              <a:off x="5418393" y="3916050"/>
              <a:ext cx="691800" cy="691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9" name="Google Shape;1609;p54"/>
          <p:cNvSpPr/>
          <p:nvPr/>
        </p:nvSpPr>
        <p:spPr>
          <a:xfrm rot="227892">
            <a:off x="2651963" y="1824350"/>
            <a:ext cx="872663" cy="550066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10" name="Google Shape;1610;p54"/>
          <p:cNvSpPr/>
          <p:nvPr/>
        </p:nvSpPr>
        <p:spPr>
          <a:xfrm rot="-441601">
            <a:off x="2651963" y="3523827"/>
            <a:ext cx="872664" cy="536599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11" name="Google Shape;1611;p54"/>
          <p:cNvSpPr/>
          <p:nvPr/>
        </p:nvSpPr>
        <p:spPr>
          <a:xfrm rot="10572114" flipH="1">
            <a:off x="5646342" y="3519700"/>
            <a:ext cx="872687" cy="544856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12" name="Google Shape;1612;p54"/>
          <p:cNvSpPr/>
          <p:nvPr/>
        </p:nvSpPr>
        <p:spPr>
          <a:xfrm rot="-10358399" flipH="1">
            <a:off x="5646353" y="1828109"/>
            <a:ext cx="872664" cy="542538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613" name="Google Shape;1613;p54"/>
          <p:cNvGrpSpPr/>
          <p:nvPr/>
        </p:nvGrpSpPr>
        <p:grpSpPr>
          <a:xfrm>
            <a:off x="2918695" y="1929743"/>
            <a:ext cx="339200" cy="339271"/>
            <a:chOff x="5049725" y="2027900"/>
            <a:chExt cx="481750" cy="481850"/>
          </a:xfrm>
          <a:solidFill>
            <a:schemeClr val="bg2"/>
          </a:solidFill>
        </p:grpSpPr>
        <p:sp>
          <p:nvSpPr>
            <p:cNvPr id="1614" name="Google Shape;1614;p54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6" name="Google Shape;1616;p54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7" name="Google Shape;1617;p54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8" name="Google Shape;1618;p54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9" name="Google Shape;1619;p54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0" name="Google Shape;1620;p54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1" name="Google Shape;1621;p54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22" name="Google Shape;1622;p54"/>
          <p:cNvSpPr/>
          <p:nvPr/>
        </p:nvSpPr>
        <p:spPr>
          <a:xfrm>
            <a:off x="2896400" y="3606994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3" name="Google Shape;1623;p54"/>
          <p:cNvGrpSpPr/>
          <p:nvPr/>
        </p:nvGrpSpPr>
        <p:grpSpPr>
          <a:xfrm>
            <a:off x="5898618" y="3606220"/>
            <a:ext cx="368134" cy="371814"/>
            <a:chOff x="-37804925" y="3953450"/>
            <a:chExt cx="315075" cy="318225"/>
          </a:xfrm>
          <a:solidFill>
            <a:srgbClr val="FFFFFF"/>
          </a:solidFill>
        </p:grpSpPr>
        <p:sp>
          <p:nvSpPr>
            <p:cNvPr id="1624" name="Google Shape;1624;p54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4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4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54"/>
          <p:cNvSpPr/>
          <p:nvPr/>
        </p:nvSpPr>
        <p:spPr>
          <a:xfrm>
            <a:off x="5949692" y="1914859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4"/>
          <p:cNvSpPr txBox="1"/>
          <p:nvPr/>
        </p:nvSpPr>
        <p:spPr>
          <a:xfrm>
            <a:off x="6708538" y="2039299"/>
            <a:ext cx="169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Saturn is a planet with several rings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29" name="Google Shape;1629;p54"/>
          <p:cNvSpPr txBox="1"/>
          <p:nvPr/>
        </p:nvSpPr>
        <p:spPr>
          <a:xfrm>
            <a:off x="6708538" y="1670725"/>
            <a:ext cx="1693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Saturn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30" name="Google Shape;1630;p54"/>
          <p:cNvSpPr txBox="1"/>
          <p:nvPr/>
        </p:nvSpPr>
        <p:spPr>
          <a:xfrm>
            <a:off x="6708538" y="3724836"/>
            <a:ext cx="169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Mars is actually a cold place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31" name="Google Shape;1631;p54"/>
          <p:cNvSpPr txBox="1"/>
          <p:nvPr/>
        </p:nvSpPr>
        <p:spPr>
          <a:xfrm>
            <a:off x="6708538" y="3356263"/>
            <a:ext cx="1693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Mars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32" name="Google Shape;1632;p54"/>
          <p:cNvSpPr txBox="1"/>
          <p:nvPr/>
        </p:nvSpPr>
        <p:spPr>
          <a:xfrm>
            <a:off x="742163" y="2039299"/>
            <a:ext cx="169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It is the closest planet to the Sun 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33" name="Google Shape;1633;p54"/>
          <p:cNvSpPr txBox="1"/>
          <p:nvPr/>
        </p:nvSpPr>
        <p:spPr>
          <a:xfrm>
            <a:off x="742163" y="1670725"/>
            <a:ext cx="1693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Mercury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634" name="Google Shape;1634;p54"/>
          <p:cNvSpPr txBox="1"/>
          <p:nvPr/>
        </p:nvSpPr>
        <p:spPr>
          <a:xfrm>
            <a:off x="742163" y="3724836"/>
            <a:ext cx="169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Venus has a beautiful name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635" name="Google Shape;1635;p54"/>
          <p:cNvSpPr txBox="1"/>
          <p:nvPr/>
        </p:nvSpPr>
        <p:spPr>
          <a:xfrm>
            <a:off x="742163" y="3356263"/>
            <a:ext cx="1693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55"/>
          <p:cNvGrpSpPr/>
          <p:nvPr/>
        </p:nvGrpSpPr>
        <p:grpSpPr>
          <a:xfrm>
            <a:off x="1767777" y="586752"/>
            <a:ext cx="5608439" cy="3970005"/>
            <a:chOff x="1774252" y="586752"/>
            <a:chExt cx="5608439" cy="3970005"/>
          </a:xfrm>
        </p:grpSpPr>
        <p:grpSp>
          <p:nvGrpSpPr>
            <p:cNvPr id="1641" name="Google Shape;1641;p55"/>
            <p:cNvGrpSpPr/>
            <p:nvPr/>
          </p:nvGrpSpPr>
          <p:grpSpPr>
            <a:xfrm>
              <a:off x="1774252" y="636239"/>
              <a:ext cx="5608006" cy="3920518"/>
              <a:chOff x="3000303" y="998421"/>
              <a:chExt cx="2911737" cy="2888043"/>
            </a:xfrm>
          </p:grpSpPr>
          <p:sp>
            <p:nvSpPr>
              <p:cNvPr id="1642" name="Google Shape;1642;p55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5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4" name="Google Shape;164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45" name="Google Shape;164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1" name="Google Shape;1671;p55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2" name="Google Shape;1672;p55"/>
            <p:cNvGrpSpPr/>
            <p:nvPr/>
          </p:nvGrpSpPr>
          <p:grpSpPr>
            <a:xfrm>
              <a:off x="1838863" y="586752"/>
              <a:ext cx="5543829" cy="3920518"/>
              <a:chOff x="3069613" y="998421"/>
              <a:chExt cx="2886809" cy="2888043"/>
            </a:xfrm>
          </p:grpSpPr>
          <p:sp>
            <p:nvSpPr>
              <p:cNvPr id="1673" name="Google Shape;1673;p55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4" name="Google Shape;167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75" name="Google Shape;167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01" name="Google Shape;1701;p55"/>
              <p:cNvSpPr/>
              <p:nvPr/>
            </p:nvSpPr>
            <p:spPr>
              <a:xfrm>
                <a:off x="3393319" y="1235512"/>
                <a:ext cx="2199895" cy="2415114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5"/>
              <p:cNvSpPr/>
              <p:nvPr/>
            </p:nvSpPr>
            <p:spPr>
              <a:xfrm>
                <a:off x="3433085" y="1292336"/>
                <a:ext cx="2116651" cy="2301243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3" name="Google Shape;1703;p55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704" name="Google Shape;1704;p55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705" name="Google Shape;1705;p55"/>
          <p:cNvSpPr txBox="1">
            <a:spLocks noGrp="1"/>
          </p:cNvSpPr>
          <p:nvPr>
            <p:ph type="title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706" name="Google Shape;1706;p55"/>
          <p:cNvGrpSpPr/>
          <p:nvPr/>
        </p:nvGrpSpPr>
        <p:grpSpPr>
          <a:xfrm>
            <a:off x="339325" y="20422"/>
            <a:ext cx="1434995" cy="1213485"/>
            <a:chOff x="7342975" y="2937669"/>
            <a:chExt cx="1838088" cy="1554356"/>
          </a:xfrm>
        </p:grpSpPr>
        <p:sp>
          <p:nvSpPr>
            <p:cNvPr id="1707" name="Google Shape;1707;p55"/>
            <p:cNvSpPr/>
            <p:nvPr/>
          </p:nvSpPr>
          <p:spPr>
            <a:xfrm rot="-1053406">
              <a:off x="7477443" y="3147928"/>
              <a:ext cx="1569152" cy="1133838"/>
            </a:xfrm>
            <a:custGeom>
              <a:avLst/>
              <a:gdLst/>
              <a:ahLst/>
              <a:cxnLst/>
              <a:rect l="l" t="t" r="r" b="b"/>
              <a:pathLst>
                <a:path w="12707" h="9182" extrusionOk="0">
                  <a:moveTo>
                    <a:pt x="12706" y="4591"/>
                  </a:moveTo>
                  <a:cubicBezTo>
                    <a:pt x="12706" y="3942"/>
                    <a:pt x="12393" y="3390"/>
                    <a:pt x="11954" y="3156"/>
                  </a:cubicBezTo>
                  <a:lnTo>
                    <a:pt x="11954" y="1584"/>
                  </a:lnTo>
                  <a:cubicBezTo>
                    <a:pt x="11954" y="1294"/>
                    <a:pt x="11721" y="1060"/>
                    <a:pt x="11430" y="1060"/>
                  </a:cubicBezTo>
                  <a:lnTo>
                    <a:pt x="9933" y="1060"/>
                  </a:lnTo>
                  <a:cubicBezTo>
                    <a:pt x="8959" y="400"/>
                    <a:pt x="7712" y="1"/>
                    <a:pt x="6350" y="1"/>
                  </a:cubicBezTo>
                  <a:cubicBezTo>
                    <a:pt x="4995" y="1"/>
                    <a:pt x="3748" y="400"/>
                    <a:pt x="2774" y="1060"/>
                  </a:cubicBezTo>
                  <a:lnTo>
                    <a:pt x="1276" y="1060"/>
                  </a:lnTo>
                  <a:cubicBezTo>
                    <a:pt x="986" y="1060"/>
                    <a:pt x="752" y="1294"/>
                    <a:pt x="752" y="1584"/>
                  </a:cubicBezTo>
                  <a:lnTo>
                    <a:pt x="752" y="3156"/>
                  </a:lnTo>
                  <a:cubicBezTo>
                    <a:pt x="308" y="3390"/>
                    <a:pt x="0" y="3942"/>
                    <a:pt x="0" y="4591"/>
                  </a:cubicBezTo>
                  <a:cubicBezTo>
                    <a:pt x="0" y="5235"/>
                    <a:pt x="308" y="5793"/>
                    <a:pt x="752" y="6026"/>
                  </a:cubicBezTo>
                  <a:lnTo>
                    <a:pt x="752" y="7604"/>
                  </a:lnTo>
                  <a:cubicBezTo>
                    <a:pt x="752" y="7889"/>
                    <a:pt x="986" y="8122"/>
                    <a:pt x="1276" y="8122"/>
                  </a:cubicBezTo>
                  <a:lnTo>
                    <a:pt x="2774" y="8122"/>
                  </a:lnTo>
                  <a:cubicBezTo>
                    <a:pt x="3748" y="8783"/>
                    <a:pt x="4995" y="9182"/>
                    <a:pt x="6350" y="9182"/>
                  </a:cubicBezTo>
                  <a:cubicBezTo>
                    <a:pt x="7712" y="9182"/>
                    <a:pt x="8959" y="8783"/>
                    <a:pt x="9933" y="8122"/>
                  </a:cubicBezTo>
                  <a:lnTo>
                    <a:pt x="11430" y="8122"/>
                  </a:lnTo>
                  <a:cubicBezTo>
                    <a:pt x="11721" y="8122"/>
                    <a:pt x="11949" y="7889"/>
                    <a:pt x="11954" y="7604"/>
                  </a:cubicBezTo>
                  <a:lnTo>
                    <a:pt x="11954" y="6026"/>
                  </a:lnTo>
                  <a:cubicBezTo>
                    <a:pt x="12393" y="5793"/>
                    <a:pt x="12706" y="5241"/>
                    <a:pt x="12706" y="4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Grand Hotel"/>
                  <a:ea typeface="Grand Hotel"/>
                  <a:cs typeface="Grand Hotel"/>
                  <a:sym typeface="Grand Hotel"/>
                </a:rPr>
                <a:t>Our Best Methodology</a:t>
              </a:r>
              <a:endParaRPr sz="16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708" name="Google Shape;1708;p55"/>
            <p:cNvSpPr/>
            <p:nvPr/>
          </p:nvSpPr>
          <p:spPr>
            <a:xfrm rot="-1053417">
              <a:off x="7507898" y="3176722"/>
              <a:ext cx="1508870" cy="1076185"/>
            </a:xfrm>
            <a:custGeom>
              <a:avLst/>
              <a:gdLst/>
              <a:ahLst/>
              <a:cxnLst/>
              <a:rect l="l" t="t" r="r" b="b"/>
              <a:pathLst>
                <a:path w="12314" h="8783" extrusionOk="0">
                  <a:moveTo>
                    <a:pt x="6151" y="63"/>
                  </a:moveTo>
                  <a:cubicBezTo>
                    <a:pt x="7410" y="63"/>
                    <a:pt x="8629" y="416"/>
                    <a:pt x="9586" y="1077"/>
                  </a:cubicBezTo>
                  <a:lnTo>
                    <a:pt x="9637" y="1111"/>
                  </a:lnTo>
                  <a:lnTo>
                    <a:pt x="9654" y="1122"/>
                  </a:lnTo>
                  <a:lnTo>
                    <a:pt x="11231" y="1122"/>
                  </a:lnTo>
                  <a:cubicBezTo>
                    <a:pt x="11380" y="1122"/>
                    <a:pt x="11493" y="1236"/>
                    <a:pt x="11493" y="1384"/>
                  </a:cubicBezTo>
                  <a:lnTo>
                    <a:pt x="11493" y="3116"/>
                  </a:lnTo>
                  <a:lnTo>
                    <a:pt x="11528" y="3133"/>
                  </a:lnTo>
                  <a:lnTo>
                    <a:pt x="11636" y="3184"/>
                  </a:lnTo>
                  <a:cubicBezTo>
                    <a:pt x="12000" y="3378"/>
                    <a:pt x="12251" y="3862"/>
                    <a:pt x="12251" y="4391"/>
                  </a:cubicBezTo>
                  <a:cubicBezTo>
                    <a:pt x="12251" y="4915"/>
                    <a:pt x="12000" y="5405"/>
                    <a:pt x="11636" y="5599"/>
                  </a:cubicBezTo>
                  <a:lnTo>
                    <a:pt x="11528" y="5650"/>
                  </a:lnTo>
                  <a:lnTo>
                    <a:pt x="11493" y="5667"/>
                  </a:lnTo>
                  <a:lnTo>
                    <a:pt x="11493" y="7404"/>
                  </a:lnTo>
                  <a:cubicBezTo>
                    <a:pt x="11493" y="7546"/>
                    <a:pt x="11380" y="7666"/>
                    <a:pt x="11231" y="7666"/>
                  </a:cubicBezTo>
                  <a:lnTo>
                    <a:pt x="9654" y="7666"/>
                  </a:lnTo>
                  <a:lnTo>
                    <a:pt x="9637" y="7677"/>
                  </a:lnTo>
                  <a:lnTo>
                    <a:pt x="9586" y="7712"/>
                  </a:lnTo>
                  <a:cubicBezTo>
                    <a:pt x="8629" y="8361"/>
                    <a:pt x="7404" y="8725"/>
                    <a:pt x="6151" y="8725"/>
                  </a:cubicBezTo>
                  <a:cubicBezTo>
                    <a:pt x="4898" y="8725"/>
                    <a:pt x="3680" y="8361"/>
                    <a:pt x="2723" y="7712"/>
                  </a:cubicBezTo>
                  <a:lnTo>
                    <a:pt x="2672" y="7677"/>
                  </a:lnTo>
                  <a:lnTo>
                    <a:pt x="2655" y="7666"/>
                  </a:lnTo>
                  <a:lnTo>
                    <a:pt x="1077" y="7666"/>
                  </a:lnTo>
                  <a:cubicBezTo>
                    <a:pt x="929" y="7666"/>
                    <a:pt x="809" y="7546"/>
                    <a:pt x="809" y="7404"/>
                  </a:cubicBezTo>
                  <a:lnTo>
                    <a:pt x="809" y="5673"/>
                  </a:lnTo>
                  <a:lnTo>
                    <a:pt x="775" y="5656"/>
                  </a:lnTo>
                  <a:lnTo>
                    <a:pt x="673" y="5599"/>
                  </a:lnTo>
                  <a:cubicBezTo>
                    <a:pt x="302" y="5405"/>
                    <a:pt x="58" y="4921"/>
                    <a:pt x="58" y="4391"/>
                  </a:cubicBezTo>
                  <a:cubicBezTo>
                    <a:pt x="58" y="3867"/>
                    <a:pt x="302" y="3383"/>
                    <a:pt x="673" y="3190"/>
                  </a:cubicBezTo>
                  <a:lnTo>
                    <a:pt x="775" y="3133"/>
                  </a:lnTo>
                  <a:lnTo>
                    <a:pt x="809" y="3116"/>
                  </a:lnTo>
                  <a:lnTo>
                    <a:pt x="809" y="1384"/>
                  </a:lnTo>
                  <a:cubicBezTo>
                    <a:pt x="809" y="1242"/>
                    <a:pt x="929" y="1122"/>
                    <a:pt x="1077" y="1122"/>
                  </a:cubicBezTo>
                  <a:lnTo>
                    <a:pt x="2655" y="1122"/>
                  </a:lnTo>
                  <a:lnTo>
                    <a:pt x="2672" y="1111"/>
                  </a:lnTo>
                  <a:lnTo>
                    <a:pt x="2723" y="1077"/>
                  </a:lnTo>
                  <a:cubicBezTo>
                    <a:pt x="3680" y="422"/>
                    <a:pt x="4898" y="63"/>
                    <a:pt x="6151" y="63"/>
                  </a:cubicBezTo>
                  <a:close/>
                  <a:moveTo>
                    <a:pt x="6151" y="0"/>
                  </a:moveTo>
                  <a:cubicBezTo>
                    <a:pt x="4887" y="0"/>
                    <a:pt x="3657" y="365"/>
                    <a:pt x="2683" y="1025"/>
                  </a:cubicBezTo>
                  <a:lnTo>
                    <a:pt x="2637" y="1060"/>
                  </a:lnTo>
                  <a:lnTo>
                    <a:pt x="1077" y="1060"/>
                  </a:lnTo>
                  <a:cubicBezTo>
                    <a:pt x="895" y="1060"/>
                    <a:pt x="752" y="1208"/>
                    <a:pt x="752" y="1384"/>
                  </a:cubicBezTo>
                  <a:lnTo>
                    <a:pt x="752" y="3081"/>
                  </a:lnTo>
                  <a:lnTo>
                    <a:pt x="650" y="3133"/>
                  </a:lnTo>
                  <a:cubicBezTo>
                    <a:pt x="257" y="3332"/>
                    <a:pt x="1" y="3845"/>
                    <a:pt x="1" y="4391"/>
                  </a:cubicBezTo>
                  <a:cubicBezTo>
                    <a:pt x="1" y="4938"/>
                    <a:pt x="257" y="5445"/>
                    <a:pt x="650" y="5650"/>
                  </a:cubicBezTo>
                  <a:lnTo>
                    <a:pt x="752" y="5701"/>
                  </a:lnTo>
                  <a:lnTo>
                    <a:pt x="752" y="7404"/>
                  </a:lnTo>
                  <a:cubicBezTo>
                    <a:pt x="752" y="7581"/>
                    <a:pt x="900" y="7723"/>
                    <a:pt x="1077" y="7723"/>
                  </a:cubicBezTo>
                  <a:lnTo>
                    <a:pt x="2643" y="7723"/>
                  </a:lnTo>
                  <a:lnTo>
                    <a:pt x="2689" y="7757"/>
                  </a:lnTo>
                  <a:cubicBezTo>
                    <a:pt x="3663" y="8423"/>
                    <a:pt x="4893" y="8782"/>
                    <a:pt x="6157" y="8782"/>
                  </a:cubicBezTo>
                  <a:cubicBezTo>
                    <a:pt x="7421" y="8782"/>
                    <a:pt x="8657" y="8423"/>
                    <a:pt x="9625" y="7757"/>
                  </a:cubicBezTo>
                  <a:lnTo>
                    <a:pt x="9677" y="7723"/>
                  </a:lnTo>
                  <a:lnTo>
                    <a:pt x="11237" y="7723"/>
                  </a:lnTo>
                  <a:cubicBezTo>
                    <a:pt x="11414" y="7723"/>
                    <a:pt x="11562" y="7581"/>
                    <a:pt x="11562" y="7404"/>
                  </a:cubicBezTo>
                  <a:lnTo>
                    <a:pt x="11562" y="5707"/>
                  </a:lnTo>
                  <a:lnTo>
                    <a:pt x="11664" y="5650"/>
                  </a:lnTo>
                  <a:cubicBezTo>
                    <a:pt x="12052" y="5451"/>
                    <a:pt x="12314" y="4938"/>
                    <a:pt x="12314" y="4391"/>
                  </a:cubicBezTo>
                  <a:cubicBezTo>
                    <a:pt x="12314" y="3845"/>
                    <a:pt x="12052" y="3338"/>
                    <a:pt x="11664" y="3133"/>
                  </a:cubicBezTo>
                  <a:lnTo>
                    <a:pt x="11562" y="3081"/>
                  </a:lnTo>
                  <a:lnTo>
                    <a:pt x="11562" y="1384"/>
                  </a:lnTo>
                  <a:cubicBezTo>
                    <a:pt x="11562" y="1208"/>
                    <a:pt x="11414" y="1060"/>
                    <a:pt x="11237" y="1060"/>
                  </a:cubicBezTo>
                  <a:lnTo>
                    <a:pt x="9671" y="1060"/>
                  </a:lnTo>
                  <a:lnTo>
                    <a:pt x="9620" y="1025"/>
                  </a:lnTo>
                  <a:cubicBezTo>
                    <a:pt x="8652" y="365"/>
                    <a:pt x="7421" y="0"/>
                    <a:pt x="6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Google Shape;1756;p56"/>
          <p:cNvGrpSpPr/>
          <p:nvPr/>
        </p:nvGrpSpPr>
        <p:grpSpPr>
          <a:xfrm>
            <a:off x="2999138" y="387599"/>
            <a:ext cx="3146046" cy="1010248"/>
            <a:chOff x="2607325" y="351650"/>
            <a:chExt cx="3838046" cy="1017677"/>
          </a:xfrm>
        </p:grpSpPr>
        <p:sp>
          <p:nvSpPr>
            <p:cNvPr id="1757" name="Google Shape;1757;p56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56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Checklist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760" name="Google Shape;1760;p56"/>
          <p:cNvGrpSpPr/>
          <p:nvPr/>
        </p:nvGrpSpPr>
        <p:grpSpPr>
          <a:xfrm rot="331099">
            <a:off x="4053646" y="223427"/>
            <a:ext cx="1036236" cy="300394"/>
            <a:chOff x="4622900" y="2159425"/>
            <a:chExt cx="896120" cy="259776"/>
          </a:xfrm>
        </p:grpSpPr>
        <p:sp>
          <p:nvSpPr>
            <p:cNvPr id="1761" name="Google Shape;1761;p56"/>
            <p:cNvSpPr/>
            <p:nvPr/>
          </p:nvSpPr>
          <p:spPr>
            <a:xfrm>
              <a:off x="4622900" y="2159425"/>
              <a:ext cx="896120" cy="259776"/>
            </a:xfrm>
            <a:custGeom>
              <a:avLst/>
              <a:gdLst/>
              <a:ahLst/>
              <a:cxnLst/>
              <a:rect l="l" t="t" r="r" b="b"/>
              <a:pathLst>
                <a:path w="13105" h="3799" extrusionOk="0">
                  <a:moveTo>
                    <a:pt x="9733" y="2244"/>
                  </a:moveTo>
                  <a:cubicBezTo>
                    <a:pt x="9802" y="2244"/>
                    <a:pt x="9825" y="2301"/>
                    <a:pt x="9853" y="2347"/>
                  </a:cubicBezTo>
                  <a:cubicBezTo>
                    <a:pt x="9921" y="2478"/>
                    <a:pt x="9990" y="2609"/>
                    <a:pt x="10064" y="2739"/>
                  </a:cubicBezTo>
                  <a:cubicBezTo>
                    <a:pt x="10096" y="2794"/>
                    <a:pt x="10119" y="2819"/>
                    <a:pt x="10149" y="2819"/>
                  </a:cubicBezTo>
                  <a:cubicBezTo>
                    <a:pt x="10172" y="2819"/>
                    <a:pt x="10200" y="2804"/>
                    <a:pt x="10240" y="2774"/>
                  </a:cubicBezTo>
                  <a:cubicBezTo>
                    <a:pt x="10303" y="2728"/>
                    <a:pt x="10354" y="2660"/>
                    <a:pt x="10423" y="2614"/>
                  </a:cubicBezTo>
                  <a:cubicBezTo>
                    <a:pt x="10454" y="2588"/>
                    <a:pt x="10481" y="2574"/>
                    <a:pt x="10504" y="2574"/>
                  </a:cubicBezTo>
                  <a:cubicBezTo>
                    <a:pt x="10535" y="2574"/>
                    <a:pt x="10557" y="2599"/>
                    <a:pt x="10571" y="2648"/>
                  </a:cubicBezTo>
                  <a:cubicBezTo>
                    <a:pt x="10628" y="2814"/>
                    <a:pt x="10667" y="2979"/>
                    <a:pt x="10696" y="3144"/>
                  </a:cubicBezTo>
                  <a:cubicBezTo>
                    <a:pt x="10719" y="3281"/>
                    <a:pt x="10628" y="3366"/>
                    <a:pt x="10480" y="3372"/>
                  </a:cubicBezTo>
                  <a:cubicBezTo>
                    <a:pt x="10417" y="3374"/>
                    <a:pt x="10354" y="3374"/>
                    <a:pt x="10291" y="3374"/>
                  </a:cubicBezTo>
                  <a:cubicBezTo>
                    <a:pt x="10165" y="3374"/>
                    <a:pt x="10037" y="3372"/>
                    <a:pt x="9904" y="3372"/>
                  </a:cubicBezTo>
                  <a:cubicBezTo>
                    <a:pt x="9648" y="3360"/>
                    <a:pt x="9386" y="3383"/>
                    <a:pt x="9118" y="3332"/>
                  </a:cubicBezTo>
                  <a:cubicBezTo>
                    <a:pt x="8982" y="3303"/>
                    <a:pt x="8959" y="3286"/>
                    <a:pt x="8953" y="3150"/>
                  </a:cubicBezTo>
                  <a:cubicBezTo>
                    <a:pt x="8948" y="2962"/>
                    <a:pt x="8930" y="2768"/>
                    <a:pt x="8987" y="2586"/>
                  </a:cubicBezTo>
                  <a:cubicBezTo>
                    <a:pt x="9004" y="2524"/>
                    <a:pt x="9026" y="2493"/>
                    <a:pt x="9060" y="2493"/>
                  </a:cubicBezTo>
                  <a:cubicBezTo>
                    <a:pt x="9082" y="2493"/>
                    <a:pt x="9110" y="2507"/>
                    <a:pt x="9147" y="2534"/>
                  </a:cubicBezTo>
                  <a:cubicBezTo>
                    <a:pt x="9232" y="2603"/>
                    <a:pt x="9289" y="2677"/>
                    <a:pt x="9369" y="2745"/>
                  </a:cubicBezTo>
                  <a:cubicBezTo>
                    <a:pt x="9390" y="2764"/>
                    <a:pt x="9410" y="2773"/>
                    <a:pt x="9428" y="2773"/>
                  </a:cubicBezTo>
                  <a:cubicBezTo>
                    <a:pt x="9455" y="2773"/>
                    <a:pt x="9477" y="2754"/>
                    <a:pt x="9494" y="2717"/>
                  </a:cubicBezTo>
                  <a:cubicBezTo>
                    <a:pt x="9545" y="2597"/>
                    <a:pt x="9591" y="2478"/>
                    <a:pt x="9637" y="2364"/>
                  </a:cubicBezTo>
                  <a:cubicBezTo>
                    <a:pt x="9654" y="2312"/>
                    <a:pt x="9671" y="2250"/>
                    <a:pt x="9733" y="2244"/>
                  </a:cubicBezTo>
                  <a:close/>
                  <a:moveTo>
                    <a:pt x="7074" y="2244"/>
                  </a:moveTo>
                  <a:cubicBezTo>
                    <a:pt x="7142" y="2244"/>
                    <a:pt x="7154" y="2290"/>
                    <a:pt x="7176" y="2329"/>
                  </a:cubicBezTo>
                  <a:cubicBezTo>
                    <a:pt x="7233" y="2455"/>
                    <a:pt x="7285" y="2580"/>
                    <a:pt x="7347" y="2700"/>
                  </a:cubicBezTo>
                  <a:cubicBezTo>
                    <a:pt x="7382" y="2777"/>
                    <a:pt x="7403" y="2812"/>
                    <a:pt x="7437" y="2812"/>
                  </a:cubicBezTo>
                  <a:cubicBezTo>
                    <a:pt x="7463" y="2812"/>
                    <a:pt x="7497" y="2791"/>
                    <a:pt x="7552" y="2751"/>
                  </a:cubicBezTo>
                  <a:cubicBezTo>
                    <a:pt x="7649" y="2683"/>
                    <a:pt x="7734" y="2609"/>
                    <a:pt x="7831" y="2552"/>
                  </a:cubicBezTo>
                  <a:cubicBezTo>
                    <a:pt x="7862" y="2533"/>
                    <a:pt x="7887" y="2523"/>
                    <a:pt x="7906" y="2523"/>
                  </a:cubicBezTo>
                  <a:cubicBezTo>
                    <a:pt x="7940" y="2523"/>
                    <a:pt x="7959" y="2553"/>
                    <a:pt x="7974" y="2614"/>
                  </a:cubicBezTo>
                  <a:cubicBezTo>
                    <a:pt x="8019" y="2825"/>
                    <a:pt x="8036" y="3047"/>
                    <a:pt x="8013" y="3263"/>
                  </a:cubicBezTo>
                  <a:cubicBezTo>
                    <a:pt x="8008" y="3377"/>
                    <a:pt x="7934" y="3406"/>
                    <a:pt x="7831" y="3406"/>
                  </a:cubicBezTo>
                  <a:lnTo>
                    <a:pt x="7119" y="3406"/>
                  </a:lnTo>
                  <a:lnTo>
                    <a:pt x="7119" y="3400"/>
                  </a:lnTo>
                  <a:lnTo>
                    <a:pt x="6470" y="3400"/>
                  </a:lnTo>
                  <a:cubicBezTo>
                    <a:pt x="6402" y="3400"/>
                    <a:pt x="6333" y="3389"/>
                    <a:pt x="6271" y="3377"/>
                  </a:cubicBezTo>
                  <a:cubicBezTo>
                    <a:pt x="6168" y="3377"/>
                    <a:pt x="6094" y="3286"/>
                    <a:pt x="6100" y="3189"/>
                  </a:cubicBezTo>
                  <a:cubicBezTo>
                    <a:pt x="6100" y="2996"/>
                    <a:pt x="6089" y="2808"/>
                    <a:pt x="6202" y="2637"/>
                  </a:cubicBezTo>
                  <a:cubicBezTo>
                    <a:pt x="6249" y="2572"/>
                    <a:pt x="6280" y="2541"/>
                    <a:pt x="6315" y="2541"/>
                  </a:cubicBezTo>
                  <a:cubicBezTo>
                    <a:pt x="6345" y="2541"/>
                    <a:pt x="6377" y="2564"/>
                    <a:pt x="6425" y="2609"/>
                  </a:cubicBezTo>
                  <a:cubicBezTo>
                    <a:pt x="6493" y="2677"/>
                    <a:pt x="6567" y="2757"/>
                    <a:pt x="6635" y="2819"/>
                  </a:cubicBezTo>
                  <a:cubicBezTo>
                    <a:pt x="6674" y="2856"/>
                    <a:pt x="6700" y="2875"/>
                    <a:pt x="6722" y="2875"/>
                  </a:cubicBezTo>
                  <a:cubicBezTo>
                    <a:pt x="6747" y="2875"/>
                    <a:pt x="6767" y="2847"/>
                    <a:pt x="6795" y="2785"/>
                  </a:cubicBezTo>
                  <a:cubicBezTo>
                    <a:pt x="6869" y="2643"/>
                    <a:pt x="6926" y="2489"/>
                    <a:pt x="6994" y="2341"/>
                  </a:cubicBezTo>
                  <a:cubicBezTo>
                    <a:pt x="7011" y="2301"/>
                    <a:pt x="7011" y="2244"/>
                    <a:pt x="7074" y="2244"/>
                  </a:cubicBezTo>
                  <a:close/>
                  <a:moveTo>
                    <a:pt x="4406" y="2342"/>
                  </a:moveTo>
                  <a:cubicBezTo>
                    <a:pt x="4433" y="2342"/>
                    <a:pt x="4456" y="2372"/>
                    <a:pt x="4482" y="2432"/>
                  </a:cubicBezTo>
                  <a:cubicBezTo>
                    <a:pt x="4522" y="2529"/>
                    <a:pt x="4557" y="2631"/>
                    <a:pt x="4596" y="2734"/>
                  </a:cubicBezTo>
                  <a:cubicBezTo>
                    <a:pt x="4615" y="2780"/>
                    <a:pt x="4637" y="2801"/>
                    <a:pt x="4662" y="2801"/>
                  </a:cubicBezTo>
                  <a:cubicBezTo>
                    <a:pt x="4683" y="2801"/>
                    <a:pt x="4707" y="2785"/>
                    <a:pt x="4733" y="2757"/>
                  </a:cubicBezTo>
                  <a:cubicBezTo>
                    <a:pt x="4733" y="2751"/>
                    <a:pt x="4739" y="2745"/>
                    <a:pt x="4744" y="2745"/>
                  </a:cubicBezTo>
                  <a:cubicBezTo>
                    <a:pt x="4794" y="2696"/>
                    <a:pt x="4826" y="2613"/>
                    <a:pt x="4896" y="2613"/>
                  </a:cubicBezTo>
                  <a:cubicBezTo>
                    <a:pt x="4907" y="2613"/>
                    <a:pt x="4919" y="2615"/>
                    <a:pt x="4932" y="2620"/>
                  </a:cubicBezTo>
                  <a:cubicBezTo>
                    <a:pt x="5029" y="2654"/>
                    <a:pt x="5012" y="2757"/>
                    <a:pt x="5029" y="2836"/>
                  </a:cubicBezTo>
                  <a:cubicBezTo>
                    <a:pt x="5063" y="2950"/>
                    <a:pt x="5086" y="3070"/>
                    <a:pt x="5109" y="3189"/>
                  </a:cubicBezTo>
                  <a:cubicBezTo>
                    <a:pt x="5147" y="3375"/>
                    <a:pt x="5102" y="3440"/>
                    <a:pt x="4912" y="3440"/>
                  </a:cubicBezTo>
                  <a:cubicBezTo>
                    <a:pt x="4904" y="3440"/>
                    <a:pt x="4895" y="3440"/>
                    <a:pt x="4887" y="3440"/>
                  </a:cubicBezTo>
                  <a:cubicBezTo>
                    <a:pt x="4471" y="3400"/>
                    <a:pt x="4050" y="3412"/>
                    <a:pt x="3634" y="3366"/>
                  </a:cubicBezTo>
                  <a:cubicBezTo>
                    <a:pt x="3440" y="3349"/>
                    <a:pt x="3417" y="3320"/>
                    <a:pt x="3457" y="3138"/>
                  </a:cubicBezTo>
                  <a:cubicBezTo>
                    <a:pt x="3492" y="2973"/>
                    <a:pt x="3531" y="2808"/>
                    <a:pt x="3583" y="2643"/>
                  </a:cubicBezTo>
                  <a:cubicBezTo>
                    <a:pt x="3603" y="2576"/>
                    <a:pt x="3626" y="2545"/>
                    <a:pt x="3661" y="2545"/>
                  </a:cubicBezTo>
                  <a:cubicBezTo>
                    <a:pt x="3686" y="2545"/>
                    <a:pt x="3716" y="2561"/>
                    <a:pt x="3753" y="2591"/>
                  </a:cubicBezTo>
                  <a:cubicBezTo>
                    <a:pt x="3788" y="2620"/>
                    <a:pt x="3822" y="2660"/>
                    <a:pt x="3856" y="2688"/>
                  </a:cubicBezTo>
                  <a:cubicBezTo>
                    <a:pt x="3918" y="2750"/>
                    <a:pt x="3958" y="2781"/>
                    <a:pt x="3995" y="2781"/>
                  </a:cubicBezTo>
                  <a:cubicBezTo>
                    <a:pt x="4037" y="2781"/>
                    <a:pt x="4075" y="2741"/>
                    <a:pt x="4135" y="2660"/>
                  </a:cubicBezTo>
                  <a:cubicBezTo>
                    <a:pt x="4192" y="2574"/>
                    <a:pt x="4249" y="2489"/>
                    <a:pt x="4312" y="2415"/>
                  </a:cubicBezTo>
                  <a:cubicBezTo>
                    <a:pt x="4352" y="2366"/>
                    <a:pt x="4381" y="2342"/>
                    <a:pt x="4406" y="2342"/>
                  </a:cubicBezTo>
                  <a:close/>
                  <a:moveTo>
                    <a:pt x="2015" y="2655"/>
                  </a:moveTo>
                  <a:cubicBezTo>
                    <a:pt x="2049" y="2655"/>
                    <a:pt x="2082" y="2677"/>
                    <a:pt x="2108" y="2722"/>
                  </a:cubicBezTo>
                  <a:cubicBezTo>
                    <a:pt x="2210" y="2893"/>
                    <a:pt x="2296" y="3070"/>
                    <a:pt x="2352" y="3258"/>
                  </a:cubicBezTo>
                  <a:cubicBezTo>
                    <a:pt x="2392" y="3383"/>
                    <a:pt x="2364" y="3423"/>
                    <a:pt x="2244" y="3440"/>
                  </a:cubicBezTo>
                  <a:cubicBezTo>
                    <a:pt x="1766" y="3508"/>
                    <a:pt x="1293" y="3571"/>
                    <a:pt x="815" y="3634"/>
                  </a:cubicBezTo>
                  <a:cubicBezTo>
                    <a:pt x="800" y="3635"/>
                    <a:pt x="786" y="3636"/>
                    <a:pt x="773" y="3636"/>
                  </a:cubicBezTo>
                  <a:cubicBezTo>
                    <a:pt x="691" y="3636"/>
                    <a:pt x="661" y="3601"/>
                    <a:pt x="661" y="3503"/>
                  </a:cubicBezTo>
                  <a:cubicBezTo>
                    <a:pt x="655" y="3298"/>
                    <a:pt x="684" y="3098"/>
                    <a:pt x="741" y="2899"/>
                  </a:cubicBezTo>
                  <a:cubicBezTo>
                    <a:pt x="753" y="2847"/>
                    <a:pt x="779" y="2821"/>
                    <a:pt x="810" y="2821"/>
                  </a:cubicBezTo>
                  <a:cubicBezTo>
                    <a:pt x="837" y="2821"/>
                    <a:pt x="869" y="2840"/>
                    <a:pt x="900" y="2876"/>
                  </a:cubicBezTo>
                  <a:cubicBezTo>
                    <a:pt x="963" y="2956"/>
                    <a:pt x="991" y="3076"/>
                    <a:pt x="1111" y="3144"/>
                  </a:cubicBezTo>
                  <a:cubicBezTo>
                    <a:pt x="1202" y="3024"/>
                    <a:pt x="1242" y="2893"/>
                    <a:pt x="1310" y="2779"/>
                  </a:cubicBezTo>
                  <a:cubicBezTo>
                    <a:pt x="1338" y="2730"/>
                    <a:pt x="1355" y="2659"/>
                    <a:pt x="1422" y="2659"/>
                  </a:cubicBezTo>
                  <a:cubicBezTo>
                    <a:pt x="1425" y="2659"/>
                    <a:pt x="1427" y="2660"/>
                    <a:pt x="1430" y="2660"/>
                  </a:cubicBezTo>
                  <a:cubicBezTo>
                    <a:pt x="1510" y="2665"/>
                    <a:pt x="1527" y="2728"/>
                    <a:pt x="1555" y="2785"/>
                  </a:cubicBezTo>
                  <a:cubicBezTo>
                    <a:pt x="1584" y="2842"/>
                    <a:pt x="1601" y="2893"/>
                    <a:pt x="1629" y="2950"/>
                  </a:cubicBezTo>
                  <a:cubicBezTo>
                    <a:pt x="1645" y="2990"/>
                    <a:pt x="1663" y="3010"/>
                    <a:pt x="1685" y="3010"/>
                  </a:cubicBezTo>
                  <a:cubicBezTo>
                    <a:pt x="1703" y="3010"/>
                    <a:pt x="1722" y="2996"/>
                    <a:pt x="1743" y="2967"/>
                  </a:cubicBezTo>
                  <a:cubicBezTo>
                    <a:pt x="1800" y="2882"/>
                    <a:pt x="1851" y="2796"/>
                    <a:pt x="1914" y="2717"/>
                  </a:cubicBezTo>
                  <a:cubicBezTo>
                    <a:pt x="1945" y="2677"/>
                    <a:pt x="1981" y="2655"/>
                    <a:pt x="2015" y="2655"/>
                  </a:cubicBezTo>
                  <a:close/>
                  <a:moveTo>
                    <a:pt x="166" y="0"/>
                  </a:moveTo>
                  <a:cubicBezTo>
                    <a:pt x="314" y="644"/>
                    <a:pt x="97" y="1361"/>
                    <a:pt x="52" y="2005"/>
                  </a:cubicBezTo>
                  <a:cubicBezTo>
                    <a:pt x="35" y="2255"/>
                    <a:pt x="29" y="2506"/>
                    <a:pt x="23" y="2757"/>
                  </a:cubicBezTo>
                  <a:cubicBezTo>
                    <a:pt x="52" y="2785"/>
                    <a:pt x="69" y="2814"/>
                    <a:pt x="74" y="2848"/>
                  </a:cubicBezTo>
                  <a:cubicBezTo>
                    <a:pt x="109" y="2996"/>
                    <a:pt x="160" y="3132"/>
                    <a:pt x="228" y="3263"/>
                  </a:cubicBezTo>
                  <a:cubicBezTo>
                    <a:pt x="268" y="3326"/>
                    <a:pt x="228" y="3383"/>
                    <a:pt x="160" y="3383"/>
                  </a:cubicBezTo>
                  <a:cubicBezTo>
                    <a:pt x="114" y="3383"/>
                    <a:pt x="63" y="3383"/>
                    <a:pt x="17" y="3377"/>
                  </a:cubicBezTo>
                  <a:cubicBezTo>
                    <a:pt x="17" y="3520"/>
                    <a:pt x="12" y="3656"/>
                    <a:pt x="0" y="3799"/>
                  </a:cubicBezTo>
                  <a:lnTo>
                    <a:pt x="12268" y="3799"/>
                  </a:lnTo>
                  <a:cubicBezTo>
                    <a:pt x="12291" y="3639"/>
                    <a:pt x="12325" y="3480"/>
                    <a:pt x="12365" y="3320"/>
                  </a:cubicBezTo>
                  <a:lnTo>
                    <a:pt x="12365" y="3320"/>
                  </a:lnTo>
                  <a:cubicBezTo>
                    <a:pt x="12278" y="3326"/>
                    <a:pt x="12191" y="3328"/>
                    <a:pt x="12104" y="3328"/>
                  </a:cubicBezTo>
                  <a:cubicBezTo>
                    <a:pt x="11984" y="3328"/>
                    <a:pt x="11864" y="3325"/>
                    <a:pt x="11744" y="3325"/>
                  </a:cubicBezTo>
                  <a:cubicBezTo>
                    <a:pt x="11706" y="3325"/>
                    <a:pt x="11668" y="3325"/>
                    <a:pt x="11630" y="3326"/>
                  </a:cubicBezTo>
                  <a:cubicBezTo>
                    <a:pt x="11510" y="3326"/>
                    <a:pt x="11476" y="3269"/>
                    <a:pt x="11510" y="3155"/>
                  </a:cubicBezTo>
                  <a:cubicBezTo>
                    <a:pt x="11590" y="2927"/>
                    <a:pt x="11670" y="2705"/>
                    <a:pt x="11755" y="2489"/>
                  </a:cubicBezTo>
                  <a:cubicBezTo>
                    <a:pt x="11775" y="2431"/>
                    <a:pt x="11799" y="2404"/>
                    <a:pt x="11832" y="2404"/>
                  </a:cubicBezTo>
                  <a:cubicBezTo>
                    <a:pt x="11857" y="2404"/>
                    <a:pt x="11886" y="2419"/>
                    <a:pt x="11920" y="2449"/>
                  </a:cubicBezTo>
                  <a:cubicBezTo>
                    <a:pt x="12017" y="2529"/>
                    <a:pt x="12063" y="2648"/>
                    <a:pt x="12171" y="2728"/>
                  </a:cubicBezTo>
                  <a:cubicBezTo>
                    <a:pt x="12268" y="2671"/>
                    <a:pt x="12268" y="2563"/>
                    <a:pt x="12313" y="2489"/>
                  </a:cubicBezTo>
                  <a:cubicBezTo>
                    <a:pt x="12365" y="2415"/>
                    <a:pt x="12353" y="2255"/>
                    <a:pt x="12473" y="2250"/>
                  </a:cubicBezTo>
                  <a:cubicBezTo>
                    <a:pt x="12476" y="2250"/>
                    <a:pt x="12479" y="2249"/>
                    <a:pt x="12481" y="2249"/>
                  </a:cubicBezTo>
                  <a:cubicBezTo>
                    <a:pt x="12587" y="2249"/>
                    <a:pt x="12599" y="2354"/>
                    <a:pt x="12627" y="2438"/>
                  </a:cubicBezTo>
                  <a:cubicBezTo>
                    <a:pt x="12729" y="2124"/>
                    <a:pt x="12832" y="1805"/>
                    <a:pt x="12917" y="1487"/>
                  </a:cubicBezTo>
                  <a:cubicBezTo>
                    <a:pt x="12946" y="1350"/>
                    <a:pt x="12946" y="1213"/>
                    <a:pt x="12923" y="1077"/>
                  </a:cubicBezTo>
                  <a:cubicBezTo>
                    <a:pt x="12917" y="1031"/>
                    <a:pt x="12917" y="980"/>
                    <a:pt x="12928" y="934"/>
                  </a:cubicBezTo>
                  <a:cubicBezTo>
                    <a:pt x="12985" y="638"/>
                    <a:pt x="13042" y="336"/>
                    <a:pt x="13099" y="34"/>
                  </a:cubicBezTo>
                  <a:cubicBezTo>
                    <a:pt x="13099" y="23"/>
                    <a:pt x="13099" y="12"/>
                    <a:pt x="13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5407360" y="2313211"/>
              <a:ext cx="78569" cy="73782"/>
            </a:xfrm>
            <a:custGeom>
              <a:avLst/>
              <a:gdLst/>
              <a:ahLst/>
              <a:cxnLst/>
              <a:rect l="l" t="t" r="r" b="b"/>
              <a:pathLst>
                <a:path w="1149" h="1079" extrusionOk="0">
                  <a:moveTo>
                    <a:pt x="995" y="1"/>
                  </a:moveTo>
                  <a:cubicBezTo>
                    <a:pt x="887" y="6"/>
                    <a:pt x="893" y="160"/>
                    <a:pt x="841" y="240"/>
                  </a:cubicBezTo>
                  <a:cubicBezTo>
                    <a:pt x="790" y="325"/>
                    <a:pt x="790" y="422"/>
                    <a:pt x="699" y="479"/>
                  </a:cubicBezTo>
                  <a:cubicBezTo>
                    <a:pt x="585" y="399"/>
                    <a:pt x="540" y="280"/>
                    <a:pt x="448" y="200"/>
                  </a:cubicBezTo>
                  <a:cubicBezTo>
                    <a:pt x="411" y="170"/>
                    <a:pt x="382" y="155"/>
                    <a:pt x="357" y="155"/>
                  </a:cubicBezTo>
                  <a:cubicBezTo>
                    <a:pt x="325" y="155"/>
                    <a:pt x="300" y="182"/>
                    <a:pt x="278" y="240"/>
                  </a:cubicBezTo>
                  <a:cubicBezTo>
                    <a:pt x="192" y="456"/>
                    <a:pt x="112" y="678"/>
                    <a:pt x="38" y="906"/>
                  </a:cubicBezTo>
                  <a:cubicBezTo>
                    <a:pt x="0" y="1015"/>
                    <a:pt x="30" y="1072"/>
                    <a:pt x="141" y="1072"/>
                  </a:cubicBezTo>
                  <a:cubicBezTo>
                    <a:pt x="147" y="1072"/>
                    <a:pt x="152" y="1072"/>
                    <a:pt x="158" y="1071"/>
                  </a:cubicBezTo>
                  <a:cubicBezTo>
                    <a:pt x="321" y="1071"/>
                    <a:pt x="484" y="1079"/>
                    <a:pt x="646" y="1079"/>
                  </a:cubicBezTo>
                  <a:cubicBezTo>
                    <a:pt x="727" y="1079"/>
                    <a:pt x="807" y="1077"/>
                    <a:pt x="887" y="1071"/>
                  </a:cubicBezTo>
                  <a:cubicBezTo>
                    <a:pt x="967" y="775"/>
                    <a:pt x="1058" y="485"/>
                    <a:pt x="1149" y="189"/>
                  </a:cubicBezTo>
                  <a:cubicBezTo>
                    <a:pt x="1120" y="103"/>
                    <a:pt x="1109" y="1"/>
                    <a:pt x="995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>
              <a:off x="4624473" y="2347880"/>
              <a:ext cx="17163" cy="43285"/>
            </a:xfrm>
            <a:custGeom>
              <a:avLst/>
              <a:gdLst/>
              <a:ahLst/>
              <a:cxnLst/>
              <a:rect l="l" t="t" r="r" b="b"/>
              <a:pathLst>
                <a:path w="251" h="633" extrusionOk="0">
                  <a:moveTo>
                    <a:pt x="6" y="1"/>
                  </a:moveTo>
                  <a:cubicBezTo>
                    <a:pt x="6" y="211"/>
                    <a:pt x="0" y="416"/>
                    <a:pt x="0" y="621"/>
                  </a:cubicBezTo>
                  <a:cubicBezTo>
                    <a:pt x="46" y="627"/>
                    <a:pt x="91" y="633"/>
                    <a:pt x="143" y="633"/>
                  </a:cubicBezTo>
                  <a:cubicBezTo>
                    <a:pt x="211" y="633"/>
                    <a:pt x="251" y="570"/>
                    <a:pt x="211" y="507"/>
                  </a:cubicBezTo>
                  <a:cubicBezTo>
                    <a:pt x="143" y="376"/>
                    <a:pt x="91" y="240"/>
                    <a:pt x="57" y="97"/>
                  </a:cubicBezTo>
                  <a:cubicBezTo>
                    <a:pt x="46" y="63"/>
                    <a:pt x="29" y="29"/>
                    <a:pt x="6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>
              <a:off x="5039200" y="2313211"/>
              <a:ext cx="133273" cy="79526"/>
            </a:xfrm>
            <a:custGeom>
              <a:avLst/>
              <a:gdLst/>
              <a:ahLst/>
              <a:cxnLst/>
              <a:rect l="l" t="t" r="r" b="b"/>
              <a:pathLst>
                <a:path w="1949" h="1163" extrusionOk="0">
                  <a:moveTo>
                    <a:pt x="991" y="1"/>
                  </a:moveTo>
                  <a:cubicBezTo>
                    <a:pt x="935" y="1"/>
                    <a:pt x="923" y="58"/>
                    <a:pt x="906" y="98"/>
                  </a:cubicBezTo>
                  <a:cubicBezTo>
                    <a:pt x="843" y="246"/>
                    <a:pt x="781" y="399"/>
                    <a:pt x="712" y="542"/>
                  </a:cubicBezTo>
                  <a:cubicBezTo>
                    <a:pt x="685" y="604"/>
                    <a:pt x="665" y="632"/>
                    <a:pt x="639" y="632"/>
                  </a:cubicBezTo>
                  <a:cubicBezTo>
                    <a:pt x="618" y="632"/>
                    <a:pt x="592" y="612"/>
                    <a:pt x="553" y="576"/>
                  </a:cubicBezTo>
                  <a:cubicBezTo>
                    <a:pt x="479" y="508"/>
                    <a:pt x="411" y="428"/>
                    <a:pt x="337" y="365"/>
                  </a:cubicBezTo>
                  <a:cubicBezTo>
                    <a:pt x="289" y="321"/>
                    <a:pt x="257" y="298"/>
                    <a:pt x="227" y="298"/>
                  </a:cubicBezTo>
                  <a:cubicBezTo>
                    <a:pt x="193" y="298"/>
                    <a:pt x="163" y="329"/>
                    <a:pt x="120" y="394"/>
                  </a:cubicBezTo>
                  <a:cubicBezTo>
                    <a:pt x="1" y="565"/>
                    <a:pt x="12" y="752"/>
                    <a:pt x="18" y="946"/>
                  </a:cubicBezTo>
                  <a:cubicBezTo>
                    <a:pt x="6" y="1043"/>
                    <a:pt x="80" y="1134"/>
                    <a:pt x="183" y="1134"/>
                  </a:cubicBezTo>
                  <a:cubicBezTo>
                    <a:pt x="251" y="1145"/>
                    <a:pt x="314" y="1157"/>
                    <a:pt x="382" y="1163"/>
                  </a:cubicBezTo>
                  <a:lnTo>
                    <a:pt x="1743" y="1163"/>
                  </a:lnTo>
                  <a:cubicBezTo>
                    <a:pt x="1846" y="1163"/>
                    <a:pt x="1920" y="1128"/>
                    <a:pt x="1925" y="1020"/>
                  </a:cubicBezTo>
                  <a:cubicBezTo>
                    <a:pt x="1948" y="804"/>
                    <a:pt x="1937" y="587"/>
                    <a:pt x="1891" y="377"/>
                  </a:cubicBezTo>
                  <a:cubicBezTo>
                    <a:pt x="1877" y="311"/>
                    <a:pt x="1855" y="280"/>
                    <a:pt x="1820" y="280"/>
                  </a:cubicBezTo>
                  <a:cubicBezTo>
                    <a:pt x="1801" y="280"/>
                    <a:pt x="1778" y="290"/>
                    <a:pt x="1749" y="308"/>
                  </a:cubicBezTo>
                  <a:cubicBezTo>
                    <a:pt x="1652" y="371"/>
                    <a:pt x="1561" y="445"/>
                    <a:pt x="1464" y="508"/>
                  </a:cubicBezTo>
                  <a:cubicBezTo>
                    <a:pt x="1409" y="547"/>
                    <a:pt x="1375" y="569"/>
                    <a:pt x="1349" y="569"/>
                  </a:cubicBezTo>
                  <a:cubicBezTo>
                    <a:pt x="1315" y="569"/>
                    <a:pt x="1294" y="533"/>
                    <a:pt x="1259" y="456"/>
                  </a:cubicBezTo>
                  <a:cubicBezTo>
                    <a:pt x="1202" y="337"/>
                    <a:pt x="1145" y="211"/>
                    <a:pt x="1088" y="86"/>
                  </a:cubicBezTo>
                  <a:cubicBezTo>
                    <a:pt x="1071" y="46"/>
                    <a:pt x="1043" y="1"/>
                    <a:pt x="9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>
              <a:off x="5233947" y="2313211"/>
              <a:ext cx="122332" cy="77611"/>
            </a:xfrm>
            <a:custGeom>
              <a:avLst/>
              <a:gdLst/>
              <a:ahLst/>
              <a:cxnLst/>
              <a:rect l="l" t="t" r="r" b="b"/>
              <a:pathLst>
                <a:path w="1789" h="1135" extrusionOk="0">
                  <a:moveTo>
                    <a:pt x="812" y="0"/>
                  </a:moveTo>
                  <a:cubicBezTo>
                    <a:pt x="809" y="0"/>
                    <a:pt x="806" y="0"/>
                    <a:pt x="803" y="1"/>
                  </a:cubicBezTo>
                  <a:cubicBezTo>
                    <a:pt x="740" y="1"/>
                    <a:pt x="723" y="63"/>
                    <a:pt x="706" y="115"/>
                  </a:cubicBezTo>
                  <a:cubicBezTo>
                    <a:pt x="655" y="234"/>
                    <a:pt x="609" y="354"/>
                    <a:pt x="564" y="468"/>
                  </a:cubicBezTo>
                  <a:cubicBezTo>
                    <a:pt x="547" y="508"/>
                    <a:pt x="525" y="528"/>
                    <a:pt x="499" y="528"/>
                  </a:cubicBezTo>
                  <a:cubicBezTo>
                    <a:pt x="480" y="528"/>
                    <a:pt x="460" y="518"/>
                    <a:pt x="439" y="496"/>
                  </a:cubicBezTo>
                  <a:cubicBezTo>
                    <a:pt x="359" y="428"/>
                    <a:pt x="296" y="354"/>
                    <a:pt x="217" y="285"/>
                  </a:cubicBezTo>
                  <a:cubicBezTo>
                    <a:pt x="184" y="260"/>
                    <a:pt x="157" y="247"/>
                    <a:pt x="133" y="247"/>
                  </a:cubicBezTo>
                  <a:cubicBezTo>
                    <a:pt x="99" y="247"/>
                    <a:pt x="74" y="276"/>
                    <a:pt x="57" y="337"/>
                  </a:cubicBezTo>
                  <a:cubicBezTo>
                    <a:pt x="0" y="525"/>
                    <a:pt x="17" y="713"/>
                    <a:pt x="23" y="901"/>
                  </a:cubicBezTo>
                  <a:cubicBezTo>
                    <a:pt x="23" y="1037"/>
                    <a:pt x="51" y="1054"/>
                    <a:pt x="188" y="1083"/>
                  </a:cubicBezTo>
                  <a:cubicBezTo>
                    <a:pt x="450" y="1134"/>
                    <a:pt x="712" y="1111"/>
                    <a:pt x="968" y="1123"/>
                  </a:cubicBezTo>
                  <a:lnTo>
                    <a:pt x="1549" y="1123"/>
                  </a:lnTo>
                  <a:cubicBezTo>
                    <a:pt x="1697" y="1123"/>
                    <a:pt x="1788" y="1032"/>
                    <a:pt x="1766" y="895"/>
                  </a:cubicBezTo>
                  <a:cubicBezTo>
                    <a:pt x="1731" y="730"/>
                    <a:pt x="1692" y="565"/>
                    <a:pt x="1640" y="405"/>
                  </a:cubicBezTo>
                  <a:cubicBezTo>
                    <a:pt x="1627" y="352"/>
                    <a:pt x="1604" y="326"/>
                    <a:pt x="1572" y="326"/>
                  </a:cubicBezTo>
                  <a:cubicBezTo>
                    <a:pt x="1550" y="326"/>
                    <a:pt x="1523" y="339"/>
                    <a:pt x="1492" y="365"/>
                  </a:cubicBezTo>
                  <a:cubicBezTo>
                    <a:pt x="1424" y="416"/>
                    <a:pt x="1373" y="479"/>
                    <a:pt x="1310" y="525"/>
                  </a:cubicBezTo>
                  <a:cubicBezTo>
                    <a:pt x="1271" y="557"/>
                    <a:pt x="1243" y="573"/>
                    <a:pt x="1219" y="573"/>
                  </a:cubicBezTo>
                  <a:cubicBezTo>
                    <a:pt x="1189" y="573"/>
                    <a:pt x="1166" y="545"/>
                    <a:pt x="1133" y="490"/>
                  </a:cubicBezTo>
                  <a:cubicBezTo>
                    <a:pt x="1065" y="360"/>
                    <a:pt x="991" y="229"/>
                    <a:pt x="923" y="98"/>
                  </a:cubicBezTo>
                  <a:cubicBezTo>
                    <a:pt x="896" y="54"/>
                    <a:pt x="874" y="0"/>
                    <a:pt x="81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6"/>
            <p:cNvSpPr/>
            <p:nvPr/>
          </p:nvSpPr>
          <p:spPr>
            <a:xfrm>
              <a:off x="4856556" y="2319160"/>
              <a:ext cx="118229" cy="75218"/>
            </a:xfrm>
            <a:custGeom>
              <a:avLst/>
              <a:gdLst/>
              <a:ahLst/>
              <a:cxnLst/>
              <a:rect l="l" t="t" r="r" b="b"/>
              <a:pathLst>
                <a:path w="1729" h="1100" extrusionOk="0">
                  <a:moveTo>
                    <a:pt x="989" y="0"/>
                  </a:moveTo>
                  <a:cubicBezTo>
                    <a:pt x="964" y="0"/>
                    <a:pt x="935" y="25"/>
                    <a:pt x="895" y="73"/>
                  </a:cubicBezTo>
                  <a:cubicBezTo>
                    <a:pt x="832" y="153"/>
                    <a:pt x="775" y="238"/>
                    <a:pt x="718" y="318"/>
                  </a:cubicBezTo>
                  <a:cubicBezTo>
                    <a:pt x="657" y="403"/>
                    <a:pt x="621" y="445"/>
                    <a:pt x="579" y="445"/>
                  </a:cubicBezTo>
                  <a:cubicBezTo>
                    <a:pt x="543" y="445"/>
                    <a:pt x="503" y="413"/>
                    <a:pt x="439" y="352"/>
                  </a:cubicBezTo>
                  <a:cubicBezTo>
                    <a:pt x="405" y="318"/>
                    <a:pt x="371" y="278"/>
                    <a:pt x="336" y="255"/>
                  </a:cubicBezTo>
                  <a:cubicBezTo>
                    <a:pt x="298" y="222"/>
                    <a:pt x="268" y="204"/>
                    <a:pt x="243" y="204"/>
                  </a:cubicBezTo>
                  <a:cubicBezTo>
                    <a:pt x="209" y="204"/>
                    <a:pt x="185" y="237"/>
                    <a:pt x="166" y="307"/>
                  </a:cubicBezTo>
                  <a:cubicBezTo>
                    <a:pt x="114" y="472"/>
                    <a:pt x="75" y="631"/>
                    <a:pt x="40" y="796"/>
                  </a:cubicBezTo>
                  <a:cubicBezTo>
                    <a:pt x="0" y="984"/>
                    <a:pt x="23" y="1007"/>
                    <a:pt x="217" y="1030"/>
                  </a:cubicBezTo>
                  <a:cubicBezTo>
                    <a:pt x="633" y="1076"/>
                    <a:pt x="1054" y="1064"/>
                    <a:pt x="1470" y="1098"/>
                  </a:cubicBezTo>
                  <a:cubicBezTo>
                    <a:pt x="1486" y="1099"/>
                    <a:pt x="1500" y="1100"/>
                    <a:pt x="1514" y="1100"/>
                  </a:cubicBezTo>
                  <a:cubicBezTo>
                    <a:pt x="1688" y="1100"/>
                    <a:pt x="1729" y="1032"/>
                    <a:pt x="1692" y="848"/>
                  </a:cubicBezTo>
                  <a:cubicBezTo>
                    <a:pt x="1669" y="734"/>
                    <a:pt x="1646" y="614"/>
                    <a:pt x="1612" y="495"/>
                  </a:cubicBezTo>
                  <a:cubicBezTo>
                    <a:pt x="1595" y="426"/>
                    <a:pt x="1607" y="312"/>
                    <a:pt x="1515" y="284"/>
                  </a:cubicBezTo>
                  <a:cubicBezTo>
                    <a:pt x="1503" y="279"/>
                    <a:pt x="1491" y="277"/>
                    <a:pt x="1480" y="277"/>
                  </a:cubicBezTo>
                  <a:cubicBezTo>
                    <a:pt x="1413" y="277"/>
                    <a:pt x="1377" y="359"/>
                    <a:pt x="1327" y="403"/>
                  </a:cubicBezTo>
                  <a:cubicBezTo>
                    <a:pt x="1322" y="409"/>
                    <a:pt x="1316" y="415"/>
                    <a:pt x="1316" y="421"/>
                  </a:cubicBezTo>
                  <a:cubicBezTo>
                    <a:pt x="1289" y="447"/>
                    <a:pt x="1265" y="463"/>
                    <a:pt x="1243" y="463"/>
                  </a:cubicBezTo>
                  <a:cubicBezTo>
                    <a:pt x="1219" y="463"/>
                    <a:pt x="1198" y="443"/>
                    <a:pt x="1179" y="398"/>
                  </a:cubicBezTo>
                  <a:cubicBezTo>
                    <a:pt x="1145" y="295"/>
                    <a:pt x="1111" y="193"/>
                    <a:pt x="1065" y="90"/>
                  </a:cubicBezTo>
                  <a:cubicBezTo>
                    <a:pt x="1039" y="30"/>
                    <a:pt x="1016" y="0"/>
                    <a:pt x="98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>
              <a:off x="4667689" y="2340700"/>
              <a:ext cx="118844" cy="67354"/>
            </a:xfrm>
            <a:custGeom>
              <a:avLst/>
              <a:gdLst/>
              <a:ahLst/>
              <a:cxnLst/>
              <a:rect l="l" t="t" r="r" b="b"/>
              <a:pathLst>
                <a:path w="1738" h="985" extrusionOk="0">
                  <a:moveTo>
                    <a:pt x="1362" y="0"/>
                  </a:moveTo>
                  <a:cubicBezTo>
                    <a:pt x="1331" y="0"/>
                    <a:pt x="1298" y="22"/>
                    <a:pt x="1265" y="66"/>
                  </a:cubicBezTo>
                  <a:cubicBezTo>
                    <a:pt x="1196" y="151"/>
                    <a:pt x="1151" y="231"/>
                    <a:pt x="1094" y="316"/>
                  </a:cubicBezTo>
                  <a:cubicBezTo>
                    <a:pt x="1073" y="345"/>
                    <a:pt x="1052" y="359"/>
                    <a:pt x="1033" y="359"/>
                  </a:cubicBezTo>
                  <a:cubicBezTo>
                    <a:pt x="1010" y="359"/>
                    <a:pt x="990" y="339"/>
                    <a:pt x="974" y="299"/>
                  </a:cubicBezTo>
                  <a:cubicBezTo>
                    <a:pt x="951" y="242"/>
                    <a:pt x="929" y="185"/>
                    <a:pt x="906" y="134"/>
                  </a:cubicBezTo>
                  <a:cubicBezTo>
                    <a:pt x="877" y="77"/>
                    <a:pt x="849" y="14"/>
                    <a:pt x="781" y="9"/>
                  </a:cubicBezTo>
                  <a:cubicBezTo>
                    <a:pt x="778" y="9"/>
                    <a:pt x="776" y="8"/>
                    <a:pt x="773" y="8"/>
                  </a:cubicBezTo>
                  <a:cubicBezTo>
                    <a:pt x="710" y="8"/>
                    <a:pt x="683" y="79"/>
                    <a:pt x="655" y="128"/>
                  </a:cubicBezTo>
                  <a:cubicBezTo>
                    <a:pt x="593" y="242"/>
                    <a:pt x="553" y="373"/>
                    <a:pt x="462" y="493"/>
                  </a:cubicBezTo>
                  <a:cubicBezTo>
                    <a:pt x="336" y="425"/>
                    <a:pt x="314" y="311"/>
                    <a:pt x="245" y="225"/>
                  </a:cubicBezTo>
                  <a:cubicBezTo>
                    <a:pt x="217" y="189"/>
                    <a:pt x="187" y="172"/>
                    <a:pt x="159" y="172"/>
                  </a:cubicBezTo>
                  <a:cubicBezTo>
                    <a:pt x="126" y="172"/>
                    <a:pt x="98" y="198"/>
                    <a:pt x="86" y="248"/>
                  </a:cubicBezTo>
                  <a:cubicBezTo>
                    <a:pt x="29" y="447"/>
                    <a:pt x="0" y="647"/>
                    <a:pt x="6" y="852"/>
                  </a:cubicBezTo>
                  <a:cubicBezTo>
                    <a:pt x="11" y="950"/>
                    <a:pt x="37" y="985"/>
                    <a:pt x="119" y="985"/>
                  </a:cubicBezTo>
                  <a:cubicBezTo>
                    <a:pt x="131" y="985"/>
                    <a:pt x="145" y="984"/>
                    <a:pt x="160" y="983"/>
                  </a:cubicBezTo>
                  <a:cubicBezTo>
                    <a:pt x="638" y="920"/>
                    <a:pt x="1117" y="857"/>
                    <a:pt x="1589" y="789"/>
                  </a:cubicBezTo>
                  <a:cubicBezTo>
                    <a:pt x="1715" y="772"/>
                    <a:pt x="1737" y="732"/>
                    <a:pt x="1703" y="607"/>
                  </a:cubicBezTo>
                  <a:cubicBezTo>
                    <a:pt x="1641" y="419"/>
                    <a:pt x="1561" y="242"/>
                    <a:pt x="1453" y="71"/>
                  </a:cubicBezTo>
                  <a:cubicBezTo>
                    <a:pt x="1426" y="24"/>
                    <a:pt x="1395" y="0"/>
                    <a:pt x="13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8" name="Google Shape;1768;p56"/>
          <p:cNvSpPr txBox="1"/>
          <p:nvPr/>
        </p:nvSpPr>
        <p:spPr>
          <a:xfrm>
            <a:off x="1601475" y="383460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 has a thin atmosphere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69" name="Google Shape;1769;p56"/>
          <p:cNvSpPr/>
          <p:nvPr/>
        </p:nvSpPr>
        <p:spPr>
          <a:xfrm>
            <a:off x="1216948" y="3834930"/>
            <a:ext cx="299345" cy="256164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56"/>
          <p:cNvSpPr txBox="1"/>
          <p:nvPr/>
        </p:nvSpPr>
        <p:spPr>
          <a:xfrm>
            <a:off x="1601475" y="435105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It's full of iron oxide dust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71" name="Google Shape;1771;p56"/>
          <p:cNvSpPr/>
          <p:nvPr/>
        </p:nvSpPr>
        <p:spPr>
          <a:xfrm>
            <a:off x="1216948" y="4351363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56"/>
          <p:cNvSpPr txBox="1"/>
          <p:nvPr/>
        </p:nvSpPr>
        <p:spPr>
          <a:xfrm>
            <a:off x="1601475" y="228525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Mars is a cold place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73" name="Google Shape;1773;p56"/>
          <p:cNvSpPr/>
          <p:nvPr/>
        </p:nvSpPr>
        <p:spPr>
          <a:xfrm>
            <a:off x="1216948" y="2285562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6"/>
          <p:cNvSpPr/>
          <p:nvPr/>
        </p:nvSpPr>
        <p:spPr>
          <a:xfrm rot="-1799916">
            <a:off x="1216941" y="2361757"/>
            <a:ext cx="299358" cy="103823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56"/>
          <p:cNvSpPr txBox="1"/>
          <p:nvPr/>
        </p:nvSpPr>
        <p:spPr>
          <a:xfrm>
            <a:off x="1601475" y="280170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Mars is a red planet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76" name="Google Shape;1776;p56"/>
          <p:cNvSpPr/>
          <p:nvPr/>
        </p:nvSpPr>
        <p:spPr>
          <a:xfrm>
            <a:off x="1216948" y="2802012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56"/>
          <p:cNvSpPr/>
          <p:nvPr/>
        </p:nvSpPr>
        <p:spPr>
          <a:xfrm rot="1799916">
            <a:off x="1216939" y="2872221"/>
            <a:ext cx="299358" cy="103823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56"/>
          <p:cNvSpPr txBox="1"/>
          <p:nvPr/>
        </p:nvSpPr>
        <p:spPr>
          <a:xfrm>
            <a:off x="1601475" y="331815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It’s a terrestrial planet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79" name="Google Shape;1779;p56"/>
          <p:cNvSpPr/>
          <p:nvPr/>
        </p:nvSpPr>
        <p:spPr>
          <a:xfrm>
            <a:off x="1216948" y="3318462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56"/>
          <p:cNvSpPr/>
          <p:nvPr/>
        </p:nvSpPr>
        <p:spPr>
          <a:xfrm rot="-9321">
            <a:off x="1211032" y="1649886"/>
            <a:ext cx="2557884" cy="433473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Mars</a:t>
            </a:r>
            <a:endParaRPr sz="2500" dirty="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781" name="Google Shape;1781;p56"/>
          <p:cNvSpPr txBox="1"/>
          <p:nvPr/>
        </p:nvSpPr>
        <p:spPr>
          <a:xfrm>
            <a:off x="5378000" y="383460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Its atmosphere is poisonous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82" name="Google Shape;1782;p56"/>
          <p:cNvSpPr/>
          <p:nvPr/>
        </p:nvSpPr>
        <p:spPr>
          <a:xfrm>
            <a:off x="4993473" y="3834930"/>
            <a:ext cx="299345" cy="256164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56"/>
          <p:cNvSpPr txBox="1"/>
          <p:nvPr/>
        </p:nvSpPr>
        <p:spPr>
          <a:xfrm>
            <a:off x="5378000" y="435105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It’s hotter than Mercury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84" name="Google Shape;1784;p56"/>
          <p:cNvSpPr/>
          <p:nvPr/>
        </p:nvSpPr>
        <p:spPr>
          <a:xfrm>
            <a:off x="4993473" y="4351363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6"/>
          <p:cNvSpPr txBox="1"/>
          <p:nvPr/>
        </p:nvSpPr>
        <p:spPr>
          <a:xfrm>
            <a:off x="5378000" y="228525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Venus has a beautiful name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86" name="Google Shape;1786;p56"/>
          <p:cNvSpPr/>
          <p:nvPr/>
        </p:nvSpPr>
        <p:spPr>
          <a:xfrm>
            <a:off x="4993473" y="2285562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6"/>
          <p:cNvSpPr/>
          <p:nvPr/>
        </p:nvSpPr>
        <p:spPr>
          <a:xfrm rot="1799916" flipH="1">
            <a:off x="4993464" y="2361757"/>
            <a:ext cx="299358" cy="103823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6"/>
          <p:cNvSpPr txBox="1"/>
          <p:nvPr/>
        </p:nvSpPr>
        <p:spPr>
          <a:xfrm>
            <a:off x="5378000" y="280170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It’s extremely hot there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89" name="Google Shape;1789;p56"/>
          <p:cNvSpPr/>
          <p:nvPr/>
        </p:nvSpPr>
        <p:spPr>
          <a:xfrm>
            <a:off x="4993473" y="2802012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6"/>
          <p:cNvSpPr/>
          <p:nvPr/>
        </p:nvSpPr>
        <p:spPr>
          <a:xfrm rot="-1799916" flipH="1">
            <a:off x="4993466" y="3911096"/>
            <a:ext cx="299358" cy="103823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56"/>
          <p:cNvSpPr txBox="1"/>
          <p:nvPr/>
        </p:nvSpPr>
        <p:spPr>
          <a:xfrm>
            <a:off x="5378000" y="3318150"/>
            <a:ext cx="25545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rPr>
              <a:t>Venus is a terrestrial planet</a:t>
            </a:r>
            <a:endParaRPr>
              <a:solidFill>
                <a:schemeClr val="dk2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92" name="Google Shape;1792;p56"/>
          <p:cNvSpPr/>
          <p:nvPr/>
        </p:nvSpPr>
        <p:spPr>
          <a:xfrm>
            <a:off x="4993473" y="3318462"/>
            <a:ext cx="299345" cy="256199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56"/>
          <p:cNvSpPr/>
          <p:nvPr/>
        </p:nvSpPr>
        <p:spPr>
          <a:xfrm rot="1799916" flipH="1">
            <a:off x="4993464" y="4419256"/>
            <a:ext cx="299358" cy="103823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56"/>
          <p:cNvSpPr/>
          <p:nvPr/>
        </p:nvSpPr>
        <p:spPr>
          <a:xfrm rot="-9321">
            <a:off x="4987557" y="1649886"/>
            <a:ext cx="2557884" cy="433473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795" name="Google Shape;1795;p56"/>
          <p:cNvSpPr/>
          <p:nvPr/>
        </p:nvSpPr>
        <p:spPr>
          <a:xfrm rot="1799916">
            <a:off x="1216939" y="3911096"/>
            <a:ext cx="299358" cy="103823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0" name="Google Shape;1800;p57"/>
          <p:cNvGrpSpPr/>
          <p:nvPr/>
        </p:nvGrpSpPr>
        <p:grpSpPr>
          <a:xfrm flipH="1">
            <a:off x="2683249" y="374724"/>
            <a:ext cx="3777060" cy="966773"/>
            <a:chOff x="2608875" y="374725"/>
            <a:chExt cx="3926258" cy="966773"/>
          </a:xfrm>
        </p:grpSpPr>
        <p:sp>
          <p:nvSpPr>
            <p:cNvPr id="1801" name="Google Shape;1801;p57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7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3" name="Google Shape;1803;p57"/>
          <p:cNvSpPr txBox="1">
            <a:spLocks noGrp="1"/>
          </p:cNvSpPr>
          <p:nvPr>
            <p:ph type="subTitle" idx="5"/>
          </p:nvPr>
        </p:nvSpPr>
        <p:spPr>
          <a:xfrm>
            <a:off x="2194075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Saturn is a gas giant and has several rings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4" name="Google Shape;1804;p57"/>
          <p:cNvSpPr txBox="1">
            <a:spLocks noGrp="1"/>
          </p:cNvSpPr>
          <p:nvPr>
            <p:ph type="subTitle" idx="1"/>
          </p:nvPr>
        </p:nvSpPr>
        <p:spPr>
          <a:xfrm>
            <a:off x="61813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It’s the biggest planet in the Solar System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5" name="Google Shape;1805;p57"/>
          <p:cNvSpPr txBox="1">
            <a:spLocks noGrp="1"/>
          </p:cNvSpPr>
          <p:nvPr>
            <p:ph type="subTitle" idx="2"/>
          </p:nvPr>
        </p:nvSpPr>
        <p:spPr>
          <a:xfrm>
            <a:off x="61813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Jupiter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subTitle" idx="3"/>
          </p:nvPr>
        </p:nvSpPr>
        <p:spPr>
          <a:xfrm>
            <a:off x="3523975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It’s the second planet from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7" name="Google Shape;1807;p57"/>
          <p:cNvSpPr txBox="1">
            <a:spLocks noGrp="1"/>
          </p:cNvSpPr>
          <p:nvPr>
            <p:ph type="subTitle" idx="4"/>
          </p:nvPr>
        </p:nvSpPr>
        <p:spPr>
          <a:xfrm>
            <a:off x="3523975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Venus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8" name="Google Shape;1808;p57"/>
          <p:cNvSpPr txBox="1">
            <a:spLocks noGrp="1"/>
          </p:cNvSpPr>
          <p:nvPr>
            <p:ph type="subTitle" idx="6"/>
          </p:nvPr>
        </p:nvSpPr>
        <p:spPr>
          <a:xfrm>
            <a:off x="2194075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Saturn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9" name="Google Shape;1809;p57"/>
          <p:cNvSpPr txBox="1">
            <a:spLocks noGrp="1"/>
          </p:cNvSpPr>
          <p:nvPr>
            <p:ph type="subTitle" idx="7"/>
          </p:nvPr>
        </p:nvSpPr>
        <p:spPr>
          <a:xfrm>
            <a:off x="4853388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Despite being red, Mars is a cold place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0" name="Google Shape;1810;p57"/>
          <p:cNvSpPr txBox="1">
            <a:spLocks noGrp="1"/>
          </p:cNvSpPr>
          <p:nvPr>
            <p:ph type="subTitle" idx="8"/>
          </p:nvPr>
        </p:nvSpPr>
        <p:spPr>
          <a:xfrm>
            <a:off x="4853388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1" name="Google Shape;1811;p57"/>
          <p:cNvSpPr txBox="1">
            <a:spLocks noGrp="1"/>
          </p:cNvSpPr>
          <p:nvPr>
            <p:ph type="subTitle" idx="9"/>
          </p:nvPr>
        </p:nvSpPr>
        <p:spPr>
          <a:xfrm>
            <a:off x="8666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2" name="Google Shape;1812;p57"/>
          <p:cNvSpPr txBox="1">
            <a:spLocks noGrp="1"/>
          </p:cNvSpPr>
          <p:nvPr>
            <p:ph type="subTitle" idx="13"/>
          </p:nvPr>
        </p:nvSpPr>
        <p:spPr>
          <a:xfrm>
            <a:off x="8666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3" name="Google Shape;1813;p57"/>
          <p:cNvSpPr txBox="1">
            <a:spLocks noGrp="1"/>
          </p:cNvSpPr>
          <p:nvPr>
            <p:ph type="title"/>
          </p:nvPr>
        </p:nvSpPr>
        <p:spPr>
          <a:xfrm>
            <a:off x="2518850" y="535650"/>
            <a:ext cx="4106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subjects</a:t>
            </a:r>
            <a:endParaRPr/>
          </a:p>
        </p:txBody>
      </p:sp>
      <p:sp>
        <p:nvSpPr>
          <p:cNvPr id="1814" name="Google Shape;1814;p57"/>
          <p:cNvSpPr/>
          <p:nvPr/>
        </p:nvSpPr>
        <p:spPr>
          <a:xfrm rot="-70852">
            <a:off x="1541851" y="1572628"/>
            <a:ext cx="745623" cy="469989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815" name="Google Shape;1815;p57"/>
          <p:cNvSpPr/>
          <p:nvPr/>
        </p:nvSpPr>
        <p:spPr>
          <a:xfrm rot="168917" flipH="1">
            <a:off x="4199211" y="1572627"/>
            <a:ext cx="745629" cy="46999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816" name="Google Shape;1816;p57"/>
          <p:cNvSpPr/>
          <p:nvPr/>
        </p:nvSpPr>
        <p:spPr>
          <a:xfrm rot="10730354" flipH="1">
            <a:off x="6856542" y="1572628"/>
            <a:ext cx="745642" cy="469989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817" name="Google Shape;1817;p57"/>
          <p:cNvSpPr/>
          <p:nvPr/>
        </p:nvSpPr>
        <p:spPr>
          <a:xfrm rot="10493539">
            <a:off x="2869313" y="3143013"/>
            <a:ext cx="745623" cy="469991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818" name="Google Shape;1818;p57"/>
          <p:cNvSpPr/>
          <p:nvPr/>
        </p:nvSpPr>
        <p:spPr>
          <a:xfrm rot="40187">
            <a:off x="5528620" y="3143016"/>
            <a:ext cx="745635" cy="469986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819" name="Google Shape;1819;p57"/>
          <p:cNvGrpSpPr/>
          <p:nvPr/>
        </p:nvGrpSpPr>
        <p:grpSpPr>
          <a:xfrm>
            <a:off x="4425717" y="1661321"/>
            <a:ext cx="292617" cy="292602"/>
            <a:chOff x="-41111350" y="3239100"/>
            <a:chExt cx="318200" cy="317425"/>
          </a:xfrm>
        </p:grpSpPr>
        <p:sp>
          <p:nvSpPr>
            <p:cNvPr id="1820" name="Google Shape;1820;p5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57"/>
          <p:cNvGrpSpPr/>
          <p:nvPr/>
        </p:nvGrpSpPr>
        <p:grpSpPr>
          <a:xfrm>
            <a:off x="3154341" y="3231705"/>
            <a:ext cx="175567" cy="292608"/>
            <a:chOff x="-39205300" y="3220175"/>
            <a:chExt cx="185100" cy="318225"/>
          </a:xfrm>
        </p:grpSpPr>
        <p:sp>
          <p:nvSpPr>
            <p:cNvPr id="1825" name="Google Shape;1825;p57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7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57"/>
          <p:cNvGrpSpPr/>
          <p:nvPr/>
        </p:nvGrpSpPr>
        <p:grpSpPr>
          <a:xfrm>
            <a:off x="1772023" y="1661325"/>
            <a:ext cx="285279" cy="292596"/>
            <a:chOff x="-42617300" y="3587775"/>
            <a:chExt cx="306950" cy="310875"/>
          </a:xfrm>
        </p:grpSpPr>
        <p:sp>
          <p:nvSpPr>
            <p:cNvPr id="1828" name="Google Shape;1828;p5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57"/>
          <p:cNvGrpSpPr/>
          <p:nvPr/>
        </p:nvGrpSpPr>
        <p:grpSpPr>
          <a:xfrm>
            <a:off x="7083060" y="1661314"/>
            <a:ext cx="292605" cy="292616"/>
            <a:chOff x="-40372575" y="3604550"/>
            <a:chExt cx="311150" cy="316650"/>
          </a:xfrm>
        </p:grpSpPr>
        <p:sp>
          <p:nvSpPr>
            <p:cNvPr id="1831" name="Google Shape;1831;p5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57"/>
          <p:cNvSpPr/>
          <p:nvPr/>
        </p:nvSpPr>
        <p:spPr>
          <a:xfrm>
            <a:off x="5760011" y="3231702"/>
            <a:ext cx="282853" cy="292613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5" name="Google Shape;1835;p57"/>
          <p:cNvGrpSpPr/>
          <p:nvPr/>
        </p:nvGrpSpPr>
        <p:grpSpPr>
          <a:xfrm rot="329606">
            <a:off x="3980709" y="250237"/>
            <a:ext cx="1182620" cy="275581"/>
            <a:chOff x="3417200" y="1439125"/>
            <a:chExt cx="1336651" cy="311474"/>
          </a:xfrm>
        </p:grpSpPr>
        <p:sp>
          <p:nvSpPr>
            <p:cNvPr id="1836" name="Google Shape;1836;p57"/>
            <p:cNvSpPr/>
            <p:nvPr/>
          </p:nvSpPr>
          <p:spPr>
            <a:xfrm>
              <a:off x="3417200" y="1439125"/>
              <a:ext cx="1319069" cy="311474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7"/>
            <p:cNvSpPr/>
            <p:nvPr/>
          </p:nvSpPr>
          <p:spPr>
            <a:xfrm>
              <a:off x="3442799" y="1578437"/>
              <a:ext cx="42079" cy="47682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7"/>
            <p:cNvSpPr/>
            <p:nvPr/>
          </p:nvSpPr>
          <p:spPr>
            <a:xfrm>
              <a:off x="4585423" y="1675341"/>
              <a:ext cx="45156" cy="47682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7"/>
            <p:cNvSpPr/>
            <p:nvPr/>
          </p:nvSpPr>
          <p:spPr>
            <a:xfrm>
              <a:off x="4141777" y="1442311"/>
              <a:ext cx="55153" cy="35377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7"/>
            <p:cNvSpPr/>
            <p:nvPr/>
          </p:nvSpPr>
          <p:spPr>
            <a:xfrm>
              <a:off x="3451039" y="1685998"/>
              <a:ext cx="42629" cy="44167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7"/>
            <p:cNvSpPr/>
            <p:nvPr/>
          </p:nvSpPr>
          <p:spPr>
            <a:xfrm>
              <a:off x="4588499" y="1483292"/>
              <a:ext cx="40871" cy="36696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7"/>
            <p:cNvSpPr/>
            <p:nvPr/>
          </p:nvSpPr>
          <p:spPr>
            <a:xfrm>
              <a:off x="3446644" y="1476480"/>
              <a:ext cx="38893" cy="4339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7"/>
            <p:cNvSpPr/>
            <p:nvPr/>
          </p:nvSpPr>
          <p:spPr>
            <a:xfrm>
              <a:off x="3568048" y="1443739"/>
              <a:ext cx="43837" cy="25270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7"/>
            <p:cNvSpPr/>
            <p:nvPr/>
          </p:nvSpPr>
          <p:spPr>
            <a:xfrm>
              <a:off x="4443364" y="1440883"/>
              <a:ext cx="38893" cy="28895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7"/>
            <p:cNvSpPr/>
            <p:nvPr/>
          </p:nvSpPr>
          <p:spPr>
            <a:xfrm>
              <a:off x="3855792" y="1443739"/>
              <a:ext cx="40761" cy="22303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7"/>
            <p:cNvSpPr/>
            <p:nvPr/>
          </p:nvSpPr>
          <p:spPr>
            <a:xfrm>
              <a:off x="4727482" y="1576570"/>
              <a:ext cx="26368" cy="2889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7"/>
            <p:cNvSpPr/>
            <p:nvPr/>
          </p:nvSpPr>
          <p:spPr>
            <a:xfrm>
              <a:off x="4434025" y="1510869"/>
              <a:ext cx="44496" cy="47023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7"/>
            <p:cNvSpPr/>
            <p:nvPr/>
          </p:nvSpPr>
          <p:spPr>
            <a:xfrm>
              <a:off x="4586082" y="1565253"/>
              <a:ext cx="51418" cy="47023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7"/>
            <p:cNvSpPr/>
            <p:nvPr/>
          </p:nvSpPr>
          <p:spPr>
            <a:xfrm>
              <a:off x="3857659" y="1627878"/>
              <a:ext cx="44606" cy="45705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7"/>
            <p:cNvSpPr/>
            <p:nvPr/>
          </p:nvSpPr>
          <p:spPr>
            <a:xfrm>
              <a:off x="4001037" y="1579646"/>
              <a:ext cx="47023" cy="47023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7"/>
            <p:cNvSpPr/>
            <p:nvPr/>
          </p:nvSpPr>
          <p:spPr>
            <a:xfrm>
              <a:off x="3566070" y="1520867"/>
              <a:ext cx="43288" cy="45815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7"/>
            <p:cNvSpPr/>
            <p:nvPr/>
          </p:nvSpPr>
          <p:spPr>
            <a:xfrm>
              <a:off x="4144854" y="1644688"/>
              <a:ext cx="43288" cy="42738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7"/>
            <p:cNvSpPr/>
            <p:nvPr/>
          </p:nvSpPr>
          <p:spPr>
            <a:xfrm>
              <a:off x="3707580" y="1480765"/>
              <a:ext cx="42629" cy="42738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7"/>
            <p:cNvSpPr/>
            <p:nvPr/>
          </p:nvSpPr>
          <p:spPr>
            <a:xfrm>
              <a:off x="3567389" y="1632712"/>
              <a:ext cx="41969" cy="4339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7"/>
            <p:cNvSpPr/>
            <p:nvPr/>
          </p:nvSpPr>
          <p:spPr>
            <a:xfrm>
              <a:off x="4286913" y="1470657"/>
              <a:ext cx="45156" cy="39662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7"/>
            <p:cNvSpPr/>
            <p:nvPr/>
          </p:nvSpPr>
          <p:spPr>
            <a:xfrm>
              <a:off x="4002795" y="1479337"/>
              <a:ext cx="43398" cy="39772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7"/>
            <p:cNvSpPr/>
            <p:nvPr/>
          </p:nvSpPr>
          <p:spPr>
            <a:xfrm>
              <a:off x="4438310" y="1628427"/>
              <a:ext cx="40212" cy="4273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7"/>
            <p:cNvSpPr/>
            <p:nvPr/>
          </p:nvSpPr>
          <p:spPr>
            <a:xfrm>
              <a:off x="3853374" y="1518669"/>
              <a:ext cx="41310" cy="41090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7"/>
            <p:cNvSpPr/>
            <p:nvPr/>
          </p:nvSpPr>
          <p:spPr>
            <a:xfrm>
              <a:off x="3711316" y="1677318"/>
              <a:ext cx="38234" cy="42629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7"/>
            <p:cNvSpPr/>
            <p:nvPr/>
          </p:nvSpPr>
          <p:spPr>
            <a:xfrm>
              <a:off x="4001037" y="1685998"/>
              <a:ext cx="43288" cy="39113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7"/>
            <p:cNvSpPr/>
            <p:nvPr/>
          </p:nvSpPr>
          <p:spPr>
            <a:xfrm>
              <a:off x="4288780" y="1676000"/>
              <a:ext cx="39552" cy="40212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7"/>
            <p:cNvSpPr/>
            <p:nvPr/>
          </p:nvSpPr>
          <p:spPr>
            <a:xfrm>
              <a:off x="4144854" y="1523833"/>
              <a:ext cx="47573" cy="40321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7"/>
            <p:cNvSpPr/>
            <p:nvPr/>
          </p:nvSpPr>
          <p:spPr>
            <a:xfrm>
              <a:off x="4295153" y="1574812"/>
              <a:ext cx="40651" cy="34498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7"/>
            <p:cNvSpPr/>
            <p:nvPr/>
          </p:nvSpPr>
          <p:spPr>
            <a:xfrm>
              <a:off x="3710656" y="1587776"/>
              <a:ext cx="35817" cy="34498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57"/>
          <p:cNvGrpSpPr/>
          <p:nvPr/>
        </p:nvGrpSpPr>
        <p:grpSpPr>
          <a:xfrm rot="-1896875">
            <a:off x="7536178" y="457728"/>
            <a:ext cx="789728" cy="155831"/>
            <a:chOff x="5674700" y="1114550"/>
            <a:chExt cx="1490200" cy="294050"/>
          </a:xfrm>
        </p:grpSpPr>
        <p:sp>
          <p:nvSpPr>
            <p:cNvPr id="1866" name="Google Shape;1866;p57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7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7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7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7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7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7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7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7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6" name="Google Shape;1876;p57"/>
          <p:cNvGrpSpPr/>
          <p:nvPr/>
        </p:nvGrpSpPr>
        <p:grpSpPr>
          <a:xfrm rot="812634">
            <a:off x="7443204" y="450259"/>
            <a:ext cx="975645" cy="244867"/>
            <a:chOff x="-1819625" y="2061475"/>
            <a:chExt cx="826951" cy="403129"/>
          </a:xfrm>
        </p:grpSpPr>
        <p:sp>
          <p:nvSpPr>
            <p:cNvPr id="1877" name="Google Shape;1877;p57"/>
            <p:cNvSpPr/>
            <p:nvPr/>
          </p:nvSpPr>
          <p:spPr>
            <a:xfrm>
              <a:off x="-1819625" y="2061475"/>
              <a:ext cx="826951" cy="40312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-1819625" y="2061475"/>
              <a:ext cx="87831" cy="25332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-1531150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-1378904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-1683831" y="2061475"/>
              <a:ext cx="104718" cy="25332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-1623333" y="2429780"/>
              <a:ext cx="133966" cy="33340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-1157804" y="2429780"/>
              <a:ext cx="118994" cy="29858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-1313009" y="2429780"/>
              <a:ext cx="124043" cy="30816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-1468215" y="2429780"/>
              <a:ext cx="129004" cy="32296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-1778539" y="2429780"/>
              <a:ext cx="138928" cy="34820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-1226223" y="2061475"/>
              <a:ext cx="104631" cy="25332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-1813706" y="2101605"/>
              <a:ext cx="821032" cy="51098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-1073542" y="2061475"/>
              <a:ext cx="80867" cy="25332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-1818667" y="2232962"/>
              <a:ext cx="811631" cy="51185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-1810224" y="2167501"/>
              <a:ext cx="808671" cy="50663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-1807264" y="2456069"/>
              <a:ext cx="17410" cy="8531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-1815186" y="2298423"/>
              <a:ext cx="817550" cy="51098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-1002685" y="2453545"/>
              <a:ext cx="10010" cy="4614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-1807787" y="2364319"/>
              <a:ext cx="815113" cy="51185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58"/>
          <p:cNvSpPr/>
          <p:nvPr/>
        </p:nvSpPr>
        <p:spPr>
          <a:xfrm>
            <a:off x="7417325" y="2096300"/>
            <a:ext cx="168554" cy="852278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58"/>
          <p:cNvSpPr/>
          <p:nvPr/>
        </p:nvSpPr>
        <p:spPr>
          <a:xfrm>
            <a:off x="3506875" y="2096300"/>
            <a:ext cx="168554" cy="852278"/>
          </a:xfrm>
          <a:custGeom>
            <a:avLst/>
            <a:gdLst/>
            <a:ahLst/>
            <a:cxnLst/>
            <a:rect l="l" t="t" r="r" b="b"/>
            <a:pathLst>
              <a:path w="9500" h="3526" extrusionOk="0">
                <a:moveTo>
                  <a:pt x="0" y="0"/>
                </a:moveTo>
                <a:lnTo>
                  <a:pt x="68" y="456"/>
                </a:lnTo>
                <a:lnTo>
                  <a:pt x="0" y="1475"/>
                </a:lnTo>
                <a:lnTo>
                  <a:pt x="68" y="2478"/>
                </a:lnTo>
                <a:lnTo>
                  <a:pt x="0" y="3087"/>
                </a:lnTo>
                <a:lnTo>
                  <a:pt x="0" y="3526"/>
                </a:lnTo>
                <a:lnTo>
                  <a:pt x="9500" y="3526"/>
                </a:lnTo>
                <a:lnTo>
                  <a:pt x="9500" y="3087"/>
                </a:lnTo>
                <a:lnTo>
                  <a:pt x="9357" y="2728"/>
                </a:lnTo>
                <a:lnTo>
                  <a:pt x="9500" y="2056"/>
                </a:lnTo>
                <a:lnTo>
                  <a:pt x="9295" y="1111"/>
                </a:lnTo>
                <a:lnTo>
                  <a:pt x="9295" y="484"/>
                </a:lnTo>
                <a:lnTo>
                  <a:pt x="9500" y="0"/>
                </a:ln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4" name="Google Shape;1914;p58"/>
          <p:cNvGrpSpPr/>
          <p:nvPr/>
        </p:nvGrpSpPr>
        <p:grpSpPr>
          <a:xfrm>
            <a:off x="2055525" y="2096300"/>
            <a:ext cx="6108029" cy="205398"/>
            <a:chOff x="2055525" y="2096300"/>
            <a:chExt cx="6108029" cy="205398"/>
          </a:xfrm>
        </p:grpSpPr>
        <p:sp>
          <p:nvSpPr>
            <p:cNvPr id="1915" name="Google Shape;1915;p58"/>
            <p:cNvSpPr/>
            <p:nvPr/>
          </p:nvSpPr>
          <p:spPr>
            <a:xfrm>
              <a:off x="2055525" y="2096300"/>
              <a:ext cx="173114" cy="205398"/>
            </a:xfrm>
            <a:custGeom>
              <a:avLst/>
              <a:gdLst/>
              <a:ahLst/>
              <a:cxnLst/>
              <a:rect l="l" t="t" r="r" b="b"/>
              <a:pathLst>
                <a:path w="9500" h="3526" extrusionOk="0">
                  <a:moveTo>
                    <a:pt x="0" y="0"/>
                  </a:moveTo>
                  <a:lnTo>
                    <a:pt x="68" y="456"/>
                  </a:lnTo>
                  <a:lnTo>
                    <a:pt x="0" y="1475"/>
                  </a:lnTo>
                  <a:lnTo>
                    <a:pt x="68" y="2478"/>
                  </a:lnTo>
                  <a:lnTo>
                    <a:pt x="0" y="3087"/>
                  </a:lnTo>
                  <a:lnTo>
                    <a:pt x="0" y="3526"/>
                  </a:lnTo>
                  <a:lnTo>
                    <a:pt x="9500" y="3526"/>
                  </a:lnTo>
                  <a:lnTo>
                    <a:pt x="9500" y="3087"/>
                  </a:lnTo>
                  <a:lnTo>
                    <a:pt x="9357" y="2728"/>
                  </a:lnTo>
                  <a:lnTo>
                    <a:pt x="9500" y="2056"/>
                  </a:lnTo>
                  <a:lnTo>
                    <a:pt x="9295" y="1111"/>
                  </a:lnTo>
                  <a:lnTo>
                    <a:pt x="9295" y="484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8"/>
            <p:cNvSpPr/>
            <p:nvPr/>
          </p:nvSpPr>
          <p:spPr>
            <a:xfrm>
              <a:off x="5597201" y="2096300"/>
              <a:ext cx="2566354" cy="205398"/>
            </a:xfrm>
            <a:custGeom>
              <a:avLst/>
              <a:gdLst/>
              <a:ahLst/>
              <a:cxnLst/>
              <a:rect l="l" t="t" r="r" b="b"/>
              <a:pathLst>
                <a:path w="9500" h="3526" extrusionOk="0">
                  <a:moveTo>
                    <a:pt x="0" y="0"/>
                  </a:moveTo>
                  <a:lnTo>
                    <a:pt x="68" y="456"/>
                  </a:lnTo>
                  <a:lnTo>
                    <a:pt x="0" y="1475"/>
                  </a:lnTo>
                  <a:lnTo>
                    <a:pt x="68" y="2478"/>
                  </a:lnTo>
                  <a:lnTo>
                    <a:pt x="0" y="3087"/>
                  </a:lnTo>
                  <a:lnTo>
                    <a:pt x="0" y="3526"/>
                  </a:lnTo>
                  <a:lnTo>
                    <a:pt x="9500" y="3526"/>
                  </a:lnTo>
                  <a:lnTo>
                    <a:pt x="9500" y="3087"/>
                  </a:lnTo>
                  <a:lnTo>
                    <a:pt x="9357" y="2728"/>
                  </a:lnTo>
                  <a:lnTo>
                    <a:pt x="9500" y="2056"/>
                  </a:lnTo>
                  <a:lnTo>
                    <a:pt x="9295" y="1111"/>
                  </a:lnTo>
                  <a:lnTo>
                    <a:pt x="9295" y="484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8"/>
            <p:cNvSpPr/>
            <p:nvPr/>
          </p:nvSpPr>
          <p:spPr>
            <a:xfrm>
              <a:off x="2184800" y="2096300"/>
              <a:ext cx="3682723" cy="205398"/>
            </a:xfrm>
            <a:custGeom>
              <a:avLst/>
              <a:gdLst/>
              <a:ahLst/>
              <a:cxnLst/>
              <a:rect l="l" t="t" r="r" b="b"/>
              <a:pathLst>
                <a:path w="9500" h="3526" extrusionOk="0">
                  <a:moveTo>
                    <a:pt x="0" y="0"/>
                  </a:moveTo>
                  <a:lnTo>
                    <a:pt x="68" y="456"/>
                  </a:lnTo>
                  <a:lnTo>
                    <a:pt x="0" y="1475"/>
                  </a:lnTo>
                  <a:lnTo>
                    <a:pt x="68" y="2478"/>
                  </a:lnTo>
                  <a:lnTo>
                    <a:pt x="0" y="3087"/>
                  </a:lnTo>
                  <a:lnTo>
                    <a:pt x="0" y="3526"/>
                  </a:lnTo>
                  <a:lnTo>
                    <a:pt x="9500" y="3526"/>
                  </a:lnTo>
                  <a:lnTo>
                    <a:pt x="9500" y="3087"/>
                  </a:lnTo>
                  <a:lnTo>
                    <a:pt x="9357" y="2728"/>
                  </a:lnTo>
                  <a:lnTo>
                    <a:pt x="9500" y="2056"/>
                  </a:lnTo>
                  <a:lnTo>
                    <a:pt x="9295" y="1111"/>
                  </a:lnTo>
                  <a:lnTo>
                    <a:pt x="9295" y="484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58"/>
          <p:cNvGrpSpPr/>
          <p:nvPr/>
        </p:nvGrpSpPr>
        <p:grpSpPr>
          <a:xfrm>
            <a:off x="2999138" y="387599"/>
            <a:ext cx="3146046" cy="1010248"/>
            <a:chOff x="2607325" y="351650"/>
            <a:chExt cx="3838046" cy="1017677"/>
          </a:xfrm>
        </p:grpSpPr>
        <p:sp>
          <p:nvSpPr>
            <p:cNvPr id="1919" name="Google Shape;1919;p58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8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58"/>
          <p:cNvSpPr txBox="1">
            <a:spLocks noGrp="1"/>
          </p:cNvSpPr>
          <p:nvPr>
            <p:ph type="title"/>
          </p:nvPr>
        </p:nvSpPr>
        <p:spPr>
          <a:xfrm>
            <a:off x="2993585" y="206652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Process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22" name="Google Shape;1922;p58"/>
          <p:cNvSpPr txBox="1"/>
          <p:nvPr/>
        </p:nvSpPr>
        <p:spPr>
          <a:xfrm>
            <a:off x="714174" y="2972255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It’s the closest planet to the Sun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923" name="Google Shape;1923;p58"/>
          <p:cNvSpPr txBox="1"/>
          <p:nvPr/>
        </p:nvSpPr>
        <p:spPr>
          <a:xfrm>
            <a:off x="714219" y="2599750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Mercury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24" name="Google Shape;1924;p58"/>
          <p:cNvSpPr/>
          <p:nvPr/>
        </p:nvSpPr>
        <p:spPr>
          <a:xfrm rot="-9312">
            <a:off x="973960" y="1982280"/>
            <a:ext cx="1323949" cy="433462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Step 01</a:t>
            </a:r>
            <a:endParaRPr sz="2500" dirty="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925" name="Google Shape;1925;p58"/>
          <p:cNvGrpSpPr/>
          <p:nvPr/>
        </p:nvGrpSpPr>
        <p:grpSpPr>
          <a:xfrm rot="-370692" flipH="1">
            <a:off x="3943233" y="227521"/>
            <a:ext cx="1255790" cy="248065"/>
            <a:chOff x="5676469" y="1114550"/>
            <a:chExt cx="1488431" cy="294055"/>
          </a:xfrm>
        </p:grpSpPr>
        <p:sp>
          <p:nvSpPr>
            <p:cNvPr id="1926" name="Google Shape;1926;p58"/>
            <p:cNvSpPr/>
            <p:nvPr/>
          </p:nvSpPr>
          <p:spPr>
            <a:xfrm>
              <a:off x="5676469" y="1115216"/>
              <a:ext cx="1485995" cy="293389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8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8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8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8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8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8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8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8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8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58"/>
          <p:cNvSpPr txBox="1"/>
          <p:nvPr/>
        </p:nvSpPr>
        <p:spPr>
          <a:xfrm>
            <a:off x="2669383" y="3871030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It’s the second planet from the Sun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937" name="Google Shape;1937;p58"/>
          <p:cNvSpPr txBox="1"/>
          <p:nvPr/>
        </p:nvSpPr>
        <p:spPr>
          <a:xfrm>
            <a:off x="2669428" y="3498525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38" name="Google Shape;1938;p58"/>
          <p:cNvSpPr/>
          <p:nvPr/>
        </p:nvSpPr>
        <p:spPr>
          <a:xfrm rot="-9312">
            <a:off x="2929168" y="2881055"/>
            <a:ext cx="1323949" cy="433462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Step 02</a:t>
            </a:r>
            <a:endParaRPr sz="25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39" name="Google Shape;1939;p58"/>
          <p:cNvSpPr txBox="1"/>
          <p:nvPr/>
        </p:nvSpPr>
        <p:spPr>
          <a:xfrm>
            <a:off x="4624591" y="2972255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Mars is actually a cold place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940" name="Google Shape;1940;p58"/>
          <p:cNvSpPr txBox="1"/>
          <p:nvPr/>
        </p:nvSpPr>
        <p:spPr>
          <a:xfrm>
            <a:off x="4624636" y="2599750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Mars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41" name="Google Shape;1941;p58"/>
          <p:cNvSpPr/>
          <p:nvPr/>
        </p:nvSpPr>
        <p:spPr>
          <a:xfrm rot="-9312">
            <a:off x="4884377" y="1982280"/>
            <a:ext cx="1323949" cy="433462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Step 03</a:t>
            </a:r>
            <a:endParaRPr sz="25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42" name="Google Shape;1942;p58"/>
          <p:cNvSpPr txBox="1"/>
          <p:nvPr/>
        </p:nvSpPr>
        <p:spPr>
          <a:xfrm>
            <a:off x="6579799" y="3871030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Saturn is a planet with several rings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943" name="Google Shape;1943;p58"/>
          <p:cNvSpPr txBox="1"/>
          <p:nvPr/>
        </p:nvSpPr>
        <p:spPr>
          <a:xfrm>
            <a:off x="6579844" y="3498525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Saturn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44" name="Google Shape;1944;p58"/>
          <p:cNvSpPr/>
          <p:nvPr/>
        </p:nvSpPr>
        <p:spPr>
          <a:xfrm rot="-9312">
            <a:off x="6839585" y="2881055"/>
            <a:ext cx="1323949" cy="433462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Step 04</a:t>
            </a:r>
            <a:endParaRPr sz="25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59"/>
          <p:cNvSpPr/>
          <p:nvPr/>
        </p:nvSpPr>
        <p:spPr>
          <a:xfrm rot="-6743">
            <a:off x="3629564" y="3701626"/>
            <a:ext cx="1791965" cy="31404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51" name="Google Shape;1951;p59"/>
          <p:cNvSpPr/>
          <p:nvPr/>
        </p:nvSpPr>
        <p:spPr>
          <a:xfrm rot="-6750">
            <a:off x="4817311" y="3294771"/>
            <a:ext cx="1209542" cy="31404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52" name="Google Shape;1952;p59"/>
          <p:cNvSpPr/>
          <p:nvPr/>
        </p:nvSpPr>
        <p:spPr>
          <a:xfrm rot="-6750">
            <a:off x="3012361" y="2910072"/>
            <a:ext cx="1209542" cy="31404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953" name="Google Shape;1953;p59"/>
          <p:cNvSpPr/>
          <p:nvPr/>
        </p:nvSpPr>
        <p:spPr>
          <a:xfrm rot="-6805">
            <a:off x="4226885" y="2512704"/>
            <a:ext cx="1811820" cy="314028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954" name="Google Shape;1954;p59"/>
          <p:cNvGrpSpPr/>
          <p:nvPr/>
        </p:nvGrpSpPr>
        <p:grpSpPr>
          <a:xfrm>
            <a:off x="2683249" y="374724"/>
            <a:ext cx="3777060" cy="966773"/>
            <a:chOff x="2608875" y="374725"/>
            <a:chExt cx="3926258" cy="966773"/>
          </a:xfrm>
        </p:grpSpPr>
        <p:sp>
          <p:nvSpPr>
            <p:cNvPr id="1955" name="Google Shape;1955;p59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9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7" name="Google Shape;1957;p59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schedule</a:t>
            </a:r>
            <a:endParaRPr/>
          </a:p>
        </p:txBody>
      </p:sp>
      <p:graphicFrame>
        <p:nvGraphicFramePr>
          <p:cNvPr id="1958" name="Google Shape;1958;p59"/>
          <p:cNvGraphicFramePr/>
          <p:nvPr/>
        </p:nvGraphicFramePr>
        <p:xfrm>
          <a:off x="2445638" y="1907750"/>
          <a:ext cx="4198675" cy="2544900"/>
        </p:xfrm>
        <a:graphic>
          <a:graphicData uri="http://schemas.openxmlformats.org/drawingml/2006/table">
            <a:tbl>
              <a:tblPr>
                <a:noFill/>
                <a:tableStyleId>{0A04EB22-8307-4587-8A56-81869C2586B4}</a:tableStyleId>
              </a:tblPr>
              <a:tblGrid>
                <a:gridCol w="565075"/>
                <a:gridCol w="605600"/>
                <a:gridCol w="605600"/>
                <a:gridCol w="605600"/>
                <a:gridCol w="605600"/>
                <a:gridCol w="605600"/>
                <a:gridCol w="605600"/>
              </a:tblGrid>
              <a:tr h="48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Sun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Mon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Tue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Wed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Thu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Fri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Sat</a:t>
                      </a:r>
                      <a:endParaRPr sz="2500">
                        <a:solidFill>
                          <a:schemeClr val="dk1"/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01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02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03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04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05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06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07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08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09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18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19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23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24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25</a:t>
                      </a:r>
                      <a:endParaRPr>
                        <a:solidFill>
                          <a:schemeClr val="accent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ndika"/>
                        <a:ea typeface="Andika"/>
                        <a:cs typeface="Andika"/>
                        <a:sym typeface="Andik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1959" name="Google Shape;1959;p59"/>
          <p:cNvGrpSpPr/>
          <p:nvPr/>
        </p:nvGrpSpPr>
        <p:grpSpPr>
          <a:xfrm>
            <a:off x="3882317" y="132219"/>
            <a:ext cx="1319566" cy="493996"/>
            <a:chOff x="3882334" y="132219"/>
            <a:chExt cx="1319566" cy="493996"/>
          </a:xfrm>
        </p:grpSpPr>
        <p:sp>
          <p:nvSpPr>
            <p:cNvPr id="1960" name="Google Shape;1960;p59"/>
            <p:cNvSpPr/>
            <p:nvPr/>
          </p:nvSpPr>
          <p:spPr>
            <a:xfrm rot="-406505">
              <a:off x="3898155" y="206985"/>
              <a:ext cx="1287923" cy="344463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9"/>
            <p:cNvSpPr/>
            <p:nvPr/>
          </p:nvSpPr>
          <p:spPr>
            <a:xfrm rot="-406505">
              <a:off x="4700237" y="440303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9"/>
            <p:cNvSpPr/>
            <p:nvPr/>
          </p:nvSpPr>
          <p:spPr>
            <a:xfrm rot="-406505">
              <a:off x="4683996" y="303586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9"/>
            <p:cNvSpPr/>
            <p:nvPr/>
          </p:nvSpPr>
          <p:spPr>
            <a:xfrm rot="-406505">
              <a:off x="4615011" y="31180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9"/>
            <p:cNvSpPr/>
            <p:nvPr/>
          </p:nvSpPr>
          <p:spPr>
            <a:xfrm rot="-406505">
              <a:off x="4662137" y="288574"/>
              <a:ext cx="19191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9"/>
            <p:cNvSpPr/>
            <p:nvPr/>
          </p:nvSpPr>
          <p:spPr>
            <a:xfrm rot="-406505">
              <a:off x="4669485" y="188544"/>
              <a:ext cx="36968" cy="24844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9"/>
            <p:cNvSpPr/>
            <p:nvPr/>
          </p:nvSpPr>
          <p:spPr>
            <a:xfrm rot="-406505">
              <a:off x="4631252" y="44852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9"/>
            <p:cNvSpPr/>
            <p:nvPr/>
          </p:nvSpPr>
          <p:spPr>
            <a:xfrm rot="-406505">
              <a:off x="4623329" y="381605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9"/>
            <p:cNvSpPr/>
            <p:nvPr/>
          </p:nvSpPr>
          <p:spPr>
            <a:xfrm rot="-406505">
              <a:off x="4613572" y="195190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9"/>
            <p:cNvSpPr/>
            <p:nvPr/>
          </p:nvSpPr>
          <p:spPr>
            <a:xfrm rot="-406505">
              <a:off x="4678229" y="424035"/>
              <a:ext cx="19191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9"/>
            <p:cNvSpPr/>
            <p:nvPr/>
          </p:nvSpPr>
          <p:spPr>
            <a:xfrm rot="-406505">
              <a:off x="4676075" y="236693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9"/>
            <p:cNvSpPr/>
            <p:nvPr/>
          </p:nvSpPr>
          <p:spPr>
            <a:xfrm rot="-406505">
              <a:off x="4748903" y="228046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9"/>
            <p:cNvSpPr/>
            <p:nvPr/>
          </p:nvSpPr>
          <p:spPr>
            <a:xfrm rot="-406505">
              <a:off x="4765143" y="364763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9"/>
            <p:cNvSpPr/>
            <p:nvPr/>
          </p:nvSpPr>
          <p:spPr>
            <a:xfrm rot="-406505">
              <a:off x="4756826" y="294966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9"/>
            <p:cNvSpPr/>
            <p:nvPr/>
          </p:nvSpPr>
          <p:spPr>
            <a:xfrm rot="-406505">
              <a:off x="4692316" y="373410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9"/>
            <p:cNvSpPr/>
            <p:nvPr/>
          </p:nvSpPr>
          <p:spPr>
            <a:xfrm rot="-406505">
              <a:off x="4754867" y="178379"/>
              <a:ext cx="37340" cy="2484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9"/>
            <p:cNvSpPr/>
            <p:nvPr/>
          </p:nvSpPr>
          <p:spPr>
            <a:xfrm rot="-406505">
              <a:off x="4724429" y="20550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9"/>
            <p:cNvSpPr/>
            <p:nvPr/>
          </p:nvSpPr>
          <p:spPr>
            <a:xfrm rot="-406505">
              <a:off x="4741916" y="3527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9"/>
            <p:cNvSpPr/>
            <p:nvPr/>
          </p:nvSpPr>
          <p:spPr>
            <a:xfrm rot="-406505">
              <a:off x="4762799" y="499710"/>
              <a:ext cx="18670" cy="18744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9"/>
            <p:cNvSpPr/>
            <p:nvPr/>
          </p:nvSpPr>
          <p:spPr>
            <a:xfrm rot="-406505">
              <a:off x="4607088" y="244888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9"/>
            <p:cNvSpPr/>
            <p:nvPr/>
          </p:nvSpPr>
          <p:spPr>
            <a:xfrm rot="-406505">
              <a:off x="4489509" y="465335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9"/>
            <p:cNvSpPr/>
            <p:nvPr/>
          </p:nvSpPr>
          <p:spPr>
            <a:xfrm rot="-406505">
              <a:off x="4481587" y="398416"/>
              <a:ext cx="50952" cy="46266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9"/>
            <p:cNvSpPr/>
            <p:nvPr/>
          </p:nvSpPr>
          <p:spPr>
            <a:xfrm rot="-406505">
              <a:off x="4441317" y="23913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9"/>
            <p:cNvSpPr/>
            <p:nvPr/>
          </p:nvSpPr>
          <p:spPr>
            <a:xfrm rot="-406505">
              <a:off x="4536933" y="440851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9"/>
            <p:cNvSpPr/>
            <p:nvPr/>
          </p:nvSpPr>
          <p:spPr>
            <a:xfrm rot="-406505">
              <a:off x="4471755" y="212005"/>
              <a:ext cx="37414" cy="24844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9"/>
            <p:cNvSpPr/>
            <p:nvPr/>
          </p:nvSpPr>
          <p:spPr>
            <a:xfrm rot="-406505">
              <a:off x="4458804" y="38633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9"/>
            <p:cNvSpPr/>
            <p:nvPr/>
          </p:nvSpPr>
          <p:spPr>
            <a:xfrm rot="-406505">
              <a:off x="4820043" y="407193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9"/>
            <p:cNvSpPr/>
            <p:nvPr/>
          </p:nvSpPr>
          <p:spPr>
            <a:xfrm rot="-406505">
              <a:off x="4465346" y="261699"/>
              <a:ext cx="50952" cy="46266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9"/>
            <p:cNvSpPr/>
            <p:nvPr/>
          </p:nvSpPr>
          <p:spPr>
            <a:xfrm rot="-406505">
              <a:off x="4473269" y="328618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9"/>
            <p:cNvSpPr/>
            <p:nvPr/>
          </p:nvSpPr>
          <p:spPr>
            <a:xfrm rot="-406505">
              <a:off x="4476290" y="533542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9"/>
            <p:cNvSpPr/>
            <p:nvPr/>
          </p:nvSpPr>
          <p:spPr>
            <a:xfrm rot="-406505">
              <a:off x="4582689" y="22233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9"/>
            <p:cNvSpPr/>
            <p:nvPr/>
          </p:nvSpPr>
          <p:spPr>
            <a:xfrm rot="-406505">
              <a:off x="4551018" y="390194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9"/>
            <p:cNvSpPr/>
            <p:nvPr/>
          </p:nvSpPr>
          <p:spPr>
            <a:xfrm rot="-406505">
              <a:off x="4617662" y="51674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9"/>
            <p:cNvSpPr/>
            <p:nvPr/>
          </p:nvSpPr>
          <p:spPr>
            <a:xfrm rot="-406505">
              <a:off x="4600175" y="36954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9"/>
            <p:cNvSpPr/>
            <p:nvPr/>
          </p:nvSpPr>
          <p:spPr>
            <a:xfrm rot="-406505">
              <a:off x="4534778" y="253477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9"/>
            <p:cNvSpPr/>
            <p:nvPr/>
          </p:nvSpPr>
          <p:spPr>
            <a:xfrm rot="-406505">
              <a:off x="4558941" y="45711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9"/>
            <p:cNvSpPr/>
            <p:nvPr/>
          </p:nvSpPr>
          <p:spPr>
            <a:xfrm rot="-406505">
              <a:off x="4527744" y="205385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9"/>
            <p:cNvSpPr/>
            <p:nvPr/>
          </p:nvSpPr>
          <p:spPr>
            <a:xfrm rot="-406505">
              <a:off x="4542700" y="32039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9"/>
            <p:cNvSpPr/>
            <p:nvPr/>
          </p:nvSpPr>
          <p:spPr>
            <a:xfrm rot="-406505">
              <a:off x="4520842" y="305389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9"/>
            <p:cNvSpPr/>
            <p:nvPr/>
          </p:nvSpPr>
          <p:spPr>
            <a:xfrm rot="-406505">
              <a:off x="5056178" y="398052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9"/>
            <p:cNvSpPr/>
            <p:nvPr/>
          </p:nvSpPr>
          <p:spPr>
            <a:xfrm rot="-406505">
              <a:off x="5039938" y="261335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9"/>
            <p:cNvSpPr/>
            <p:nvPr/>
          </p:nvSpPr>
          <p:spPr>
            <a:xfrm rot="-406505">
              <a:off x="5032015" y="194415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9"/>
            <p:cNvSpPr/>
            <p:nvPr/>
          </p:nvSpPr>
          <p:spPr>
            <a:xfrm rot="-406505">
              <a:off x="5048255" y="331132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9"/>
            <p:cNvSpPr/>
            <p:nvPr/>
          </p:nvSpPr>
          <p:spPr>
            <a:xfrm rot="-406505">
              <a:off x="5045836" y="466083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9"/>
            <p:cNvSpPr/>
            <p:nvPr/>
          </p:nvSpPr>
          <p:spPr>
            <a:xfrm rot="-406505">
              <a:off x="4975871" y="339726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9"/>
            <p:cNvSpPr/>
            <p:nvPr/>
          </p:nvSpPr>
          <p:spPr>
            <a:xfrm rot="-406505">
              <a:off x="5025026" y="319048"/>
              <a:ext cx="22538" cy="18967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9"/>
            <p:cNvSpPr/>
            <p:nvPr/>
          </p:nvSpPr>
          <p:spPr>
            <a:xfrm rot="-406505">
              <a:off x="5007984" y="17181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9"/>
            <p:cNvSpPr/>
            <p:nvPr/>
          </p:nvSpPr>
          <p:spPr>
            <a:xfrm rot="-406505">
              <a:off x="5038424" y="144722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9"/>
            <p:cNvSpPr/>
            <p:nvPr/>
          </p:nvSpPr>
          <p:spPr>
            <a:xfrm rot="-406505">
              <a:off x="4983793" y="40664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9"/>
            <p:cNvSpPr/>
            <p:nvPr/>
          </p:nvSpPr>
          <p:spPr>
            <a:xfrm rot="-406505">
              <a:off x="5117241" y="322911"/>
              <a:ext cx="50877" cy="46266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9"/>
            <p:cNvSpPr/>
            <p:nvPr/>
          </p:nvSpPr>
          <p:spPr>
            <a:xfrm rot="-406505">
              <a:off x="5100203" y="37373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9"/>
            <p:cNvSpPr/>
            <p:nvPr/>
          </p:nvSpPr>
          <p:spPr>
            <a:xfrm rot="-406505">
              <a:off x="5125163" y="389830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9"/>
            <p:cNvSpPr/>
            <p:nvPr/>
          </p:nvSpPr>
          <p:spPr>
            <a:xfrm rot="-406505">
              <a:off x="5149313" y="155405"/>
              <a:ext cx="15769" cy="19116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9"/>
            <p:cNvSpPr/>
            <p:nvPr/>
          </p:nvSpPr>
          <p:spPr>
            <a:xfrm rot="-406505">
              <a:off x="5108923" y="253114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9"/>
            <p:cNvSpPr/>
            <p:nvPr/>
          </p:nvSpPr>
          <p:spPr>
            <a:xfrm rot="-406505">
              <a:off x="5084112" y="23827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9"/>
            <p:cNvSpPr/>
            <p:nvPr/>
          </p:nvSpPr>
          <p:spPr>
            <a:xfrm rot="-406505">
              <a:off x="5094337" y="138075"/>
              <a:ext cx="36968" cy="24844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9"/>
            <p:cNvSpPr/>
            <p:nvPr/>
          </p:nvSpPr>
          <p:spPr>
            <a:xfrm rot="-406505">
              <a:off x="5101000" y="186194"/>
              <a:ext cx="50877" cy="46266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9"/>
            <p:cNvSpPr/>
            <p:nvPr/>
          </p:nvSpPr>
          <p:spPr>
            <a:xfrm rot="-406505">
              <a:off x="4811225" y="171706"/>
              <a:ext cx="36968" cy="24844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9"/>
            <p:cNvSpPr/>
            <p:nvPr/>
          </p:nvSpPr>
          <p:spPr>
            <a:xfrm rot="-406505">
              <a:off x="4890198" y="211230"/>
              <a:ext cx="50952" cy="46266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9"/>
            <p:cNvSpPr/>
            <p:nvPr/>
          </p:nvSpPr>
          <p:spPr>
            <a:xfrm rot="-406505">
              <a:off x="4901143" y="48307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9"/>
            <p:cNvSpPr/>
            <p:nvPr/>
          </p:nvSpPr>
          <p:spPr>
            <a:xfrm rot="-406505">
              <a:off x="4866170" y="18866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9"/>
            <p:cNvSpPr/>
            <p:nvPr/>
          </p:nvSpPr>
          <p:spPr>
            <a:xfrm rot="-406505">
              <a:off x="4967553" y="2699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9"/>
            <p:cNvSpPr/>
            <p:nvPr/>
          </p:nvSpPr>
          <p:spPr>
            <a:xfrm rot="-406505">
              <a:off x="4834130" y="356568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9"/>
            <p:cNvSpPr/>
            <p:nvPr/>
          </p:nvSpPr>
          <p:spPr>
            <a:xfrm rot="-406505">
              <a:off x="4803952" y="271732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9"/>
            <p:cNvSpPr/>
            <p:nvPr/>
          </p:nvSpPr>
          <p:spPr>
            <a:xfrm rot="-406505">
              <a:off x="4817890" y="219851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9"/>
            <p:cNvSpPr/>
            <p:nvPr/>
          </p:nvSpPr>
          <p:spPr>
            <a:xfrm rot="-406505">
              <a:off x="4825813" y="286771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9"/>
            <p:cNvSpPr/>
            <p:nvPr/>
          </p:nvSpPr>
          <p:spPr>
            <a:xfrm rot="-406505">
              <a:off x="4842053" y="423488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9"/>
            <p:cNvSpPr/>
            <p:nvPr/>
          </p:nvSpPr>
          <p:spPr>
            <a:xfrm rot="-406505">
              <a:off x="4883656" y="33586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9"/>
            <p:cNvSpPr/>
            <p:nvPr/>
          </p:nvSpPr>
          <p:spPr>
            <a:xfrm rot="-406505">
              <a:off x="4961785" y="390378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9"/>
            <p:cNvSpPr/>
            <p:nvPr/>
          </p:nvSpPr>
          <p:spPr>
            <a:xfrm rot="-406505">
              <a:off x="4952597" y="154917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9"/>
            <p:cNvSpPr/>
            <p:nvPr/>
          </p:nvSpPr>
          <p:spPr>
            <a:xfrm rot="-406505">
              <a:off x="4945694" y="254917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9"/>
            <p:cNvSpPr/>
            <p:nvPr/>
          </p:nvSpPr>
          <p:spPr>
            <a:xfrm rot="-406505">
              <a:off x="4959630" y="203009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9"/>
            <p:cNvSpPr/>
            <p:nvPr/>
          </p:nvSpPr>
          <p:spPr>
            <a:xfrm rot="-406505">
              <a:off x="4896608" y="161537"/>
              <a:ext cx="37414" cy="24844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9"/>
            <p:cNvSpPr/>
            <p:nvPr/>
          </p:nvSpPr>
          <p:spPr>
            <a:xfrm rot="-406505">
              <a:off x="4914362" y="414867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9"/>
            <p:cNvSpPr/>
            <p:nvPr/>
          </p:nvSpPr>
          <p:spPr>
            <a:xfrm rot="-406505">
              <a:off x="4898121" y="278150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9"/>
            <p:cNvSpPr/>
            <p:nvPr/>
          </p:nvSpPr>
          <p:spPr>
            <a:xfrm rot="-406505">
              <a:off x="4906439" y="347947"/>
              <a:ext cx="50952" cy="46266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9"/>
            <p:cNvSpPr/>
            <p:nvPr/>
          </p:nvSpPr>
          <p:spPr>
            <a:xfrm rot="-406505">
              <a:off x="4773066" y="431682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9"/>
            <p:cNvSpPr/>
            <p:nvPr/>
          </p:nvSpPr>
          <p:spPr>
            <a:xfrm rot="-406505">
              <a:off x="3950852" y="37289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9"/>
            <p:cNvSpPr/>
            <p:nvPr/>
          </p:nvSpPr>
          <p:spPr>
            <a:xfrm rot="-406505">
              <a:off x="3966943" y="50835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9"/>
            <p:cNvSpPr/>
            <p:nvPr/>
          </p:nvSpPr>
          <p:spPr>
            <a:xfrm rot="-406505">
              <a:off x="3961520" y="272643"/>
              <a:ext cx="36968" cy="24844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9"/>
            <p:cNvSpPr/>
            <p:nvPr/>
          </p:nvSpPr>
          <p:spPr>
            <a:xfrm rot="-406505">
              <a:off x="3905607" y="279289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9"/>
            <p:cNvSpPr/>
            <p:nvPr/>
          </p:nvSpPr>
          <p:spPr>
            <a:xfrm rot="-406505">
              <a:off x="3968111" y="320792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9"/>
            <p:cNvSpPr/>
            <p:nvPr/>
          </p:nvSpPr>
          <p:spPr>
            <a:xfrm rot="-406505">
              <a:off x="3907047" y="39590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9"/>
            <p:cNvSpPr/>
            <p:nvPr/>
          </p:nvSpPr>
          <p:spPr>
            <a:xfrm rot="-406505">
              <a:off x="3899124" y="328987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9"/>
            <p:cNvSpPr/>
            <p:nvPr/>
          </p:nvSpPr>
          <p:spPr>
            <a:xfrm rot="-406505">
              <a:off x="3915364" y="465704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9"/>
            <p:cNvSpPr/>
            <p:nvPr/>
          </p:nvSpPr>
          <p:spPr>
            <a:xfrm rot="-406505">
              <a:off x="4056734" y="448888"/>
              <a:ext cx="50877" cy="46266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9"/>
            <p:cNvSpPr/>
            <p:nvPr/>
          </p:nvSpPr>
          <p:spPr>
            <a:xfrm rot="-406505">
              <a:off x="4048417" y="37909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9"/>
            <p:cNvSpPr/>
            <p:nvPr/>
          </p:nvSpPr>
          <p:spPr>
            <a:xfrm rot="-406505">
              <a:off x="4040494" y="312171"/>
              <a:ext cx="50877" cy="46266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9"/>
            <p:cNvSpPr/>
            <p:nvPr/>
          </p:nvSpPr>
          <p:spPr>
            <a:xfrm rot="-406505">
              <a:off x="3947835" y="601508"/>
              <a:ext cx="31835" cy="19786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9"/>
            <p:cNvSpPr/>
            <p:nvPr/>
          </p:nvSpPr>
          <p:spPr>
            <a:xfrm rot="-406505">
              <a:off x="4064657" y="515808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9"/>
            <p:cNvSpPr/>
            <p:nvPr/>
          </p:nvSpPr>
          <p:spPr>
            <a:xfrm rot="-406505">
              <a:off x="4033951" y="436805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9"/>
            <p:cNvSpPr/>
            <p:nvPr/>
          </p:nvSpPr>
          <p:spPr>
            <a:xfrm rot="-406505">
              <a:off x="4051438" y="58401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9"/>
            <p:cNvSpPr/>
            <p:nvPr/>
          </p:nvSpPr>
          <p:spPr>
            <a:xfrm rot="-406505">
              <a:off x="3984351" y="457509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9"/>
            <p:cNvSpPr/>
            <p:nvPr/>
          </p:nvSpPr>
          <p:spPr>
            <a:xfrm rot="-406505">
              <a:off x="3992274" y="524428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9"/>
            <p:cNvSpPr/>
            <p:nvPr/>
          </p:nvSpPr>
          <p:spPr>
            <a:xfrm rot="-406505">
              <a:off x="4016465" y="28959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9"/>
            <p:cNvSpPr/>
            <p:nvPr/>
          </p:nvSpPr>
          <p:spPr>
            <a:xfrm rot="-406505">
              <a:off x="4409278" y="407036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9"/>
            <p:cNvSpPr/>
            <p:nvPr/>
          </p:nvSpPr>
          <p:spPr>
            <a:xfrm rot="-406505">
              <a:off x="3923287" y="532623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9"/>
            <p:cNvSpPr/>
            <p:nvPr/>
          </p:nvSpPr>
          <p:spPr>
            <a:xfrm rot="-406505">
              <a:off x="4801105" y="500510"/>
              <a:ext cx="28042" cy="15843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9"/>
            <p:cNvSpPr/>
            <p:nvPr/>
          </p:nvSpPr>
          <p:spPr>
            <a:xfrm rot="-406505">
              <a:off x="4849486" y="494789"/>
              <a:ext cx="27596" cy="15843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9"/>
            <p:cNvSpPr/>
            <p:nvPr/>
          </p:nvSpPr>
          <p:spPr>
            <a:xfrm rot="-406505">
              <a:off x="3999093" y="595393"/>
              <a:ext cx="32282" cy="19786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9"/>
            <p:cNvSpPr/>
            <p:nvPr/>
          </p:nvSpPr>
          <p:spPr>
            <a:xfrm rot="-406505">
              <a:off x="4708162" y="511553"/>
              <a:ext cx="28042" cy="16662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9"/>
            <p:cNvSpPr/>
            <p:nvPr/>
          </p:nvSpPr>
          <p:spPr>
            <a:xfrm rot="-406505">
              <a:off x="4943261" y="483595"/>
              <a:ext cx="27224" cy="15471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9"/>
            <p:cNvSpPr/>
            <p:nvPr/>
          </p:nvSpPr>
          <p:spPr>
            <a:xfrm rot="-406505">
              <a:off x="4991173" y="477929"/>
              <a:ext cx="26777" cy="15025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9"/>
            <p:cNvSpPr/>
            <p:nvPr/>
          </p:nvSpPr>
          <p:spPr>
            <a:xfrm rot="-406505">
              <a:off x="5184264" y="449816"/>
              <a:ext cx="15769" cy="18744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9"/>
            <p:cNvSpPr/>
            <p:nvPr/>
          </p:nvSpPr>
          <p:spPr>
            <a:xfrm rot="-406505">
              <a:off x="5132967" y="461110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9"/>
            <p:cNvSpPr/>
            <p:nvPr/>
          </p:nvSpPr>
          <p:spPr>
            <a:xfrm rot="-406505">
              <a:off x="5085843" y="466708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9"/>
            <p:cNvSpPr/>
            <p:nvPr/>
          </p:nvSpPr>
          <p:spPr>
            <a:xfrm rot="-406505">
              <a:off x="4658968" y="517371"/>
              <a:ext cx="28488" cy="16662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9"/>
            <p:cNvSpPr/>
            <p:nvPr/>
          </p:nvSpPr>
          <p:spPr>
            <a:xfrm rot="-406505">
              <a:off x="4566444" y="528341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9"/>
            <p:cNvSpPr/>
            <p:nvPr/>
          </p:nvSpPr>
          <p:spPr>
            <a:xfrm rot="-406505">
              <a:off x="4141233" y="578580"/>
              <a:ext cx="31017" cy="18967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9"/>
            <p:cNvSpPr/>
            <p:nvPr/>
          </p:nvSpPr>
          <p:spPr>
            <a:xfrm rot="-406505">
              <a:off x="4232132" y="567807"/>
              <a:ext cx="30571" cy="18521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9"/>
            <p:cNvSpPr/>
            <p:nvPr/>
          </p:nvSpPr>
          <p:spPr>
            <a:xfrm rot="-406505">
              <a:off x="4089994" y="584646"/>
              <a:ext cx="31389" cy="19339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9"/>
            <p:cNvSpPr/>
            <p:nvPr/>
          </p:nvSpPr>
          <p:spPr>
            <a:xfrm rot="-406505">
              <a:off x="4283025" y="561788"/>
              <a:ext cx="30125" cy="18521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9"/>
            <p:cNvSpPr/>
            <p:nvPr/>
          </p:nvSpPr>
          <p:spPr>
            <a:xfrm rot="-406505">
              <a:off x="4374662" y="550923"/>
              <a:ext cx="29753" cy="18075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9"/>
            <p:cNvSpPr/>
            <p:nvPr/>
          </p:nvSpPr>
          <p:spPr>
            <a:xfrm rot="-406505">
              <a:off x="4516809" y="534237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9"/>
            <p:cNvSpPr/>
            <p:nvPr/>
          </p:nvSpPr>
          <p:spPr>
            <a:xfrm rot="-406505">
              <a:off x="4424727" y="545124"/>
              <a:ext cx="29753" cy="17554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9"/>
            <p:cNvSpPr/>
            <p:nvPr/>
          </p:nvSpPr>
          <p:spPr>
            <a:xfrm rot="-406505">
              <a:off x="3976033" y="387711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9"/>
            <p:cNvSpPr/>
            <p:nvPr/>
          </p:nvSpPr>
          <p:spPr>
            <a:xfrm rot="-406505">
              <a:off x="4324050" y="278514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9"/>
            <p:cNvSpPr/>
            <p:nvPr/>
          </p:nvSpPr>
          <p:spPr>
            <a:xfrm rot="-406505">
              <a:off x="4317063" y="403174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9"/>
            <p:cNvSpPr/>
            <p:nvPr/>
          </p:nvSpPr>
          <p:spPr>
            <a:xfrm rot="-406505">
              <a:off x="4348214" y="482151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9"/>
            <p:cNvSpPr/>
            <p:nvPr/>
          </p:nvSpPr>
          <p:spPr>
            <a:xfrm rot="-406505">
              <a:off x="4334550" y="55037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9"/>
            <p:cNvSpPr/>
            <p:nvPr/>
          </p:nvSpPr>
          <p:spPr>
            <a:xfrm rot="-406505">
              <a:off x="4331973" y="345434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9"/>
            <p:cNvSpPr/>
            <p:nvPr/>
          </p:nvSpPr>
          <p:spPr>
            <a:xfrm rot="-406505">
              <a:off x="4275384" y="490771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9"/>
            <p:cNvSpPr/>
            <p:nvPr/>
          </p:nvSpPr>
          <p:spPr>
            <a:xfrm rot="-406505">
              <a:off x="4259144" y="354054"/>
              <a:ext cx="50952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9"/>
            <p:cNvSpPr/>
            <p:nvPr/>
          </p:nvSpPr>
          <p:spPr>
            <a:xfrm rot="-406505">
              <a:off x="4267461" y="423851"/>
              <a:ext cx="50952" cy="46266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9"/>
            <p:cNvSpPr/>
            <p:nvPr/>
          </p:nvSpPr>
          <p:spPr>
            <a:xfrm rot="-406505">
              <a:off x="4299577" y="25596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9"/>
            <p:cNvSpPr/>
            <p:nvPr/>
          </p:nvSpPr>
          <p:spPr>
            <a:xfrm rot="-406505">
              <a:off x="4400960" y="337239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9"/>
            <p:cNvSpPr/>
            <p:nvPr/>
          </p:nvSpPr>
          <p:spPr>
            <a:xfrm rot="-406505">
              <a:off x="4393037" y="270319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9"/>
            <p:cNvSpPr/>
            <p:nvPr/>
          </p:nvSpPr>
          <p:spPr>
            <a:xfrm rot="-406505">
              <a:off x="4251221" y="287135"/>
              <a:ext cx="50952" cy="46266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9"/>
            <p:cNvSpPr/>
            <p:nvPr/>
          </p:nvSpPr>
          <p:spPr>
            <a:xfrm rot="-406505">
              <a:off x="4386373" y="222174"/>
              <a:ext cx="36968" cy="24844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9"/>
            <p:cNvSpPr/>
            <p:nvPr/>
          </p:nvSpPr>
          <p:spPr>
            <a:xfrm rot="-406505">
              <a:off x="4417201" y="473956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9"/>
            <p:cNvSpPr/>
            <p:nvPr/>
          </p:nvSpPr>
          <p:spPr>
            <a:xfrm rot="-406505">
              <a:off x="4046903" y="262478"/>
              <a:ext cx="37340" cy="2484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9"/>
            <p:cNvSpPr/>
            <p:nvPr/>
          </p:nvSpPr>
          <p:spPr>
            <a:xfrm rot="-406505">
              <a:off x="4330015" y="228847"/>
              <a:ext cx="37340" cy="24844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9"/>
            <p:cNvSpPr/>
            <p:nvPr/>
          </p:nvSpPr>
          <p:spPr>
            <a:xfrm rot="-406505">
              <a:off x="4391796" y="457889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9"/>
            <p:cNvSpPr/>
            <p:nvPr/>
          </p:nvSpPr>
          <p:spPr>
            <a:xfrm rot="-406505">
              <a:off x="4375705" y="322428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9"/>
            <p:cNvSpPr/>
            <p:nvPr/>
          </p:nvSpPr>
          <p:spPr>
            <a:xfrm rot="-406505">
              <a:off x="4340291" y="415231"/>
              <a:ext cx="50431" cy="46266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9"/>
            <p:cNvSpPr/>
            <p:nvPr/>
          </p:nvSpPr>
          <p:spPr>
            <a:xfrm rot="-406505">
              <a:off x="4196131" y="567020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9"/>
            <p:cNvSpPr/>
            <p:nvPr/>
          </p:nvSpPr>
          <p:spPr>
            <a:xfrm rot="-406505">
              <a:off x="4244632" y="239016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9"/>
            <p:cNvSpPr/>
            <p:nvPr/>
          </p:nvSpPr>
          <p:spPr>
            <a:xfrm rot="-406505">
              <a:off x="4133645" y="50763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9"/>
            <p:cNvSpPr/>
            <p:nvPr/>
          </p:nvSpPr>
          <p:spPr>
            <a:xfrm rot="-406505">
              <a:off x="4157836" y="2728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9"/>
            <p:cNvSpPr/>
            <p:nvPr/>
          </p:nvSpPr>
          <p:spPr>
            <a:xfrm rot="-406505">
              <a:off x="4125721" y="440693"/>
              <a:ext cx="50877" cy="46266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9"/>
            <p:cNvSpPr/>
            <p:nvPr/>
          </p:nvSpPr>
          <p:spPr>
            <a:xfrm rot="-406505">
              <a:off x="4095989" y="355858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9"/>
            <p:cNvSpPr/>
            <p:nvPr/>
          </p:nvSpPr>
          <p:spPr>
            <a:xfrm rot="-406505">
              <a:off x="4109481" y="303976"/>
              <a:ext cx="50877" cy="46266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9"/>
            <p:cNvSpPr/>
            <p:nvPr/>
          </p:nvSpPr>
          <p:spPr>
            <a:xfrm rot="-406505">
              <a:off x="4112080" y="491319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9"/>
            <p:cNvSpPr/>
            <p:nvPr/>
          </p:nvSpPr>
          <p:spPr>
            <a:xfrm rot="-406505">
              <a:off x="4102892" y="255853"/>
              <a:ext cx="36893" cy="24844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9"/>
            <p:cNvSpPr/>
            <p:nvPr/>
          </p:nvSpPr>
          <p:spPr>
            <a:xfrm rot="-406505">
              <a:off x="4117848" y="370870"/>
              <a:ext cx="50431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9"/>
            <p:cNvSpPr/>
            <p:nvPr/>
          </p:nvSpPr>
          <p:spPr>
            <a:xfrm rot="-406505">
              <a:off x="4198476" y="432073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9"/>
            <p:cNvSpPr/>
            <p:nvPr/>
          </p:nvSpPr>
          <p:spPr>
            <a:xfrm rot="-406505">
              <a:off x="4188645" y="245662"/>
              <a:ext cx="36968" cy="24844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9"/>
            <p:cNvSpPr/>
            <p:nvPr/>
          </p:nvSpPr>
          <p:spPr>
            <a:xfrm rot="-406505">
              <a:off x="4250424" y="474678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9"/>
            <p:cNvSpPr/>
            <p:nvPr/>
          </p:nvSpPr>
          <p:spPr>
            <a:xfrm rot="-406505">
              <a:off x="4234333" y="339217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9"/>
            <p:cNvSpPr/>
            <p:nvPr/>
          </p:nvSpPr>
          <p:spPr>
            <a:xfrm rot="-406505">
              <a:off x="4190158" y="36227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9"/>
            <p:cNvSpPr/>
            <p:nvPr/>
          </p:nvSpPr>
          <p:spPr>
            <a:xfrm rot="-406505">
              <a:off x="4182236" y="295356"/>
              <a:ext cx="50505" cy="46266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9"/>
            <p:cNvSpPr/>
            <p:nvPr/>
          </p:nvSpPr>
          <p:spPr>
            <a:xfrm rot="-406505">
              <a:off x="4206399" y="498992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9"/>
            <p:cNvSpPr/>
            <p:nvPr/>
          </p:nvSpPr>
          <p:spPr>
            <a:xfrm rot="-406505">
              <a:off x="4175323" y="42001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3" name="Google Shape;2113;p59"/>
          <p:cNvSpPr/>
          <p:nvPr/>
        </p:nvSpPr>
        <p:spPr>
          <a:xfrm rot="-9312">
            <a:off x="7003651" y="1842731"/>
            <a:ext cx="1323949" cy="513335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Jupiter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114" name="Google Shape;2114;p59"/>
          <p:cNvSpPr txBox="1"/>
          <p:nvPr/>
        </p:nvSpPr>
        <p:spPr>
          <a:xfrm>
            <a:off x="6992125" y="2406413"/>
            <a:ext cx="1347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Jupiter is a gas giant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2115" name="Google Shape;2115;p59"/>
          <p:cNvSpPr/>
          <p:nvPr/>
        </p:nvSpPr>
        <p:spPr>
          <a:xfrm rot="-9312">
            <a:off x="7003651" y="3545149"/>
            <a:ext cx="1323949" cy="513335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Saturn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116" name="Google Shape;2116;p59"/>
          <p:cNvSpPr txBox="1"/>
          <p:nvPr/>
        </p:nvSpPr>
        <p:spPr>
          <a:xfrm>
            <a:off x="6992125" y="4108842"/>
            <a:ext cx="1347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Saturn has several rings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2117" name="Google Shape;2117;p59"/>
          <p:cNvSpPr/>
          <p:nvPr/>
        </p:nvSpPr>
        <p:spPr>
          <a:xfrm rot="-9312">
            <a:off x="816401" y="1842731"/>
            <a:ext cx="1323949" cy="513335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Mercury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118" name="Google Shape;2118;p59"/>
          <p:cNvSpPr txBox="1"/>
          <p:nvPr/>
        </p:nvSpPr>
        <p:spPr>
          <a:xfrm>
            <a:off x="804875" y="2406413"/>
            <a:ext cx="1347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It has a roman name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2119" name="Google Shape;2119;p59"/>
          <p:cNvSpPr/>
          <p:nvPr/>
        </p:nvSpPr>
        <p:spPr>
          <a:xfrm rot="-9312">
            <a:off x="816401" y="3545149"/>
            <a:ext cx="1323949" cy="513335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120" name="Google Shape;2120;p59"/>
          <p:cNvSpPr txBox="1"/>
          <p:nvPr/>
        </p:nvSpPr>
        <p:spPr>
          <a:xfrm>
            <a:off x="804875" y="4108842"/>
            <a:ext cx="1347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Venus has a nice name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grpSp>
        <p:nvGrpSpPr>
          <p:cNvPr id="2121" name="Google Shape;2121;p59"/>
          <p:cNvGrpSpPr/>
          <p:nvPr/>
        </p:nvGrpSpPr>
        <p:grpSpPr>
          <a:xfrm>
            <a:off x="1274010" y="200522"/>
            <a:ext cx="380514" cy="1132980"/>
            <a:chOff x="7788827" y="208475"/>
            <a:chExt cx="434973" cy="1289823"/>
          </a:xfrm>
        </p:grpSpPr>
        <p:sp>
          <p:nvSpPr>
            <p:cNvPr id="2122" name="Google Shape;2122;p59"/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9"/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9"/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9"/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9"/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9"/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9"/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83638" y="4868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EB245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9995" y="84367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4" y="1763878"/>
            <a:ext cx="3443462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60"/>
          <p:cNvSpPr/>
          <p:nvPr/>
        </p:nvSpPr>
        <p:spPr>
          <a:xfrm rot="81468">
            <a:off x="2646106" y="1701617"/>
            <a:ext cx="3851788" cy="1264403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175" name="Google Shape;2175;p60"/>
          <p:cNvSpPr txBox="1">
            <a:spLocks noGrp="1"/>
          </p:cNvSpPr>
          <p:nvPr>
            <p:ph type="title"/>
          </p:nvPr>
        </p:nvSpPr>
        <p:spPr>
          <a:xfrm>
            <a:off x="2902050" y="1656213"/>
            <a:ext cx="33399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150,000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176" name="Google Shape;2176;p60"/>
          <p:cNvSpPr txBox="1">
            <a:spLocks noGrp="1"/>
          </p:cNvSpPr>
          <p:nvPr>
            <p:ph type="body" idx="1"/>
          </p:nvPr>
        </p:nvSpPr>
        <p:spPr>
          <a:xfrm>
            <a:off x="1756650" y="3107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flipH="1">
            <a:off x="429619" y="1184200"/>
            <a:ext cx="1755662" cy="3258734"/>
          </a:xfrm>
          <a:custGeom>
            <a:avLst/>
            <a:gdLst>
              <a:gd name="T0" fmla="*/ 99 w 602"/>
              <a:gd name="T1" fmla="*/ 566 h 1120"/>
              <a:gd name="T2" fmla="*/ 48 w 602"/>
              <a:gd name="T3" fmla="*/ 548 h 1120"/>
              <a:gd name="T4" fmla="*/ 75 w 602"/>
              <a:gd name="T5" fmla="*/ 341 h 1120"/>
              <a:gd name="T6" fmla="*/ 241 w 602"/>
              <a:gd name="T7" fmla="*/ 0 h 1120"/>
              <a:gd name="T8" fmla="*/ 312 w 602"/>
              <a:gd name="T9" fmla="*/ 245 h 1120"/>
              <a:gd name="T10" fmla="*/ 559 w 602"/>
              <a:gd name="T11" fmla="*/ 97 h 1120"/>
              <a:gd name="T12" fmla="*/ 351 w 602"/>
              <a:gd name="T13" fmla="*/ 379 h 1120"/>
              <a:gd name="T14" fmla="*/ 519 w 602"/>
              <a:gd name="T15" fmla="*/ 388 h 1120"/>
              <a:gd name="T16" fmla="*/ 487 w 602"/>
              <a:gd name="T17" fmla="*/ 683 h 1120"/>
              <a:gd name="T18" fmla="*/ 548 w 602"/>
              <a:gd name="T19" fmla="*/ 987 h 1120"/>
              <a:gd name="T20" fmla="*/ 402 w 602"/>
              <a:gd name="T21" fmla="*/ 1114 h 1120"/>
              <a:gd name="T22" fmla="*/ 148 w 602"/>
              <a:gd name="T23" fmla="*/ 853 h 1120"/>
              <a:gd name="T24" fmla="*/ 18 w 602"/>
              <a:gd name="T25" fmla="*/ 566 h 1120"/>
              <a:gd name="T26" fmla="*/ 168 w 602"/>
              <a:gd name="T27" fmla="*/ 845 h 1120"/>
              <a:gd name="T28" fmla="*/ 383 w 602"/>
              <a:gd name="T29" fmla="*/ 1061 h 1120"/>
              <a:gd name="T30" fmla="*/ 75 w 602"/>
              <a:gd name="T31" fmla="*/ 285 h 1120"/>
              <a:gd name="T32" fmla="*/ 229 w 602"/>
              <a:gd name="T33" fmla="*/ 18 h 1120"/>
              <a:gd name="T34" fmla="*/ 75 w 602"/>
              <a:gd name="T35" fmla="*/ 285 h 1120"/>
              <a:gd name="T36" fmla="*/ 250 w 602"/>
              <a:gd name="T37" fmla="*/ 796 h 1120"/>
              <a:gd name="T38" fmla="*/ 33 w 602"/>
              <a:gd name="T39" fmla="*/ 580 h 1120"/>
              <a:gd name="T40" fmla="*/ 329 w 602"/>
              <a:gd name="T41" fmla="*/ 325 h 1120"/>
              <a:gd name="T42" fmla="*/ 544 w 602"/>
              <a:gd name="T43" fmla="*/ 111 h 1120"/>
              <a:gd name="T44" fmla="*/ 329 w 602"/>
              <a:gd name="T45" fmla="*/ 325 h 1120"/>
              <a:gd name="T46" fmla="*/ 288 w 602"/>
              <a:gd name="T47" fmla="*/ 555 h 1120"/>
              <a:gd name="T48" fmla="*/ 273 w 602"/>
              <a:gd name="T49" fmla="*/ 325 h 1120"/>
              <a:gd name="T50" fmla="*/ 133 w 602"/>
              <a:gd name="T51" fmla="*/ 326 h 1120"/>
              <a:gd name="T52" fmla="*/ 77 w 602"/>
              <a:gd name="T53" fmla="*/ 499 h 1120"/>
              <a:gd name="T54" fmla="*/ 321 w 602"/>
              <a:gd name="T55" fmla="*/ 647 h 1120"/>
              <a:gd name="T56" fmla="*/ 505 w 602"/>
              <a:gd name="T57" fmla="*/ 404 h 1120"/>
              <a:gd name="T58" fmla="*/ 340 w 602"/>
              <a:gd name="T59" fmla="*/ 828 h 1120"/>
              <a:gd name="T60" fmla="*/ 398 w 602"/>
              <a:gd name="T61" fmla="*/ 888 h 1120"/>
              <a:gd name="T62" fmla="*/ 542 w 602"/>
              <a:gd name="T63" fmla="*/ 929 h 1120"/>
              <a:gd name="T64" fmla="*/ 365 w 602"/>
              <a:gd name="T65" fmla="*/ 700 h 1120"/>
              <a:gd name="T66" fmla="*/ 309 w 602"/>
              <a:gd name="T67" fmla="*/ 704 h 1120"/>
              <a:gd name="T68" fmla="*/ 268 w 602"/>
              <a:gd name="T69" fmla="*/ 610 h 1120"/>
              <a:gd name="T70" fmla="*/ 324 w 602"/>
              <a:gd name="T71" fmla="*/ 829 h 1120"/>
              <a:gd name="T72" fmla="*/ 309 w 602"/>
              <a:gd name="T73" fmla="*/ 704 h 1120"/>
              <a:gd name="T74" fmla="*/ 232 w 602"/>
              <a:gd name="T75" fmla="*/ 300 h 1120"/>
              <a:gd name="T76" fmla="*/ 310 w 602"/>
              <a:gd name="T77" fmla="*/ 279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1120">
                <a:moveTo>
                  <a:pt x="18" y="566"/>
                </a:moveTo>
                <a:cubicBezTo>
                  <a:pt x="46" y="566"/>
                  <a:pt x="73" y="566"/>
                  <a:pt x="99" y="566"/>
                </a:cubicBezTo>
                <a:cubicBezTo>
                  <a:pt x="99" y="565"/>
                  <a:pt x="100" y="564"/>
                  <a:pt x="100" y="563"/>
                </a:cubicBezTo>
                <a:cubicBezTo>
                  <a:pt x="83" y="558"/>
                  <a:pt x="66" y="553"/>
                  <a:pt x="48" y="548"/>
                </a:cubicBezTo>
                <a:cubicBezTo>
                  <a:pt x="67" y="477"/>
                  <a:pt x="85" y="407"/>
                  <a:pt x="104" y="335"/>
                </a:cubicBezTo>
                <a:cubicBezTo>
                  <a:pt x="94" y="337"/>
                  <a:pt x="85" y="339"/>
                  <a:pt x="75" y="341"/>
                </a:cubicBezTo>
                <a:cubicBezTo>
                  <a:pt x="50" y="249"/>
                  <a:pt x="25" y="158"/>
                  <a:pt x="0" y="65"/>
                </a:cubicBezTo>
                <a:cubicBezTo>
                  <a:pt x="81" y="43"/>
                  <a:pt x="161" y="22"/>
                  <a:pt x="241" y="0"/>
                </a:cubicBezTo>
                <a:cubicBezTo>
                  <a:pt x="264" y="84"/>
                  <a:pt x="286" y="165"/>
                  <a:pt x="308" y="246"/>
                </a:cubicBezTo>
                <a:cubicBezTo>
                  <a:pt x="309" y="246"/>
                  <a:pt x="310" y="246"/>
                  <a:pt x="312" y="245"/>
                </a:cubicBezTo>
                <a:cubicBezTo>
                  <a:pt x="312" y="196"/>
                  <a:pt x="312" y="147"/>
                  <a:pt x="312" y="97"/>
                </a:cubicBezTo>
                <a:cubicBezTo>
                  <a:pt x="394" y="97"/>
                  <a:pt x="476" y="97"/>
                  <a:pt x="559" y="97"/>
                </a:cubicBezTo>
                <a:cubicBezTo>
                  <a:pt x="559" y="189"/>
                  <a:pt x="559" y="282"/>
                  <a:pt x="559" y="379"/>
                </a:cubicBezTo>
                <a:cubicBezTo>
                  <a:pt x="489" y="379"/>
                  <a:pt x="420" y="379"/>
                  <a:pt x="351" y="379"/>
                </a:cubicBezTo>
                <a:cubicBezTo>
                  <a:pt x="348" y="391"/>
                  <a:pt x="346" y="399"/>
                  <a:pt x="343" y="410"/>
                </a:cubicBezTo>
                <a:cubicBezTo>
                  <a:pt x="403" y="403"/>
                  <a:pt x="460" y="396"/>
                  <a:pt x="519" y="388"/>
                </a:cubicBezTo>
                <a:cubicBezTo>
                  <a:pt x="532" y="484"/>
                  <a:pt x="544" y="577"/>
                  <a:pt x="556" y="672"/>
                </a:cubicBezTo>
                <a:cubicBezTo>
                  <a:pt x="534" y="676"/>
                  <a:pt x="513" y="679"/>
                  <a:pt x="487" y="683"/>
                </a:cubicBezTo>
                <a:cubicBezTo>
                  <a:pt x="527" y="691"/>
                  <a:pt x="563" y="697"/>
                  <a:pt x="602" y="705"/>
                </a:cubicBezTo>
                <a:cubicBezTo>
                  <a:pt x="584" y="799"/>
                  <a:pt x="566" y="892"/>
                  <a:pt x="548" y="987"/>
                </a:cubicBezTo>
                <a:cubicBezTo>
                  <a:pt x="498" y="978"/>
                  <a:pt x="450" y="969"/>
                  <a:pt x="402" y="960"/>
                </a:cubicBezTo>
                <a:cubicBezTo>
                  <a:pt x="402" y="1011"/>
                  <a:pt x="402" y="1061"/>
                  <a:pt x="402" y="1114"/>
                </a:cubicBezTo>
                <a:cubicBezTo>
                  <a:pt x="320" y="1116"/>
                  <a:pt x="238" y="1118"/>
                  <a:pt x="154" y="1120"/>
                </a:cubicBezTo>
                <a:cubicBezTo>
                  <a:pt x="152" y="1031"/>
                  <a:pt x="150" y="943"/>
                  <a:pt x="148" y="853"/>
                </a:cubicBezTo>
                <a:cubicBezTo>
                  <a:pt x="104" y="853"/>
                  <a:pt x="62" y="853"/>
                  <a:pt x="18" y="853"/>
                </a:cubicBezTo>
                <a:cubicBezTo>
                  <a:pt x="18" y="757"/>
                  <a:pt x="18" y="663"/>
                  <a:pt x="18" y="566"/>
                </a:cubicBezTo>
                <a:close/>
                <a:moveTo>
                  <a:pt x="383" y="845"/>
                </a:moveTo>
                <a:cubicBezTo>
                  <a:pt x="307" y="845"/>
                  <a:pt x="236" y="845"/>
                  <a:pt x="168" y="845"/>
                </a:cubicBezTo>
                <a:cubicBezTo>
                  <a:pt x="168" y="921"/>
                  <a:pt x="168" y="993"/>
                  <a:pt x="168" y="1061"/>
                </a:cubicBezTo>
                <a:cubicBezTo>
                  <a:pt x="243" y="1061"/>
                  <a:pt x="314" y="1061"/>
                  <a:pt x="383" y="1061"/>
                </a:cubicBezTo>
                <a:cubicBezTo>
                  <a:pt x="383" y="986"/>
                  <a:pt x="383" y="915"/>
                  <a:pt x="383" y="845"/>
                </a:cubicBezTo>
                <a:close/>
                <a:moveTo>
                  <a:pt x="75" y="285"/>
                </a:moveTo>
                <a:cubicBezTo>
                  <a:pt x="146" y="266"/>
                  <a:pt x="215" y="247"/>
                  <a:pt x="286" y="228"/>
                </a:cubicBezTo>
                <a:cubicBezTo>
                  <a:pt x="267" y="157"/>
                  <a:pt x="248" y="87"/>
                  <a:pt x="229" y="18"/>
                </a:cubicBezTo>
                <a:cubicBezTo>
                  <a:pt x="157" y="37"/>
                  <a:pt x="89" y="56"/>
                  <a:pt x="19" y="75"/>
                </a:cubicBezTo>
                <a:cubicBezTo>
                  <a:pt x="38" y="146"/>
                  <a:pt x="56" y="214"/>
                  <a:pt x="75" y="285"/>
                </a:cubicBezTo>
                <a:close/>
                <a:moveTo>
                  <a:pt x="33" y="796"/>
                </a:moveTo>
                <a:cubicBezTo>
                  <a:pt x="106" y="796"/>
                  <a:pt x="178" y="796"/>
                  <a:pt x="250" y="796"/>
                </a:cubicBezTo>
                <a:cubicBezTo>
                  <a:pt x="250" y="731"/>
                  <a:pt x="250" y="667"/>
                  <a:pt x="250" y="605"/>
                </a:cubicBezTo>
                <a:cubicBezTo>
                  <a:pt x="181" y="571"/>
                  <a:pt x="107" y="579"/>
                  <a:pt x="33" y="580"/>
                </a:cubicBezTo>
                <a:cubicBezTo>
                  <a:pt x="33" y="653"/>
                  <a:pt x="33" y="724"/>
                  <a:pt x="33" y="796"/>
                </a:cubicBezTo>
                <a:close/>
                <a:moveTo>
                  <a:pt x="329" y="325"/>
                </a:moveTo>
                <a:cubicBezTo>
                  <a:pt x="402" y="325"/>
                  <a:pt x="473" y="325"/>
                  <a:pt x="544" y="325"/>
                </a:cubicBezTo>
                <a:cubicBezTo>
                  <a:pt x="544" y="253"/>
                  <a:pt x="544" y="182"/>
                  <a:pt x="544" y="111"/>
                </a:cubicBezTo>
                <a:cubicBezTo>
                  <a:pt x="471" y="111"/>
                  <a:pt x="400" y="111"/>
                  <a:pt x="329" y="111"/>
                </a:cubicBezTo>
                <a:cubicBezTo>
                  <a:pt x="329" y="183"/>
                  <a:pt x="329" y="253"/>
                  <a:pt x="329" y="325"/>
                </a:cubicBezTo>
                <a:close/>
                <a:moveTo>
                  <a:pt x="77" y="499"/>
                </a:moveTo>
                <a:cubicBezTo>
                  <a:pt x="148" y="518"/>
                  <a:pt x="217" y="536"/>
                  <a:pt x="288" y="555"/>
                </a:cubicBezTo>
                <a:cubicBezTo>
                  <a:pt x="306" y="484"/>
                  <a:pt x="325" y="414"/>
                  <a:pt x="343" y="344"/>
                </a:cubicBezTo>
                <a:cubicBezTo>
                  <a:pt x="318" y="337"/>
                  <a:pt x="295" y="333"/>
                  <a:pt x="273" y="325"/>
                </a:cubicBezTo>
                <a:cubicBezTo>
                  <a:pt x="227" y="307"/>
                  <a:pt x="182" y="307"/>
                  <a:pt x="136" y="326"/>
                </a:cubicBezTo>
                <a:cubicBezTo>
                  <a:pt x="135" y="326"/>
                  <a:pt x="133" y="326"/>
                  <a:pt x="133" y="326"/>
                </a:cubicBezTo>
                <a:cubicBezTo>
                  <a:pt x="128" y="332"/>
                  <a:pt x="120" y="336"/>
                  <a:pt x="118" y="342"/>
                </a:cubicBezTo>
                <a:cubicBezTo>
                  <a:pt x="104" y="393"/>
                  <a:pt x="91" y="445"/>
                  <a:pt x="77" y="499"/>
                </a:cubicBezTo>
                <a:close/>
                <a:moveTo>
                  <a:pt x="339" y="426"/>
                </a:moveTo>
                <a:cubicBezTo>
                  <a:pt x="318" y="499"/>
                  <a:pt x="290" y="570"/>
                  <a:pt x="321" y="647"/>
                </a:cubicBezTo>
                <a:cubicBezTo>
                  <a:pt x="390" y="638"/>
                  <a:pt x="461" y="629"/>
                  <a:pt x="533" y="620"/>
                </a:cubicBezTo>
                <a:cubicBezTo>
                  <a:pt x="524" y="547"/>
                  <a:pt x="514" y="477"/>
                  <a:pt x="505" y="404"/>
                </a:cubicBezTo>
                <a:cubicBezTo>
                  <a:pt x="448" y="412"/>
                  <a:pt x="394" y="419"/>
                  <a:pt x="339" y="426"/>
                </a:cubicBezTo>
                <a:close/>
                <a:moveTo>
                  <a:pt x="340" y="828"/>
                </a:moveTo>
                <a:cubicBezTo>
                  <a:pt x="359" y="828"/>
                  <a:pt x="377" y="828"/>
                  <a:pt x="398" y="828"/>
                </a:cubicBezTo>
                <a:cubicBezTo>
                  <a:pt x="398" y="849"/>
                  <a:pt x="397" y="869"/>
                  <a:pt x="398" y="888"/>
                </a:cubicBezTo>
                <a:cubicBezTo>
                  <a:pt x="398" y="894"/>
                  <a:pt x="404" y="903"/>
                  <a:pt x="408" y="904"/>
                </a:cubicBezTo>
                <a:cubicBezTo>
                  <a:pt x="452" y="913"/>
                  <a:pt x="497" y="921"/>
                  <a:pt x="542" y="929"/>
                </a:cubicBezTo>
                <a:cubicBezTo>
                  <a:pt x="556" y="858"/>
                  <a:pt x="569" y="788"/>
                  <a:pt x="583" y="716"/>
                </a:cubicBezTo>
                <a:cubicBezTo>
                  <a:pt x="509" y="707"/>
                  <a:pt x="439" y="674"/>
                  <a:pt x="365" y="700"/>
                </a:cubicBezTo>
                <a:cubicBezTo>
                  <a:pt x="357" y="742"/>
                  <a:pt x="349" y="784"/>
                  <a:pt x="340" y="828"/>
                </a:cubicBezTo>
                <a:close/>
                <a:moveTo>
                  <a:pt x="309" y="704"/>
                </a:moveTo>
                <a:cubicBezTo>
                  <a:pt x="304" y="670"/>
                  <a:pt x="300" y="637"/>
                  <a:pt x="296" y="606"/>
                </a:cubicBezTo>
                <a:cubicBezTo>
                  <a:pt x="286" y="608"/>
                  <a:pt x="277" y="609"/>
                  <a:pt x="268" y="610"/>
                </a:cubicBezTo>
                <a:cubicBezTo>
                  <a:pt x="268" y="682"/>
                  <a:pt x="268" y="755"/>
                  <a:pt x="268" y="829"/>
                </a:cubicBezTo>
                <a:cubicBezTo>
                  <a:pt x="287" y="829"/>
                  <a:pt x="305" y="829"/>
                  <a:pt x="324" y="829"/>
                </a:cubicBezTo>
                <a:cubicBezTo>
                  <a:pt x="332" y="786"/>
                  <a:pt x="340" y="744"/>
                  <a:pt x="348" y="701"/>
                </a:cubicBezTo>
                <a:cubicBezTo>
                  <a:pt x="335" y="702"/>
                  <a:pt x="323" y="703"/>
                  <a:pt x="309" y="704"/>
                </a:cubicBezTo>
                <a:close/>
                <a:moveTo>
                  <a:pt x="310" y="279"/>
                </a:moveTo>
                <a:cubicBezTo>
                  <a:pt x="285" y="286"/>
                  <a:pt x="261" y="293"/>
                  <a:pt x="232" y="300"/>
                </a:cubicBezTo>
                <a:cubicBezTo>
                  <a:pt x="261" y="307"/>
                  <a:pt x="285" y="313"/>
                  <a:pt x="310" y="320"/>
                </a:cubicBezTo>
                <a:cubicBezTo>
                  <a:pt x="310" y="305"/>
                  <a:pt x="310" y="293"/>
                  <a:pt x="310" y="279"/>
                </a:cubicBezTo>
                <a:close/>
              </a:path>
            </a:pathLst>
          </a:custGeom>
          <a:solidFill>
            <a:srgbClr val="C797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flipH="1">
            <a:off x="7134720" y="1373671"/>
            <a:ext cx="1755662" cy="3258734"/>
          </a:xfrm>
          <a:custGeom>
            <a:avLst/>
            <a:gdLst>
              <a:gd name="T0" fmla="*/ 99 w 602"/>
              <a:gd name="T1" fmla="*/ 566 h 1120"/>
              <a:gd name="T2" fmla="*/ 48 w 602"/>
              <a:gd name="T3" fmla="*/ 548 h 1120"/>
              <a:gd name="T4" fmla="*/ 75 w 602"/>
              <a:gd name="T5" fmla="*/ 341 h 1120"/>
              <a:gd name="T6" fmla="*/ 241 w 602"/>
              <a:gd name="T7" fmla="*/ 0 h 1120"/>
              <a:gd name="T8" fmla="*/ 312 w 602"/>
              <a:gd name="T9" fmla="*/ 245 h 1120"/>
              <a:gd name="T10" fmla="*/ 559 w 602"/>
              <a:gd name="T11" fmla="*/ 97 h 1120"/>
              <a:gd name="T12" fmla="*/ 351 w 602"/>
              <a:gd name="T13" fmla="*/ 379 h 1120"/>
              <a:gd name="T14" fmla="*/ 519 w 602"/>
              <a:gd name="T15" fmla="*/ 388 h 1120"/>
              <a:gd name="T16" fmla="*/ 487 w 602"/>
              <a:gd name="T17" fmla="*/ 683 h 1120"/>
              <a:gd name="T18" fmla="*/ 548 w 602"/>
              <a:gd name="T19" fmla="*/ 987 h 1120"/>
              <a:gd name="T20" fmla="*/ 402 w 602"/>
              <a:gd name="T21" fmla="*/ 1114 h 1120"/>
              <a:gd name="T22" fmla="*/ 148 w 602"/>
              <a:gd name="T23" fmla="*/ 853 h 1120"/>
              <a:gd name="T24" fmla="*/ 18 w 602"/>
              <a:gd name="T25" fmla="*/ 566 h 1120"/>
              <a:gd name="T26" fmla="*/ 168 w 602"/>
              <a:gd name="T27" fmla="*/ 845 h 1120"/>
              <a:gd name="T28" fmla="*/ 383 w 602"/>
              <a:gd name="T29" fmla="*/ 1061 h 1120"/>
              <a:gd name="T30" fmla="*/ 75 w 602"/>
              <a:gd name="T31" fmla="*/ 285 h 1120"/>
              <a:gd name="T32" fmla="*/ 229 w 602"/>
              <a:gd name="T33" fmla="*/ 18 h 1120"/>
              <a:gd name="T34" fmla="*/ 75 w 602"/>
              <a:gd name="T35" fmla="*/ 285 h 1120"/>
              <a:gd name="T36" fmla="*/ 250 w 602"/>
              <a:gd name="T37" fmla="*/ 796 h 1120"/>
              <a:gd name="T38" fmla="*/ 33 w 602"/>
              <a:gd name="T39" fmla="*/ 580 h 1120"/>
              <a:gd name="T40" fmla="*/ 329 w 602"/>
              <a:gd name="T41" fmla="*/ 325 h 1120"/>
              <a:gd name="T42" fmla="*/ 544 w 602"/>
              <a:gd name="T43" fmla="*/ 111 h 1120"/>
              <a:gd name="T44" fmla="*/ 329 w 602"/>
              <a:gd name="T45" fmla="*/ 325 h 1120"/>
              <a:gd name="T46" fmla="*/ 288 w 602"/>
              <a:gd name="T47" fmla="*/ 555 h 1120"/>
              <a:gd name="T48" fmla="*/ 273 w 602"/>
              <a:gd name="T49" fmla="*/ 325 h 1120"/>
              <a:gd name="T50" fmla="*/ 133 w 602"/>
              <a:gd name="T51" fmla="*/ 326 h 1120"/>
              <a:gd name="T52" fmla="*/ 77 w 602"/>
              <a:gd name="T53" fmla="*/ 499 h 1120"/>
              <a:gd name="T54" fmla="*/ 321 w 602"/>
              <a:gd name="T55" fmla="*/ 647 h 1120"/>
              <a:gd name="T56" fmla="*/ 505 w 602"/>
              <a:gd name="T57" fmla="*/ 404 h 1120"/>
              <a:gd name="T58" fmla="*/ 340 w 602"/>
              <a:gd name="T59" fmla="*/ 828 h 1120"/>
              <a:gd name="T60" fmla="*/ 398 w 602"/>
              <a:gd name="T61" fmla="*/ 888 h 1120"/>
              <a:gd name="T62" fmla="*/ 542 w 602"/>
              <a:gd name="T63" fmla="*/ 929 h 1120"/>
              <a:gd name="T64" fmla="*/ 365 w 602"/>
              <a:gd name="T65" fmla="*/ 700 h 1120"/>
              <a:gd name="T66" fmla="*/ 309 w 602"/>
              <a:gd name="T67" fmla="*/ 704 h 1120"/>
              <a:gd name="T68" fmla="*/ 268 w 602"/>
              <a:gd name="T69" fmla="*/ 610 h 1120"/>
              <a:gd name="T70" fmla="*/ 324 w 602"/>
              <a:gd name="T71" fmla="*/ 829 h 1120"/>
              <a:gd name="T72" fmla="*/ 309 w 602"/>
              <a:gd name="T73" fmla="*/ 704 h 1120"/>
              <a:gd name="T74" fmla="*/ 232 w 602"/>
              <a:gd name="T75" fmla="*/ 300 h 1120"/>
              <a:gd name="T76" fmla="*/ 310 w 602"/>
              <a:gd name="T77" fmla="*/ 279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1120">
                <a:moveTo>
                  <a:pt x="18" y="566"/>
                </a:moveTo>
                <a:cubicBezTo>
                  <a:pt x="46" y="566"/>
                  <a:pt x="73" y="566"/>
                  <a:pt x="99" y="566"/>
                </a:cubicBezTo>
                <a:cubicBezTo>
                  <a:pt x="99" y="565"/>
                  <a:pt x="100" y="564"/>
                  <a:pt x="100" y="563"/>
                </a:cubicBezTo>
                <a:cubicBezTo>
                  <a:pt x="83" y="558"/>
                  <a:pt x="66" y="553"/>
                  <a:pt x="48" y="548"/>
                </a:cubicBezTo>
                <a:cubicBezTo>
                  <a:pt x="67" y="477"/>
                  <a:pt x="85" y="407"/>
                  <a:pt x="104" y="335"/>
                </a:cubicBezTo>
                <a:cubicBezTo>
                  <a:pt x="94" y="337"/>
                  <a:pt x="85" y="339"/>
                  <a:pt x="75" y="341"/>
                </a:cubicBezTo>
                <a:cubicBezTo>
                  <a:pt x="50" y="249"/>
                  <a:pt x="25" y="158"/>
                  <a:pt x="0" y="65"/>
                </a:cubicBezTo>
                <a:cubicBezTo>
                  <a:pt x="81" y="43"/>
                  <a:pt x="161" y="22"/>
                  <a:pt x="241" y="0"/>
                </a:cubicBezTo>
                <a:cubicBezTo>
                  <a:pt x="264" y="84"/>
                  <a:pt x="286" y="165"/>
                  <a:pt x="308" y="246"/>
                </a:cubicBezTo>
                <a:cubicBezTo>
                  <a:pt x="309" y="246"/>
                  <a:pt x="310" y="246"/>
                  <a:pt x="312" y="245"/>
                </a:cubicBezTo>
                <a:cubicBezTo>
                  <a:pt x="312" y="196"/>
                  <a:pt x="312" y="147"/>
                  <a:pt x="312" y="97"/>
                </a:cubicBezTo>
                <a:cubicBezTo>
                  <a:pt x="394" y="97"/>
                  <a:pt x="476" y="97"/>
                  <a:pt x="559" y="97"/>
                </a:cubicBezTo>
                <a:cubicBezTo>
                  <a:pt x="559" y="189"/>
                  <a:pt x="559" y="282"/>
                  <a:pt x="559" y="379"/>
                </a:cubicBezTo>
                <a:cubicBezTo>
                  <a:pt x="489" y="379"/>
                  <a:pt x="420" y="379"/>
                  <a:pt x="351" y="379"/>
                </a:cubicBezTo>
                <a:cubicBezTo>
                  <a:pt x="348" y="391"/>
                  <a:pt x="346" y="399"/>
                  <a:pt x="343" y="410"/>
                </a:cubicBezTo>
                <a:cubicBezTo>
                  <a:pt x="403" y="403"/>
                  <a:pt x="460" y="396"/>
                  <a:pt x="519" y="388"/>
                </a:cubicBezTo>
                <a:cubicBezTo>
                  <a:pt x="532" y="484"/>
                  <a:pt x="544" y="577"/>
                  <a:pt x="556" y="672"/>
                </a:cubicBezTo>
                <a:cubicBezTo>
                  <a:pt x="534" y="676"/>
                  <a:pt x="513" y="679"/>
                  <a:pt x="487" y="683"/>
                </a:cubicBezTo>
                <a:cubicBezTo>
                  <a:pt x="527" y="691"/>
                  <a:pt x="563" y="697"/>
                  <a:pt x="602" y="705"/>
                </a:cubicBezTo>
                <a:cubicBezTo>
                  <a:pt x="584" y="799"/>
                  <a:pt x="566" y="892"/>
                  <a:pt x="548" y="987"/>
                </a:cubicBezTo>
                <a:cubicBezTo>
                  <a:pt x="498" y="978"/>
                  <a:pt x="450" y="969"/>
                  <a:pt x="402" y="960"/>
                </a:cubicBezTo>
                <a:cubicBezTo>
                  <a:pt x="402" y="1011"/>
                  <a:pt x="402" y="1061"/>
                  <a:pt x="402" y="1114"/>
                </a:cubicBezTo>
                <a:cubicBezTo>
                  <a:pt x="320" y="1116"/>
                  <a:pt x="238" y="1118"/>
                  <a:pt x="154" y="1120"/>
                </a:cubicBezTo>
                <a:cubicBezTo>
                  <a:pt x="152" y="1031"/>
                  <a:pt x="150" y="943"/>
                  <a:pt x="148" y="853"/>
                </a:cubicBezTo>
                <a:cubicBezTo>
                  <a:pt x="104" y="853"/>
                  <a:pt x="62" y="853"/>
                  <a:pt x="18" y="853"/>
                </a:cubicBezTo>
                <a:cubicBezTo>
                  <a:pt x="18" y="757"/>
                  <a:pt x="18" y="663"/>
                  <a:pt x="18" y="566"/>
                </a:cubicBezTo>
                <a:close/>
                <a:moveTo>
                  <a:pt x="383" y="845"/>
                </a:moveTo>
                <a:cubicBezTo>
                  <a:pt x="307" y="845"/>
                  <a:pt x="236" y="845"/>
                  <a:pt x="168" y="845"/>
                </a:cubicBezTo>
                <a:cubicBezTo>
                  <a:pt x="168" y="921"/>
                  <a:pt x="168" y="993"/>
                  <a:pt x="168" y="1061"/>
                </a:cubicBezTo>
                <a:cubicBezTo>
                  <a:pt x="243" y="1061"/>
                  <a:pt x="314" y="1061"/>
                  <a:pt x="383" y="1061"/>
                </a:cubicBezTo>
                <a:cubicBezTo>
                  <a:pt x="383" y="986"/>
                  <a:pt x="383" y="915"/>
                  <a:pt x="383" y="845"/>
                </a:cubicBezTo>
                <a:close/>
                <a:moveTo>
                  <a:pt x="75" y="285"/>
                </a:moveTo>
                <a:cubicBezTo>
                  <a:pt x="146" y="266"/>
                  <a:pt x="215" y="247"/>
                  <a:pt x="286" y="228"/>
                </a:cubicBezTo>
                <a:cubicBezTo>
                  <a:pt x="267" y="157"/>
                  <a:pt x="248" y="87"/>
                  <a:pt x="229" y="18"/>
                </a:cubicBezTo>
                <a:cubicBezTo>
                  <a:pt x="157" y="37"/>
                  <a:pt x="89" y="56"/>
                  <a:pt x="19" y="75"/>
                </a:cubicBezTo>
                <a:cubicBezTo>
                  <a:pt x="38" y="146"/>
                  <a:pt x="56" y="214"/>
                  <a:pt x="75" y="285"/>
                </a:cubicBezTo>
                <a:close/>
                <a:moveTo>
                  <a:pt x="33" y="796"/>
                </a:moveTo>
                <a:cubicBezTo>
                  <a:pt x="106" y="796"/>
                  <a:pt x="178" y="796"/>
                  <a:pt x="250" y="796"/>
                </a:cubicBezTo>
                <a:cubicBezTo>
                  <a:pt x="250" y="731"/>
                  <a:pt x="250" y="667"/>
                  <a:pt x="250" y="605"/>
                </a:cubicBezTo>
                <a:cubicBezTo>
                  <a:pt x="181" y="571"/>
                  <a:pt x="107" y="579"/>
                  <a:pt x="33" y="580"/>
                </a:cubicBezTo>
                <a:cubicBezTo>
                  <a:pt x="33" y="653"/>
                  <a:pt x="33" y="724"/>
                  <a:pt x="33" y="796"/>
                </a:cubicBezTo>
                <a:close/>
                <a:moveTo>
                  <a:pt x="329" y="325"/>
                </a:moveTo>
                <a:cubicBezTo>
                  <a:pt x="402" y="325"/>
                  <a:pt x="473" y="325"/>
                  <a:pt x="544" y="325"/>
                </a:cubicBezTo>
                <a:cubicBezTo>
                  <a:pt x="544" y="253"/>
                  <a:pt x="544" y="182"/>
                  <a:pt x="544" y="111"/>
                </a:cubicBezTo>
                <a:cubicBezTo>
                  <a:pt x="471" y="111"/>
                  <a:pt x="400" y="111"/>
                  <a:pt x="329" y="111"/>
                </a:cubicBezTo>
                <a:cubicBezTo>
                  <a:pt x="329" y="183"/>
                  <a:pt x="329" y="253"/>
                  <a:pt x="329" y="325"/>
                </a:cubicBezTo>
                <a:close/>
                <a:moveTo>
                  <a:pt x="77" y="499"/>
                </a:moveTo>
                <a:cubicBezTo>
                  <a:pt x="148" y="518"/>
                  <a:pt x="217" y="536"/>
                  <a:pt x="288" y="555"/>
                </a:cubicBezTo>
                <a:cubicBezTo>
                  <a:pt x="306" y="484"/>
                  <a:pt x="325" y="414"/>
                  <a:pt x="343" y="344"/>
                </a:cubicBezTo>
                <a:cubicBezTo>
                  <a:pt x="318" y="337"/>
                  <a:pt x="295" y="333"/>
                  <a:pt x="273" y="325"/>
                </a:cubicBezTo>
                <a:cubicBezTo>
                  <a:pt x="227" y="307"/>
                  <a:pt x="182" y="307"/>
                  <a:pt x="136" y="326"/>
                </a:cubicBezTo>
                <a:cubicBezTo>
                  <a:pt x="135" y="326"/>
                  <a:pt x="133" y="326"/>
                  <a:pt x="133" y="326"/>
                </a:cubicBezTo>
                <a:cubicBezTo>
                  <a:pt x="128" y="332"/>
                  <a:pt x="120" y="336"/>
                  <a:pt x="118" y="342"/>
                </a:cubicBezTo>
                <a:cubicBezTo>
                  <a:pt x="104" y="393"/>
                  <a:pt x="91" y="445"/>
                  <a:pt x="77" y="499"/>
                </a:cubicBezTo>
                <a:close/>
                <a:moveTo>
                  <a:pt x="339" y="426"/>
                </a:moveTo>
                <a:cubicBezTo>
                  <a:pt x="318" y="499"/>
                  <a:pt x="290" y="570"/>
                  <a:pt x="321" y="647"/>
                </a:cubicBezTo>
                <a:cubicBezTo>
                  <a:pt x="390" y="638"/>
                  <a:pt x="461" y="629"/>
                  <a:pt x="533" y="620"/>
                </a:cubicBezTo>
                <a:cubicBezTo>
                  <a:pt x="524" y="547"/>
                  <a:pt x="514" y="477"/>
                  <a:pt x="505" y="404"/>
                </a:cubicBezTo>
                <a:cubicBezTo>
                  <a:pt x="448" y="412"/>
                  <a:pt x="394" y="419"/>
                  <a:pt x="339" y="426"/>
                </a:cubicBezTo>
                <a:close/>
                <a:moveTo>
                  <a:pt x="340" y="828"/>
                </a:moveTo>
                <a:cubicBezTo>
                  <a:pt x="359" y="828"/>
                  <a:pt x="377" y="828"/>
                  <a:pt x="398" y="828"/>
                </a:cubicBezTo>
                <a:cubicBezTo>
                  <a:pt x="398" y="849"/>
                  <a:pt x="397" y="869"/>
                  <a:pt x="398" y="888"/>
                </a:cubicBezTo>
                <a:cubicBezTo>
                  <a:pt x="398" y="894"/>
                  <a:pt x="404" y="903"/>
                  <a:pt x="408" y="904"/>
                </a:cubicBezTo>
                <a:cubicBezTo>
                  <a:pt x="452" y="913"/>
                  <a:pt x="497" y="921"/>
                  <a:pt x="542" y="929"/>
                </a:cubicBezTo>
                <a:cubicBezTo>
                  <a:pt x="556" y="858"/>
                  <a:pt x="569" y="788"/>
                  <a:pt x="583" y="716"/>
                </a:cubicBezTo>
                <a:cubicBezTo>
                  <a:pt x="509" y="707"/>
                  <a:pt x="439" y="674"/>
                  <a:pt x="365" y="700"/>
                </a:cubicBezTo>
                <a:cubicBezTo>
                  <a:pt x="357" y="742"/>
                  <a:pt x="349" y="784"/>
                  <a:pt x="340" y="828"/>
                </a:cubicBezTo>
                <a:close/>
                <a:moveTo>
                  <a:pt x="309" y="704"/>
                </a:moveTo>
                <a:cubicBezTo>
                  <a:pt x="304" y="670"/>
                  <a:pt x="300" y="637"/>
                  <a:pt x="296" y="606"/>
                </a:cubicBezTo>
                <a:cubicBezTo>
                  <a:pt x="286" y="608"/>
                  <a:pt x="277" y="609"/>
                  <a:pt x="268" y="610"/>
                </a:cubicBezTo>
                <a:cubicBezTo>
                  <a:pt x="268" y="682"/>
                  <a:pt x="268" y="755"/>
                  <a:pt x="268" y="829"/>
                </a:cubicBezTo>
                <a:cubicBezTo>
                  <a:pt x="287" y="829"/>
                  <a:pt x="305" y="829"/>
                  <a:pt x="324" y="829"/>
                </a:cubicBezTo>
                <a:cubicBezTo>
                  <a:pt x="332" y="786"/>
                  <a:pt x="340" y="744"/>
                  <a:pt x="348" y="701"/>
                </a:cubicBezTo>
                <a:cubicBezTo>
                  <a:pt x="335" y="702"/>
                  <a:pt x="323" y="703"/>
                  <a:pt x="309" y="704"/>
                </a:cubicBezTo>
                <a:close/>
                <a:moveTo>
                  <a:pt x="310" y="279"/>
                </a:moveTo>
                <a:cubicBezTo>
                  <a:pt x="285" y="286"/>
                  <a:pt x="261" y="293"/>
                  <a:pt x="232" y="300"/>
                </a:cubicBezTo>
                <a:cubicBezTo>
                  <a:pt x="261" y="307"/>
                  <a:pt x="285" y="313"/>
                  <a:pt x="310" y="320"/>
                </a:cubicBezTo>
                <a:cubicBezTo>
                  <a:pt x="310" y="305"/>
                  <a:pt x="310" y="293"/>
                  <a:pt x="310" y="279"/>
                </a:cubicBezTo>
                <a:close/>
              </a:path>
            </a:pathLst>
          </a:custGeom>
          <a:solidFill>
            <a:srgbClr val="C797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2193;p61"/>
          <p:cNvGrpSpPr/>
          <p:nvPr/>
        </p:nvGrpSpPr>
        <p:grpSpPr>
          <a:xfrm rot="-300835">
            <a:off x="2634237" y="2645876"/>
            <a:ext cx="3875534" cy="2083459"/>
            <a:chOff x="2634225" y="2645431"/>
            <a:chExt cx="3875431" cy="2083403"/>
          </a:xfrm>
        </p:grpSpPr>
        <p:grpSp>
          <p:nvGrpSpPr>
            <p:cNvPr id="2194" name="Google Shape;2194;p61"/>
            <p:cNvGrpSpPr/>
            <p:nvPr/>
          </p:nvGrpSpPr>
          <p:grpSpPr>
            <a:xfrm rot="233258">
              <a:off x="2691170" y="2800550"/>
              <a:ext cx="3693458" cy="1805153"/>
              <a:chOff x="4694975" y="2307550"/>
              <a:chExt cx="3693454" cy="1805151"/>
            </a:xfrm>
          </p:grpSpPr>
          <p:sp>
            <p:nvSpPr>
              <p:cNvPr id="2195" name="Google Shape;2195;p61"/>
              <p:cNvSpPr/>
              <p:nvPr/>
            </p:nvSpPr>
            <p:spPr>
              <a:xfrm>
                <a:off x="4694975" y="2307550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4694975" y="2961448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7" name="Google Shape;2197;p61"/>
            <p:cNvGrpSpPr/>
            <p:nvPr/>
          </p:nvGrpSpPr>
          <p:grpSpPr>
            <a:xfrm rot="233258">
              <a:off x="2759252" y="2768562"/>
              <a:ext cx="3693458" cy="1805153"/>
              <a:chOff x="4694975" y="2307550"/>
              <a:chExt cx="3693454" cy="1805151"/>
            </a:xfrm>
          </p:grpSpPr>
          <p:sp>
            <p:nvSpPr>
              <p:cNvPr id="2198" name="Google Shape;2198;p61"/>
              <p:cNvSpPr/>
              <p:nvPr/>
            </p:nvSpPr>
            <p:spPr>
              <a:xfrm>
                <a:off x="4694975" y="2307550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4694975" y="2961448"/>
                <a:ext cx="3693454" cy="115125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61"/>
          <p:cNvGrpSpPr/>
          <p:nvPr/>
        </p:nvGrpSpPr>
        <p:grpSpPr>
          <a:xfrm rot="120001">
            <a:off x="2677200" y="628740"/>
            <a:ext cx="3789553" cy="1805165"/>
            <a:chOff x="2677238" y="569900"/>
            <a:chExt cx="3789518" cy="1805149"/>
          </a:xfrm>
        </p:grpSpPr>
        <p:sp>
          <p:nvSpPr>
            <p:cNvPr id="2201" name="Google Shape;2201;p61"/>
            <p:cNvSpPr/>
            <p:nvPr/>
          </p:nvSpPr>
          <p:spPr>
            <a:xfrm>
              <a:off x="2677238" y="590729"/>
              <a:ext cx="3731058" cy="1784320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2735698" y="569900"/>
              <a:ext cx="3731058" cy="1784320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3" name="Google Shape;2203;p61"/>
          <p:cNvSpPr txBox="1">
            <a:spLocks noGrp="1"/>
          </p:cNvSpPr>
          <p:nvPr>
            <p:ph type="title" idx="2"/>
          </p:nvPr>
        </p:nvSpPr>
        <p:spPr>
          <a:xfrm>
            <a:off x="2900688" y="2968600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333,000.000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04" name="Google Shape;2204;p61"/>
          <p:cNvSpPr txBox="1">
            <a:spLocks noGrp="1"/>
          </p:cNvSpPr>
          <p:nvPr>
            <p:ph type="title"/>
          </p:nvPr>
        </p:nvSpPr>
        <p:spPr>
          <a:xfrm>
            <a:off x="2900688" y="891125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9h 55m 23s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05" name="Google Shape;2205;p61"/>
          <p:cNvSpPr txBox="1">
            <a:spLocks noGrp="1"/>
          </p:cNvSpPr>
          <p:nvPr>
            <p:ph type="subTitle" idx="1"/>
          </p:nvPr>
        </p:nvSpPr>
        <p:spPr>
          <a:xfrm>
            <a:off x="2900688" y="1678400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Jupiter's rotation period</a:t>
            </a:r>
            <a:endParaRPr/>
          </a:p>
        </p:txBody>
      </p:sp>
      <p:sp>
        <p:nvSpPr>
          <p:cNvPr id="2206" name="Google Shape;2206;p61"/>
          <p:cNvSpPr txBox="1">
            <a:spLocks noGrp="1"/>
          </p:cNvSpPr>
          <p:nvPr>
            <p:ph type="subTitle" idx="3"/>
          </p:nvPr>
        </p:nvSpPr>
        <p:spPr>
          <a:xfrm>
            <a:off x="2900688" y="3755875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Earths is the Sun’s mass</a:t>
            </a:r>
            <a:r>
              <a:rPr lang="en"/>
              <a:t> </a:t>
            </a:r>
            <a:endParaRPr/>
          </a:p>
        </p:txBody>
      </p:sp>
      <p:sp>
        <p:nvSpPr>
          <p:cNvPr id="2207" name="Google Shape;2207;p61"/>
          <p:cNvSpPr/>
          <p:nvPr/>
        </p:nvSpPr>
        <p:spPr>
          <a:xfrm rot="-1451879">
            <a:off x="3297752" y="2434282"/>
            <a:ext cx="10546" cy="8214"/>
          </a:xfrm>
          <a:custGeom>
            <a:avLst/>
            <a:gdLst/>
            <a:ahLst/>
            <a:cxnLst/>
            <a:rect l="l" t="t" r="r" b="b"/>
            <a:pathLst>
              <a:path w="104" h="81" extrusionOk="0">
                <a:moveTo>
                  <a:pt x="52" y="1"/>
                </a:moveTo>
                <a:lnTo>
                  <a:pt x="1" y="80"/>
                </a:lnTo>
                <a:lnTo>
                  <a:pt x="41" y="63"/>
                </a:lnTo>
                <a:cubicBezTo>
                  <a:pt x="63" y="52"/>
                  <a:pt x="86" y="40"/>
                  <a:pt x="103" y="29"/>
                </a:cubicBezTo>
                <a:cubicBezTo>
                  <a:pt x="86" y="18"/>
                  <a:pt x="69" y="6"/>
                  <a:pt x="52" y="1"/>
                </a:cubicBezTo>
                <a:close/>
              </a:path>
            </a:pathLst>
          </a:custGeom>
          <a:solidFill>
            <a:srgbClr val="E4A4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8" name="Google Shape;2208;p61"/>
          <p:cNvGrpSpPr/>
          <p:nvPr/>
        </p:nvGrpSpPr>
        <p:grpSpPr>
          <a:xfrm rot="2700000">
            <a:off x="5650195" y="2459301"/>
            <a:ext cx="1383630" cy="814792"/>
            <a:chOff x="2025063" y="2418784"/>
            <a:chExt cx="1383644" cy="814800"/>
          </a:xfrm>
        </p:grpSpPr>
        <p:sp>
          <p:nvSpPr>
            <p:cNvPr id="2209" name="Google Shape;2209;p61"/>
            <p:cNvSpPr/>
            <p:nvPr/>
          </p:nvSpPr>
          <p:spPr>
            <a:xfrm rot="-1451879">
              <a:off x="2018002" y="2693600"/>
              <a:ext cx="1397767" cy="265168"/>
            </a:xfrm>
            <a:custGeom>
              <a:avLst/>
              <a:gdLst/>
              <a:ahLst/>
              <a:cxnLst/>
              <a:rect l="l" t="t" r="r" b="b"/>
              <a:pathLst>
                <a:path w="13784" h="2615" extrusionOk="0">
                  <a:moveTo>
                    <a:pt x="138" y="1"/>
                  </a:moveTo>
                  <a:cubicBezTo>
                    <a:pt x="143" y="40"/>
                    <a:pt x="138" y="75"/>
                    <a:pt x="126" y="103"/>
                  </a:cubicBezTo>
                  <a:cubicBezTo>
                    <a:pt x="98" y="143"/>
                    <a:pt x="69" y="114"/>
                    <a:pt x="64" y="171"/>
                  </a:cubicBezTo>
                  <a:cubicBezTo>
                    <a:pt x="64" y="200"/>
                    <a:pt x="58" y="228"/>
                    <a:pt x="47" y="257"/>
                  </a:cubicBezTo>
                  <a:cubicBezTo>
                    <a:pt x="41" y="280"/>
                    <a:pt x="12" y="337"/>
                    <a:pt x="24" y="359"/>
                  </a:cubicBezTo>
                  <a:cubicBezTo>
                    <a:pt x="35" y="382"/>
                    <a:pt x="109" y="388"/>
                    <a:pt x="132" y="411"/>
                  </a:cubicBezTo>
                  <a:cubicBezTo>
                    <a:pt x="200" y="485"/>
                    <a:pt x="75" y="519"/>
                    <a:pt x="58" y="576"/>
                  </a:cubicBezTo>
                  <a:cubicBezTo>
                    <a:pt x="52" y="638"/>
                    <a:pt x="75" y="707"/>
                    <a:pt x="121" y="752"/>
                  </a:cubicBezTo>
                  <a:cubicBezTo>
                    <a:pt x="166" y="809"/>
                    <a:pt x="269" y="843"/>
                    <a:pt x="200" y="917"/>
                  </a:cubicBezTo>
                  <a:cubicBezTo>
                    <a:pt x="178" y="940"/>
                    <a:pt x="155" y="946"/>
                    <a:pt x="143" y="980"/>
                  </a:cubicBezTo>
                  <a:cubicBezTo>
                    <a:pt x="138" y="1014"/>
                    <a:pt x="138" y="1043"/>
                    <a:pt x="143" y="1077"/>
                  </a:cubicBezTo>
                  <a:cubicBezTo>
                    <a:pt x="149" y="1122"/>
                    <a:pt x="172" y="1168"/>
                    <a:pt x="206" y="1197"/>
                  </a:cubicBezTo>
                  <a:cubicBezTo>
                    <a:pt x="234" y="1225"/>
                    <a:pt x="274" y="1231"/>
                    <a:pt x="269" y="1282"/>
                  </a:cubicBezTo>
                  <a:cubicBezTo>
                    <a:pt x="263" y="1328"/>
                    <a:pt x="189" y="1356"/>
                    <a:pt x="172" y="1407"/>
                  </a:cubicBezTo>
                  <a:cubicBezTo>
                    <a:pt x="160" y="1441"/>
                    <a:pt x="160" y="1476"/>
                    <a:pt x="172" y="1510"/>
                  </a:cubicBezTo>
                  <a:cubicBezTo>
                    <a:pt x="183" y="1550"/>
                    <a:pt x="257" y="1578"/>
                    <a:pt x="252" y="1618"/>
                  </a:cubicBezTo>
                  <a:cubicBezTo>
                    <a:pt x="252" y="1658"/>
                    <a:pt x="149" y="1698"/>
                    <a:pt x="126" y="1738"/>
                  </a:cubicBezTo>
                  <a:cubicBezTo>
                    <a:pt x="103" y="1777"/>
                    <a:pt x="92" y="1817"/>
                    <a:pt x="81" y="1857"/>
                  </a:cubicBezTo>
                  <a:cubicBezTo>
                    <a:pt x="69" y="1886"/>
                    <a:pt x="47" y="1926"/>
                    <a:pt x="58" y="1960"/>
                  </a:cubicBezTo>
                  <a:cubicBezTo>
                    <a:pt x="81" y="2022"/>
                    <a:pt x="212" y="2028"/>
                    <a:pt x="223" y="2108"/>
                  </a:cubicBezTo>
                  <a:cubicBezTo>
                    <a:pt x="240" y="2165"/>
                    <a:pt x="172" y="2159"/>
                    <a:pt x="121" y="2176"/>
                  </a:cubicBezTo>
                  <a:cubicBezTo>
                    <a:pt x="47" y="2205"/>
                    <a:pt x="41" y="2239"/>
                    <a:pt x="41" y="2318"/>
                  </a:cubicBezTo>
                  <a:cubicBezTo>
                    <a:pt x="35" y="2415"/>
                    <a:pt x="12" y="2518"/>
                    <a:pt x="1" y="2615"/>
                  </a:cubicBezTo>
                  <a:lnTo>
                    <a:pt x="13709" y="2615"/>
                  </a:lnTo>
                  <a:cubicBezTo>
                    <a:pt x="13704" y="2609"/>
                    <a:pt x="13698" y="2598"/>
                    <a:pt x="13698" y="2592"/>
                  </a:cubicBezTo>
                  <a:cubicBezTo>
                    <a:pt x="13669" y="2489"/>
                    <a:pt x="13630" y="2393"/>
                    <a:pt x="13578" y="2296"/>
                  </a:cubicBezTo>
                  <a:cubicBezTo>
                    <a:pt x="13538" y="2233"/>
                    <a:pt x="13544" y="2142"/>
                    <a:pt x="13595" y="2079"/>
                  </a:cubicBezTo>
                  <a:cubicBezTo>
                    <a:pt x="13652" y="2034"/>
                    <a:pt x="13686" y="1965"/>
                    <a:pt x="13686" y="1891"/>
                  </a:cubicBezTo>
                  <a:cubicBezTo>
                    <a:pt x="13692" y="1857"/>
                    <a:pt x="13681" y="1817"/>
                    <a:pt x="13664" y="1783"/>
                  </a:cubicBezTo>
                  <a:cubicBezTo>
                    <a:pt x="13624" y="1715"/>
                    <a:pt x="13550" y="1698"/>
                    <a:pt x="13510" y="1629"/>
                  </a:cubicBezTo>
                  <a:cubicBezTo>
                    <a:pt x="13464" y="1544"/>
                    <a:pt x="13538" y="1515"/>
                    <a:pt x="13590" y="1470"/>
                  </a:cubicBezTo>
                  <a:cubicBezTo>
                    <a:pt x="13635" y="1419"/>
                    <a:pt x="13664" y="1373"/>
                    <a:pt x="13618" y="1310"/>
                  </a:cubicBezTo>
                  <a:cubicBezTo>
                    <a:pt x="13607" y="1299"/>
                    <a:pt x="13595" y="1299"/>
                    <a:pt x="13584" y="1276"/>
                  </a:cubicBezTo>
                  <a:cubicBezTo>
                    <a:pt x="13567" y="1259"/>
                    <a:pt x="13555" y="1225"/>
                    <a:pt x="13544" y="1208"/>
                  </a:cubicBezTo>
                  <a:cubicBezTo>
                    <a:pt x="13533" y="1191"/>
                    <a:pt x="13476" y="1140"/>
                    <a:pt x="13476" y="1117"/>
                  </a:cubicBezTo>
                  <a:cubicBezTo>
                    <a:pt x="13476" y="1043"/>
                    <a:pt x="13624" y="1048"/>
                    <a:pt x="13618" y="963"/>
                  </a:cubicBezTo>
                  <a:cubicBezTo>
                    <a:pt x="13567" y="935"/>
                    <a:pt x="13527" y="895"/>
                    <a:pt x="13499" y="849"/>
                  </a:cubicBezTo>
                  <a:cubicBezTo>
                    <a:pt x="13504" y="804"/>
                    <a:pt x="13555" y="809"/>
                    <a:pt x="13590" y="792"/>
                  </a:cubicBezTo>
                  <a:cubicBezTo>
                    <a:pt x="13641" y="758"/>
                    <a:pt x="13612" y="735"/>
                    <a:pt x="13595" y="684"/>
                  </a:cubicBezTo>
                  <a:cubicBezTo>
                    <a:pt x="13590" y="655"/>
                    <a:pt x="13578" y="627"/>
                    <a:pt x="13561" y="599"/>
                  </a:cubicBezTo>
                  <a:cubicBezTo>
                    <a:pt x="13538" y="559"/>
                    <a:pt x="13521" y="553"/>
                    <a:pt x="13567" y="524"/>
                  </a:cubicBezTo>
                  <a:cubicBezTo>
                    <a:pt x="13595" y="502"/>
                    <a:pt x="13698" y="490"/>
                    <a:pt x="13704" y="462"/>
                  </a:cubicBezTo>
                  <a:cubicBezTo>
                    <a:pt x="13709" y="428"/>
                    <a:pt x="13641" y="388"/>
                    <a:pt x="13618" y="371"/>
                  </a:cubicBezTo>
                  <a:cubicBezTo>
                    <a:pt x="13595" y="354"/>
                    <a:pt x="13573" y="331"/>
                    <a:pt x="13578" y="308"/>
                  </a:cubicBezTo>
                  <a:cubicBezTo>
                    <a:pt x="13584" y="285"/>
                    <a:pt x="13704" y="223"/>
                    <a:pt x="13721" y="217"/>
                  </a:cubicBezTo>
                  <a:cubicBezTo>
                    <a:pt x="13743" y="206"/>
                    <a:pt x="13766" y="194"/>
                    <a:pt x="13783" y="183"/>
                  </a:cubicBezTo>
                  <a:cubicBezTo>
                    <a:pt x="13738" y="143"/>
                    <a:pt x="13675" y="137"/>
                    <a:pt x="13630" y="109"/>
                  </a:cubicBezTo>
                  <a:cubicBezTo>
                    <a:pt x="13595" y="86"/>
                    <a:pt x="13573" y="57"/>
                    <a:pt x="13538" y="40"/>
                  </a:cubicBezTo>
                  <a:lnTo>
                    <a:pt x="135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 rot="-1451879">
              <a:off x="2655064" y="2684182"/>
              <a:ext cx="145009" cy="155450"/>
            </a:xfrm>
            <a:custGeom>
              <a:avLst/>
              <a:gdLst/>
              <a:ahLst/>
              <a:cxnLst/>
              <a:rect l="l" t="t" r="r" b="b"/>
              <a:pathLst>
                <a:path w="1430" h="1533" extrusionOk="0">
                  <a:moveTo>
                    <a:pt x="1202" y="0"/>
                  </a:moveTo>
                  <a:cubicBezTo>
                    <a:pt x="1293" y="405"/>
                    <a:pt x="1151" y="826"/>
                    <a:pt x="838" y="1094"/>
                  </a:cubicBezTo>
                  <a:cubicBezTo>
                    <a:pt x="638" y="1265"/>
                    <a:pt x="382" y="1356"/>
                    <a:pt x="120" y="1356"/>
                  </a:cubicBezTo>
                  <a:cubicBezTo>
                    <a:pt x="0" y="1356"/>
                    <a:pt x="0" y="1532"/>
                    <a:pt x="120" y="1532"/>
                  </a:cubicBezTo>
                  <a:cubicBezTo>
                    <a:pt x="661" y="1532"/>
                    <a:pt x="1139" y="1196"/>
                    <a:pt x="1333" y="695"/>
                  </a:cubicBezTo>
                  <a:cubicBezTo>
                    <a:pt x="1413" y="473"/>
                    <a:pt x="1430" y="228"/>
                    <a:pt x="1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 rot="-1451879">
              <a:off x="2934026" y="2582171"/>
              <a:ext cx="18050" cy="61754"/>
            </a:xfrm>
            <a:custGeom>
              <a:avLst/>
              <a:gdLst/>
              <a:ahLst/>
              <a:cxnLst/>
              <a:rect l="l" t="t" r="r" b="b"/>
              <a:pathLst>
                <a:path w="178" h="609" extrusionOk="0">
                  <a:moveTo>
                    <a:pt x="1" y="1"/>
                  </a:moveTo>
                  <a:lnTo>
                    <a:pt x="1" y="519"/>
                  </a:lnTo>
                  <a:cubicBezTo>
                    <a:pt x="1" y="579"/>
                    <a:pt x="45" y="608"/>
                    <a:pt x="89" y="608"/>
                  </a:cubicBezTo>
                  <a:cubicBezTo>
                    <a:pt x="133" y="608"/>
                    <a:pt x="177" y="579"/>
                    <a:pt x="177" y="519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 rot="-1451879">
              <a:off x="3169272" y="2448923"/>
              <a:ext cx="165189" cy="162650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0" y="0"/>
                  </a:moveTo>
                  <a:lnTo>
                    <a:pt x="769" y="1344"/>
                  </a:lnTo>
                  <a:lnTo>
                    <a:pt x="889" y="1561"/>
                  </a:lnTo>
                  <a:cubicBezTo>
                    <a:pt x="906" y="1589"/>
                    <a:pt x="936" y="1603"/>
                    <a:pt x="965" y="1603"/>
                  </a:cubicBezTo>
                  <a:cubicBezTo>
                    <a:pt x="995" y="1603"/>
                    <a:pt x="1025" y="1589"/>
                    <a:pt x="1042" y="1561"/>
                  </a:cubicBezTo>
                  <a:cubicBezTo>
                    <a:pt x="1173" y="1327"/>
                    <a:pt x="1304" y="1099"/>
                    <a:pt x="1435" y="872"/>
                  </a:cubicBezTo>
                  <a:lnTo>
                    <a:pt x="1413" y="843"/>
                  </a:lnTo>
                  <a:cubicBezTo>
                    <a:pt x="1418" y="809"/>
                    <a:pt x="1452" y="803"/>
                    <a:pt x="1481" y="792"/>
                  </a:cubicBezTo>
                  <a:lnTo>
                    <a:pt x="1526" y="712"/>
                  </a:lnTo>
                  <a:cubicBezTo>
                    <a:pt x="1526" y="701"/>
                    <a:pt x="1521" y="689"/>
                    <a:pt x="1515" y="678"/>
                  </a:cubicBezTo>
                  <a:cubicBezTo>
                    <a:pt x="1509" y="649"/>
                    <a:pt x="1498" y="621"/>
                    <a:pt x="1481" y="593"/>
                  </a:cubicBezTo>
                  <a:cubicBezTo>
                    <a:pt x="1452" y="553"/>
                    <a:pt x="1435" y="547"/>
                    <a:pt x="1487" y="518"/>
                  </a:cubicBezTo>
                  <a:cubicBezTo>
                    <a:pt x="1515" y="496"/>
                    <a:pt x="1618" y="490"/>
                    <a:pt x="1623" y="450"/>
                  </a:cubicBezTo>
                  <a:cubicBezTo>
                    <a:pt x="1629" y="416"/>
                    <a:pt x="1561" y="382"/>
                    <a:pt x="1538" y="365"/>
                  </a:cubicBezTo>
                  <a:lnTo>
                    <a:pt x="1526" y="359"/>
                  </a:lnTo>
                  <a:lnTo>
                    <a:pt x="1014" y="1259"/>
                  </a:lnTo>
                  <a:lnTo>
                    <a:pt x="968" y="133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 rot="-1451879">
              <a:off x="2833778" y="2623822"/>
              <a:ext cx="191858" cy="213453"/>
            </a:xfrm>
            <a:custGeom>
              <a:avLst/>
              <a:gdLst/>
              <a:ahLst/>
              <a:cxnLst/>
              <a:rect l="l" t="t" r="r" b="b"/>
              <a:pathLst>
                <a:path w="1892" h="2105" extrusionOk="0">
                  <a:moveTo>
                    <a:pt x="183" y="241"/>
                  </a:moveTo>
                  <a:lnTo>
                    <a:pt x="1527" y="1004"/>
                  </a:lnTo>
                  <a:lnTo>
                    <a:pt x="1607" y="1050"/>
                  </a:lnTo>
                  <a:lnTo>
                    <a:pt x="257" y="1819"/>
                  </a:lnTo>
                  <a:lnTo>
                    <a:pt x="183" y="1864"/>
                  </a:lnTo>
                  <a:lnTo>
                    <a:pt x="183" y="241"/>
                  </a:lnTo>
                  <a:close/>
                  <a:moveTo>
                    <a:pt x="93" y="1"/>
                  </a:moveTo>
                  <a:cubicBezTo>
                    <a:pt x="48" y="1"/>
                    <a:pt x="6" y="36"/>
                    <a:pt x="6" y="87"/>
                  </a:cubicBezTo>
                  <a:lnTo>
                    <a:pt x="6" y="2018"/>
                  </a:lnTo>
                  <a:cubicBezTo>
                    <a:pt x="1" y="2052"/>
                    <a:pt x="23" y="2081"/>
                    <a:pt x="52" y="2092"/>
                  </a:cubicBezTo>
                  <a:cubicBezTo>
                    <a:pt x="66" y="2100"/>
                    <a:pt x="82" y="2105"/>
                    <a:pt x="97" y="2105"/>
                  </a:cubicBezTo>
                  <a:cubicBezTo>
                    <a:pt x="112" y="2105"/>
                    <a:pt x="126" y="2100"/>
                    <a:pt x="137" y="2092"/>
                  </a:cubicBezTo>
                  <a:lnTo>
                    <a:pt x="1618" y="1249"/>
                  </a:lnTo>
                  <a:lnTo>
                    <a:pt x="1834" y="1129"/>
                  </a:lnTo>
                  <a:cubicBezTo>
                    <a:pt x="1891" y="1095"/>
                    <a:pt x="1891" y="1010"/>
                    <a:pt x="1834" y="976"/>
                  </a:cubicBezTo>
                  <a:lnTo>
                    <a:pt x="354" y="133"/>
                  </a:lnTo>
                  <a:lnTo>
                    <a:pt x="137" y="13"/>
                  </a:lnTo>
                  <a:cubicBezTo>
                    <a:pt x="123" y="5"/>
                    <a:pt x="10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 rot="-1451879">
              <a:off x="2414607" y="2764073"/>
              <a:ext cx="260611" cy="123813"/>
            </a:xfrm>
            <a:custGeom>
              <a:avLst/>
              <a:gdLst/>
              <a:ahLst/>
              <a:cxnLst/>
              <a:rect l="l" t="t" r="r" b="b"/>
              <a:pathLst>
                <a:path w="2570" h="1221" extrusionOk="0">
                  <a:moveTo>
                    <a:pt x="1" y="1"/>
                  </a:moveTo>
                  <a:cubicBezTo>
                    <a:pt x="29" y="513"/>
                    <a:pt x="359" y="957"/>
                    <a:pt x="838" y="1140"/>
                  </a:cubicBezTo>
                  <a:cubicBezTo>
                    <a:pt x="987" y="1195"/>
                    <a:pt x="1138" y="1221"/>
                    <a:pt x="1286" y="1221"/>
                  </a:cubicBezTo>
                  <a:cubicBezTo>
                    <a:pt x="1944" y="1221"/>
                    <a:pt x="2532" y="708"/>
                    <a:pt x="2569" y="1"/>
                  </a:cubicBezTo>
                  <a:lnTo>
                    <a:pt x="2393" y="1"/>
                  </a:lnTo>
                  <a:cubicBezTo>
                    <a:pt x="2353" y="581"/>
                    <a:pt x="1869" y="1037"/>
                    <a:pt x="1282" y="1037"/>
                  </a:cubicBezTo>
                  <a:cubicBezTo>
                    <a:pt x="701" y="1037"/>
                    <a:pt x="217" y="58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 rot="-1451879">
              <a:off x="2598677" y="2893878"/>
              <a:ext cx="217818" cy="78080"/>
            </a:xfrm>
            <a:custGeom>
              <a:avLst/>
              <a:gdLst/>
              <a:ahLst/>
              <a:cxnLst/>
              <a:rect l="l" t="t" r="r" b="b"/>
              <a:pathLst>
                <a:path w="2148" h="770" extrusionOk="0">
                  <a:moveTo>
                    <a:pt x="108" y="1"/>
                  </a:moveTo>
                  <a:cubicBezTo>
                    <a:pt x="40" y="6"/>
                    <a:pt x="0" y="75"/>
                    <a:pt x="29" y="137"/>
                  </a:cubicBezTo>
                  <a:lnTo>
                    <a:pt x="387" y="770"/>
                  </a:lnTo>
                  <a:lnTo>
                    <a:pt x="598" y="770"/>
                  </a:lnTo>
                  <a:lnTo>
                    <a:pt x="302" y="257"/>
                  </a:lnTo>
                  <a:lnTo>
                    <a:pt x="262" y="183"/>
                  </a:lnTo>
                  <a:lnTo>
                    <a:pt x="1880" y="183"/>
                  </a:lnTo>
                  <a:lnTo>
                    <a:pt x="1544" y="770"/>
                  </a:lnTo>
                  <a:lnTo>
                    <a:pt x="1749" y="770"/>
                  </a:lnTo>
                  <a:lnTo>
                    <a:pt x="1993" y="348"/>
                  </a:lnTo>
                  <a:lnTo>
                    <a:pt x="2113" y="137"/>
                  </a:lnTo>
                  <a:cubicBezTo>
                    <a:pt x="2147" y="75"/>
                    <a:pt x="2102" y="6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 rot="-1451879">
              <a:off x="2996103" y="2528889"/>
              <a:ext cx="138621" cy="97144"/>
            </a:xfrm>
            <a:custGeom>
              <a:avLst/>
              <a:gdLst/>
              <a:ahLst/>
              <a:cxnLst/>
              <a:rect l="l" t="t" r="r" b="b"/>
              <a:pathLst>
                <a:path w="1367" h="958" extrusionOk="0">
                  <a:moveTo>
                    <a:pt x="1179" y="1"/>
                  </a:moveTo>
                  <a:cubicBezTo>
                    <a:pt x="1116" y="200"/>
                    <a:pt x="997" y="382"/>
                    <a:pt x="837" y="519"/>
                  </a:cubicBezTo>
                  <a:cubicBezTo>
                    <a:pt x="638" y="684"/>
                    <a:pt x="382" y="781"/>
                    <a:pt x="120" y="781"/>
                  </a:cubicBezTo>
                  <a:cubicBezTo>
                    <a:pt x="0" y="781"/>
                    <a:pt x="0" y="957"/>
                    <a:pt x="120" y="957"/>
                  </a:cubicBezTo>
                  <a:cubicBezTo>
                    <a:pt x="655" y="952"/>
                    <a:pt x="1139" y="621"/>
                    <a:pt x="1327" y="114"/>
                  </a:cubicBezTo>
                  <a:cubicBezTo>
                    <a:pt x="1344" y="80"/>
                    <a:pt x="1356" y="40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 rot="-1451879">
              <a:off x="2187393" y="2875425"/>
              <a:ext cx="217818" cy="116208"/>
            </a:xfrm>
            <a:custGeom>
              <a:avLst/>
              <a:gdLst/>
              <a:ahLst/>
              <a:cxnLst/>
              <a:rect l="l" t="t" r="r" b="b"/>
              <a:pathLst>
                <a:path w="2148" h="1146" extrusionOk="0">
                  <a:moveTo>
                    <a:pt x="610" y="1"/>
                  </a:moveTo>
                  <a:lnTo>
                    <a:pt x="154" y="798"/>
                  </a:lnTo>
                  <a:cubicBezTo>
                    <a:pt x="114" y="866"/>
                    <a:pt x="74" y="940"/>
                    <a:pt x="34" y="1009"/>
                  </a:cubicBezTo>
                  <a:cubicBezTo>
                    <a:pt x="0" y="1071"/>
                    <a:pt x="40" y="1140"/>
                    <a:pt x="109" y="1145"/>
                  </a:cubicBezTo>
                  <a:lnTo>
                    <a:pt x="2039" y="1145"/>
                  </a:lnTo>
                  <a:cubicBezTo>
                    <a:pt x="2108" y="1140"/>
                    <a:pt x="2147" y="1071"/>
                    <a:pt x="2119" y="1009"/>
                  </a:cubicBezTo>
                  <a:lnTo>
                    <a:pt x="1544" y="1"/>
                  </a:lnTo>
                  <a:lnTo>
                    <a:pt x="1339" y="1"/>
                  </a:lnTo>
                  <a:lnTo>
                    <a:pt x="1846" y="889"/>
                  </a:lnTo>
                  <a:lnTo>
                    <a:pt x="1885" y="963"/>
                  </a:lnTo>
                  <a:lnTo>
                    <a:pt x="262" y="96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 rot="-1451879">
              <a:off x="2954948" y="2736875"/>
              <a:ext cx="136998" cy="93088"/>
            </a:xfrm>
            <a:custGeom>
              <a:avLst/>
              <a:gdLst/>
              <a:ahLst/>
              <a:cxnLst/>
              <a:rect l="l" t="t" r="r" b="b"/>
              <a:pathLst>
                <a:path w="1351" h="918" extrusionOk="0">
                  <a:moveTo>
                    <a:pt x="1236" y="0"/>
                  </a:moveTo>
                  <a:cubicBezTo>
                    <a:pt x="695" y="6"/>
                    <a:pt x="217" y="342"/>
                    <a:pt x="23" y="843"/>
                  </a:cubicBezTo>
                  <a:cubicBezTo>
                    <a:pt x="18" y="866"/>
                    <a:pt x="6" y="889"/>
                    <a:pt x="0" y="917"/>
                  </a:cubicBezTo>
                  <a:lnTo>
                    <a:pt x="188" y="917"/>
                  </a:lnTo>
                  <a:cubicBezTo>
                    <a:pt x="257" y="729"/>
                    <a:pt x="371" y="570"/>
                    <a:pt x="513" y="445"/>
                  </a:cubicBezTo>
                  <a:cubicBezTo>
                    <a:pt x="718" y="274"/>
                    <a:pt x="969" y="183"/>
                    <a:pt x="1236" y="183"/>
                  </a:cubicBezTo>
                  <a:cubicBezTo>
                    <a:pt x="1350" y="183"/>
                    <a:pt x="1350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 rot="-1451879">
              <a:off x="3083059" y="2651094"/>
              <a:ext cx="145111" cy="117627"/>
            </a:xfrm>
            <a:custGeom>
              <a:avLst/>
              <a:gdLst/>
              <a:ahLst/>
              <a:cxnLst/>
              <a:rect l="l" t="t" r="r" b="b"/>
              <a:pathLst>
                <a:path w="1431" h="1160" extrusionOk="0">
                  <a:moveTo>
                    <a:pt x="721" y="1"/>
                  </a:moveTo>
                  <a:cubicBezTo>
                    <a:pt x="692" y="1"/>
                    <a:pt x="662" y="15"/>
                    <a:pt x="645" y="43"/>
                  </a:cubicBezTo>
                  <a:lnTo>
                    <a:pt x="1" y="1160"/>
                  </a:lnTo>
                  <a:lnTo>
                    <a:pt x="206" y="1160"/>
                  </a:lnTo>
                  <a:lnTo>
                    <a:pt x="673" y="345"/>
                  </a:lnTo>
                  <a:lnTo>
                    <a:pt x="719" y="265"/>
                  </a:lnTo>
                  <a:lnTo>
                    <a:pt x="1225" y="1160"/>
                  </a:lnTo>
                  <a:lnTo>
                    <a:pt x="1430" y="1160"/>
                  </a:lnTo>
                  <a:lnTo>
                    <a:pt x="912" y="254"/>
                  </a:lnTo>
                  <a:lnTo>
                    <a:pt x="798" y="43"/>
                  </a:lnTo>
                  <a:cubicBezTo>
                    <a:pt x="781" y="15"/>
                    <a:pt x="751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 rot="-1451879">
              <a:off x="2829313" y="2806097"/>
              <a:ext cx="18557" cy="105662"/>
            </a:xfrm>
            <a:custGeom>
              <a:avLst/>
              <a:gdLst/>
              <a:ahLst/>
              <a:cxnLst/>
              <a:rect l="l" t="t" r="r" b="b"/>
              <a:pathLst>
                <a:path w="183" h="1042" extrusionOk="0">
                  <a:moveTo>
                    <a:pt x="92" y="1"/>
                  </a:moveTo>
                  <a:cubicBezTo>
                    <a:pt x="46" y="1"/>
                    <a:pt x="0" y="31"/>
                    <a:pt x="0" y="91"/>
                  </a:cubicBezTo>
                  <a:lnTo>
                    <a:pt x="0" y="1042"/>
                  </a:lnTo>
                  <a:lnTo>
                    <a:pt x="183" y="1042"/>
                  </a:lnTo>
                  <a:lnTo>
                    <a:pt x="183" y="91"/>
                  </a:ln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 rot="-1451879">
              <a:off x="2127847" y="2947228"/>
              <a:ext cx="18050" cy="105662"/>
            </a:xfrm>
            <a:custGeom>
              <a:avLst/>
              <a:gdLst/>
              <a:ahLst/>
              <a:cxnLst/>
              <a:rect l="l" t="t" r="r" b="b"/>
              <a:pathLst>
                <a:path w="178" h="1042" extrusionOk="0">
                  <a:moveTo>
                    <a:pt x="1" y="0"/>
                  </a:moveTo>
                  <a:lnTo>
                    <a:pt x="1" y="951"/>
                  </a:lnTo>
                  <a:cubicBezTo>
                    <a:pt x="1" y="1011"/>
                    <a:pt x="45" y="1041"/>
                    <a:pt x="89" y="1041"/>
                  </a:cubicBezTo>
                  <a:cubicBezTo>
                    <a:pt x="133" y="1041"/>
                    <a:pt x="177" y="1011"/>
                    <a:pt x="177" y="95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 rot="-1451879">
              <a:off x="3304477" y="2587480"/>
              <a:ext cx="75750" cy="98259"/>
            </a:xfrm>
            <a:custGeom>
              <a:avLst/>
              <a:gdLst/>
              <a:ahLst/>
              <a:cxnLst/>
              <a:rect l="l" t="t" r="r" b="b"/>
              <a:pathLst>
                <a:path w="747" h="969" extrusionOk="0">
                  <a:moveTo>
                    <a:pt x="610" y="0"/>
                  </a:moveTo>
                  <a:cubicBezTo>
                    <a:pt x="365" y="149"/>
                    <a:pt x="177" y="376"/>
                    <a:pt x="75" y="650"/>
                  </a:cubicBezTo>
                  <a:cubicBezTo>
                    <a:pt x="35" y="752"/>
                    <a:pt x="12" y="860"/>
                    <a:pt x="1" y="969"/>
                  </a:cubicBezTo>
                  <a:lnTo>
                    <a:pt x="183" y="969"/>
                  </a:lnTo>
                  <a:cubicBezTo>
                    <a:pt x="217" y="690"/>
                    <a:pt x="354" y="433"/>
                    <a:pt x="565" y="251"/>
                  </a:cubicBezTo>
                  <a:cubicBezTo>
                    <a:pt x="622" y="200"/>
                    <a:pt x="679" y="160"/>
                    <a:pt x="747" y="126"/>
                  </a:cubicBezTo>
                  <a:cubicBezTo>
                    <a:pt x="707" y="74"/>
                    <a:pt x="650" y="5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 rot="-1451879">
              <a:off x="3241275" y="2583567"/>
              <a:ext cx="18050" cy="141457"/>
            </a:xfrm>
            <a:custGeom>
              <a:avLst/>
              <a:gdLst/>
              <a:ahLst/>
              <a:cxnLst/>
              <a:rect l="l" t="t" r="r" b="b"/>
              <a:pathLst>
                <a:path w="178" h="1395" extrusionOk="0">
                  <a:moveTo>
                    <a:pt x="89" y="1"/>
                  </a:moveTo>
                  <a:cubicBezTo>
                    <a:pt x="45" y="1"/>
                    <a:pt x="1" y="31"/>
                    <a:pt x="1" y="90"/>
                  </a:cubicBezTo>
                  <a:lnTo>
                    <a:pt x="1" y="1395"/>
                  </a:lnTo>
                  <a:lnTo>
                    <a:pt x="177" y="1395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 rot="-1451879">
              <a:off x="2121643" y="3190519"/>
              <a:ext cx="6490" cy="11053"/>
            </a:xfrm>
            <a:custGeom>
              <a:avLst/>
              <a:gdLst/>
              <a:ahLst/>
              <a:cxnLst/>
              <a:rect l="l" t="t" r="r" b="b"/>
              <a:pathLst>
                <a:path w="64" h="109" extrusionOk="0">
                  <a:moveTo>
                    <a:pt x="63" y="0"/>
                  </a:moveTo>
                  <a:cubicBezTo>
                    <a:pt x="12" y="23"/>
                    <a:pt x="1" y="52"/>
                    <a:pt x="1" y="109"/>
                  </a:cubicBezTo>
                  <a:cubicBezTo>
                    <a:pt x="18" y="75"/>
                    <a:pt x="41" y="35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 rot="-1451879">
              <a:off x="2106310" y="3078601"/>
              <a:ext cx="227147" cy="110935"/>
            </a:xfrm>
            <a:custGeom>
              <a:avLst/>
              <a:gdLst/>
              <a:ahLst/>
              <a:cxnLst/>
              <a:rect l="l" t="t" r="r" b="b"/>
              <a:pathLst>
                <a:path w="2240" h="1094" extrusionOk="0">
                  <a:moveTo>
                    <a:pt x="964" y="0"/>
                  </a:moveTo>
                  <a:cubicBezTo>
                    <a:pt x="602" y="0"/>
                    <a:pt x="250" y="151"/>
                    <a:pt x="1" y="433"/>
                  </a:cubicBezTo>
                  <a:lnTo>
                    <a:pt x="1" y="439"/>
                  </a:lnTo>
                  <a:cubicBezTo>
                    <a:pt x="24" y="484"/>
                    <a:pt x="103" y="501"/>
                    <a:pt x="143" y="541"/>
                  </a:cubicBezTo>
                  <a:cubicBezTo>
                    <a:pt x="263" y="410"/>
                    <a:pt x="411" y="308"/>
                    <a:pt x="576" y="245"/>
                  </a:cubicBezTo>
                  <a:cubicBezTo>
                    <a:pt x="701" y="200"/>
                    <a:pt x="830" y="178"/>
                    <a:pt x="958" y="178"/>
                  </a:cubicBezTo>
                  <a:cubicBezTo>
                    <a:pt x="1280" y="178"/>
                    <a:pt x="1596" y="317"/>
                    <a:pt x="1812" y="570"/>
                  </a:cubicBezTo>
                  <a:cubicBezTo>
                    <a:pt x="1937" y="718"/>
                    <a:pt x="2023" y="900"/>
                    <a:pt x="2057" y="1094"/>
                  </a:cubicBezTo>
                  <a:lnTo>
                    <a:pt x="2239" y="1094"/>
                  </a:lnTo>
                  <a:cubicBezTo>
                    <a:pt x="2165" y="632"/>
                    <a:pt x="1852" y="245"/>
                    <a:pt x="1413" y="80"/>
                  </a:cubicBezTo>
                  <a:cubicBezTo>
                    <a:pt x="1266" y="26"/>
                    <a:pt x="1114" y="0"/>
                    <a:pt x="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 rot="-1451879">
              <a:off x="2435137" y="2944607"/>
              <a:ext cx="142677" cy="115903"/>
            </a:xfrm>
            <a:custGeom>
              <a:avLst/>
              <a:gdLst/>
              <a:ahLst/>
              <a:cxnLst/>
              <a:rect l="l" t="t" r="r" b="b"/>
              <a:pathLst>
                <a:path w="1407" h="1143" extrusionOk="0">
                  <a:moveTo>
                    <a:pt x="704" y="1"/>
                  </a:moveTo>
                  <a:cubicBezTo>
                    <a:pt x="674" y="1"/>
                    <a:pt x="644" y="15"/>
                    <a:pt x="627" y="43"/>
                  </a:cubicBezTo>
                  <a:lnTo>
                    <a:pt x="0" y="1143"/>
                  </a:lnTo>
                  <a:lnTo>
                    <a:pt x="205" y="1143"/>
                  </a:lnTo>
                  <a:lnTo>
                    <a:pt x="661" y="345"/>
                  </a:lnTo>
                  <a:lnTo>
                    <a:pt x="701" y="266"/>
                  </a:lnTo>
                  <a:lnTo>
                    <a:pt x="1202" y="1143"/>
                  </a:lnTo>
                  <a:lnTo>
                    <a:pt x="1407" y="1143"/>
                  </a:lnTo>
                  <a:lnTo>
                    <a:pt x="900" y="254"/>
                  </a:lnTo>
                  <a:lnTo>
                    <a:pt x="780" y="43"/>
                  </a:lnTo>
                  <a:cubicBezTo>
                    <a:pt x="763" y="15"/>
                    <a:pt x="733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 rot="-1451879">
              <a:off x="2383386" y="2996950"/>
              <a:ext cx="17949" cy="114889"/>
            </a:xfrm>
            <a:custGeom>
              <a:avLst/>
              <a:gdLst/>
              <a:ahLst/>
              <a:cxnLst/>
              <a:rect l="l" t="t" r="r" b="b"/>
              <a:pathLst>
                <a:path w="177" h="1133" extrusionOk="0">
                  <a:moveTo>
                    <a:pt x="89" y="1"/>
                  </a:moveTo>
                  <a:cubicBezTo>
                    <a:pt x="45" y="1"/>
                    <a:pt x="0" y="31"/>
                    <a:pt x="0" y="90"/>
                  </a:cubicBezTo>
                  <a:lnTo>
                    <a:pt x="0" y="1133"/>
                  </a:lnTo>
                  <a:lnTo>
                    <a:pt x="177" y="1133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61"/>
          <p:cNvGrpSpPr/>
          <p:nvPr/>
        </p:nvGrpSpPr>
        <p:grpSpPr>
          <a:xfrm rot="-1800044">
            <a:off x="2228484" y="427971"/>
            <a:ext cx="1400449" cy="375359"/>
            <a:chOff x="950019" y="1274386"/>
            <a:chExt cx="1400480" cy="375367"/>
          </a:xfrm>
        </p:grpSpPr>
        <p:sp>
          <p:nvSpPr>
            <p:cNvPr id="2229" name="Google Shape;2229;p61"/>
            <p:cNvSpPr/>
            <p:nvPr/>
          </p:nvSpPr>
          <p:spPr>
            <a:xfrm rot="279355">
              <a:off x="958448" y="1330106"/>
              <a:ext cx="1383623" cy="263927"/>
            </a:xfrm>
            <a:custGeom>
              <a:avLst/>
              <a:gdLst/>
              <a:ahLst/>
              <a:cxnLst/>
              <a:rect l="l" t="t" r="r" b="b"/>
              <a:pathLst>
                <a:path w="13709" h="2615" extrusionOk="0">
                  <a:moveTo>
                    <a:pt x="1" y="1"/>
                  </a:moveTo>
                  <a:lnTo>
                    <a:pt x="1" y="2615"/>
                  </a:lnTo>
                  <a:lnTo>
                    <a:pt x="13561" y="2615"/>
                  </a:lnTo>
                  <a:cubicBezTo>
                    <a:pt x="13555" y="2592"/>
                    <a:pt x="13550" y="2575"/>
                    <a:pt x="13544" y="2558"/>
                  </a:cubicBezTo>
                  <a:cubicBezTo>
                    <a:pt x="13521" y="2495"/>
                    <a:pt x="13464" y="2484"/>
                    <a:pt x="13436" y="2415"/>
                  </a:cubicBezTo>
                  <a:cubicBezTo>
                    <a:pt x="13401" y="2353"/>
                    <a:pt x="13344" y="2273"/>
                    <a:pt x="13367" y="2193"/>
                  </a:cubicBezTo>
                  <a:cubicBezTo>
                    <a:pt x="13390" y="2114"/>
                    <a:pt x="13510" y="2102"/>
                    <a:pt x="13550" y="2034"/>
                  </a:cubicBezTo>
                  <a:cubicBezTo>
                    <a:pt x="13595" y="1960"/>
                    <a:pt x="13532" y="1920"/>
                    <a:pt x="13475" y="1869"/>
                  </a:cubicBezTo>
                  <a:cubicBezTo>
                    <a:pt x="13441" y="1818"/>
                    <a:pt x="13436" y="1749"/>
                    <a:pt x="13458" y="1692"/>
                  </a:cubicBezTo>
                  <a:cubicBezTo>
                    <a:pt x="13475" y="1647"/>
                    <a:pt x="13555" y="1601"/>
                    <a:pt x="13589" y="1567"/>
                  </a:cubicBezTo>
                  <a:cubicBezTo>
                    <a:pt x="13624" y="1538"/>
                    <a:pt x="13641" y="1516"/>
                    <a:pt x="13646" y="1464"/>
                  </a:cubicBezTo>
                  <a:cubicBezTo>
                    <a:pt x="13646" y="1430"/>
                    <a:pt x="13646" y="1402"/>
                    <a:pt x="13641" y="1373"/>
                  </a:cubicBezTo>
                  <a:cubicBezTo>
                    <a:pt x="13612" y="1316"/>
                    <a:pt x="13544" y="1328"/>
                    <a:pt x="13561" y="1254"/>
                  </a:cubicBezTo>
                  <a:cubicBezTo>
                    <a:pt x="13567" y="1225"/>
                    <a:pt x="13584" y="1191"/>
                    <a:pt x="13589" y="1163"/>
                  </a:cubicBezTo>
                  <a:cubicBezTo>
                    <a:pt x="13595" y="1140"/>
                    <a:pt x="13606" y="1117"/>
                    <a:pt x="13624" y="1094"/>
                  </a:cubicBezTo>
                  <a:cubicBezTo>
                    <a:pt x="13652" y="1037"/>
                    <a:pt x="13635" y="975"/>
                    <a:pt x="13646" y="912"/>
                  </a:cubicBezTo>
                  <a:cubicBezTo>
                    <a:pt x="13652" y="889"/>
                    <a:pt x="13658" y="861"/>
                    <a:pt x="13663" y="838"/>
                  </a:cubicBezTo>
                  <a:cubicBezTo>
                    <a:pt x="13663" y="809"/>
                    <a:pt x="13663" y="775"/>
                    <a:pt x="13663" y="747"/>
                  </a:cubicBezTo>
                  <a:cubicBezTo>
                    <a:pt x="13669" y="718"/>
                    <a:pt x="13692" y="696"/>
                    <a:pt x="13703" y="667"/>
                  </a:cubicBezTo>
                  <a:cubicBezTo>
                    <a:pt x="13703" y="639"/>
                    <a:pt x="13703" y="616"/>
                    <a:pt x="13703" y="587"/>
                  </a:cubicBezTo>
                  <a:cubicBezTo>
                    <a:pt x="13709" y="525"/>
                    <a:pt x="13686" y="468"/>
                    <a:pt x="13641" y="428"/>
                  </a:cubicBezTo>
                  <a:cubicBezTo>
                    <a:pt x="13624" y="405"/>
                    <a:pt x="13601" y="388"/>
                    <a:pt x="13578" y="365"/>
                  </a:cubicBezTo>
                  <a:cubicBezTo>
                    <a:pt x="13561" y="342"/>
                    <a:pt x="13550" y="314"/>
                    <a:pt x="13550" y="291"/>
                  </a:cubicBezTo>
                  <a:cubicBezTo>
                    <a:pt x="13532" y="206"/>
                    <a:pt x="13527" y="126"/>
                    <a:pt x="13532" y="46"/>
                  </a:cubicBezTo>
                  <a:lnTo>
                    <a:pt x="135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 rot="279355">
              <a:off x="1841022" y="1537323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57" y="1"/>
                    <a:pt x="1" y="132"/>
                    <a:pt x="1" y="291"/>
                  </a:cubicBezTo>
                  <a:cubicBezTo>
                    <a:pt x="1" y="451"/>
                    <a:pt x="63" y="582"/>
                    <a:pt x="137" y="582"/>
                  </a:cubicBezTo>
                  <a:cubicBezTo>
                    <a:pt x="217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 rot="279355">
              <a:off x="1855271" y="1362590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37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63" y="576"/>
                    <a:pt x="137" y="576"/>
                  </a:cubicBezTo>
                  <a:cubicBezTo>
                    <a:pt x="217" y="576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 rot="279355">
              <a:off x="1798864" y="1445716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58" y="581"/>
                    <a:pt x="143" y="581"/>
                  </a:cubicBezTo>
                  <a:cubicBezTo>
                    <a:pt x="223" y="581"/>
                    <a:pt x="285" y="450"/>
                    <a:pt x="285" y="291"/>
                  </a:cubicBezTo>
                  <a:cubicBezTo>
                    <a:pt x="285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 rot="279355">
              <a:off x="1848157" y="1449705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63" y="581"/>
                    <a:pt x="137" y="581"/>
                  </a:cubicBezTo>
                  <a:cubicBezTo>
                    <a:pt x="217" y="581"/>
                    <a:pt x="280" y="450"/>
                    <a:pt x="280" y="291"/>
                  </a:cubicBezTo>
                  <a:cubicBezTo>
                    <a:pt x="280" y="131"/>
                    <a:pt x="217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 rot="279355">
              <a:off x="1952648" y="1370520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37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63" y="576"/>
                    <a:pt x="137" y="576"/>
                  </a:cubicBezTo>
                  <a:cubicBezTo>
                    <a:pt x="217" y="576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 rot="279355">
              <a:off x="1938399" y="1545253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58" y="1"/>
                    <a:pt x="1" y="132"/>
                    <a:pt x="1" y="291"/>
                  </a:cubicBezTo>
                  <a:cubicBezTo>
                    <a:pt x="1" y="451"/>
                    <a:pt x="63" y="582"/>
                    <a:pt x="137" y="582"/>
                  </a:cubicBezTo>
                  <a:cubicBezTo>
                    <a:pt x="217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 rot="279355">
              <a:off x="1903355" y="1366530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9" y="1"/>
                    <a:pt x="1" y="126"/>
                    <a:pt x="1" y="291"/>
                  </a:cubicBezTo>
                  <a:cubicBezTo>
                    <a:pt x="1" y="451"/>
                    <a:pt x="64" y="576"/>
                    <a:pt x="143" y="576"/>
                  </a:cubicBezTo>
                  <a:cubicBezTo>
                    <a:pt x="223" y="576"/>
                    <a:pt x="286" y="451"/>
                    <a:pt x="286" y="291"/>
                  </a:cubicBezTo>
                  <a:cubicBezTo>
                    <a:pt x="286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 rot="279355">
              <a:off x="1896241" y="1453645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9" y="0"/>
                    <a:pt x="1" y="131"/>
                    <a:pt x="1" y="291"/>
                  </a:cubicBezTo>
                  <a:cubicBezTo>
                    <a:pt x="1" y="450"/>
                    <a:pt x="64" y="581"/>
                    <a:pt x="143" y="581"/>
                  </a:cubicBezTo>
                  <a:cubicBezTo>
                    <a:pt x="223" y="581"/>
                    <a:pt x="286" y="450"/>
                    <a:pt x="286" y="291"/>
                  </a:cubicBezTo>
                  <a:cubicBezTo>
                    <a:pt x="286" y="131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 rot="279355">
              <a:off x="1889710" y="1541288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63" y="1"/>
                    <a:pt x="1" y="132"/>
                    <a:pt x="1" y="291"/>
                  </a:cubicBezTo>
                  <a:cubicBezTo>
                    <a:pt x="1" y="451"/>
                    <a:pt x="63" y="582"/>
                    <a:pt x="137" y="582"/>
                  </a:cubicBezTo>
                  <a:cubicBezTo>
                    <a:pt x="217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 rot="279355">
              <a:off x="1694354" y="1525380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1"/>
                  </a:moveTo>
                  <a:cubicBezTo>
                    <a:pt x="63" y="1"/>
                    <a:pt x="1" y="132"/>
                    <a:pt x="1" y="291"/>
                  </a:cubicBezTo>
                  <a:cubicBezTo>
                    <a:pt x="1" y="451"/>
                    <a:pt x="63" y="582"/>
                    <a:pt x="143" y="582"/>
                  </a:cubicBezTo>
                  <a:cubicBezTo>
                    <a:pt x="223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 rot="279355">
              <a:off x="1708604" y="1350647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43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63" y="576"/>
                    <a:pt x="143" y="576"/>
                  </a:cubicBezTo>
                  <a:cubicBezTo>
                    <a:pt x="223" y="576"/>
                    <a:pt x="280" y="451"/>
                    <a:pt x="280" y="291"/>
                  </a:cubicBezTo>
                  <a:cubicBezTo>
                    <a:pt x="280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 rot="279355">
              <a:off x="1945533" y="1457634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63" y="581"/>
                    <a:pt x="137" y="581"/>
                  </a:cubicBezTo>
                  <a:cubicBezTo>
                    <a:pt x="217" y="581"/>
                    <a:pt x="280" y="450"/>
                    <a:pt x="280" y="291"/>
                  </a:cubicBezTo>
                  <a:cubicBezTo>
                    <a:pt x="280" y="131"/>
                    <a:pt x="217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 rot="279355">
              <a:off x="1659914" y="1346707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17" y="576"/>
                    <a:pt x="285" y="451"/>
                    <a:pt x="285" y="291"/>
                  </a:cubicBezTo>
                  <a:cubicBezTo>
                    <a:pt x="285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 rot="279355">
              <a:off x="1701489" y="1437762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63" y="581"/>
                    <a:pt x="143" y="581"/>
                  </a:cubicBezTo>
                  <a:cubicBezTo>
                    <a:pt x="223" y="581"/>
                    <a:pt x="280" y="450"/>
                    <a:pt x="280" y="291"/>
                  </a:cubicBezTo>
                  <a:cubicBezTo>
                    <a:pt x="280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1"/>
            <p:cNvSpPr/>
            <p:nvPr/>
          </p:nvSpPr>
          <p:spPr>
            <a:xfrm rot="279355">
              <a:off x="1645665" y="1521440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3" y="582"/>
                  </a:cubicBezTo>
                  <a:cubicBezTo>
                    <a:pt x="217" y="582"/>
                    <a:pt x="285" y="451"/>
                    <a:pt x="285" y="291"/>
                  </a:cubicBezTo>
                  <a:cubicBezTo>
                    <a:pt x="285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1"/>
            <p:cNvSpPr/>
            <p:nvPr/>
          </p:nvSpPr>
          <p:spPr>
            <a:xfrm rot="279355">
              <a:off x="1792333" y="1533383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57" y="582"/>
                    <a:pt x="143" y="582"/>
                  </a:cubicBezTo>
                  <a:cubicBezTo>
                    <a:pt x="223" y="582"/>
                    <a:pt x="285" y="451"/>
                    <a:pt x="285" y="291"/>
                  </a:cubicBezTo>
                  <a:cubicBezTo>
                    <a:pt x="285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1"/>
            <p:cNvSpPr/>
            <p:nvPr/>
          </p:nvSpPr>
          <p:spPr>
            <a:xfrm rot="279355">
              <a:off x="1805979" y="1358601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58" y="576"/>
                    <a:pt x="143" y="576"/>
                  </a:cubicBezTo>
                  <a:cubicBezTo>
                    <a:pt x="223" y="576"/>
                    <a:pt x="285" y="451"/>
                    <a:pt x="285" y="291"/>
                  </a:cubicBezTo>
                  <a:cubicBezTo>
                    <a:pt x="285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1"/>
            <p:cNvSpPr/>
            <p:nvPr/>
          </p:nvSpPr>
          <p:spPr>
            <a:xfrm rot="279355">
              <a:off x="1750176" y="1441751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63" y="581"/>
                    <a:pt x="143" y="581"/>
                  </a:cubicBezTo>
                  <a:cubicBezTo>
                    <a:pt x="223" y="581"/>
                    <a:pt x="285" y="450"/>
                    <a:pt x="285" y="291"/>
                  </a:cubicBezTo>
                  <a:cubicBezTo>
                    <a:pt x="285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1"/>
            <p:cNvSpPr/>
            <p:nvPr/>
          </p:nvSpPr>
          <p:spPr>
            <a:xfrm rot="279355">
              <a:off x="1757291" y="1354636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63" y="576"/>
                    <a:pt x="143" y="576"/>
                  </a:cubicBezTo>
                  <a:cubicBezTo>
                    <a:pt x="223" y="576"/>
                    <a:pt x="285" y="451"/>
                    <a:pt x="285" y="291"/>
                  </a:cubicBezTo>
                  <a:cubicBezTo>
                    <a:pt x="285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1"/>
            <p:cNvSpPr/>
            <p:nvPr/>
          </p:nvSpPr>
          <p:spPr>
            <a:xfrm rot="279355">
              <a:off x="1743645" y="1529419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57" y="1"/>
                    <a:pt x="0" y="132"/>
                    <a:pt x="0" y="291"/>
                  </a:cubicBezTo>
                  <a:cubicBezTo>
                    <a:pt x="0" y="451"/>
                    <a:pt x="57" y="582"/>
                    <a:pt x="143" y="582"/>
                  </a:cubicBezTo>
                  <a:cubicBezTo>
                    <a:pt x="222" y="582"/>
                    <a:pt x="285" y="451"/>
                    <a:pt x="285" y="291"/>
                  </a:cubicBezTo>
                  <a:cubicBezTo>
                    <a:pt x="285" y="132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1"/>
            <p:cNvSpPr/>
            <p:nvPr/>
          </p:nvSpPr>
          <p:spPr>
            <a:xfrm rot="279355">
              <a:off x="1652800" y="1433822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3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17" y="581"/>
                    <a:pt x="285" y="450"/>
                    <a:pt x="285" y="291"/>
                  </a:cubicBezTo>
                  <a:cubicBezTo>
                    <a:pt x="285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1"/>
            <p:cNvSpPr/>
            <p:nvPr/>
          </p:nvSpPr>
          <p:spPr>
            <a:xfrm rot="279355">
              <a:off x="2231131" y="1569090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1"/>
                  </a:moveTo>
                  <a:cubicBezTo>
                    <a:pt x="64" y="1"/>
                    <a:pt x="1" y="132"/>
                    <a:pt x="1" y="291"/>
                  </a:cubicBezTo>
                  <a:cubicBezTo>
                    <a:pt x="1" y="451"/>
                    <a:pt x="58" y="582"/>
                    <a:pt x="143" y="582"/>
                  </a:cubicBezTo>
                  <a:cubicBezTo>
                    <a:pt x="223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1"/>
            <p:cNvSpPr/>
            <p:nvPr/>
          </p:nvSpPr>
          <p:spPr>
            <a:xfrm rot="279355">
              <a:off x="2189074" y="1477466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0"/>
                  </a:moveTo>
                  <a:cubicBezTo>
                    <a:pt x="63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22" y="581"/>
                    <a:pt x="279" y="450"/>
                    <a:pt x="279" y="291"/>
                  </a:cubicBezTo>
                  <a:cubicBezTo>
                    <a:pt x="279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1"/>
            <p:cNvSpPr/>
            <p:nvPr/>
          </p:nvSpPr>
          <p:spPr>
            <a:xfrm rot="279355">
              <a:off x="2244877" y="1394316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43" y="1"/>
                  </a:moveTo>
                  <a:cubicBezTo>
                    <a:pt x="69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22" y="576"/>
                    <a:pt x="279" y="451"/>
                    <a:pt x="279" y="291"/>
                  </a:cubicBezTo>
                  <a:cubicBezTo>
                    <a:pt x="279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1"/>
            <p:cNvSpPr/>
            <p:nvPr/>
          </p:nvSpPr>
          <p:spPr>
            <a:xfrm rot="279355">
              <a:off x="2196189" y="1390351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43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22" y="576"/>
                    <a:pt x="279" y="451"/>
                    <a:pt x="279" y="291"/>
                  </a:cubicBezTo>
                  <a:cubicBezTo>
                    <a:pt x="279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1"/>
            <p:cNvSpPr/>
            <p:nvPr/>
          </p:nvSpPr>
          <p:spPr>
            <a:xfrm rot="279355">
              <a:off x="2181940" y="1565084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3" y="582"/>
                  </a:cubicBezTo>
                  <a:cubicBezTo>
                    <a:pt x="222" y="582"/>
                    <a:pt x="279" y="451"/>
                    <a:pt x="279" y="291"/>
                  </a:cubicBezTo>
                  <a:cubicBezTo>
                    <a:pt x="279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1"/>
            <p:cNvSpPr/>
            <p:nvPr/>
          </p:nvSpPr>
          <p:spPr>
            <a:xfrm rot="279355">
              <a:off x="2279920" y="1573038"/>
              <a:ext cx="27654" cy="58740"/>
            </a:xfrm>
            <a:custGeom>
              <a:avLst/>
              <a:gdLst/>
              <a:ahLst/>
              <a:cxnLst/>
              <a:rect l="l" t="t" r="r" b="b"/>
              <a:pathLst>
                <a:path w="274" h="582" extrusionOk="0">
                  <a:moveTo>
                    <a:pt x="137" y="1"/>
                  </a:moveTo>
                  <a:cubicBezTo>
                    <a:pt x="74" y="1"/>
                    <a:pt x="0" y="132"/>
                    <a:pt x="0" y="291"/>
                  </a:cubicBezTo>
                  <a:cubicBezTo>
                    <a:pt x="0" y="451"/>
                    <a:pt x="63" y="582"/>
                    <a:pt x="137" y="582"/>
                  </a:cubicBezTo>
                  <a:cubicBezTo>
                    <a:pt x="171" y="582"/>
                    <a:pt x="211" y="548"/>
                    <a:pt x="228" y="502"/>
                  </a:cubicBezTo>
                  <a:cubicBezTo>
                    <a:pt x="188" y="445"/>
                    <a:pt x="171" y="377"/>
                    <a:pt x="182" y="314"/>
                  </a:cubicBezTo>
                  <a:cubicBezTo>
                    <a:pt x="194" y="274"/>
                    <a:pt x="234" y="251"/>
                    <a:pt x="273" y="229"/>
                  </a:cubicBezTo>
                  <a:cubicBezTo>
                    <a:pt x="256" y="98"/>
                    <a:pt x="199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1"/>
            <p:cNvSpPr/>
            <p:nvPr/>
          </p:nvSpPr>
          <p:spPr>
            <a:xfrm rot="279355">
              <a:off x="2140386" y="1473522"/>
              <a:ext cx="28764" cy="58740"/>
            </a:xfrm>
            <a:custGeom>
              <a:avLst/>
              <a:gdLst/>
              <a:ahLst/>
              <a:cxnLst/>
              <a:rect l="l" t="t" r="r" b="b"/>
              <a:pathLst>
                <a:path w="285" h="582" extrusionOk="0">
                  <a:moveTo>
                    <a:pt x="142" y="0"/>
                  </a:moveTo>
                  <a:cubicBezTo>
                    <a:pt x="63" y="0"/>
                    <a:pt x="0" y="131"/>
                    <a:pt x="0" y="291"/>
                  </a:cubicBezTo>
                  <a:cubicBezTo>
                    <a:pt x="0" y="450"/>
                    <a:pt x="63" y="581"/>
                    <a:pt x="142" y="581"/>
                  </a:cubicBezTo>
                  <a:cubicBezTo>
                    <a:pt x="222" y="581"/>
                    <a:pt x="285" y="450"/>
                    <a:pt x="285" y="291"/>
                  </a:cubicBezTo>
                  <a:cubicBezTo>
                    <a:pt x="285" y="131"/>
                    <a:pt x="216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1"/>
            <p:cNvSpPr/>
            <p:nvPr/>
          </p:nvSpPr>
          <p:spPr>
            <a:xfrm rot="279355">
              <a:off x="2287054" y="1485444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0"/>
                  </a:moveTo>
                  <a:cubicBezTo>
                    <a:pt x="57" y="0"/>
                    <a:pt x="0" y="131"/>
                    <a:pt x="0" y="291"/>
                  </a:cubicBezTo>
                  <a:cubicBezTo>
                    <a:pt x="0" y="450"/>
                    <a:pt x="63" y="581"/>
                    <a:pt x="137" y="581"/>
                  </a:cubicBezTo>
                  <a:cubicBezTo>
                    <a:pt x="211" y="581"/>
                    <a:pt x="279" y="450"/>
                    <a:pt x="279" y="291"/>
                  </a:cubicBezTo>
                  <a:cubicBezTo>
                    <a:pt x="279" y="131"/>
                    <a:pt x="21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1"/>
            <p:cNvSpPr/>
            <p:nvPr/>
          </p:nvSpPr>
          <p:spPr>
            <a:xfrm rot="279355">
              <a:off x="2237763" y="1481431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0"/>
                  </a:moveTo>
                  <a:cubicBezTo>
                    <a:pt x="69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22" y="581"/>
                    <a:pt x="279" y="450"/>
                    <a:pt x="279" y="291"/>
                  </a:cubicBezTo>
                  <a:cubicBezTo>
                    <a:pt x="279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1"/>
            <p:cNvSpPr/>
            <p:nvPr/>
          </p:nvSpPr>
          <p:spPr>
            <a:xfrm rot="279355">
              <a:off x="2294169" y="1398330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37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63" y="576"/>
                    <a:pt x="137" y="576"/>
                  </a:cubicBezTo>
                  <a:cubicBezTo>
                    <a:pt x="211" y="576"/>
                    <a:pt x="279" y="451"/>
                    <a:pt x="279" y="291"/>
                  </a:cubicBezTo>
                  <a:cubicBezTo>
                    <a:pt x="279" y="132"/>
                    <a:pt x="216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1"/>
            <p:cNvSpPr/>
            <p:nvPr/>
          </p:nvSpPr>
          <p:spPr>
            <a:xfrm rot="279355">
              <a:off x="2042909" y="1465588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4" y="0"/>
                    <a:pt x="1" y="131"/>
                    <a:pt x="1" y="291"/>
                  </a:cubicBezTo>
                  <a:cubicBezTo>
                    <a:pt x="1" y="450"/>
                    <a:pt x="64" y="581"/>
                    <a:pt x="143" y="581"/>
                  </a:cubicBezTo>
                  <a:cubicBezTo>
                    <a:pt x="217" y="581"/>
                    <a:pt x="286" y="450"/>
                    <a:pt x="286" y="291"/>
                  </a:cubicBezTo>
                  <a:cubicBezTo>
                    <a:pt x="286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1"/>
            <p:cNvSpPr/>
            <p:nvPr/>
          </p:nvSpPr>
          <p:spPr>
            <a:xfrm rot="279355">
              <a:off x="1993718" y="1461579"/>
              <a:ext cx="28764" cy="58740"/>
            </a:xfrm>
            <a:custGeom>
              <a:avLst/>
              <a:gdLst/>
              <a:ahLst/>
              <a:cxnLst/>
              <a:rect l="l" t="t" r="r" b="b"/>
              <a:pathLst>
                <a:path w="285" h="582" extrusionOk="0">
                  <a:moveTo>
                    <a:pt x="142" y="0"/>
                  </a:moveTo>
                  <a:cubicBezTo>
                    <a:pt x="68" y="0"/>
                    <a:pt x="0" y="131"/>
                    <a:pt x="0" y="291"/>
                  </a:cubicBezTo>
                  <a:cubicBezTo>
                    <a:pt x="0" y="450"/>
                    <a:pt x="63" y="581"/>
                    <a:pt x="142" y="581"/>
                  </a:cubicBezTo>
                  <a:cubicBezTo>
                    <a:pt x="222" y="581"/>
                    <a:pt x="285" y="450"/>
                    <a:pt x="285" y="291"/>
                  </a:cubicBezTo>
                  <a:cubicBezTo>
                    <a:pt x="285" y="131"/>
                    <a:pt x="222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1"/>
            <p:cNvSpPr/>
            <p:nvPr/>
          </p:nvSpPr>
          <p:spPr>
            <a:xfrm rot="279355">
              <a:off x="2050023" y="1378474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4" y="1"/>
                    <a:pt x="1" y="126"/>
                    <a:pt x="1" y="291"/>
                  </a:cubicBezTo>
                  <a:cubicBezTo>
                    <a:pt x="1" y="451"/>
                    <a:pt x="64" y="576"/>
                    <a:pt x="143" y="576"/>
                  </a:cubicBezTo>
                  <a:cubicBezTo>
                    <a:pt x="217" y="576"/>
                    <a:pt x="286" y="451"/>
                    <a:pt x="286" y="291"/>
                  </a:cubicBezTo>
                  <a:cubicBezTo>
                    <a:pt x="286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1"/>
            <p:cNvSpPr/>
            <p:nvPr/>
          </p:nvSpPr>
          <p:spPr>
            <a:xfrm rot="279355">
              <a:off x="2147500" y="1386407"/>
              <a:ext cx="28764" cy="58235"/>
            </a:xfrm>
            <a:custGeom>
              <a:avLst/>
              <a:gdLst/>
              <a:ahLst/>
              <a:cxnLst/>
              <a:rect l="l" t="t" r="r" b="b"/>
              <a:pathLst>
                <a:path w="285" h="577" extrusionOk="0">
                  <a:moveTo>
                    <a:pt x="142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63" y="576"/>
                    <a:pt x="142" y="576"/>
                  </a:cubicBezTo>
                  <a:cubicBezTo>
                    <a:pt x="222" y="576"/>
                    <a:pt x="285" y="451"/>
                    <a:pt x="285" y="291"/>
                  </a:cubicBezTo>
                  <a:cubicBezTo>
                    <a:pt x="285" y="132"/>
                    <a:pt x="216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1"/>
            <p:cNvSpPr/>
            <p:nvPr/>
          </p:nvSpPr>
          <p:spPr>
            <a:xfrm rot="279355">
              <a:off x="2035774" y="1553207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4" y="1"/>
                    <a:pt x="1" y="132"/>
                    <a:pt x="1" y="291"/>
                  </a:cubicBezTo>
                  <a:cubicBezTo>
                    <a:pt x="1" y="451"/>
                    <a:pt x="64" y="582"/>
                    <a:pt x="143" y="582"/>
                  </a:cubicBezTo>
                  <a:cubicBezTo>
                    <a:pt x="217" y="582"/>
                    <a:pt x="286" y="451"/>
                    <a:pt x="286" y="291"/>
                  </a:cubicBezTo>
                  <a:cubicBezTo>
                    <a:pt x="286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1"/>
            <p:cNvSpPr/>
            <p:nvPr/>
          </p:nvSpPr>
          <p:spPr>
            <a:xfrm rot="279355">
              <a:off x="1987086" y="1549242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3" y="1"/>
                    <a:pt x="1" y="132"/>
                    <a:pt x="1" y="291"/>
                  </a:cubicBezTo>
                  <a:cubicBezTo>
                    <a:pt x="1" y="451"/>
                    <a:pt x="63" y="582"/>
                    <a:pt x="143" y="582"/>
                  </a:cubicBezTo>
                  <a:cubicBezTo>
                    <a:pt x="223" y="582"/>
                    <a:pt x="286" y="451"/>
                    <a:pt x="286" y="291"/>
                  </a:cubicBezTo>
                  <a:cubicBezTo>
                    <a:pt x="286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1"/>
            <p:cNvSpPr/>
            <p:nvPr/>
          </p:nvSpPr>
          <p:spPr>
            <a:xfrm rot="279355">
              <a:off x="2091597" y="1469532"/>
              <a:ext cx="28361" cy="58740"/>
            </a:xfrm>
            <a:custGeom>
              <a:avLst/>
              <a:gdLst/>
              <a:ahLst/>
              <a:cxnLst/>
              <a:rect l="l" t="t" r="r" b="b"/>
              <a:pathLst>
                <a:path w="281" h="582" extrusionOk="0">
                  <a:moveTo>
                    <a:pt x="143" y="0"/>
                  </a:moveTo>
                  <a:cubicBezTo>
                    <a:pt x="64" y="0"/>
                    <a:pt x="1" y="131"/>
                    <a:pt x="1" y="291"/>
                  </a:cubicBezTo>
                  <a:cubicBezTo>
                    <a:pt x="1" y="450"/>
                    <a:pt x="64" y="581"/>
                    <a:pt x="143" y="581"/>
                  </a:cubicBezTo>
                  <a:cubicBezTo>
                    <a:pt x="223" y="581"/>
                    <a:pt x="280" y="450"/>
                    <a:pt x="280" y="291"/>
                  </a:cubicBezTo>
                  <a:cubicBezTo>
                    <a:pt x="280" y="131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1"/>
            <p:cNvSpPr/>
            <p:nvPr/>
          </p:nvSpPr>
          <p:spPr>
            <a:xfrm rot="279355">
              <a:off x="2084462" y="1557171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9" y="1"/>
                    <a:pt x="1" y="132"/>
                    <a:pt x="1" y="291"/>
                  </a:cubicBezTo>
                  <a:cubicBezTo>
                    <a:pt x="1" y="451"/>
                    <a:pt x="64" y="582"/>
                    <a:pt x="143" y="582"/>
                  </a:cubicBezTo>
                  <a:cubicBezTo>
                    <a:pt x="223" y="582"/>
                    <a:pt x="286" y="451"/>
                    <a:pt x="286" y="291"/>
                  </a:cubicBezTo>
                  <a:cubicBezTo>
                    <a:pt x="286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1"/>
            <p:cNvSpPr/>
            <p:nvPr/>
          </p:nvSpPr>
          <p:spPr>
            <a:xfrm rot="279355">
              <a:off x="2000832" y="1374464"/>
              <a:ext cx="28764" cy="58235"/>
            </a:xfrm>
            <a:custGeom>
              <a:avLst/>
              <a:gdLst/>
              <a:ahLst/>
              <a:cxnLst/>
              <a:rect l="l" t="t" r="r" b="b"/>
              <a:pathLst>
                <a:path w="285" h="577" extrusionOk="0">
                  <a:moveTo>
                    <a:pt x="142" y="1"/>
                  </a:moveTo>
                  <a:cubicBezTo>
                    <a:pt x="68" y="1"/>
                    <a:pt x="0" y="126"/>
                    <a:pt x="0" y="291"/>
                  </a:cubicBezTo>
                  <a:cubicBezTo>
                    <a:pt x="0" y="451"/>
                    <a:pt x="63" y="576"/>
                    <a:pt x="142" y="576"/>
                  </a:cubicBezTo>
                  <a:cubicBezTo>
                    <a:pt x="222" y="576"/>
                    <a:pt x="285" y="451"/>
                    <a:pt x="285" y="291"/>
                  </a:cubicBezTo>
                  <a:cubicBezTo>
                    <a:pt x="285" y="132"/>
                    <a:pt x="222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1"/>
            <p:cNvSpPr/>
            <p:nvPr/>
          </p:nvSpPr>
          <p:spPr>
            <a:xfrm rot="279355">
              <a:off x="2098712" y="1382418"/>
              <a:ext cx="28361" cy="58235"/>
            </a:xfrm>
            <a:custGeom>
              <a:avLst/>
              <a:gdLst/>
              <a:ahLst/>
              <a:cxnLst/>
              <a:rect l="l" t="t" r="r" b="b"/>
              <a:pathLst>
                <a:path w="281" h="577" extrusionOk="0">
                  <a:moveTo>
                    <a:pt x="143" y="1"/>
                  </a:moveTo>
                  <a:cubicBezTo>
                    <a:pt x="64" y="1"/>
                    <a:pt x="1" y="126"/>
                    <a:pt x="1" y="291"/>
                  </a:cubicBezTo>
                  <a:cubicBezTo>
                    <a:pt x="1" y="451"/>
                    <a:pt x="64" y="576"/>
                    <a:pt x="143" y="576"/>
                  </a:cubicBezTo>
                  <a:cubicBezTo>
                    <a:pt x="223" y="576"/>
                    <a:pt x="280" y="451"/>
                    <a:pt x="280" y="291"/>
                  </a:cubicBezTo>
                  <a:cubicBezTo>
                    <a:pt x="280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1"/>
            <p:cNvSpPr/>
            <p:nvPr/>
          </p:nvSpPr>
          <p:spPr>
            <a:xfrm rot="279355">
              <a:off x="2133251" y="1561140"/>
              <a:ext cx="28764" cy="58740"/>
            </a:xfrm>
            <a:custGeom>
              <a:avLst/>
              <a:gdLst/>
              <a:ahLst/>
              <a:cxnLst/>
              <a:rect l="l" t="t" r="r" b="b"/>
              <a:pathLst>
                <a:path w="285" h="582" extrusionOk="0">
                  <a:moveTo>
                    <a:pt x="142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2" y="582"/>
                  </a:cubicBezTo>
                  <a:cubicBezTo>
                    <a:pt x="222" y="582"/>
                    <a:pt x="285" y="451"/>
                    <a:pt x="285" y="291"/>
                  </a:cubicBezTo>
                  <a:cubicBezTo>
                    <a:pt x="285" y="132"/>
                    <a:pt x="216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1"/>
            <p:cNvSpPr/>
            <p:nvPr/>
          </p:nvSpPr>
          <p:spPr>
            <a:xfrm rot="279355">
              <a:off x="1158080" y="1481736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4" y="1"/>
                    <a:pt x="1" y="132"/>
                    <a:pt x="1" y="291"/>
                  </a:cubicBezTo>
                  <a:cubicBezTo>
                    <a:pt x="1" y="451"/>
                    <a:pt x="64" y="582"/>
                    <a:pt x="143" y="582"/>
                  </a:cubicBezTo>
                  <a:cubicBezTo>
                    <a:pt x="223" y="582"/>
                    <a:pt x="286" y="451"/>
                    <a:pt x="286" y="291"/>
                  </a:cubicBezTo>
                  <a:cubicBezTo>
                    <a:pt x="286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1"/>
            <p:cNvSpPr/>
            <p:nvPr/>
          </p:nvSpPr>
          <p:spPr>
            <a:xfrm rot="279355">
              <a:off x="1109392" y="1477771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3" y="1"/>
                    <a:pt x="1" y="132"/>
                    <a:pt x="1" y="291"/>
                  </a:cubicBezTo>
                  <a:cubicBezTo>
                    <a:pt x="1" y="451"/>
                    <a:pt x="63" y="582"/>
                    <a:pt x="143" y="582"/>
                  </a:cubicBezTo>
                  <a:cubicBezTo>
                    <a:pt x="223" y="582"/>
                    <a:pt x="286" y="451"/>
                    <a:pt x="286" y="291"/>
                  </a:cubicBezTo>
                  <a:cubicBezTo>
                    <a:pt x="286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1"/>
            <p:cNvSpPr/>
            <p:nvPr/>
          </p:nvSpPr>
          <p:spPr>
            <a:xfrm rot="279355">
              <a:off x="1221018" y="1310943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43" y="1"/>
                  </a:moveTo>
                  <a:cubicBezTo>
                    <a:pt x="64" y="1"/>
                    <a:pt x="1" y="126"/>
                    <a:pt x="1" y="291"/>
                  </a:cubicBezTo>
                  <a:cubicBezTo>
                    <a:pt x="1" y="451"/>
                    <a:pt x="64" y="576"/>
                    <a:pt x="143" y="576"/>
                  </a:cubicBezTo>
                  <a:cubicBezTo>
                    <a:pt x="217" y="576"/>
                    <a:pt x="280" y="451"/>
                    <a:pt x="280" y="291"/>
                  </a:cubicBezTo>
                  <a:cubicBezTo>
                    <a:pt x="280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1"/>
            <p:cNvSpPr/>
            <p:nvPr/>
          </p:nvSpPr>
          <p:spPr>
            <a:xfrm rot="279355">
              <a:off x="1172329" y="1307003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4" y="1"/>
                    <a:pt x="1" y="126"/>
                    <a:pt x="1" y="291"/>
                  </a:cubicBezTo>
                  <a:cubicBezTo>
                    <a:pt x="1" y="451"/>
                    <a:pt x="64" y="576"/>
                    <a:pt x="143" y="576"/>
                  </a:cubicBezTo>
                  <a:cubicBezTo>
                    <a:pt x="223" y="576"/>
                    <a:pt x="286" y="451"/>
                    <a:pt x="286" y="291"/>
                  </a:cubicBezTo>
                  <a:cubicBezTo>
                    <a:pt x="286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1"/>
            <p:cNvSpPr/>
            <p:nvPr/>
          </p:nvSpPr>
          <p:spPr>
            <a:xfrm rot="279355">
              <a:off x="1116527" y="1390153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58" y="581"/>
                    <a:pt x="143" y="581"/>
                  </a:cubicBezTo>
                  <a:cubicBezTo>
                    <a:pt x="223" y="581"/>
                    <a:pt x="286" y="450"/>
                    <a:pt x="286" y="291"/>
                  </a:cubicBezTo>
                  <a:cubicBezTo>
                    <a:pt x="286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1"/>
            <p:cNvSpPr/>
            <p:nvPr/>
          </p:nvSpPr>
          <p:spPr>
            <a:xfrm rot="279355">
              <a:off x="1165215" y="1394118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4" y="0"/>
                    <a:pt x="1" y="131"/>
                    <a:pt x="1" y="291"/>
                  </a:cubicBezTo>
                  <a:cubicBezTo>
                    <a:pt x="1" y="450"/>
                    <a:pt x="64" y="581"/>
                    <a:pt x="143" y="581"/>
                  </a:cubicBezTo>
                  <a:cubicBezTo>
                    <a:pt x="223" y="581"/>
                    <a:pt x="286" y="450"/>
                    <a:pt x="286" y="291"/>
                  </a:cubicBezTo>
                  <a:cubicBezTo>
                    <a:pt x="286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1"/>
            <p:cNvSpPr/>
            <p:nvPr/>
          </p:nvSpPr>
          <p:spPr>
            <a:xfrm rot="279355">
              <a:off x="1270310" y="1314957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37" y="1"/>
                  </a:moveTo>
                  <a:cubicBezTo>
                    <a:pt x="58" y="1"/>
                    <a:pt x="1" y="126"/>
                    <a:pt x="1" y="291"/>
                  </a:cubicBezTo>
                  <a:cubicBezTo>
                    <a:pt x="1" y="451"/>
                    <a:pt x="58" y="576"/>
                    <a:pt x="143" y="576"/>
                  </a:cubicBezTo>
                  <a:cubicBezTo>
                    <a:pt x="223" y="576"/>
                    <a:pt x="280" y="451"/>
                    <a:pt x="280" y="291"/>
                  </a:cubicBezTo>
                  <a:cubicBezTo>
                    <a:pt x="280" y="13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1"/>
            <p:cNvSpPr/>
            <p:nvPr/>
          </p:nvSpPr>
          <p:spPr>
            <a:xfrm rot="279355">
              <a:off x="1256061" y="1489690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58" y="1"/>
                    <a:pt x="1" y="132"/>
                    <a:pt x="1" y="291"/>
                  </a:cubicBezTo>
                  <a:cubicBezTo>
                    <a:pt x="1" y="451"/>
                    <a:pt x="58" y="582"/>
                    <a:pt x="143" y="582"/>
                  </a:cubicBezTo>
                  <a:cubicBezTo>
                    <a:pt x="223" y="582"/>
                    <a:pt x="280" y="451"/>
                    <a:pt x="280" y="291"/>
                  </a:cubicBezTo>
                  <a:cubicBezTo>
                    <a:pt x="280" y="13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1"/>
            <p:cNvSpPr/>
            <p:nvPr/>
          </p:nvSpPr>
          <p:spPr>
            <a:xfrm rot="279355">
              <a:off x="1213904" y="1398058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0"/>
                  </a:moveTo>
                  <a:cubicBezTo>
                    <a:pt x="64" y="0"/>
                    <a:pt x="1" y="131"/>
                    <a:pt x="1" y="291"/>
                  </a:cubicBezTo>
                  <a:cubicBezTo>
                    <a:pt x="1" y="450"/>
                    <a:pt x="64" y="581"/>
                    <a:pt x="143" y="581"/>
                  </a:cubicBezTo>
                  <a:cubicBezTo>
                    <a:pt x="217" y="581"/>
                    <a:pt x="280" y="450"/>
                    <a:pt x="280" y="291"/>
                  </a:cubicBezTo>
                  <a:cubicBezTo>
                    <a:pt x="280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1"/>
            <p:cNvSpPr/>
            <p:nvPr/>
          </p:nvSpPr>
          <p:spPr>
            <a:xfrm rot="279355">
              <a:off x="1206769" y="1485676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1"/>
                  </a:moveTo>
                  <a:cubicBezTo>
                    <a:pt x="64" y="1"/>
                    <a:pt x="1" y="132"/>
                    <a:pt x="1" y="291"/>
                  </a:cubicBezTo>
                  <a:cubicBezTo>
                    <a:pt x="1" y="451"/>
                    <a:pt x="64" y="582"/>
                    <a:pt x="143" y="582"/>
                  </a:cubicBezTo>
                  <a:cubicBezTo>
                    <a:pt x="217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1"/>
            <p:cNvSpPr/>
            <p:nvPr/>
          </p:nvSpPr>
          <p:spPr>
            <a:xfrm rot="279355">
              <a:off x="1061309" y="1473831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3" y="582"/>
                  </a:cubicBezTo>
                  <a:cubicBezTo>
                    <a:pt x="222" y="582"/>
                    <a:pt x="279" y="451"/>
                    <a:pt x="279" y="291"/>
                  </a:cubicBezTo>
                  <a:cubicBezTo>
                    <a:pt x="279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1"/>
            <p:cNvSpPr/>
            <p:nvPr/>
          </p:nvSpPr>
          <p:spPr>
            <a:xfrm rot="279355">
              <a:off x="1012017" y="1469817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63" y="1"/>
                    <a:pt x="1" y="132"/>
                    <a:pt x="1" y="291"/>
                  </a:cubicBezTo>
                  <a:cubicBezTo>
                    <a:pt x="1" y="451"/>
                    <a:pt x="63" y="582"/>
                    <a:pt x="137" y="582"/>
                  </a:cubicBezTo>
                  <a:cubicBezTo>
                    <a:pt x="217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1"/>
            <p:cNvSpPr/>
            <p:nvPr/>
          </p:nvSpPr>
          <p:spPr>
            <a:xfrm rot="279355">
              <a:off x="977578" y="1291120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37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63" y="576"/>
                    <a:pt x="137" y="576"/>
                  </a:cubicBezTo>
                  <a:cubicBezTo>
                    <a:pt x="217" y="576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1"/>
            <p:cNvSpPr/>
            <p:nvPr/>
          </p:nvSpPr>
          <p:spPr>
            <a:xfrm rot="279355">
              <a:off x="1026266" y="1295084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37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63" y="576"/>
                    <a:pt x="137" y="576"/>
                  </a:cubicBezTo>
                  <a:cubicBezTo>
                    <a:pt x="217" y="576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1"/>
            <p:cNvSpPr/>
            <p:nvPr/>
          </p:nvSpPr>
          <p:spPr>
            <a:xfrm rot="279355">
              <a:off x="963329" y="1465853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37" y="582"/>
                  </a:cubicBezTo>
                  <a:cubicBezTo>
                    <a:pt x="217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1"/>
            <p:cNvSpPr/>
            <p:nvPr/>
          </p:nvSpPr>
          <p:spPr>
            <a:xfrm rot="279355">
              <a:off x="970464" y="1378234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0"/>
                  </a:moveTo>
                  <a:cubicBezTo>
                    <a:pt x="57" y="0"/>
                    <a:pt x="0" y="131"/>
                    <a:pt x="0" y="291"/>
                  </a:cubicBezTo>
                  <a:cubicBezTo>
                    <a:pt x="0" y="450"/>
                    <a:pt x="63" y="581"/>
                    <a:pt x="137" y="581"/>
                  </a:cubicBezTo>
                  <a:cubicBezTo>
                    <a:pt x="217" y="581"/>
                    <a:pt x="280" y="450"/>
                    <a:pt x="280" y="291"/>
                  </a:cubicBezTo>
                  <a:cubicBezTo>
                    <a:pt x="280" y="131"/>
                    <a:pt x="217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1"/>
            <p:cNvSpPr/>
            <p:nvPr/>
          </p:nvSpPr>
          <p:spPr>
            <a:xfrm rot="279355">
              <a:off x="1263196" y="1402071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0"/>
                  </a:moveTo>
                  <a:cubicBezTo>
                    <a:pt x="58" y="0"/>
                    <a:pt x="1" y="131"/>
                    <a:pt x="1" y="291"/>
                  </a:cubicBezTo>
                  <a:cubicBezTo>
                    <a:pt x="1" y="450"/>
                    <a:pt x="58" y="581"/>
                    <a:pt x="143" y="581"/>
                  </a:cubicBezTo>
                  <a:cubicBezTo>
                    <a:pt x="223" y="581"/>
                    <a:pt x="280" y="450"/>
                    <a:pt x="280" y="291"/>
                  </a:cubicBezTo>
                  <a:cubicBezTo>
                    <a:pt x="280" y="131"/>
                    <a:pt x="211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1"/>
            <p:cNvSpPr/>
            <p:nvPr/>
          </p:nvSpPr>
          <p:spPr>
            <a:xfrm rot="279355">
              <a:off x="1123641" y="1303038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58" y="576"/>
                    <a:pt x="143" y="576"/>
                  </a:cubicBezTo>
                  <a:cubicBezTo>
                    <a:pt x="223" y="576"/>
                    <a:pt x="286" y="451"/>
                    <a:pt x="286" y="291"/>
                  </a:cubicBezTo>
                  <a:cubicBezTo>
                    <a:pt x="286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1"/>
            <p:cNvSpPr/>
            <p:nvPr/>
          </p:nvSpPr>
          <p:spPr>
            <a:xfrm rot="279355">
              <a:off x="1067235" y="1386139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9" y="0"/>
                    <a:pt x="1" y="131"/>
                    <a:pt x="1" y="291"/>
                  </a:cubicBezTo>
                  <a:cubicBezTo>
                    <a:pt x="1" y="450"/>
                    <a:pt x="64" y="581"/>
                    <a:pt x="143" y="581"/>
                  </a:cubicBezTo>
                  <a:cubicBezTo>
                    <a:pt x="223" y="581"/>
                    <a:pt x="286" y="450"/>
                    <a:pt x="286" y="291"/>
                  </a:cubicBezTo>
                  <a:cubicBezTo>
                    <a:pt x="286" y="131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1"/>
            <p:cNvSpPr/>
            <p:nvPr/>
          </p:nvSpPr>
          <p:spPr>
            <a:xfrm rot="279355">
              <a:off x="1074349" y="1299024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9" y="1"/>
                    <a:pt x="1" y="126"/>
                    <a:pt x="1" y="291"/>
                  </a:cubicBezTo>
                  <a:cubicBezTo>
                    <a:pt x="1" y="451"/>
                    <a:pt x="64" y="576"/>
                    <a:pt x="143" y="576"/>
                  </a:cubicBezTo>
                  <a:cubicBezTo>
                    <a:pt x="223" y="576"/>
                    <a:pt x="286" y="451"/>
                    <a:pt x="286" y="291"/>
                  </a:cubicBezTo>
                  <a:cubicBezTo>
                    <a:pt x="286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1"/>
            <p:cNvSpPr/>
            <p:nvPr/>
          </p:nvSpPr>
          <p:spPr>
            <a:xfrm rot="279355">
              <a:off x="1019152" y="1382199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63" y="581"/>
                    <a:pt x="137" y="581"/>
                  </a:cubicBezTo>
                  <a:cubicBezTo>
                    <a:pt x="217" y="581"/>
                    <a:pt x="280" y="450"/>
                    <a:pt x="280" y="291"/>
                  </a:cubicBezTo>
                  <a:cubicBezTo>
                    <a:pt x="280" y="131"/>
                    <a:pt x="217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1"/>
            <p:cNvSpPr/>
            <p:nvPr/>
          </p:nvSpPr>
          <p:spPr>
            <a:xfrm rot="279355">
              <a:off x="1450914" y="1505557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7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37" y="582"/>
                  </a:cubicBezTo>
                  <a:cubicBezTo>
                    <a:pt x="217" y="582"/>
                    <a:pt x="279" y="451"/>
                    <a:pt x="279" y="291"/>
                  </a:cubicBezTo>
                  <a:cubicBezTo>
                    <a:pt x="279" y="132"/>
                    <a:pt x="217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1"/>
            <p:cNvSpPr/>
            <p:nvPr/>
          </p:nvSpPr>
          <p:spPr>
            <a:xfrm rot="279355">
              <a:off x="1499601" y="1509542"/>
              <a:ext cx="28764" cy="58740"/>
            </a:xfrm>
            <a:custGeom>
              <a:avLst/>
              <a:gdLst/>
              <a:ahLst/>
              <a:cxnLst/>
              <a:rect l="l" t="t" r="r" b="b"/>
              <a:pathLst>
                <a:path w="285" h="582" extrusionOk="0">
                  <a:moveTo>
                    <a:pt x="143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3" y="582"/>
                  </a:cubicBezTo>
                  <a:cubicBezTo>
                    <a:pt x="222" y="582"/>
                    <a:pt x="285" y="451"/>
                    <a:pt x="285" y="291"/>
                  </a:cubicBezTo>
                  <a:cubicBezTo>
                    <a:pt x="285" y="132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1"/>
            <p:cNvSpPr/>
            <p:nvPr/>
          </p:nvSpPr>
          <p:spPr>
            <a:xfrm rot="279355">
              <a:off x="1506132" y="1421878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9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28" y="581"/>
                    <a:pt x="285" y="450"/>
                    <a:pt x="285" y="291"/>
                  </a:cubicBezTo>
                  <a:cubicBezTo>
                    <a:pt x="285" y="131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1"/>
            <p:cNvSpPr/>
            <p:nvPr/>
          </p:nvSpPr>
          <p:spPr>
            <a:xfrm rot="279355">
              <a:off x="1562539" y="1338753"/>
              <a:ext cx="28260" cy="58235"/>
            </a:xfrm>
            <a:custGeom>
              <a:avLst/>
              <a:gdLst/>
              <a:ahLst/>
              <a:cxnLst/>
              <a:rect l="l" t="t" r="r" b="b"/>
              <a:pathLst>
                <a:path w="280" h="577" extrusionOk="0">
                  <a:moveTo>
                    <a:pt x="143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57" y="576"/>
                    <a:pt x="143" y="576"/>
                  </a:cubicBezTo>
                  <a:cubicBezTo>
                    <a:pt x="222" y="576"/>
                    <a:pt x="279" y="451"/>
                    <a:pt x="279" y="291"/>
                  </a:cubicBezTo>
                  <a:cubicBezTo>
                    <a:pt x="279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1"/>
            <p:cNvSpPr/>
            <p:nvPr/>
          </p:nvSpPr>
          <p:spPr>
            <a:xfrm rot="279355">
              <a:off x="1513247" y="1334764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9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28" y="576"/>
                    <a:pt x="285" y="451"/>
                    <a:pt x="285" y="291"/>
                  </a:cubicBezTo>
                  <a:cubicBezTo>
                    <a:pt x="285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1"/>
            <p:cNvSpPr/>
            <p:nvPr/>
          </p:nvSpPr>
          <p:spPr>
            <a:xfrm rot="279355">
              <a:off x="1457444" y="1417914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9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23" y="581"/>
                    <a:pt x="285" y="450"/>
                    <a:pt x="285" y="291"/>
                  </a:cubicBezTo>
                  <a:cubicBezTo>
                    <a:pt x="285" y="131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1"/>
            <p:cNvSpPr/>
            <p:nvPr/>
          </p:nvSpPr>
          <p:spPr>
            <a:xfrm rot="279355">
              <a:off x="1604112" y="1429857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3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17" y="581"/>
                    <a:pt x="285" y="450"/>
                    <a:pt x="285" y="291"/>
                  </a:cubicBezTo>
                  <a:cubicBezTo>
                    <a:pt x="285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1"/>
            <p:cNvSpPr/>
            <p:nvPr/>
          </p:nvSpPr>
          <p:spPr>
            <a:xfrm rot="279355">
              <a:off x="1318997" y="1318946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3" y="1"/>
                    <a:pt x="1" y="126"/>
                    <a:pt x="1" y="291"/>
                  </a:cubicBezTo>
                  <a:cubicBezTo>
                    <a:pt x="1" y="451"/>
                    <a:pt x="63" y="576"/>
                    <a:pt x="143" y="576"/>
                  </a:cubicBezTo>
                  <a:cubicBezTo>
                    <a:pt x="217" y="576"/>
                    <a:pt x="286" y="451"/>
                    <a:pt x="286" y="291"/>
                  </a:cubicBezTo>
                  <a:cubicBezTo>
                    <a:pt x="286" y="132"/>
                    <a:pt x="21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1"/>
            <p:cNvSpPr/>
            <p:nvPr/>
          </p:nvSpPr>
          <p:spPr>
            <a:xfrm rot="279355">
              <a:off x="1596977" y="1517475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3" y="582"/>
                  </a:cubicBezTo>
                  <a:cubicBezTo>
                    <a:pt x="217" y="582"/>
                    <a:pt x="285" y="451"/>
                    <a:pt x="285" y="291"/>
                  </a:cubicBezTo>
                  <a:cubicBezTo>
                    <a:pt x="285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1"/>
            <p:cNvSpPr/>
            <p:nvPr/>
          </p:nvSpPr>
          <p:spPr>
            <a:xfrm rot="279355">
              <a:off x="1611226" y="1342742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3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17" y="576"/>
                    <a:pt x="285" y="451"/>
                    <a:pt x="285" y="291"/>
                  </a:cubicBezTo>
                  <a:cubicBezTo>
                    <a:pt x="285" y="132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1"/>
            <p:cNvSpPr/>
            <p:nvPr/>
          </p:nvSpPr>
          <p:spPr>
            <a:xfrm rot="279355">
              <a:off x="1555425" y="1425868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0"/>
                  </a:moveTo>
                  <a:cubicBezTo>
                    <a:pt x="63" y="0"/>
                    <a:pt x="0" y="131"/>
                    <a:pt x="0" y="291"/>
                  </a:cubicBezTo>
                  <a:cubicBezTo>
                    <a:pt x="0" y="450"/>
                    <a:pt x="57" y="581"/>
                    <a:pt x="143" y="581"/>
                  </a:cubicBezTo>
                  <a:cubicBezTo>
                    <a:pt x="222" y="581"/>
                    <a:pt x="279" y="450"/>
                    <a:pt x="279" y="291"/>
                  </a:cubicBezTo>
                  <a:cubicBezTo>
                    <a:pt x="279" y="131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1"/>
            <p:cNvSpPr/>
            <p:nvPr/>
          </p:nvSpPr>
          <p:spPr>
            <a:xfrm rot="279355">
              <a:off x="1548290" y="1513486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43" y="1"/>
                  </a:moveTo>
                  <a:cubicBezTo>
                    <a:pt x="69" y="1"/>
                    <a:pt x="0" y="132"/>
                    <a:pt x="0" y="291"/>
                  </a:cubicBezTo>
                  <a:cubicBezTo>
                    <a:pt x="0" y="451"/>
                    <a:pt x="63" y="582"/>
                    <a:pt x="143" y="582"/>
                  </a:cubicBezTo>
                  <a:cubicBezTo>
                    <a:pt x="222" y="582"/>
                    <a:pt x="279" y="451"/>
                    <a:pt x="279" y="291"/>
                  </a:cubicBezTo>
                  <a:cubicBezTo>
                    <a:pt x="279" y="132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1"/>
            <p:cNvSpPr/>
            <p:nvPr/>
          </p:nvSpPr>
          <p:spPr>
            <a:xfrm rot="279355">
              <a:off x="1353438" y="1497599"/>
              <a:ext cx="27755" cy="58740"/>
            </a:xfrm>
            <a:custGeom>
              <a:avLst/>
              <a:gdLst/>
              <a:ahLst/>
              <a:cxnLst/>
              <a:rect l="l" t="t" r="r" b="b"/>
              <a:pathLst>
                <a:path w="275" h="582" extrusionOk="0">
                  <a:moveTo>
                    <a:pt x="138" y="1"/>
                  </a:moveTo>
                  <a:cubicBezTo>
                    <a:pt x="64" y="1"/>
                    <a:pt x="1" y="132"/>
                    <a:pt x="1" y="291"/>
                  </a:cubicBezTo>
                  <a:cubicBezTo>
                    <a:pt x="1" y="451"/>
                    <a:pt x="64" y="582"/>
                    <a:pt x="138" y="582"/>
                  </a:cubicBezTo>
                  <a:cubicBezTo>
                    <a:pt x="212" y="582"/>
                    <a:pt x="274" y="451"/>
                    <a:pt x="274" y="291"/>
                  </a:cubicBezTo>
                  <a:cubicBezTo>
                    <a:pt x="274" y="132"/>
                    <a:pt x="212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1"/>
            <p:cNvSpPr/>
            <p:nvPr/>
          </p:nvSpPr>
          <p:spPr>
            <a:xfrm rot="279355">
              <a:off x="1311883" y="1406061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3" y="0"/>
                    <a:pt x="1" y="131"/>
                    <a:pt x="1" y="291"/>
                  </a:cubicBezTo>
                  <a:cubicBezTo>
                    <a:pt x="1" y="450"/>
                    <a:pt x="63" y="581"/>
                    <a:pt x="143" y="581"/>
                  </a:cubicBezTo>
                  <a:cubicBezTo>
                    <a:pt x="217" y="581"/>
                    <a:pt x="286" y="450"/>
                    <a:pt x="286" y="291"/>
                  </a:cubicBezTo>
                  <a:cubicBezTo>
                    <a:pt x="286" y="131"/>
                    <a:pt x="212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1"/>
            <p:cNvSpPr/>
            <p:nvPr/>
          </p:nvSpPr>
          <p:spPr>
            <a:xfrm rot="279355">
              <a:off x="1367182" y="1322866"/>
              <a:ext cx="28764" cy="58235"/>
            </a:xfrm>
            <a:custGeom>
              <a:avLst/>
              <a:gdLst/>
              <a:ahLst/>
              <a:cxnLst/>
              <a:rect l="l" t="t" r="r" b="b"/>
              <a:pathLst>
                <a:path w="285" h="577" extrusionOk="0">
                  <a:moveTo>
                    <a:pt x="143" y="1"/>
                  </a:moveTo>
                  <a:cubicBezTo>
                    <a:pt x="69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22" y="576"/>
                    <a:pt x="285" y="451"/>
                    <a:pt x="285" y="291"/>
                  </a:cubicBezTo>
                  <a:cubicBezTo>
                    <a:pt x="285" y="132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 rot="279355">
              <a:off x="1304749" y="1493655"/>
              <a:ext cx="28260" cy="58740"/>
            </a:xfrm>
            <a:custGeom>
              <a:avLst/>
              <a:gdLst/>
              <a:ahLst/>
              <a:cxnLst/>
              <a:rect l="l" t="t" r="r" b="b"/>
              <a:pathLst>
                <a:path w="280" h="582" extrusionOk="0">
                  <a:moveTo>
                    <a:pt x="138" y="1"/>
                  </a:moveTo>
                  <a:cubicBezTo>
                    <a:pt x="58" y="1"/>
                    <a:pt x="1" y="132"/>
                    <a:pt x="1" y="291"/>
                  </a:cubicBezTo>
                  <a:cubicBezTo>
                    <a:pt x="1" y="451"/>
                    <a:pt x="58" y="582"/>
                    <a:pt x="138" y="582"/>
                  </a:cubicBezTo>
                  <a:cubicBezTo>
                    <a:pt x="212" y="582"/>
                    <a:pt x="280" y="451"/>
                    <a:pt x="280" y="291"/>
                  </a:cubicBezTo>
                  <a:cubicBezTo>
                    <a:pt x="280" y="132"/>
                    <a:pt x="21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1"/>
            <p:cNvSpPr/>
            <p:nvPr/>
          </p:nvSpPr>
          <p:spPr>
            <a:xfrm rot="279355">
              <a:off x="1402225" y="1501613"/>
              <a:ext cx="28764" cy="58740"/>
            </a:xfrm>
            <a:custGeom>
              <a:avLst/>
              <a:gdLst/>
              <a:ahLst/>
              <a:cxnLst/>
              <a:rect l="l" t="t" r="r" b="b"/>
              <a:pathLst>
                <a:path w="285" h="582" extrusionOk="0">
                  <a:moveTo>
                    <a:pt x="142" y="1"/>
                  </a:moveTo>
                  <a:cubicBezTo>
                    <a:pt x="63" y="1"/>
                    <a:pt x="0" y="132"/>
                    <a:pt x="0" y="291"/>
                  </a:cubicBezTo>
                  <a:cubicBezTo>
                    <a:pt x="0" y="451"/>
                    <a:pt x="63" y="582"/>
                    <a:pt x="142" y="582"/>
                  </a:cubicBezTo>
                  <a:cubicBezTo>
                    <a:pt x="222" y="582"/>
                    <a:pt x="285" y="451"/>
                    <a:pt x="285" y="291"/>
                  </a:cubicBezTo>
                  <a:cubicBezTo>
                    <a:pt x="285" y="132"/>
                    <a:pt x="222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1"/>
            <p:cNvSpPr/>
            <p:nvPr/>
          </p:nvSpPr>
          <p:spPr>
            <a:xfrm rot="279355">
              <a:off x="1408756" y="1413949"/>
              <a:ext cx="28865" cy="58740"/>
            </a:xfrm>
            <a:custGeom>
              <a:avLst/>
              <a:gdLst/>
              <a:ahLst/>
              <a:cxnLst/>
              <a:rect l="l" t="t" r="r" b="b"/>
              <a:pathLst>
                <a:path w="286" h="582" extrusionOk="0">
                  <a:moveTo>
                    <a:pt x="143" y="0"/>
                  </a:moveTo>
                  <a:cubicBezTo>
                    <a:pt x="69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22" y="581"/>
                    <a:pt x="285" y="450"/>
                    <a:pt x="285" y="291"/>
                  </a:cubicBezTo>
                  <a:cubicBezTo>
                    <a:pt x="285" y="131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1"/>
            <p:cNvSpPr/>
            <p:nvPr/>
          </p:nvSpPr>
          <p:spPr>
            <a:xfrm rot="279355">
              <a:off x="1464558" y="1330799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9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23" y="576"/>
                    <a:pt x="285" y="451"/>
                    <a:pt x="285" y="291"/>
                  </a:cubicBezTo>
                  <a:cubicBezTo>
                    <a:pt x="285" y="132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1"/>
            <p:cNvSpPr/>
            <p:nvPr/>
          </p:nvSpPr>
          <p:spPr>
            <a:xfrm rot="279355">
              <a:off x="1415870" y="1326834"/>
              <a:ext cx="28865" cy="58235"/>
            </a:xfrm>
            <a:custGeom>
              <a:avLst/>
              <a:gdLst/>
              <a:ahLst/>
              <a:cxnLst/>
              <a:rect l="l" t="t" r="r" b="b"/>
              <a:pathLst>
                <a:path w="286" h="577" extrusionOk="0">
                  <a:moveTo>
                    <a:pt x="143" y="1"/>
                  </a:moveTo>
                  <a:cubicBezTo>
                    <a:pt x="69" y="1"/>
                    <a:pt x="0" y="126"/>
                    <a:pt x="0" y="291"/>
                  </a:cubicBezTo>
                  <a:cubicBezTo>
                    <a:pt x="0" y="451"/>
                    <a:pt x="63" y="576"/>
                    <a:pt x="143" y="576"/>
                  </a:cubicBezTo>
                  <a:cubicBezTo>
                    <a:pt x="222" y="576"/>
                    <a:pt x="285" y="451"/>
                    <a:pt x="285" y="291"/>
                  </a:cubicBezTo>
                  <a:cubicBezTo>
                    <a:pt x="285" y="132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1"/>
            <p:cNvSpPr/>
            <p:nvPr/>
          </p:nvSpPr>
          <p:spPr>
            <a:xfrm rot="279355">
              <a:off x="1360068" y="1409980"/>
              <a:ext cx="28764" cy="58740"/>
            </a:xfrm>
            <a:custGeom>
              <a:avLst/>
              <a:gdLst/>
              <a:ahLst/>
              <a:cxnLst/>
              <a:rect l="l" t="t" r="r" b="b"/>
              <a:pathLst>
                <a:path w="285" h="582" extrusionOk="0">
                  <a:moveTo>
                    <a:pt x="143" y="0"/>
                  </a:moveTo>
                  <a:cubicBezTo>
                    <a:pt x="69" y="0"/>
                    <a:pt x="0" y="131"/>
                    <a:pt x="0" y="291"/>
                  </a:cubicBezTo>
                  <a:cubicBezTo>
                    <a:pt x="0" y="450"/>
                    <a:pt x="63" y="581"/>
                    <a:pt x="143" y="581"/>
                  </a:cubicBezTo>
                  <a:cubicBezTo>
                    <a:pt x="222" y="581"/>
                    <a:pt x="285" y="450"/>
                    <a:pt x="285" y="291"/>
                  </a:cubicBezTo>
                  <a:cubicBezTo>
                    <a:pt x="285" y="131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873" y="721109"/>
            <a:ext cx="1387012" cy="42983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78" y="779382"/>
            <a:ext cx="1348764" cy="395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8" name="Google Shape;2318;p62"/>
          <p:cNvGrpSpPr/>
          <p:nvPr/>
        </p:nvGrpSpPr>
        <p:grpSpPr>
          <a:xfrm>
            <a:off x="2664105" y="307825"/>
            <a:ext cx="3763796" cy="1366883"/>
            <a:chOff x="2664105" y="307825"/>
            <a:chExt cx="3763796" cy="1366883"/>
          </a:xfrm>
        </p:grpSpPr>
        <p:grpSp>
          <p:nvGrpSpPr>
            <p:cNvPr id="2319" name="Google Shape;2319;p62"/>
            <p:cNvGrpSpPr/>
            <p:nvPr/>
          </p:nvGrpSpPr>
          <p:grpSpPr>
            <a:xfrm>
              <a:off x="2664105" y="326275"/>
              <a:ext cx="3711901" cy="1348433"/>
              <a:chOff x="2716000" y="307825"/>
              <a:chExt cx="3711901" cy="1348433"/>
            </a:xfrm>
          </p:grpSpPr>
          <p:sp>
            <p:nvSpPr>
              <p:cNvPr id="2320" name="Google Shape;2320;p62"/>
              <p:cNvSpPr/>
              <p:nvPr/>
            </p:nvSpPr>
            <p:spPr>
              <a:xfrm>
                <a:off x="2716000" y="57218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62"/>
              <p:cNvSpPr/>
              <p:nvPr/>
            </p:nvSpPr>
            <p:spPr>
              <a:xfrm>
                <a:off x="2716000" y="30782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2" name="Google Shape;2322;p62"/>
            <p:cNvGrpSpPr/>
            <p:nvPr/>
          </p:nvGrpSpPr>
          <p:grpSpPr>
            <a:xfrm>
              <a:off x="2716000" y="307825"/>
              <a:ext cx="3711901" cy="1348433"/>
              <a:chOff x="2716000" y="307825"/>
              <a:chExt cx="3711901" cy="1348433"/>
            </a:xfrm>
          </p:grpSpPr>
          <p:sp>
            <p:nvSpPr>
              <p:cNvPr id="2323" name="Google Shape;2323;p62"/>
              <p:cNvSpPr/>
              <p:nvPr/>
            </p:nvSpPr>
            <p:spPr>
              <a:xfrm>
                <a:off x="2716000" y="57218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62"/>
              <p:cNvSpPr/>
              <p:nvPr/>
            </p:nvSpPr>
            <p:spPr>
              <a:xfrm>
                <a:off x="2716000" y="307825"/>
                <a:ext cx="3711901" cy="1084073"/>
              </a:xfrm>
              <a:custGeom>
                <a:avLst/>
                <a:gdLst/>
                <a:ahLst/>
                <a:cxnLst/>
                <a:rect l="l" t="t" r="r" b="b"/>
                <a:pathLst>
                  <a:path w="17240" h="5035" extrusionOk="0">
                    <a:moveTo>
                      <a:pt x="6915" y="4653"/>
                    </a:moveTo>
                    <a:cubicBezTo>
                      <a:pt x="6909" y="4653"/>
                      <a:pt x="6903" y="4653"/>
                      <a:pt x="6897" y="4653"/>
                    </a:cubicBezTo>
                    <a:lnTo>
                      <a:pt x="6914" y="4653"/>
                    </a:lnTo>
                    <a:cubicBezTo>
                      <a:pt x="6914" y="4653"/>
                      <a:pt x="6915" y="4653"/>
                      <a:pt x="6915" y="4653"/>
                    </a:cubicBezTo>
                    <a:close/>
                    <a:moveTo>
                      <a:pt x="16795" y="0"/>
                    </a:moveTo>
                    <a:lnTo>
                      <a:pt x="16795" y="251"/>
                    </a:lnTo>
                    <a:cubicBezTo>
                      <a:pt x="17040" y="382"/>
                      <a:pt x="16943" y="758"/>
                      <a:pt x="16664" y="758"/>
                    </a:cubicBezTo>
                    <a:cubicBezTo>
                      <a:pt x="16385" y="758"/>
                      <a:pt x="16288" y="382"/>
                      <a:pt x="16533" y="251"/>
                    </a:cubicBezTo>
                    <a:lnTo>
                      <a:pt x="16533" y="6"/>
                    </a:lnTo>
                    <a:lnTo>
                      <a:pt x="15856" y="6"/>
                    </a:lnTo>
                    <a:lnTo>
                      <a:pt x="15856" y="251"/>
                    </a:lnTo>
                    <a:cubicBezTo>
                      <a:pt x="16100" y="382"/>
                      <a:pt x="16004" y="758"/>
                      <a:pt x="15725" y="758"/>
                    </a:cubicBezTo>
                    <a:cubicBezTo>
                      <a:pt x="15440" y="758"/>
                      <a:pt x="15349" y="382"/>
                      <a:pt x="15594" y="251"/>
                    </a:cubicBezTo>
                    <a:lnTo>
                      <a:pt x="15594" y="6"/>
                    </a:lnTo>
                    <a:lnTo>
                      <a:pt x="14910" y="6"/>
                    </a:lnTo>
                    <a:lnTo>
                      <a:pt x="14910" y="251"/>
                    </a:lnTo>
                    <a:cubicBezTo>
                      <a:pt x="15161" y="382"/>
                      <a:pt x="15064" y="758"/>
                      <a:pt x="14785" y="758"/>
                    </a:cubicBezTo>
                    <a:cubicBezTo>
                      <a:pt x="14500" y="758"/>
                      <a:pt x="14403" y="382"/>
                      <a:pt x="14654" y="251"/>
                    </a:cubicBezTo>
                    <a:lnTo>
                      <a:pt x="14654" y="6"/>
                    </a:lnTo>
                    <a:lnTo>
                      <a:pt x="13965" y="6"/>
                    </a:lnTo>
                    <a:lnTo>
                      <a:pt x="13965" y="251"/>
                    </a:lnTo>
                    <a:cubicBezTo>
                      <a:pt x="14210" y="382"/>
                      <a:pt x="14113" y="758"/>
                      <a:pt x="13834" y="758"/>
                    </a:cubicBezTo>
                    <a:cubicBezTo>
                      <a:pt x="13549" y="758"/>
                      <a:pt x="13458" y="382"/>
                      <a:pt x="13703" y="251"/>
                    </a:cubicBezTo>
                    <a:lnTo>
                      <a:pt x="13703" y="6"/>
                    </a:lnTo>
                    <a:lnTo>
                      <a:pt x="13019" y="6"/>
                    </a:lnTo>
                    <a:lnTo>
                      <a:pt x="13019" y="251"/>
                    </a:lnTo>
                    <a:cubicBezTo>
                      <a:pt x="13270" y="382"/>
                      <a:pt x="13173" y="758"/>
                      <a:pt x="12894" y="758"/>
                    </a:cubicBezTo>
                    <a:cubicBezTo>
                      <a:pt x="12609" y="758"/>
                      <a:pt x="12512" y="382"/>
                      <a:pt x="12763" y="251"/>
                    </a:cubicBezTo>
                    <a:lnTo>
                      <a:pt x="12763" y="6"/>
                    </a:lnTo>
                    <a:lnTo>
                      <a:pt x="12080" y="6"/>
                    </a:lnTo>
                    <a:lnTo>
                      <a:pt x="12080" y="251"/>
                    </a:lnTo>
                    <a:cubicBezTo>
                      <a:pt x="12325" y="382"/>
                      <a:pt x="12228" y="758"/>
                      <a:pt x="11949" y="758"/>
                    </a:cubicBezTo>
                    <a:cubicBezTo>
                      <a:pt x="11670" y="758"/>
                      <a:pt x="11573" y="382"/>
                      <a:pt x="11818" y="251"/>
                    </a:cubicBezTo>
                    <a:lnTo>
                      <a:pt x="11818" y="6"/>
                    </a:lnTo>
                    <a:lnTo>
                      <a:pt x="11140" y="6"/>
                    </a:lnTo>
                    <a:lnTo>
                      <a:pt x="11140" y="251"/>
                    </a:lnTo>
                    <a:cubicBezTo>
                      <a:pt x="11385" y="382"/>
                      <a:pt x="11288" y="758"/>
                      <a:pt x="11009" y="758"/>
                    </a:cubicBezTo>
                    <a:cubicBezTo>
                      <a:pt x="10730" y="758"/>
                      <a:pt x="10633" y="382"/>
                      <a:pt x="10878" y="251"/>
                    </a:cubicBezTo>
                    <a:lnTo>
                      <a:pt x="10878" y="6"/>
                    </a:lnTo>
                    <a:lnTo>
                      <a:pt x="10200" y="6"/>
                    </a:lnTo>
                    <a:lnTo>
                      <a:pt x="10200" y="251"/>
                    </a:lnTo>
                    <a:cubicBezTo>
                      <a:pt x="10445" y="382"/>
                      <a:pt x="10348" y="758"/>
                      <a:pt x="10069" y="758"/>
                    </a:cubicBezTo>
                    <a:cubicBezTo>
                      <a:pt x="9790" y="758"/>
                      <a:pt x="9693" y="382"/>
                      <a:pt x="9938" y="251"/>
                    </a:cubicBezTo>
                    <a:lnTo>
                      <a:pt x="9938" y="6"/>
                    </a:lnTo>
                    <a:lnTo>
                      <a:pt x="9266" y="6"/>
                    </a:lnTo>
                    <a:lnTo>
                      <a:pt x="9266" y="251"/>
                    </a:lnTo>
                    <a:cubicBezTo>
                      <a:pt x="9511" y="382"/>
                      <a:pt x="9414" y="758"/>
                      <a:pt x="9135" y="758"/>
                    </a:cubicBezTo>
                    <a:cubicBezTo>
                      <a:pt x="8850" y="758"/>
                      <a:pt x="8754" y="382"/>
                      <a:pt x="9004" y="251"/>
                    </a:cubicBezTo>
                    <a:lnTo>
                      <a:pt x="9004" y="6"/>
                    </a:lnTo>
                    <a:lnTo>
                      <a:pt x="8321" y="6"/>
                    </a:lnTo>
                    <a:lnTo>
                      <a:pt x="8321" y="251"/>
                    </a:lnTo>
                    <a:cubicBezTo>
                      <a:pt x="8571" y="382"/>
                      <a:pt x="8475" y="758"/>
                      <a:pt x="8190" y="758"/>
                    </a:cubicBezTo>
                    <a:cubicBezTo>
                      <a:pt x="7911" y="758"/>
                      <a:pt x="7814" y="382"/>
                      <a:pt x="8059" y="251"/>
                    </a:cubicBezTo>
                    <a:lnTo>
                      <a:pt x="8059" y="6"/>
                    </a:lnTo>
                    <a:lnTo>
                      <a:pt x="7381" y="6"/>
                    </a:lnTo>
                    <a:lnTo>
                      <a:pt x="7381" y="251"/>
                    </a:lnTo>
                    <a:cubicBezTo>
                      <a:pt x="7626" y="382"/>
                      <a:pt x="7535" y="758"/>
                      <a:pt x="7250" y="758"/>
                    </a:cubicBezTo>
                    <a:cubicBezTo>
                      <a:pt x="6971" y="758"/>
                      <a:pt x="6874" y="382"/>
                      <a:pt x="7119" y="251"/>
                    </a:cubicBezTo>
                    <a:lnTo>
                      <a:pt x="7119" y="6"/>
                    </a:lnTo>
                    <a:lnTo>
                      <a:pt x="6441" y="6"/>
                    </a:lnTo>
                    <a:lnTo>
                      <a:pt x="6441" y="251"/>
                    </a:lnTo>
                    <a:cubicBezTo>
                      <a:pt x="6686" y="382"/>
                      <a:pt x="6589" y="758"/>
                      <a:pt x="6310" y="758"/>
                    </a:cubicBezTo>
                    <a:cubicBezTo>
                      <a:pt x="6031" y="758"/>
                      <a:pt x="5935" y="382"/>
                      <a:pt x="6179" y="251"/>
                    </a:cubicBezTo>
                    <a:lnTo>
                      <a:pt x="6179" y="6"/>
                    </a:lnTo>
                    <a:lnTo>
                      <a:pt x="5502" y="6"/>
                    </a:lnTo>
                    <a:lnTo>
                      <a:pt x="5502" y="251"/>
                    </a:lnTo>
                    <a:cubicBezTo>
                      <a:pt x="5747" y="382"/>
                      <a:pt x="5650" y="758"/>
                      <a:pt x="5371" y="758"/>
                    </a:cubicBezTo>
                    <a:cubicBezTo>
                      <a:pt x="5086" y="758"/>
                      <a:pt x="4995" y="382"/>
                      <a:pt x="5240" y="251"/>
                    </a:cubicBezTo>
                    <a:lnTo>
                      <a:pt x="5240" y="6"/>
                    </a:lnTo>
                    <a:lnTo>
                      <a:pt x="4562" y="6"/>
                    </a:lnTo>
                    <a:lnTo>
                      <a:pt x="4562" y="251"/>
                    </a:lnTo>
                    <a:cubicBezTo>
                      <a:pt x="4807" y="382"/>
                      <a:pt x="4710" y="758"/>
                      <a:pt x="4431" y="758"/>
                    </a:cubicBezTo>
                    <a:cubicBezTo>
                      <a:pt x="4146" y="758"/>
                      <a:pt x="4049" y="382"/>
                      <a:pt x="4300" y="251"/>
                    </a:cubicBezTo>
                    <a:lnTo>
                      <a:pt x="4300" y="6"/>
                    </a:lnTo>
                    <a:lnTo>
                      <a:pt x="3617" y="6"/>
                    </a:lnTo>
                    <a:lnTo>
                      <a:pt x="3617" y="251"/>
                    </a:lnTo>
                    <a:cubicBezTo>
                      <a:pt x="3867" y="382"/>
                      <a:pt x="3770" y="758"/>
                      <a:pt x="3486" y="758"/>
                    </a:cubicBezTo>
                    <a:cubicBezTo>
                      <a:pt x="3207" y="758"/>
                      <a:pt x="3110" y="382"/>
                      <a:pt x="3360" y="251"/>
                    </a:cubicBezTo>
                    <a:lnTo>
                      <a:pt x="3360" y="6"/>
                    </a:lnTo>
                    <a:lnTo>
                      <a:pt x="2677" y="6"/>
                    </a:lnTo>
                    <a:lnTo>
                      <a:pt x="2677" y="251"/>
                    </a:lnTo>
                    <a:cubicBezTo>
                      <a:pt x="2922" y="382"/>
                      <a:pt x="2831" y="758"/>
                      <a:pt x="2546" y="758"/>
                    </a:cubicBezTo>
                    <a:cubicBezTo>
                      <a:pt x="2267" y="758"/>
                      <a:pt x="2170" y="382"/>
                      <a:pt x="2415" y="251"/>
                    </a:cubicBezTo>
                    <a:lnTo>
                      <a:pt x="2415" y="6"/>
                    </a:lnTo>
                    <a:lnTo>
                      <a:pt x="1737" y="6"/>
                    </a:lnTo>
                    <a:lnTo>
                      <a:pt x="1737" y="251"/>
                    </a:lnTo>
                    <a:cubicBezTo>
                      <a:pt x="1982" y="382"/>
                      <a:pt x="1885" y="758"/>
                      <a:pt x="1606" y="758"/>
                    </a:cubicBezTo>
                    <a:cubicBezTo>
                      <a:pt x="1327" y="758"/>
                      <a:pt x="1230" y="382"/>
                      <a:pt x="1475" y="251"/>
                    </a:cubicBezTo>
                    <a:lnTo>
                      <a:pt x="1475" y="6"/>
                    </a:lnTo>
                    <a:lnTo>
                      <a:pt x="792" y="6"/>
                    </a:lnTo>
                    <a:lnTo>
                      <a:pt x="792" y="251"/>
                    </a:lnTo>
                    <a:cubicBezTo>
                      <a:pt x="1037" y="382"/>
                      <a:pt x="940" y="758"/>
                      <a:pt x="661" y="758"/>
                    </a:cubicBezTo>
                    <a:cubicBezTo>
                      <a:pt x="382" y="758"/>
                      <a:pt x="285" y="382"/>
                      <a:pt x="530" y="251"/>
                    </a:cubicBezTo>
                    <a:lnTo>
                      <a:pt x="530" y="6"/>
                    </a:lnTo>
                    <a:lnTo>
                      <a:pt x="0" y="6"/>
                    </a:lnTo>
                    <a:lnTo>
                      <a:pt x="0" y="4972"/>
                    </a:lnTo>
                    <a:cubicBezTo>
                      <a:pt x="6" y="4972"/>
                      <a:pt x="12" y="4972"/>
                      <a:pt x="17" y="4967"/>
                    </a:cubicBezTo>
                    <a:cubicBezTo>
                      <a:pt x="56" y="4947"/>
                      <a:pt x="100" y="4938"/>
                      <a:pt x="145" y="4938"/>
                    </a:cubicBezTo>
                    <a:cubicBezTo>
                      <a:pt x="165" y="4938"/>
                      <a:pt x="185" y="4940"/>
                      <a:pt x="205" y="4944"/>
                    </a:cubicBezTo>
                    <a:cubicBezTo>
                      <a:pt x="222" y="4950"/>
                      <a:pt x="239" y="4955"/>
                      <a:pt x="256" y="4955"/>
                    </a:cubicBezTo>
                    <a:cubicBezTo>
                      <a:pt x="264" y="4957"/>
                      <a:pt x="270" y="4958"/>
                      <a:pt x="274" y="4958"/>
                    </a:cubicBezTo>
                    <a:cubicBezTo>
                      <a:pt x="293" y="4958"/>
                      <a:pt x="286" y="4943"/>
                      <a:pt x="291" y="4938"/>
                    </a:cubicBezTo>
                    <a:cubicBezTo>
                      <a:pt x="296" y="4927"/>
                      <a:pt x="302" y="4915"/>
                      <a:pt x="313" y="4910"/>
                    </a:cubicBezTo>
                    <a:cubicBezTo>
                      <a:pt x="336" y="4893"/>
                      <a:pt x="313" y="4864"/>
                      <a:pt x="359" y="4853"/>
                    </a:cubicBezTo>
                    <a:cubicBezTo>
                      <a:pt x="393" y="4841"/>
                      <a:pt x="433" y="4836"/>
                      <a:pt x="467" y="4830"/>
                    </a:cubicBezTo>
                    <a:lnTo>
                      <a:pt x="467" y="4830"/>
                    </a:lnTo>
                    <a:lnTo>
                      <a:pt x="444" y="4841"/>
                    </a:lnTo>
                    <a:cubicBezTo>
                      <a:pt x="433" y="4847"/>
                      <a:pt x="427" y="4858"/>
                      <a:pt x="422" y="4864"/>
                    </a:cubicBezTo>
                    <a:cubicBezTo>
                      <a:pt x="433" y="4875"/>
                      <a:pt x="456" y="4887"/>
                      <a:pt x="467" y="4904"/>
                    </a:cubicBezTo>
                    <a:cubicBezTo>
                      <a:pt x="484" y="4915"/>
                      <a:pt x="501" y="4938"/>
                      <a:pt x="467" y="4950"/>
                    </a:cubicBezTo>
                    <a:cubicBezTo>
                      <a:pt x="399" y="4972"/>
                      <a:pt x="376" y="5001"/>
                      <a:pt x="365" y="5035"/>
                    </a:cubicBezTo>
                    <a:cubicBezTo>
                      <a:pt x="416" y="5024"/>
                      <a:pt x="461" y="5006"/>
                      <a:pt x="507" y="4989"/>
                    </a:cubicBezTo>
                    <a:cubicBezTo>
                      <a:pt x="541" y="4938"/>
                      <a:pt x="592" y="4904"/>
                      <a:pt x="649" y="4893"/>
                    </a:cubicBezTo>
                    <a:lnTo>
                      <a:pt x="723" y="4875"/>
                    </a:lnTo>
                    <a:cubicBezTo>
                      <a:pt x="763" y="4866"/>
                      <a:pt x="804" y="4862"/>
                      <a:pt x="844" y="4862"/>
                    </a:cubicBezTo>
                    <a:cubicBezTo>
                      <a:pt x="931" y="4862"/>
                      <a:pt x="1018" y="4882"/>
                      <a:pt x="1099" y="4921"/>
                    </a:cubicBezTo>
                    <a:cubicBezTo>
                      <a:pt x="1172" y="4908"/>
                      <a:pt x="1245" y="4902"/>
                      <a:pt x="1317" y="4902"/>
                    </a:cubicBezTo>
                    <a:cubicBezTo>
                      <a:pt x="1341" y="4902"/>
                      <a:pt x="1366" y="4903"/>
                      <a:pt x="1390" y="4904"/>
                    </a:cubicBezTo>
                    <a:lnTo>
                      <a:pt x="1373" y="4875"/>
                    </a:lnTo>
                    <a:lnTo>
                      <a:pt x="1470" y="4858"/>
                    </a:lnTo>
                    <a:cubicBezTo>
                      <a:pt x="1493" y="4844"/>
                      <a:pt x="1516" y="4834"/>
                      <a:pt x="1543" y="4834"/>
                    </a:cubicBezTo>
                    <a:cubicBezTo>
                      <a:pt x="1549" y="4834"/>
                      <a:pt x="1555" y="4835"/>
                      <a:pt x="1561" y="4836"/>
                    </a:cubicBezTo>
                    <a:cubicBezTo>
                      <a:pt x="1578" y="4830"/>
                      <a:pt x="1601" y="4819"/>
                      <a:pt x="1618" y="4813"/>
                    </a:cubicBezTo>
                    <a:cubicBezTo>
                      <a:pt x="1630" y="4804"/>
                      <a:pt x="1646" y="4799"/>
                      <a:pt x="1662" y="4799"/>
                    </a:cubicBezTo>
                    <a:cubicBezTo>
                      <a:pt x="1668" y="4799"/>
                      <a:pt x="1674" y="4800"/>
                      <a:pt x="1680" y="4801"/>
                    </a:cubicBezTo>
                    <a:cubicBezTo>
                      <a:pt x="1675" y="4813"/>
                      <a:pt x="1697" y="4824"/>
                      <a:pt x="1737" y="4836"/>
                    </a:cubicBezTo>
                    <a:cubicBezTo>
                      <a:pt x="1766" y="4819"/>
                      <a:pt x="1806" y="4807"/>
                      <a:pt x="1840" y="4801"/>
                    </a:cubicBezTo>
                    <a:cubicBezTo>
                      <a:pt x="1851" y="4779"/>
                      <a:pt x="1891" y="4762"/>
                      <a:pt x="1919" y="4744"/>
                    </a:cubicBezTo>
                    <a:cubicBezTo>
                      <a:pt x="1925" y="4744"/>
                      <a:pt x="1931" y="4750"/>
                      <a:pt x="1937" y="4750"/>
                    </a:cubicBezTo>
                    <a:cubicBezTo>
                      <a:pt x="1948" y="4756"/>
                      <a:pt x="1959" y="4767"/>
                      <a:pt x="1971" y="4773"/>
                    </a:cubicBezTo>
                    <a:cubicBezTo>
                      <a:pt x="2096" y="4756"/>
                      <a:pt x="2227" y="4744"/>
                      <a:pt x="2364" y="4733"/>
                    </a:cubicBezTo>
                    <a:cubicBezTo>
                      <a:pt x="2529" y="4722"/>
                      <a:pt x="2671" y="4710"/>
                      <a:pt x="2814" y="4705"/>
                    </a:cubicBezTo>
                    <a:cubicBezTo>
                      <a:pt x="2848" y="4689"/>
                      <a:pt x="2884" y="4682"/>
                      <a:pt x="2922" y="4682"/>
                    </a:cubicBezTo>
                    <a:cubicBezTo>
                      <a:pt x="2941" y="4682"/>
                      <a:pt x="2960" y="4684"/>
                      <a:pt x="2979" y="4688"/>
                    </a:cubicBezTo>
                    <a:cubicBezTo>
                      <a:pt x="2990" y="4688"/>
                      <a:pt x="2996" y="4693"/>
                      <a:pt x="3007" y="4699"/>
                    </a:cubicBezTo>
                    <a:cubicBezTo>
                      <a:pt x="3121" y="4699"/>
                      <a:pt x="3235" y="4705"/>
                      <a:pt x="3349" y="4716"/>
                    </a:cubicBezTo>
                    <a:cubicBezTo>
                      <a:pt x="3372" y="4716"/>
                      <a:pt x="3394" y="4722"/>
                      <a:pt x="3412" y="4727"/>
                    </a:cubicBezTo>
                    <a:cubicBezTo>
                      <a:pt x="3423" y="4727"/>
                      <a:pt x="3429" y="4722"/>
                      <a:pt x="3440" y="4722"/>
                    </a:cubicBezTo>
                    <a:cubicBezTo>
                      <a:pt x="3525" y="4705"/>
                      <a:pt x="3611" y="4682"/>
                      <a:pt x="3691" y="4665"/>
                    </a:cubicBezTo>
                    <a:lnTo>
                      <a:pt x="3765" y="4682"/>
                    </a:lnTo>
                    <a:cubicBezTo>
                      <a:pt x="3782" y="4680"/>
                      <a:pt x="3799" y="4679"/>
                      <a:pt x="3816" y="4679"/>
                    </a:cubicBezTo>
                    <a:cubicBezTo>
                      <a:pt x="3903" y="4679"/>
                      <a:pt x="3991" y="4703"/>
                      <a:pt x="4067" y="4750"/>
                    </a:cubicBezTo>
                    <a:cubicBezTo>
                      <a:pt x="4249" y="4750"/>
                      <a:pt x="4425" y="4773"/>
                      <a:pt x="4608" y="4813"/>
                    </a:cubicBezTo>
                    <a:cubicBezTo>
                      <a:pt x="4653" y="4819"/>
                      <a:pt x="4699" y="4836"/>
                      <a:pt x="4744" y="4864"/>
                    </a:cubicBezTo>
                    <a:cubicBezTo>
                      <a:pt x="4758" y="4867"/>
                      <a:pt x="4774" y="4868"/>
                      <a:pt x="4791" y="4868"/>
                    </a:cubicBezTo>
                    <a:cubicBezTo>
                      <a:pt x="4807" y="4868"/>
                      <a:pt x="4824" y="4867"/>
                      <a:pt x="4841" y="4864"/>
                    </a:cubicBezTo>
                    <a:lnTo>
                      <a:pt x="4852" y="4841"/>
                    </a:lnTo>
                    <a:cubicBezTo>
                      <a:pt x="4864" y="4853"/>
                      <a:pt x="4881" y="4858"/>
                      <a:pt x="4898" y="4864"/>
                    </a:cubicBezTo>
                    <a:cubicBezTo>
                      <a:pt x="4915" y="4870"/>
                      <a:pt x="4955" y="4875"/>
                      <a:pt x="4983" y="4881"/>
                    </a:cubicBezTo>
                    <a:lnTo>
                      <a:pt x="5063" y="4875"/>
                    </a:lnTo>
                    <a:cubicBezTo>
                      <a:pt x="5077" y="4884"/>
                      <a:pt x="5093" y="4888"/>
                      <a:pt x="5109" y="4888"/>
                    </a:cubicBezTo>
                    <a:cubicBezTo>
                      <a:pt x="5124" y="4888"/>
                      <a:pt x="5140" y="4884"/>
                      <a:pt x="5154" y="4875"/>
                    </a:cubicBezTo>
                    <a:lnTo>
                      <a:pt x="5177" y="4875"/>
                    </a:lnTo>
                    <a:cubicBezTo>
                      <a:pt x="5251" y="4864"/>
                      <a:pt x="5314" y="4853"/>
                      <a:pt x="5382" y="4841"/>
                    </a:cubicBezTo>
                    <a:cubicBezTo>
                      <a:pt x="5372" y="4808"/>
                      <a:pt x="5404" y="4804"/>
                      <a:pt x="5443" y="4804"/>
                    </a:cubicBezTo>
                    <a:cubicBezTo>
                      <a:pt x="5457" y="4804"/>
                      <a:pt x="5471" y="4805"/>
                      <a:pt x="5485" y="4805"/>
                    </a:cubicBezTo>
                    <a:cubicBezTo>
                      <a:pt x="5500" y="4805"/>
                      <a:pt x="5513" y="4804"/>
                      <a:pt x="5524" y="4801"/>
                    </a:cubicBezTo>
                    <a:cubicBezTo>
                      <a:pt x="5543" y="4811"/>
                      <a:pt x="5562" y="4815"/>
                      <a:pt x="5582" y="4815"/>
                    </a:cubicBezTo>
                    <a:cubicBezTo>
                      <a:pt x="5598" y="4815"/>
                      <a:pt x="5615" y="4812"/>
                      <a:pt x="5633" y="4807"/>
                    </a:cubicBezTo>
                    <a:cubicBezTo>
                      <a:pt x="5673" y="4796"/>
                      <a:pt x="5718" y="4784"/>
                      <a:pt x="5730" y="4756"/>
                    </a:cubicBezTo>
                    <a:cubicBezTo>
                      <a:pt x="5749" y="4705"/>
                      <a:pt x="5759" y="4683"/>
                      <a:pt x="5796" y="4683"/>
                    </a:cubicBezTo>
                    <a:cubicBezTo>
                      <a:pt x="5825" y="4683"/>
                      <a:pt x="5871" y="4697"/>
                      <a:pt x="5952" y="4722"/>
                    </a:cubicBezTo>
                    <a:cubicBezTo>
                      <a:pt x="5957" y="4727"/>
                      <a:pt x="5969" y="4727"/>
                      <a:pt x="5974" y="4727"/>
                    </a:cubicBezTo>
                    <a:cubicBezTo>
                      <a:pt x="5997" y="4727"/>
                      <a:pt x="6026" y="4727"/>
                      <a:pt x="6026" y="4722"/>
                    </a:cubicBezTo>
                    <a:cubicBezTo>
                      <a:pt x="6026" y="4699"/>
                      <a:pt x="6060" y="4693"/>
                      <a:pt x="6094" y="4688"/>
                    </a:cubicBezTo>
                    <a:lnTo>
                      <a:pt x="6094" y="4688"/>
                    </a:lnTo>
                    <a:cubicBezTo>
                      <a:pt x="6094" y="4693"/>
                      <a:pt x="6094" y="4699"/>
                      <a:pt x="6088" y="4699"/>
                    </a:cubicBezTo>
                    <a:cubicBezTo>
                      <a:pt x="6071" y="4716"/>
                      <a:pt x="6060" y="4722"/>
                      <a:pt x="6094" y="4739"/>
                    </a:cubicBezTo>
                    <a:cubicBezTo>
                      <a:pt x="6107" y="4745"/>
                      <a:pt x="6123" y="4748"/>
                      <a:pt x="6139" y="4748"/>
                    </a:cubicBezTo>
                    <a:cubicBezTo>
                      <a:pt x="6150" y="4748"/>
                      <a:pt x="6162" y="4747"/>
                      <a:pt x="6174" y="4744"/>
                    </a:cubicBezTo>
                    <a:cubicBezTo>
                      <a:pt x="6231" y="4727"/>
                      <a:pt x="6288" y="4716"/>
                      <a:pt x="6345" y="4710"/>
                    </a:cubicBezTo>
                    <a:cubicBezTo>
                      <a:pt x="6362" y="4670"/>
                      <a:pt x="6436" y="4670"/>
                      <a:pt x="6515" y="4665"/>
                    </a:cubicBezTo>
                    <a:cubicBezTo>
                      <a:pt x="6520" y="4666"/>
                      <a:pt x="6526" y="4666"/>
                      <a:pt x="6531" y="4666"/>
                    </a:cubicBezTo>
                    <a:cubicBezTo>
                      <a:pt x="6556" y="4666"/>
                      <a:pt x="6582" y="4656"/>
                      <a:pt x="6601" y="4642"/>
                    </a:cubicBezTo>
                    <a:cubicBezTo>
                      <a:pt x="6629" y="4619"/>
                      <a:pt x="6658" y="4614"/>
                      <a:pt x="6692" y="4614"/>
                    </a:cubicBezTo>
                    <a:lnTo>
                      <a:pt x="6891" y="4614"/>
                    </a:lnTo>
                    <a:cubicBezTo>
                      <a:pt x="6931" y="4614"/>
                      <a:pt x="6886" y="4614"/>
                      <a:pt x="6914" y="4631"/>
                    </a:cubicBezTo>
                    <a:cubicBezTo>
                      <a:pt x="6920" y="4636"/>
                      <a:pt x="6920" y="4647"/>
                      <a:pt x="6915" y="4653"/>
                    </a:cubicBezTo>
                    <a:lnTo>
                      <a:pt x="6915" y="4653"/>
                    </a:lnTo>
                    <a:cubicBezTo>
                      <a:pt x="6951" y="4651"/>
                      <a:pt x="6987" y="4651"/>
                      <a:pt x="7025" y="4651"/>
                    </a:cubicBezTo>
                    <a:cubicBezTo>
                      <a:pt x="7112" y="4651"/>
                      <a:pt x="7205" y="4653"/>
                      <a:pt x="7307" y="4653"/>
                    </a:cubicBezTo>
                    <a:cubicBezTo>
                      <a:pt x="7358" y="4653"/>
                      <a:pt x="7410" y="4648"/>
                      <a:pt x="7461" y="4642"/>
                    </a:cubicBezTo>
                    <a:lnTo>
                      <a:pt x="7529" y="4636"/>
                    </a:lnTo>
                    <a:cubicBezTo>
                      <a:pt x="7558" y="4619"/>
                      <a:pt x="7586" y="4608"/>
                      <a:pt x="7615" y="4602"/>
                    </a:cubicBezTo>
                    <a:cubicBezTo>
                      <a:pt x="7626" y="4599"/>
                      <a:pt x="7636" y="4598"/>
                      <a:pt x="7645" y="4598"/>
                    </a:cubicBezTo>
                    <a:cubicBezTo>
                      <a:pt x="7654" y="4598"/>
                      <a:pt x="7663" y="4599"/>
                      <a:pt x="7672" y="4602"/>
                    </a:cubicBezTo>
                    <a:cubicBezTo>
                      <a:pt x="7672" y="4602"/>
                      <a:pt x="7683" y="4608"/>
                      <a:pt x="7683" y="4614"/>
                    </a:cubicBezTo>
                    <a:cubicBezTo>
                      <a:pt x="7683" y="4616"/>
                      <a:pt x="7683" y="4616"/>
                      <a:pt x="7683" y="4616"/>
                    </a:cubicBezTo>
                    <a:cubicBezTo>
                      <a:pt x="7683" y="4616"/>
                      <a:pt x="7683" y="4616"/>
                      <a:pt x="7683" y="4619"/>
                    </a:cubicBezTo>
                    <a:cubicBezTo>
                      <a:pt x="7763" y="4608"/>
                      <a:pt x="7848" y="4602"/>
                      <a:pt x="7928" y="4596"/>
                    </a:cubicBezTo>
                    <a:cubicBezTo>
                      <a:pt x="8082" y="4579"/>
                      <a:pt x="8235" y="4562"/>
                      <a:pt x="8389" y="4545"/>
                    </a:cubicBezTo>
                    <a:cubicBezTo>
                      <a:pt x="8403" y="4543"/>
                      <a:pt x="8416" y="4542"/>
                      <a:pt x="8429" y="4542"/>
                    </a:cubicBezTo>
                    <a:cubicBezTo>
                      <a:pt x="8484" y="4542"/>
                      <a:pt x="8536" y="4561"/>
                      <a:pt x="8577" y="4602"/>
                    </a:cubicBezTo>
                    <a:lnTo>
                      <a:pt x="8691" y="4568"/>
                    </a:lnTo>
                    <a:cubicBezTo>
                      <a:pt x="8691" y="4568"/>
                      <a:pt x="8685" y="4557"/>
                      <a:pt x="8691" y="4557"/>
                    </a:cubicBezTo>
                    <a:cubicBezTo>
                      <a:pt x="8714" y="4545"/>
                      <a:pt x="8731" y="4539"/>
                      <a:pt x="8754" y="4539"/>
                    </a:cubicBezTo>
                    <a:cubicBezTo>
                      <a:pt x="8885" y="4522"/>
                      <a:pt x="8987" y="4488"/>
                      <a:pt x="9118" y="4477"/>
                    </a:cubicBezTo>
                    <a:cubicBezTo>
                      <a:pt x="9123" y="4476"/>
                      <a:pt x="9128" y="4476"/>
                      <a:pt x="9133" y="4476"/>
                    </a:cubicBezTo>
                    <a:cubicBezTo>
                      <a:pt x="9168" y="4476"/>
                      <a:pt x="9216" y="4491"/>
                      <a:pt x="9221" y="4505"/>
                    </a:cubicBezTo>
                    <a:cubicBezTo>
                      <a:pt x="9226" y="4522"/>
                      <a:pt x="9232" y="4557"/>
                      <a:pt x="9243" y="4579"/>
                    </a:cubicBezTo>
                    <a:lnTo>
                      <a:pt x="9255" y="4579"/>
                    </a:lnTo>
                    <a:lnTo>
                      <a:pt x="9420" y="4642"/>
                    </a:lnTo>
                    <a:lnTo>
                      <a:pt x="9483" y="4642"/>
                    </a:lnTo>
                    <a:cubicBezTo>
                      <a:pt x="9565" y="4598"/>
                      <a:pt x="9658" y="4574"/>
                      <a:pt x="9751" y="4574"/>
                    </a:cubicBezTo>
                    <a:cubicBezTo>
                      <a:pt x="9825" y="4574"/>
                      <a:pt x="9899" y="4589"/>
                      <a:pt x="9967" y="4619"/>
                    </a:cubicBezTo>
                    <a:lnTo>
                      <a:pt x="10092" y="4636"/>
                    </a:lnTo>
                    <a:lnTo>
                      <a:pt x="10103" y="4636"/>
                    </a:lnTo>
                    <a:cubicBezTo>
                      <a:pt x="10160" y="4608"/>
                      <a:pt x="10223" y="4596"/>
                      <a:pt x="10291" y="4591"/>
                    </a:cubicBezTo>
                    <a:cubicBezTo>
                      <a:pt x="10308" y="4596"/>
                      <a:pt x="10326" y="4596"/>
                      <a:pt x="10343" y="4608"/>
                    </a:cubicBezTo>
                    <a:cubicBezTo>
                      <a:pt x="10348" y="4608"/>
                      <a:pt x="10354" y="4619"/>
                      <a:pt x="10354" y="4619"/>
                    </a:cubicBezTo>
                    <a:cubicBezTo>
                      <a:pt x="10348" y="4636"/>
                      <a:pt x="10343" y="4648"/>
                      <a:pt x="10337" y="4659"/>
                    </a:cubicBezTo>
                    <a:cubicBezTo>
                      <a:pt x="10331" y="4670"/>
                      <a:pt x="10314" y="4676"/>
                      <a:pt x="10326" y="4693"/>
                    </a:cubicBezTo>
                    <a:cubicBezTo>
                      <a:pt x="10331" y="4699"/>
                      <a:pt x="10343" y="4705"/>
                      <a:pt x="10348" y="4716"/>
                    </a:cubicBezTo>
                    <a:cubicBezTo>
                      <a:pt x="10360" y="4722"/>
                      <a:pt x="10377" y="4722"/>
                      <a:pt x="10394" y="4722"/>
                    </a:cubicBezTo>
                    <a:cubicBezTo>
                      <a:pt x="10408" y="4719"/>
                      <a:pt x="10422" y="4715"/>
                      <a:pt x="10438" y="4715"/>
                    </a:cubicBezTo>
                    <a:cubicBezTo>
                      <a:pt x="10454" y="4715"/>
                      <a:pt x="10471" y="4719"/>
                      <a:pt x="10491" y="4733"/>
                    </a:cubicBezTo>
                    <a:cubicBezTo>
                      <a:pt x="10508" y="4750"/>
                      <a:pt x="10531" y="4762"/>
                      <a:pt x="10559" y="4762"/>
                    </a:cubicBezTo>
                    <a:cubicBezTo>
                      <a:pt x="10656" y="4762"/>
                      <a:pt x="10679" y="4801"/>
                      <a:pt x="10730" y="4830"/>
                    </a:cubicBezTo>
                    <a:cubicBezTo>
                      <a:pt x="10747" y="4838"/>
                      <a:pt x="10742" y="4844"/>
                      <a:pt x="10727" y="4844"/>
                    </a:cubicBezTo>
                    <a:cubicBezTo>
                      <a:pt x="10722" y="4844"/>
                      <a:pt x="10715" y="4843"/>
                      <a:pt x="10707" y="4841"/>
                    </a:cubicBezTo>
                    <a:cubicBezTo>
                      <a:pt x="10697" y="4841"/>
                      <a:pt x="10688" y="4840"/>
                      <a:pt x="10679" y="4840"/>
                    </a:cubicBezTo>
                    <a:cubicBezTo>
                      <a:pt x="10605" y="4840"/>
                      <a:pt x="10582" y="4862"/>
                      <a:pt x="10582" y="4893"/>
                    </a:cubicBezTo>
                    <a:cubicBezTo>
                      <a:pt x="10582" y="4904"/>
                      <a:pt x="10588" y="4915"/>
                      <a:pt x="10588" y="4921"/>
                    </a:cubicBezTo>
                    <a:cubicBezTo>
                      <a:pt x="10667" y="4944"/>
                      <a:pt x="10747" y="4967"/>
                      <a:pt x="10832" y="4989"/>
                    </a:cubicBezTo>
                    <a:cubicBezTo>
                      <a:pt x="10841" y="4992"/>
                      <a:pt x="10851" y="4994"/>
                      <a:pt x="10861" y="4994"/>
                    </a:cubicBezTo>
                    <a:cubicBezTo>
                      <a:pt x="10871" y="4994"/>
                      <a:pt x="10881" y="4992"/>
                      <a:pt x="10889" y="4989"/>
                    </a:cubicBezTo>
                    <a:lnTo>
                      <a:pt x="11208" y="4932"/>
                    </a:lnTo>
                    <a:cubicBezTo>
                      <a:pt x="11197" y="4915"/>
                      <a:pt x="11185" y="4904"/>
                      <a:pt x="11174" y="4887"/>
                    </a:cubicBezTo>
                    <a:cubicBezTo>
                      <a:pt x="11157" y="4858"/>
                      <a:pt x="11157" y="4841"/>
                      <a:pt x="11208" y="4824"/>
                    </a:cubicBezTo>
                    <a:cubicBezTo>
                      <a:pt x="11231" y="4819"/>
                      <a:pt x="11248" y="4813"/>
                      <a:pt x="11271" y="4801"/>
                    </a:cubicBezTo>
                    <a:cubicBezTo>
                      <a:pt x="11291" y="4796"/>
                      <a:pt x="11313" y="4794"/>
                      <a:pt x="11335" y="4794"/>
                    </a:cubicBezTo>
                    <a:cubicBezTo>
                      <a:pt x="11361" y="4794"/>
                      <a:pt x="11388" y="4798"/>
                      <a:pt x="11413" y="4807"/>
                    </a:cubicBezTo>
                    <a:cubicBezTo>
                      <a:pt x="11436" y="4819"/>
                      <a:pt x="11447" y="4824"/>
                      <a:pt x="11470" y="4830"/>
                    </a:cubicBezTo>
                    <a:cubicBezTo>
                      <a:pt x="11509" y="4849"/>
                      <a:pt x="11551" y="4858"/>
                      <a:pt x="11591" y="4858"/>
                    </a:cubicBezTo>
                    <a:cubicBezTo>
                      <a:pt x="11610" y="4858"/>
                      <a:pt x="11629" y="4856"/>
                      <a:pt x="11647" y="4853"/>
                    </a:cubicBezTo>
                    <a:cubicBezTo>
                      <a:pt x="11698" y="4836"/>
                      <a:pt x="11738" y="4824"/>
                      <a:pt x="11789" y="4807"/>
                    </a:cubicBezTo>
                    <a:cubicBezTo>
                      <a:pt x="11835" y="4796"/>
                      <a:pt x="11886" y="4796"/>
                      <a:pt x="11932" y="4796"/>
                    </a:cubicBezTo>
                    <a:cubicBezTo>
                      <a:pt x="11973" y="4800"/>
                      <a:pt x="12029" y="4816"/>
                      <a:pt x="12064" y="4816"/>
                    </a:cubicBezTo>
                    <a:cubicBezTo>
                      <a:pt x="12072" y="4816"/>
                      <a:pt x="12080" y="4815"/>
                      <a:pt x="12085" y="4813"/>
                    </a:cubicBezTo>
                    <a:cubicBezTo>
                      <a:pt x="12142" y="4784"/>
                      <a:pt x="12194" y="4750"/>
                      <a:pt x="12165" y="4699"/>
                    </a:cubicBezTo>
                    <a:cubicBezTo>
                      <a:pt x="12159" y="4699"/>
                      <a:pt x="12159" y="4693"/>
                      <a:pt x="12154" y="4688"/>
                    </a:cubicBezTo>
                    <a:cubicBezTo>
                      <a:pt x="12142" y="4642"/>
                      <a:pt x="12194" y="4608"/>
                      <a:pt x="12285" y="4602"/>
                    </a:cubicBezTo>
                    <a:cubicBezTo>
                      <a:pt x="12307" y="4602"/>
                      <a:pt x="12325" y="4602"/>
                      <a:pt x="12347" y="4608"/>
                    </a:cubicBezTo>
                    <a:cubicBezTo>
                      <a:pt x="12364" y="4614"/>
                      <a:pt x="12381" y="4625"/>
                      <a:pt x="12399" y="4631"/>
                    </a:cubicBezTo>
                    <a:cubicBezTo>
                      <a:pt x="12433" y="4636"/>
                      <a:pt x="12461" y="4648"/>
                      <a:pt x="12490" y="4665"/>
                    </a:cubicBezTo>
                    <a:cubicBezTo>
                      <a:pt x="12598" y="4619"/>
                      <a:pt x="12706" y="4596"/>
                      <a:pt x="12826" y="4591"/>
                    </a:cubicBezTo>
                    <a:cubicBezTo>
                      <a:pt x="12849" y="4587"/>
                      <a:pt x="12872" y="4586"/>
                      <a:pt x="12895" y="4586"/>
                    </a:cubicBezTo>
                    <a:cubicBezTo>
                      <a:pt x="12993" y="4586"/>
                      <a:pt x="13091" y="4614"/>
                      <a:pt x="13179" y="4665"/>
                    </a:cubicBezTo>
                    <a:lnTo>
                      <a:pt x="13259" y="4676"/>
                    </a:lnTo>
                    <a:cubicBezTo>
                      <a:pt x="13304" y="4653"/>
                      <a:pt x="13361" y="4636"/>
                      <a:pt x="13412" y="4631"/>
                    </a:cubicBezTo>
                    <a:cubicBezTo>
                      <a:pt x="13488" y="4617"/>
                      <a:pt x="13564" y="4609"/>
                      <a:pt x="13640" y="4609"/>
                    </a:cubicBezTo>
                    <a:cubicBezTo>
                      <a:pt x="13689" y="4609"/>
                      <a:pt x="13739" y="4612"/>
                      <a:pt x="13788" y="4619"/>
                    </a:cubicBezTo>
                    <a:cubicBezTo>
                      <a:pt x="13868" y="4585"/>
                      <a:pt x="13953" y="4562"/>
                      <a:pt x="14039" y="4551"/>
                    </a:cubicBezTo>
                    <a:cubicBezTo>
                      <a:pt x="14101" y="4545"/>
                      <a:pt x="14164" y="4545"/>
                      <a:pt x="14221" y="4545"/>
                    </a:cubicBezTo>
                    <a:cubicBezTo>
                      <a:pt x="14323" y="4465"/>
                      <a:pt x="14547" y="4419"/>
                      <a:pt x="14759" y="4419"/>
                    </a:cubicBezTo>
                    <a:cubicBezTo>
                      <a:pt x="14771" y="4419"/>
                      <a:pt x="14784" y="4420"/>
                      <a:pt x="14796" y="4420"/>
                    </a:cubicBezTo>
                    <a:cubicBezTo>
                      <a:pt x="14813" y="4408"/>
                      <a:pt x="14836" y="4403"/>
                      <a:pt x="14859" y="4397"/>
                    </a:cubicBezTo>
                    <a:cubicBezTo>
                      <a:pt x="14916" y="4386"/>
                      <a:pt x="14973" y="4363"/>
                      <a:pt x="15018" y="4334"/>
                    </a:cubicBezTo>
                    <a:cubicBezTo>
                      <a:pt x="15053" y="4329"/>
                      <a:pt x="15081" y="4329"/>
                      <a:pt x="15109" y="4329"/>
                    </a:cubicBezTo>
                    <a:cubicBezTo>
                      <a:pt x="15121" y="4295"/>
                      <a:pt x="15121" y="4255"/>
                      <a:pt x="15201" y="4243"/>
                    </a:cubicBezTo>
                    <a:lnTo>
                      <a:pt x="15315" y="4198"/>
                    </a:lnTo>
                    <a:cubicBezTo>
                      <a:pt x="15303" y="4186"/>
                      <a:pt x="15292" y="4169"/>
                      <a:pt x="15280" y="4158"/>
                    </a:cubicBezTo>
                    <a:cubicBezTo>
                      <a:pt x="15269" y="4141"/>
                      <a:pt x="15258" y="4129"/>
                      <a:pt x="15246" y="4118"/>
                    </a:cubicBezTo>
                    <a:cubicBezTo>
                      <a:pt x="15261" y="4114"/>
                      <a:pt x="15277" y="4112"/>
                      <a:pt x="15293" y="4112"/>
                    </a:cubicBezTo>
                    <a:cubicBezTo>
                      <a:pt x="15325" y="4112"/>
                      <a:pt x="15358" y="4120"/>
                      <a:pt x="15389" y="4135"/>
                    </a:cubicBezTo>
                    <a:cubicBezTo>
                      <a:pt x="15406" y="4141"/>
                      <a:pt x="15417" y="4152"/>
                      <a:pt x="15434" y="4158"/>
                    </a:cubicBezTo>
                    <a:cubicBezTo>
                      <a:pt x="15476" y="4179"/>
                      <a:pt x="15522" y="4191"/>
                      <a:pt x="15568" y="4191"/>
                    </a:cubicBezTo>
                    <a:cubicBezTo>
                      <a:pt x="15584" y="4191"/>
                      <a:pt x="15600" y="4189"/>
                      <a:pt x="15616" y="4186"/>
                    </a:cubicBezTo>
                    <a:cubicBezTo>
                      <a:pt x="15673" y="4175"/>
                      <a:pt x="15719" y="4164"/>
                      <a:pt x="15776" y="4152"/>
                    </a:cubicBezTo>
                    <a:cubicBezTo>
                      <a:pt x="15801" y="4149"/>
                      <a:pt x="15827" y="4148"/>
                      <a:pt x="15853" y="4148"/>
                    </a:cubicBezTo>
                    <a:cubicBezTo>
                      <a:pt x="15878" y="4148"/>
                      <a:pt x="15904" y="4149"/>
                      <a:pt x="15930" y="4152"/>
                    </a:cubicBezTo>
                    <a:cubicBezTo>
                      <a:pt x="15964" y="4158"/>
                      <a:pt x="16009" y="4175"/>
                      <a:pt x="16049" y="4175"/>
                    </a:cubicBezTo>
                    <a:lnTo>
                      <a:pt x="16118" y="4164"/>
                    </a:lnTo>
                    <a:cubicBezTo>
                      <a:pt x="16169" y="4141"/>
                      <a:pt x="16214" y="4118"/>
                      <a:pt x="16197" y="4072"/>
                    </a:cubicBezTo>
                    <a:cubicBezTo>
                      <a:pt x="16192" y="4067"/>
                      <a:pt x="16192" y="4061"/>
                      <a:pt x="16192" y="4055"/>
                    </a:cubicBezTo>
                    <a:cubicBezTo>
                      <a:pt x="16192" y="4021"/>
                      <a:pt x="16226" y="3998"/>
                      <a:pt x="16288" y="3987"/>
                    </a:cubicBezTo>
                    <a:cubicBezTo>
                      <a:pt x="16343" y="3957"/>
                      <a:pt x="16402" y="3940"/>
                      <a:pt x="16462" y="3940"/>
                    </a:cubicBezTo>
                    <a:cubicBezTo>
                      <a:pt x="16470" y="3940"/>
                      <a:pt x="16479" y="3941"/>
                      <a:pt x="16488" y="3941"/>
                    </a:cubicBezTo>
                    <a:cubicBezTo>
                      <a:pt x="16539" y="3911"/>
                      <a:pt x="16598" y="3897"/>
                      <a:pt x="16658" y="3897"/>
                    </a:cubicBezTo>
                    <a:cubicBezTo>
                      <a:pt x="16677" y="3897"/>
                      <a:pt x="16696" y="3899"/>
                      <a:pt x="16716" y="3902"/>
                    </a:cubicBezTo>
                    <a:cubicBezTo>
                      <a:pt x="16892" y="3924"/>
                      <a:pt x="17000" y="3981"/>
                      <a:pt x="17160" y="4010"/>
                    </a:cubicBezTo>
                    <a:lnTo>
                      <a:pt x="17239" y="4021"/>
                    </a:lnTo>
                    <a:lnTo>
                      <a:pt x="1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5" name="Google Shape;2325;p62"/>
          <p:cNvSpPr/>
          <p:nvPr/>
        </p:nvSpPr>
        <p:spPr>
          <a:xfrm rot="-9059">
            <a:off x="4702837" y="2238485"/>
            <a:ext cx="567793" cy="60350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03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326" name="Google Shape;2326;p62"/>
          <p:cNvSpPr/>
          <p:nvPr/>
        </p:nvSpPr>
        <p:spPr>
          <a:xfrm rot="-9059">
            <a:off x="4702837" y="3406523"/>
            <a:ext cx="567793" cy="601949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04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327" name="Google Shape;2327;p62"/>
          <p:cNvSpPr/>
          <p:nvPr/>
        </p:nvSpPr>
        <p:spPr>
          <a:xfrm rot="-9059">
            <a:off x="981062" y="2230231"/>
            <a:ext cx="567793" cy="603500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01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328" name="Google Shape;2328;p62"/>
          <p:cNvSpPr txBox="1">
            <a:spLocks noGrp="1"/>
          </p:cNvSpPr>
          <p:nvPr>
            <p:ph type="subTitle" idx="1"/>
          </p:nvPr>
        </p:nvSpPr>
        <p:spPr>
          <a:xfrm>
            <a:off x="5330026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 here</a:t>
            </a:r>
            <a:endParaRPr/>
          </a:p>
        </p:txBody>
      </p:sp>
      <p:sp>
        <p:nvSpPr>
          <p:cNvPr id="2329" name="Google Shape;2329;p62"/>
          <p:cNvSpPr txBox="1">
            <a:spLocks noGrp="1"/>
          </p:cNvSpPr>
          <p:nvPr>
            <p:ph type="title"/>
          </p:nvPr>
        </p:nvSpPr>
        <p:spPr>
          <a:xfrm>
            <a:off x="299890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330" name="Google Shape;2330;p62"/>
          <p:cNvSpPr txBox="1">
            <a:spLocks noGrp="1"/>
          </p:cNvSpPr>
          <p:nvPr>
            <p:ph type="subTitle" idx="3"/>
          </p:nvPr>
        </p:nvSpPr>
        <p:spPr>
          <a:xfrm>
            <a:off x="1579960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 here</a:t>
            </a:r>
            <a:endParaRPr/>
          </a:p>
        </p:txBody>
      </p:sp>
      <p:sp>
        <p:nvSpPr>
          <p:cNvPr id="2331" name="Google Shape;2331;p62"/>
          <p:cNvSpPr txBox="1">
            <a:spLocks noGrp="1"/>
          </p:cNvSpPr>
          <p:nvPr>
            <p:ph type="subTitle" idx="2"/>
          </p:nvPr>
        </p:nvSpPr>
        <p:spPr>
          <a:xfrm>
            <a:off x="5330024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Closest planet to Earth</a:t>
            </a:r>
            <a:endParaRPr/>
          </a:p>
        </p:txBody>
      </p:sp>
      <p:sp>
        <p:nvSpPr>
          <p:cNvPr id="2332" name="Google Shape;2332;p62"/>
          <p:cNvSpPr txBox="1">
            <a:spLocks noGrp="1"/>
          </p:cNvSpPr>
          <p:nvPr>
            <p:ph type="subTitle" idx="4"/>
          </p:nvPr>
        </p:nvSpPr>
        <p:spPr>
          <a:xfrm>
            <a:off x="1579850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Closest planet to the sun</a:t>
            </a:r>
            <a:endParaRPr/>
          </a:p>
        </p:txBody>
      </p:sp>
      <p:sp>
        <p:nvSpPr>
          <p:cNvPr id="2333" name="Google Shape;2333;p62"/>
          <p:cNvSpPr txBox="1">
            <a:spLocks noGrp="1"/>
          </p:cNvSpPr>
          <p:nvPr>
            <p:ph type="subTitle" idx="5"/>
          </p:nvPr>
        </p:nvSpPr>
        <p:spPr>
          <a:xfrm>
            <a:off x="1579960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 here</a:t>
            </a:r>
            <a:endParaRPr/>
          </a:p>
        </p:txBody>
      </p:sp>
      <p:sp>
        <p:nvSpPr>
          <p:cNvPr id="2334" name="Google Shape;2334;p62"/>
          <p:cNvSpPr txBox="1">
            <a:spLocks noGrp="1"/>
          </p:cNvSpPr>
          <p:nvPr>
            <p:ph type="subTitle" idx="6"/>
          </p:nvPr>
        </p:nvSpPr>
        <p:spPr>
          <a:xfrm>
            <a:off x="157985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Smallest planet of them all</a:t>
            </a:r>
            <a:endParaRPr/>
          </a:p>
        </p:txBody>
      </p:sp>
      <p:sp>
        <p:nvSpPr>
          <p:cNvPr id="2335" name="Google Shape;2335;p62"/>
          <p:cNvSpPr txBox="1">
            <a:spLocks noGrp="1"/>
          </p:cNvSpPr>
          <p:nvPr>
            <p:ph type="subTitle" idx="7"/>
          </p:nvPr>
        </p:nvSpPr>
        <p:spPr>
          <a:xfrm>
            <a:off x="5330003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 here</a:t>
            </a:r>
            <a:endParaRPr/>
          </a:p>
        </p:txBody>
      </p:sp>
      <p:sp>
        <p:nvSpPr>
          <p:cNvPr id="2336" name="Google Shape;2336;p62"/>
          <p:cNvSpPr txBox="1">
            <a:spLocks noGrp="1"/>
          </p:cNvSpPr>
          <p:nvPr>
            <p:ph type="subTitle" idx="8"/>
          </p:nvPr>
        </p:nvSpPr>
        <p:spPr>
          <a:xfrm>
            <a:off x="533000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planet from the Sun</a:t>
            </a:r>
            <a:endParaRPr/>
          </a:p>
        </p:txBody>
      </p:sp>
      <p:sp>
        <p:nvSpPr>
          <p:cNvPr id="2337" name="Google Shape;2337;p62"/>
          <p:cNvSpPr txBox="1">
            <a:spLocks noGrp="1"/>
          </p:cNvSpPr>
          <p:nvPr>
            <p:ph type="subTitle" idx="9"/>
          </p:nvPr>
        </p:nvSpPr>
        <p:spPr>
          <a:xfrm>
            <a:off x="2472700" y="1105050"/>
            <a:ext cx="4198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Answer the questions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8" name="Google Shape;2338;p62"/>
          <p:cNvSpPr/>
          <p:nvPr/>
        </p:nvSpPr>
        <p:spPr>
          <a:xfrm rot="-9059">
            <a:off x="981062" y="3400148"/>
            <a:ext cx="567793" cy="614754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02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339" name="Google Shape;2339;p62"/>
          <p:cNvGrpSpPr/>
          <p:nvPr/>
        </p:nvGrpSpPr>
        <p:grpSpPr>
          <a:xfrm>
            <a:off x="4066034" y="238068"/>
            <a:ext cx="997399" cy="304347"/>
            <a:chOff x="4066034" y="238068"/>
            <a:chExt cx="997399" cy="304347"/>
          </a:xfrm>
        </p:grpSpPr>
        <p:sp>
          <p:nvSpPr>
            <p:cNvPr id="2340" name="Google Shape;2340;p62"/>
            <p:cNvSpPr/>
            <p:nvPr/>
          </p:nvSpPr>
          <p:spPr>
            <a:xfrm rot="213726" flipH="1">
              <a:off x="4076924" y="267803"/>
              <a:ext cx="975620" cy="244878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2"/>
            <p:cNvSpPr/>
            <p:nvPr/>
          </p:nvSpPr>
          <p:spPr>
            <a:xfrm rot="213726" flipH="1">
              <a:off x="4959168" y="295429"/>
              <a:ext cx="103621" cy="15387"/>
            </a:xfrm>
            <a:custGeom>
              <a:avLst/>
              <a:gdLst/>
              <a:ahLst/>
              <a:cxnLst/>
              <a:rect l="l" t="t" r="r" b="b"/>
              <a:pathLst>
                <a:path w="1009" h="291" extrusionOk="0">
                  <a:moveTo>
                    <a:pt x="0" y="0"/>
                  </a:moveTo>
                  <a:lnTo>
                    <a:pt x="6" y="97"/>
                  </a:lnTo>
                  <a:lnTo>
                    <a:pt x="410" y="290"/>
                  </a:lnTo>
                  <a:lnTo>
                    <a:pt x="1008" y="0"/>
                  </a:lnTo>
                  <a:lnTo>
                    <a:pt x="684" y="0"/>
                  </a:lnTo>
                  <a:lnTo>
                    <a:pt x="410" y="13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2"/>
            <p:cNvSpPr/>
            <p:nvPr/>
          </p:nvSpPr>
          <p:spPr>
            <a:xfrm rot="213726" flipH="1">
              <a:off x="4599585" y="273665"/>
              <a:ext cx="123544" cy="15387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2"/>
            <p:cNvSpPr/>
            <p:nvPr/>
          </p:nvSpPr>
          <p:spPr>
            <a:xfrm rot="213726" flipH="1">
              <a:off x="4420418" y="262508"/>
              <a:ext cx="123442" cy="15387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2"/>
            <p:cNvSpPr/>
            <p:nvPr/>
          </p:nvSpPr>
          <p:spPr>
            <a:xfrm rot="213726" flipH="1">
              <a:off x="4779367" y="284856"/>
              <a:ext cx="123544" cy="15387"/>
            </a:xfrm>
            <a:custGeom>
              <a:avLst/>
              <a:gdLst/>
              <a:ahLst/>
              <a:cxnLst/>
              <a:rect l="l" t="t" r="r" b="b"/>
              <a:pathLst>
                <a:path w="1203" h="291" extrusionOk="0">
                  <a:moveTo>
                    <a:pt x="1" y="0"/>
                  </a:moveTo>
                  <a:lnTo>
                    <a:pt x="599" y="290"/>
                  </a:lnTo>
                  <a:lnTo>
                    <a:pt x="1202" y="0"/>
                  </a:lnTo>
                  <a:lnTo>
                    <a:pt x="878" y="0"/>
                  </a:lnTo>
                  <a:lnTo>
                    <a:pt x="599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 rot="213726" flipH="1">
              <a:off x="4651803" y="502016"/>
              <a:ext cx="158050" cy="20252"/>
            </a:xfrm>
            <a:custGeom>
              <a:avLst/>
              <a:gdLst/>
              <a:ahLst/>
              <a:cxnLst/>
              <a:rect l="l" t="t" r="r" b="b"/>
              <a:pathLst>
                <a:path w="1539" h="383" extrusionOk="0">
                  <a:moveTo>
                    <a:pt x="781" y="1"/>
                  </a:moveTo>
                  <a:lnTo>
                    <a:pt x="0" y="382"/>
                  </a:lnTo>
                  <a:lnTo>
                    <a:pt x="331" y="382"/>
                  </a:lnTo>
                  <a:lnTo>
                    <a:pt x="781" y="160"/>
                  </a:lnTo>
                  <a:lnTo>
                    <a:pt x="1219" y="376"/>
                  </a:lnTo>
                  <a:lnTo>
                    <a:pt x="1538" y="37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2"/>
            <p:cNvSpPr/>
            <p:nvPr/>
          </p:nvSpPr>
          <p:spPr>
            <a:xfrm rot="213726" flipH="1">
              <a:off x="4121392" y="468446"/>
              <a:ext cx="140387" cy="18137"/>
            </a:xfrm>
            <a:custGeom>
              <a:avLst/>
              <a:gdLst/>
              <a:ahLst/>
              <a:cxnLst/>
              <a:rect l="l" t="t" r="r" b="b"/>
              <a:pathLst>
                <a:path w="1367" h="343" extrusionOk="0">
                  <a:moveTo>
                    <a:pt x="695" y="1"/>
                  </a:moveTo>
                  <a:lnTo>
                    <a:pt x="0" y="342"/>
                  </a:lnTo>
                  <a:lnTo>
                    <a:pt x="330" y="337"/>
                  </a:lnTo>
                  <a:lnTo>
                    <a:pt x="695" y="160"/>
                  </a:lnTo>
                  <a:lnTo>
                    <a:pt x="1048" y="331"/>
                  </a:lnTo>
                  <a:lnTo>
                    <a:pt x="1367" y="331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2"/>
            <p:cNvSpPr/>
            <p:nvPr/>
          </p:nvSpPr>
          <p:spPr>
            <a:xfrm rot="213726" flipH="1">
              <a:off x="4298167" y="479636"/>
              <a:ext cx="146343" cy="18719"/>
            </a:xfrm>
            <a:custGeom>
              <a:avLst/>
              <a:gdLst/>
              <a:ahLst/>
              <a:cxnLst/>
              <a:rect l="l" t="t" r="r" b="b"/>
              <a:pathLst>
                <a:path w="1425" h="354" extrusionOk="0">
                  <a:moveTo>
                    <a:pt x="724" y="1"/>
                  </a:moveTo>
                  <a:lnTo>
                    <a:pt x="1" y="354"/>
                  </a:lnTo>
                  <a:lnTo>
                    <a:pt x="331" y="354"/>
                  </a:lnTo>
                  <a:lnTo>
                    <a:pt x="724" y="160"/>
                  </a:lnTo>
                  <a:lnTo>
                    <a:pt x="1105" y="348"/>
                  </a:lnTo>
                  <a:lnTo>
                    <a:pt x="1424" y="342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2"/>
            <p:cNvSpPr/>
            <p:nvPr/>
          </p:nvSpPr>
          <p:spPr>
            <a:xfrm rot="213726" flipH="1">
              <a:off x="4475030" y="490829"/>
              <a:ext cx="152197" cy="19618"/>
            </a:xfrm>
            <a:custGeom>
              <a:avLst/>
              <a:gdLst/>
              <a:ahLst/>
              <a:cxnLst/>
              <a:rect l="l" t="t" r="r" b="b"/>
              <a:pathLst>
                <a:path w="1482" h="371" extrusionOk="0">
                  <a:moveTo>
                    <a:pt x="753" y="1"/>
                  </a:moveTo>
                  <a:lnTo>
                    <a:pt x="1" y="371"/>
                  </a:lnTo>
                  <a:lnTo>
                    <a:pt x="331" y="365"/>
                  </a:lnTo>
                  <a:lnTo>
                    <a:pt x="753" y="160"/>
                  </a:lnTo>
                  <a:lnTo>
                    <a:pt x="1163" y="359"/>
                  </a:lnTo>
                  <a:lnTo>
                    <a:pt x="1482" y="359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2"/>
            <p:cNvSpPr/>
            <p:nvPr/>
          </p:nvSpPr>
          <p:spPr>
            <a:xfrm rot="213726" flipH="1">
              <a:off x="4828666" y="513208"/>
              <a:ext cx="163904" cy="21151"/>
            </a:xfrm>
            <a:custGeom>
              <a:avLst/>
              <a:gdLst/>
              <a:ahLst/>
              <a:cxnLst/>
              <a:rect l="l" t="t" r="r" b="b"/>
              <a:pathLst>
                <a:path w="1596" h="400" extrusionOk="0">
                  <a:moveTo>
                    <a:pt x="810" y="1"/>
                  </a:moveTo>
                  <a:lnTo>
                    <a:pt x="1" y="399"/>
                  </a:lnTo>
                  <a:lnTo>
                    <a:pt x="331" y="393"/>
                  </a:lnTo>
                  <a:lnTo>
                    <a:pt x="810" y="160"/>
                  </a:lnTo>
                  <a:lnTo>
                    <a:pt x="1277" y="388"/>
                  </a:lnTo>
                  <a:lnTo>
                    <a:pt x="1595" y="38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2"/>
            <p:cNvSpPr/>
            <p:nvPr/>
          </p:nvSpPr>
          <p:spPr>
            <a:xfrm rot="213726" flipH="1">
              <a:off x="4240636" y="251317"/>
              <a:ext cx="123442" cy="15387"/>
            </a:xfrm>
            <a:custGeom>
              <a:avLst/>
              <a:gdLst/>
              <a:ahLst/>
              <a:cxnLst/>
              <a:rect l="l" t="t" r="r" b="b"/>
              <a:pathLst>
                <a:path w="1202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1202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2"/>
            <p:cNvSpPr/>
            <p:nvPr/>
          </p:nvSpPr>
          <p:spPr>
            <a:xfrm rot="213726" flipH="1">
              <a:off x="4084907" y="292349"/>
              <a:ext cx="968637" cy="31039"/>
            </a:xfrm>
            <a:custGeom>
              <a:avLst/>
              <a:gdLst/>
              <a:ahLst/>
              <a:cxnLst/>
              <a:rect l="l" t="t" r="r" b="b"/>
              <a:pathLst>
                <a:path w="9432" h="587" extrusionOk="0">
                  <a:moveTo>
                    <a:pt x="1214" y="0"/>
                  </a:moveTo>
                  <a:lnTo>
                    <a:pt x="342" y="427"/>
                  </a:lnTo>
                  <a:lnTo>
                    <a:pt x="0" y="262"/>
                  </a:lnTo>
                  <a:lnTo>
                    <a:pt x="18" y="427"/>
                  </a:lnTo>
                  <a:lnTo>
                    <a:pt x="342" y="587"/>
                  </a:lnTo>
                  <a:lnTo>
                    <a:pt x="1214" y="160"/>
                  </a:lnTo>
                  <a:lnTo>
                    <a:pt x="2091" y="587"/>
                  </a:lnTo>
                  <a:lnTo>
                    <a:pt x="2968" y="160"/>
                  </a:lnTo>
                  <a:lnTo>
                    <a:pt x="3845" y="587"/>
                  </a:lnTo>
                  <a:lnTo>
                    <a:pt x="4722" y="160"/>
                  </a:lnTo>
                  <a:lnTo>
                    <a:pt x="5599" y="587"/>
                  </a:lnTo>
                  <a:lnTo>
                    <a:pt x="6476" y="160"/>
                  </a:lnTo>
                  <a:lnTo>
                    <a:pt x="7353" y="587"/>
                  </a:lnTo>
                  <a:lnTo>
                    <a:pt x="8230" y="160"/>
                  </a:lnTo>
                  <a:lnTo>
                    <a:pt x="9107" y="587"/>
                  </a:lnTo>
                  <a:lnTo>
                    <a:pt x="9432" y="427"/>
                  </a:lnTo>
                  <a:lnTo>
                    <a:pt x="9432" y="268"/>
                  </a:lnTo>
                  <a:lnTo>
                    <a:pt x="9107" y="427"/>
                  </a:lnTo>
                  <a:lnTo>
                    <a:pt x="8230" y="0"/>
                  </a:lnTo>
                  <a:lnTo>
                    <a:pt x="7353" y="427"/>
                  </a:lnTo>
                  <a:lnTo>
                    <a:pt x="6476" y="0"/>
                  </a:lnTo>
                  <a:lnTo>
                    <a:pt x="5599" y="427"/>
                  </a:lnTo>
                  <a:lnTo>
                    <a:pt x="4722" y="0"/>
                  </a:lnTo>
                  <a:lnTo>
                    <a:pt x="3845" y="427"/>
                  </a:lnTo>
                  <a:lnTo>
                    <a:pt x="2968" y="0"/>
                  </a:lnTo>
                  <a:lnTo>
                    <a:pt x="2091" y="427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2"/>
            <p:cNvSpPr/>
            <p:nvPr/>
          </p:nvSpPr>
          <p:spPr>
            <a:xfrm rot="213726" flipH="1">
              <a:off x="4088863" y="240996"/>
              <a:ext cx="95405" cy="15387"/>
            </a:xfrm>
            <a:custGeom>
              <a:avLst/>
              <a:gdLst/>
              <a:ahLst/>
              <a:cxnLst/>
              <a:rect l="l" t="t" r="r" b="b"/>
              <a:pathLst>
                <a:path w="929" h="291" extrusionOk="0">
                  <a:moveTo>
                    <a:pt x="0" y="0"/>
                  </a:moveTo>
                  <a:lnTo>
                    <a:pt x="604" y="290"/>
                  </a:lnTo>
                  <a:lnTo>
                    <a:pt x="929" y="137"/>
                  </a:lnTo>
                  <a:lnTo>
                    <a:pt x="929" y="0"/>
                  </a:lnTo>
                  <a:lnTo>
                    <a:pt x="877" y="0"/>
                  </a:lnTo>
                  <a:lnTo>
                    <a:pt x="604" y="13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2"/>
            <p:cNvSpPr/>
            <p:nvPr/>
          </p:nvSpPr>
          <p:spPr>
            <a:xfrm rot="213726" flipH="1">
              <a:off x="4094117" y="372476"/>
              <a:ext cx="957545" cy="31092"/>
            </a:xfrm>
            <a:custGeom>
              <a:avLst/>
              <a:gdLst/>
              <a:ahLst/>
              <a:cxnLst/>
              <a:rect l="l" t="t" r="r" b="b"/>
              <a:pathLst>
                <a:path w="9324" h="588" extrusionOk="0">
                  <a:moveTo>
                    <a:pt x="1271" y="1"/>
                  </a:moveTo>
                  <a:lnTo>
                    <a:pt x="399" y="428"/>
                  </a:lnTo>
                  <a:lnTo>
                    <a:pt x="18" y="245"/>
                  </a:lnTo>
                  <a:lnTo>
                    <a:pt x="0" y="394"/>
                  </a:lnTo>
                  <a:lnTo>
                    <a:pt x="399" y="587"/>
                  </a:lnTo>
                  <a:lnTo>
                    <a:pt x="1271" y="160"/>
                  </a:lnTo>
                  <a:lnTo>
                    <a:pt x="2148" y="587"/>
                  </a:lnTo>
                  <a:lnTo>
                    <a:pt x="3025" y="160"/>
                  </a:lnTo>
                  <a:lnTo>
                    <a:pt x="3902" y="587"/>
                  </a:lnTo>
                  <a:lnTo>
                    <a:pt x="4779" y="160"/>
                  </a:lnTo>
                  <a:lnTo>
                    <a:pt x="5656" y="587"/>
                  </a:lnTo>
                  <a:lnTo>
                    <a:pt x="6533" y="160"/>
                  </a:lnTo>
                  <a:lnTo>
                    <a:pt x="7410" y="587"/>
                  </a:lnTo>
                  <a:lnTo>
                    <a:pt x="8287" y="160"/>
                  </a:lnTo>
                  <a:lnTo>
                    <a:pt x="9164" y="587"/>
                  </a:lnTo>
                  <a:lnTo>
                    <a:pt x="9323" y="507"/>
                  </a:lnTo>
                  <a:lnTo>
                    <a:pt x="9301" y="359"/>
                  </a:lnTo>
                  <a:lnTo>
                    <a:pt x="9164" y="428"/>
                  </a:lnTo>
                  <a:lnTo>
                    <a:pt x="8287" y="1"/>
                  </a:lnTo>
                  <a:lnTo>
                    <a:pt x="7410" y="428"/>
                  </a:lnTo>
                  <a:lnTo>
                    <a:pt x="6533" y="1"/>
                  </a:lnTo>
                  <a:lnTo>
                    <a:pt x="5656" y="428"/>
                  </a:lnTo>
                  <a:lnTo>
                    <a:pt x="4779" y="1"/>
                  </a:lnTo>
                  <a:lnTo>
                    <a:pt x="3902" y="428"/>
                  </a:lnTo>
                  <a:lnTo>
                    <a:pt x="3025" y="1"/>
                  </a:lnTo>
                  <a:lnTo>
                    <a:pt x="2148" y="428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 rot="213726" flipH="1">
              <a:off x="4091520" y="332388"/>
              <a:ext cx="954054" cy="30775"/>
            </a:xfrm>
            <a:custGeom>
              <a:avLst/>
              <a:gdLst/>
              <a:ahLst/>
              <a:cxnLst/>
              <a:rect l="l" t="t" r="r" b="b"/>
              <a:pathLst>
                <a:path w="9290" h="582" extrusionOk="0">
                  <a:moveTo>
                    <a:pt x="1174" y="1"/>
                  </a:moveTo>
                  <a:lnTo>
                    <a:pt x="302" y="428"/>
                  </a:lnTo>
                  <a:lnTo>
                    <a:pt x="17" y="291"/>
                  </a:lnTo>
                  <a:lnTo>
                    <a:pt x="0" y="439"/>
                  </a:lnTo>
                  <a:lnTo>
                    <a:pt x="302" y="582"/>
                  </a:lnTo>
                  <a:lnTo>
                    <a:pt x="1174" y="155"/>
                  </a:lnTo>
                  <a:lnTo>
                    <a:pt x="2051" y="582"/>
                  </a:lnTo>
                  <a:lnTo>
                    <a:pt x="2928" y="155"/>
                  </a:lnTo>
                  <a:lnTo>
                    <a:pt x="3805" y="582"/>
                  </a:lnTo>
                  <a:lnTo>
                    <a:pt x="4682" y="155"/>
                  </a:lnTo>
                  <a:lnTo>
                    <a:pt x="5559" y="582"/>
                  </a:lnTo>
                  <a:lnTo>
                    <a:pt x="6436" y="155"/>
                  </a:lnTo>
                  <a:lnTo>
                    <a:pt x="7313" y="582"/>
                  </a:lnTo>
                  <a:lnTo>
                    <a:pt x="8190" y="155"/>
                  </a:lnTo>
                  <a:lnTo>
                    <a:pt x="9067" y="582"/>
                  </a:lnTo>
                  <a:lnTo>
                    <a:pt x="9255" y="491"/>
                  </a:lnTo>
                  <a:lnTo>
                    <a:pt x="9289" y="320"/>
                  </a:lnTo>
                  <a:lnTo>
                    <a:pt x="9067" y="428"/>
                  </a:lnTo>
                  <a:lnTo>
                    <a:pt x="8190" y="1"/>
                  </a:lnTo>
                  <a:lnTo>
                    <a:pt x="7313" y="428"/>
                  </a:lnTo>
                  <a:lnTo>
                    <a:pt x="6436" y="1"/>
                  </a:lnTo>
                  <a:lnTo>
                    <a:pt x="5559" y="428"/>
                  </a:lnTo>
                  <a:lnTo>
                    <a:pt x="4682" y="1"/>
                  </a:lnTo>
                  <a:lnTo>
                    <a:pt x="3805" y="428"/>
                  </a:lnTo>
                  <a:lnTo>
                    <a:pt x="2928" y="1"/>
                  </a:lnTo>
                  <a:lnTo>
                    <a:pt x="2051" y="428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2"/>
            <p:cNvSpPr/>
            <p:nvPr/>
          </p:nvSpPr>
          <p:spPr>
            <a:xfrm rot="213726" flipH="1">
              <a:off x="5004946" y="535699"/>
              <a:ext cx="20539" cy="5182"/>
            </a:xfrm>
            <a:custGeom>
              <a:avLst/>
              <a:gdLst/>
              <a:ahLst/>
              <a:cxnLst/>
              <a:rect l="l" t="t" r="r" b="b"/>
              <a:pathLst>
                <a:path w="200" h="98" extrusionOk="0">
                  <a:moveTo>
                    <a:pt x="0" y="0"/>
                  </a:moveTo>
                  <a:lnTo>
                    <a:pt x="0" y="97"/>
                  </a:lnTo>
                  <a:lnTo>
                    <a:pt x="20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2"/>
            <p:cNvSpPr/>
            <p:nvPr/>
          </p:nvSpPr>
          <p:spPr>
            <a:xfrm rot="213726" flipH="1">
              <a:off x="4079200" y="411581"/>
              <a:ext cx="964529" cy="31039"/>
            </a:xfrm>
            <a:custGeom>
              <a:avLst/>
              <a:gdLst/>
              <a:ahLst/>
              <a:cxnLst/>
              <a:rect l="l" t="t" r="r" b="b"/>
              <a:pathLst>
                <a:path w="9392" h="587" extrusionOk="0">
                  <a:moveTo>
                    <a:pt x="1231" y="0"/>
                  </a:moveTo>
                  <a:lnTo>
                    <a:pt x="359" y="427"/>
                  </a:lnTo>
                  <a:lnTo>
                    <a:pt x="0" y="257"/>
                  </a:lnTo>
                  <a:lnTo>
                    <a:pt x="17" y="422"/>
                  </a:lnTo>
                  <a:lnTo>
                    <a:pt x="359" y="587"/>
                  </a:lnTo>
                  <a:lnTo>
                    <a:pt x="1231" y="160"/>
                  </a:lnTo>
                  <a:lnTo>
                    <a:pt x="2108" y="587"/>
                  </a:lnTo>
                  <a:lnTo>
                    <a:pt x="2985" y="160"/>
                  </a:lnTo>
                  <a:lnTo>
                    <a:pt x="3862" y="587"/>
                  </a:lnTo>
                  <a:lnTo>
                    <a:pt x="4739" y="160"/>
                  </a:lnTo>
                  <a:lnTo>
                    <a:pt x="5616" y="587"/>
                  </a:lnTo>
                  <a:lnTo>
                    <a:pt x="6493" y="160"/>
                  </a:lnTo>
                  <a:lnTo>
                    <a:pt x="7370" y="587"/>
                  </a:lnTo>
                  <a:lnTo>
                    <a:pt x="8247" y="160"/>
                  </a:lnTo>
                  <a:lnTo>
                    <a:pt x="9124" y="587"/>
                  </a:lnTo>
                  <a:lnTo>
                    <a:pt x="9392" y="462"/>
                  </a:lnTo>
                  <a:lnTo>
                    <a:pt x="9369" y="314"/>
                  </a:lnTo>
                  <a:lnTo>
                    <a:pt x="9124" y="427"/>
                  </a:lnTo>
                  <a:lnTo>
                    <a:pt x="8247" y="0"/>
                  </a:lnTo>
                  <a:lnTo>
                    <a:pt x="7370" y="427"/>
                  </a:lnTo>
                  <a:lnTo>
                    <a:pt x="6493" y="0"/>
                  </a:lnTo>
                  <a:lnTo>
                    <a:pt x="5616" y="427"/>
                  </a:lnTo>
                  <a:lnTo>
                    <a:pt x="4739" y="0"/>
                  </a:lnTo>
                  <a:lnTo>
                    <a:pt x="3862" y="427"/>
                  </a:lnTo>
                  <a:lnTo>
                    <a:pt x="2985" y="0"/>
                  </a:lnTo>
                  <a:lnTo>
                    <a:pt x="2108" y="42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2"/>
            <p:cNvSpPr/>
            <p:nvPr/>
          </p:nvSpPr>
          <p:spPr>
            <a:xfrm rot="213726" flipH="1">
              <a:off x="4066538" y="475474"/>
              <a:ext cx="11810" cy="2803"/>
            </a:xfrm>
            <a:custGeom>
              <a:avLst/>
              <a:gdLst/>
              <a:ahLst/>
              <a:cxnLst/>
              <a:rect l="l" t="t" r="r" b="b"/>
              <a:pathLst>
                <a:path w="115" h="53" extrusionOk="0">
                  <a:moveTo>
                    <a:pt x="115" y="1"/>
                  </a:moveTo>
                  <a:lnTo>
                    <a:pt x="1" y="52"/>
                  </a:lnTo>
                  <a:lnTo>
                    <a:pt x="115" y="52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2"/>
            <p:cNvSpPr/>
            <p:nvPr/>
          </p:nvSpPr>
          <p:spPr>
            <a:xfrm rot="213726" flipH="1">
              <a:off x="4069490" y="450969"/>
              <a:ext cx="961653" cy="31092"/>
            </a:xfrm>
            <a:custGeom>
              <a:avLst/>
              <a:gdLst/>
              <a:ahLst/>
              <a:cxnLst/>
              <a:rect l="l" t="t" r="r" b="b"/>
              <a:pathLst>
                <a:path w="9364" h="588" extrusionOk="0">
                  <a:moveTo>
                    <a:pt x="1146" y="1"/>
                  </a:moveTo>
                  <a:lnTo>
                    <a:pt x="274" y="428"/>
                  </a:lnTo>
                  <a:lnTo>
                    <a:pt x="1" y="297"/>
                  </a:lnTo>
                  <a:lnTo>
                    <a:pt x="6" y="348"/>
                  </a:lnTo>
                  <a:lnTo>
                    <a:pt x="6" y="456"/>
                  </a:lnTo>
                  <a:lnTo>
                    <a:pt x="274" y="587"/>
                  </a:lnTo>
                  <a:lnTo>
                    <a:pt x="1146" y="160"/>
                  </a:lnTo>
                  <a:lnTo>
                    <a:pt x="2023" y="587"/>
                  </a:lnTo>
                  <a:lnTo>
                    <a:pt x="2900" y="160"/>
                  </a:lnTo>
                  <a:lnTo>
                    <a:pt x="3777" y="587"/>
                  </a:lnTo>
                  <a:lnTo>
                    <a:pt x="4654" y="160"/>
                  </a:lnTo>
                  <a:lnTo>
                    <a:pt x="5531" y="587"/>
                  </a:lnTo>
                  <a:lnTo>
                    <a:pt x="6408" y="160"/>
                  </a:lnTo>
                  <a:lnTo>
                    <a:pt x="7285" y="587"/>
                  </a:lnTo>
                  <a:lnTo>
                    <a:pt x="8162" y="160"/>
                  </a:lnTo>
                  <a:lnTo>
                    <a:pt x="9039" y="587"/>
                  </a:lnTo>
                  <a:lnTo>
                    <a:pt x="9364" y="428"/>
                  </a:lnTo>
                  <a:lnTo>
                    <a:pt x="9364" y="268"/>
                  </a:lnTo>
                  <a:lnTo>
                    <a:pt x="9039" y="428"/>
                  </a:lnTo>
                  <a:lnTo>
                    <a:pt x="8162" y="1"/>
                  </a:lnTo>
                  <a:lnTo>
                    <a:pt x="7285" y="428"/>
                  </a:lnTo>
                  <a:lnTo>
                    <a:pt x="6408" y="1"/>
                  </a:lnTo>
                  <a:lnTo>
                    <a:pt x="5531" y="428"/>
                  </a:lnTo>
                  <a:lnTo>
                    <a:pt x="4654" y="1"/>
                  </a:lnTo>
                  <a:lnTo>
                    <a:pt x="3777" y="428"/>
                  </a:lnTo>
                  <a:lnTo>
                    <a:pt x="2900" y="1"/>
                  </a:lnTo>
                  <a:lnTo>
                    <a:pt x="2023" y="42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9" name="Google Shape;2359;p62"/>
          <p:cNvSpPr/>
          <p:nvPr/>
        </p:nvSpPr>
        <p:spPr>
          <a:xfrm rot="1397634">
            <a:off x="7574127" y="375877"/>
            <a:ext cx="963507" cy="573161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¿?</a:t>
            </a: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360" name="Google Shape;2360;p62"/>
          <p:cNvGrpSpPr/>
          <p:nvPr/>
        </p:nvGrpSpPr>
        <p:grpSpPr>
          <a:xfrm>
            <a:off x="1043262" y="208716"/>
            <a:ext cx="339250" cy="1455843"/>
            <a:chOff x="958887" y="208716"/>
            <a:chExt cx="339250" cy="1455843"/>
          </a:xfrm>
        </p:grpSpPr>
        <p:sp>
          <p:nvSpPr>
            <p:cNvPr id="2361" name="Google Shape;2361;p62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2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2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2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2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2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2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2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2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2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2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2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2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2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2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2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2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2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2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2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2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2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2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2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2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2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2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2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2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4" name="Google Shape;2394;p63"/>
          <p:cNvGrpSpPr/>
          <p:nvPr/>
        </p:nvGrpSpPr>
        <p:grpSpPr>
          <a:xfrm>
            <a:off x="1415288" y="969045"/>
            <a:ext cx="6253160" cy="2910797"/>
            <a:chOff x="1415288" y="969045"/>
            <a:chExt cx="6253160" cy="2910797"/>
          </a:xfrm>
        </p:grpSpPr>
        <p:grpSp>
          <p:nvGrpSpPr>
            <p:cNvPr id="2395" name="Google Shape;2395;p63"/>
            <p:cNvGrpSpPr/>
            <p:nvPr/>
          </p:nvGrpSpPr>
          <p:grpSpPr>
            <a:xfrm>
              <a:off x="1415288" y="1021655"/>
              <a:ext cx="6198952" cy="1738198"/>
              <a:chOff x="1682324" y="1028700"/>
              <a:chExt cx="5779369" cy="1673436"/>
            </a:xfrm>
          </p:grpSpPr>
          <p:sp>
            <p:nvSpPr>
              <p:cNvPr id="2397" name="Google Shape;2397;p63"/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63"/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63"/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63"/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63"/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63"/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63"/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63"/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63"/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63"/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63"/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63"/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63"/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63"/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63"/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3"/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3"/>
              <p:cNvSpPr/>
              <p:nvPr/>
            </p:nvSpPr>
            <p:spPr>
              <a:xfrm>
                <a:off x="1682324" y="2525606"/>
                <a:ext cx="5779369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13652" y="417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4" name="Google Shape;2414;p63"/>
            <p:cNvGrpSpPr/>
            <p:nvPr/>
          </p:nvGrpSpPr>
          <p:grpSpPr>
            <a:xfrm>
              <a:off x="1469496" y="969045"/>
              <a:ext cx="6198952" cy="1738198"/>
              <a:chOff x="1682324" y="1028700"/>
              <a:chExt cx="5779369" cy="1673436"/>
            </a:xfrm>
          </p:grpSpPr>
          <p:sp>
            <p:nvSpPr>
              <p:cNvPr id="2416" name="Google Shape;2416;p63"/>
              <p:cNvSpPr/>
              <p:nvPr/>
            </p:nvSpPr>
            <p:spPr>
              <a:xfrm>
                <a:off x="2721609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3"/>
              <p:cNvSpPr/>
              <p:nvPr/>
            </p:nvSpPr>
            <p:spPr>
              <a:xfrm>
                <a:off x="1778844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3"/>
              <p:cNvSpPr/>
              <p:nvPr/>
            </p:nvSpPr>
            <p:spPr>
              <a:xfrm>
                <a:off x="2241548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3"/>
              <p:cNvSpPr/>
              <p:nvPr/>
            </p:nvSpPr>
            <p:spPr>
              <a:xfrm>
                <a:off x="2434589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3"/>
              <p:cNvSpPr/>
              <p:nvPr/>
            </p:nvSpPr>
            <p:spPr>
              <a:xfrm>
                <a:off x="4151208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7" y="3879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63"/>
              <p:cNvSpPr/>
              <p:nvPr/>
            </p:nvSpPr>
            <p:spPr>
              <a:xfrm>
                <a:off x="3208443" y="1028700"/>
                <a:ext cx="35475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8" y="3879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63"/>
              <p:cNvSpPr/>
              <p:nvPr/>
            </p:nvSpPr>
            <p:spPr>
              <a:xfrm>
                <a:off x="3671147" y="1028700"/>
                <a:ext cx="15240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60" y="387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3"/>
              <p:cNvSpPr/>
              <p:nvPr/>
            </p:nvSpPr>
            <p:spPr>
              <a:xfrm>
                <a:off x="3864188" y="1028700"/>
                <a:ext cx="7747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83" y="3879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3"/>
              <p:cNvSpPr/>
              <p:nvPr/>
            </p:nvSpPr>
            <p:spPr>
              <a:xfrm>
                <a:off x="5583347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3"/>
              <p:cNvSpPr/>
              <p:nvPr/>
            </p:nvSpPr>
            <p:spPr>
              <a:xfrm>
                <a:off x="4640582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3"/>
              <p:cNvSpPr/>
              <p:nvPr/>
            </p:nvSpPr>
            <p:spPr>
              <a:xfrm>
                <a:off x="5103286" y="1028700"/>
                <a:ext cx="149861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354" y="387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3"/>
              <p:cNvSpPr/>
              <p:nvPr/>
            </p:nvSpPr>
            <p:spPr>
              <a:xfrm>
                <a:off x="5296327" y="1028700"/>
                <a:ext cx="74930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3"/>
              <p:cNvSpPr/>
              <p:nvPr/>
            </p:nvSpPr>
            <p:spPr>
              <a:xfrm>
                <a:off x="7012946" y="1028700"/>
                <a:ext cx="352215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63"/>
              <p:cNvSpPr/>
              <p:nvPr/>
            </p:nvSpPr>
            <p:spPr>
              <a:xfrm>
                <a:off x="6070181" y="1028700"/>
                <a:ext cx="352638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832" y="3879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63"/>
              <p:cNvSpPr/>
              <p:nvPr/>
            </p:nvSpPr>
            <p:spPr>
              <a:xfrm>
                <a:off x="6533309" y="1028700"/>
                <a:ext cx="151977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879" extrusionOk="0">
                    <a:moveTo>
                      <a:pt x="0" y="0"/>
                    </a:moveTo>
                    <a:lnTo>
                      <a:pt x="0" y="3879"/>
                    </a:lnTo>
                    <a:lnTo>
                      <a:pt x="359" y="38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63"/>
              <p:cNvSpPr/>
              <p:nvPr/>
            </p:nvSpPr>
            <p:spPr>
              <a:xfrm>
                <a:off x="6725926" y="1028700"/>
                <a:ext cx="75354" cy="16421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79" extrusionOk="0">
                    <a:moveTo>
                      <a:pt x="1" y="0"/>
                    </a:moveTo>
                    <a:lnTo>
                      <a:pt x="1" y="3879"/>
                    </a:lnTo>
                    <a:lnTo>
                      <a:pt x="177" y="387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9E4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63"/>
              <p:cNvSpPr/>
              <p:nvPr/>
            </p:nvSpPr>
            <p:spPr>
              <a:xfrm>
                <a:off x="1682324" y="2525606"/>
                <a:ext cx="5779369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13652" y="417"/>
                    </a:lnTo>
                    <a:lnTo>
                      <a:pt x="13652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3" name="Google Shape;2433;p63"/>
            <p:cNvGrpSpPr/>
            <p:nvPr/>
          </p:nvGrpSpPr>
          <p:grpSpPr>
            <a:xfrm>
              <a:off x="1988387" y="1265797"/>
              <a:ext cx="5161393" cy="2614045"/>
              <a:chOff x="3414822" y="1306327"/>
              <a:chExt cx="2199895" cy="2273478"/>
            </a:xfrm>
          </p:grpSpPr>
          <p:sp>
            <p:nvSpPr>
              <p:cNvPr id="2434" name="Google Shape;2434;p63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3"/>
              <p:cNvSpPr/>
              <p:nvPr/>
            </p:nvSpPr>
            <p:spPr>
              <a:xfrm>
                <a:off x="3457865" y="1384626"/>
                <a:ext cx="2113819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6" name="Google Shape;2436;p63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can enter a subtitle here if you need 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7" name="Google Shape;2437;p63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Concepts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8" name="Google Shape;2438;p63"/>
          <p:cNvSpPr txBox="1">
            <a:spLocks noGrp="1"/>
          </p:cNvSpPr>
          <p:nvPr>
            <p:ph type="title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439" name="Google Shape;2439;p63"/>
          <p:cNvSpPr/>
          <p:nvPr/>
        </p:nvSpPr>
        <p:spPr>
          <a:xfrm rot="-899988">
            <a:off x="2098241" y="178335"/>
            <a:ext cx="1439038" cy="462411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Concepts</a:t>
            </a:r>
            <a:endParaRPr sz="2000" dirty="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885" y="768684"/>
            <a:ext cx="1460537" cy="428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4" name="Google Shape;2464;p64"/>
          <p:cNvGrpSpPr/>
          <p:nvPr/>
        </p:nvGrpSpPr>
        <p:grpSpPr>
          <a:xfrm>
            <a:off x="1616851" y="4296375"/>
            <a:ext cx="5910276" cy="311472"/>
            <a:chOff x="1616851" y="4296375"/>
            <a:chExt cx="5910276" cy="311472"/>
          </a:xfrm>
        </p:grpSpPr>
        <p:sp>
          <p:nvSpPr>
            <p:cNvPr id="2465" name="Google Shape;2465;p64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3" name="Google Shape;2473;p64"/>
          <p:cNvSpPr/>
          <p:nvPr/>
        </p:nvSpPr>
        <p:spPr>
          <a:xfrm rot="169067" flipH="1">
            <a:off x="5641919" y="1977532"/>
            <a:ext cx="971552" cy="518126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64"/>
          <p:cNvSpPr/>
          <p:nvPr/>
        </p:nvSpPr>
        <p:spPr>
          <a:xfrm rot="-26304">
            <a:off x="2530547" y="1977533"/>
            <a:ext cx="971546" cy="518125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5" name="Google Shape;2475;p64"/>
          <p:cNvGrpSpPr/>
          <p:nvPr/>
        </p:nvGrpSpPr>
        <p:grpSpPr>
          <a:xfrm>
            <a:off x="2608875" y="374725"/>
            <a:ext cx="3926258" cy="966773"/>
            <a:chOff x="2608875" y="374725"/>
            <a:chExt cx="3926258" cy="966773"/>
          </a:xfrm>
        </p:grpSpPr>
        <p:sp>
          <p:nvSpPr>
            <p:cNvPr id="2476" name="Google Shape;2476;p64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8" name="Google Shape;2478;p64"/>
          <p:cNvSpPr txBox="1">
            <a:spLocks noGrp="1"/>
          </p:cNvSpPr>
          <p:nvPr>
            <p:ph type="title"/>
          </p:nvPr>
        </p:nvSpPr>
        <p:spPr>
          <a:xfrm>
            <a:off x="2177550" y="535650"/>
            <a:ext cx="4788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concepts</a:t>
            </a:r>
            <a:endParaRPr/>
          </a:p>
        </p:txBody>
      </p:sp>
      <p:sp>
        <p:nvSpPr>
          <p:cNvPr id="2479" name="Google Shape;2479;p64"/>
          <p:cNvSpPr txBox="1">
            <a:spLocks noGrp="1"/>
          </p:cNvSpPr>
          <p:nvPr>
            <p:ph type="subTitle" idx="1"/>
          </p:nvPr>
        </p:nvSpPr>
        <p:spPr>
          <a:xfrm>
            <a:off x="5032695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 and the smallest one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0" name="Google Shape;2480;p64"/>
          <p:cNvSpPr txBox="1">
            <a:spLocks noGrp="1"/>
          </p:cNvSpPr>
          <p:nvPr>
            <p:ph type="subTitle" idx="2"/>
          </p:nvPr>
        </p:nvSpPr>
        <p:spPr>
          <a:xfrm>
            <a:off x="5032695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1" name="Google Shape;2481;p64"/>
          <p:cNvSpPr txBox="1">
            <a:spLocks noGrp="1"/>
          </p:cNvSpPr>
          <p:nvPr>
            <p:ph type="subTitle" idx="3"/>
          </p:nvPr>
        </p:nvSpPr>
        <p:spPr>
          <a:xfrm>
            <a:off x="1921320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Venus has a beautiful name and is the second planet from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2" name="Google Shape;2482;p64"/>
          <p:cNvSpPr txBox="1">
            <a:spLocks noGrp="1"/>
          </p:cNvSpPr>
          <p:nvPr>
            <p:ph type="subTitle" idx="4"/>
          </p:nvPr>
        </p:nvSpPr>
        <p:spPr>
          <a:xfrm>
            <a:off x="1921320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Venus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483" name="Google Shape;2483;p64"/>
          <p:cNvGrpSpPr/>
          <p:nvPr/>
        </p:nvGrpSpPr>
        <p:grpSpPr>
          <a:xfrm>
            <a:off x="2838690" y="2058505"/>
            <a:ext cx="355258" cy="356205"/>
            <a:chOff x="-46409700" y="3569100"/>
            <a:chExt cx="300100" cy="300900"/>
          </a:xfrm>
          <a:solidFill>
            <a:srgbClr val="FFFFFF"/>
          </a:solidFill>
        </p:grpSpPr>
        <p:sp>
          <p:nvSpPr>
            <p:cNvPr id="2484" name="Google Shape;2484;p64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64"/>
          <p:cNvGrpSpPr/>
          <p:nvPr/>
        </p:nvGrpSpPr>
        <p:grpSpPr>
          <a:xfrm rot="329606">
            <a:off x="3980709" y="250237"/>
            <a:ext cx="1182620" cy="275581"/>
            <a:chOff x="3417200" y="1439125"/>
            <a:chExt cx="1336651" cy="311474"/>
          </a:xfrm>
        </p:grpSpPr>
        <p:sp>
          <p:nvSpPr>
            <p:cNvPr id="2490" name="Google Shape;2490;p64"/>
            <p:cNvSpPr/>
            <p:nvPr/>
          </p:nvSpPr>
          <p:spPr>
            <a:xfrm>
              <a:off x="3417200" y="1439125"/>
              <a:ext cx="1319069" cy="311474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3442799" y="1578437"/>
              <a:ext cx="42079" cy="47682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4585423" y="1675341"/>
              <a:ext cx="45156" cy="47682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4141777" y="1442311"/>
              <a:ext cx="55153" cy="35377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3451039" y="1685998"/>
              <a:ext cx="42629" cy="44167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4588499" y="1483292"/>
              <a:ext cx="40871" cy="36696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3446644" y="1476480"/>
              <a:ext cx="38893" cy="4339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3568048" y="1443739"/>
              <a:ext cx="43837" cy="25270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4443364" y="1440883"/>
              <a:ext cx="38893" cy="28895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4"/>
            <p:cNvSpPr/>
            <p:nvPr/>
          </p:nvSpPr>
          <p:spPr>
            <a:xfrm>
              <a:off x="3855792" y="1443739"/>
              <a:ext cx="40761" cy="22303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4"/>
            <p:cNvSpPr/>
            <p:nvPr/>
          </p:nvSpPr>
          <p:spPr>
            <a:xfrm>
              <a:off x="4727482" y="1576570"/>
              <a:ext cx="26368" cy="2889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4"/>
            <p:cNvSpPr/>
            <p:nvPr/>
          </p:nvSpPr>
          <p:spPr>
            <a:xfrm>
              <a:off x="4434025" y="1510869"/>
              <a:ext cx="44496" cy="47023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4"/>
            <p:cNvSpPr/>
            <p:nvPr/>
          </p:nvSpPr>
          <p:spPr>
            <a:xfrm>
              <a:off x="4586082" y="1565253"/>
              <a:ext cx="51418" cy="47023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4"/>
            <p:cNvSpPr/>
            <p:nvPr/>
          </p:nvSpPr>
          <p:spPr>
            <a:xfrm>
              <a:off x="3857659" y="1627878"/>
              <a:ext cx="44606" cy="45705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4"/>
            <p:cNvSpPr/>
            <p:nvPr/>
          </p:nvSpPr>
          <p:spPr>
            <a:xfrm>
              <a:off x="4001037" y="1579646"/>
              <a:ext cx="47023" cy="47023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4"/>
            <p:cNvSpPr/>
            <p:nvPr/>
          </p:nvSpPr>
          <p:spPr>
            <a:xfrm>
              <a:off x="3566070" y="1520867"/>
              <a:ext cx="43288" cy="45815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4"/>
            <p:cNvSpPr/>
            <p:nvPr/>
          </p:nvSpPr>
          <p:spPr>
            <a:xfrm>
              <a:off x="4144854" y="1644688"/>
              <a:ext cx="43288" cy="42738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4"/>
            <p:cNvSpPr/>
            <p:nvPr/>
          </p:nvSpPr>
          <p:spPr>
            <a:xfrm>
              <a:off x="3707580" y="1480765"/>
              <a:ext cx="42629" cy="42738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4"/>
            <p:cNvSpPr/>
            <p:nvPr/>
          </p:nvSpPr>
          <p:spPr>
            <a:xfrm>
              <a:off x="3567389" y="1632712"/>
              <a:ext cx="41969" cy="4339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4"/>
            <p:cNvSpPr/>
            <p:nvPr/>
          </p:nvSpPr>
          <p:spPr>
            <a:xfrm>
              <a:off x="4286913" y="1470657"/>
              <a:ext cx="45156" cy="39662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4"/>
            <p:cNvSpPr/>
            <p:nvPr/>
          </p:nvSpPr>
          <p:spPr>
            <a:xfrm>
              <a:off x="4002795" y="1479337"/>
              <a:ext cx="43398" cy="39772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4"/>
            <p:cNvSpPr/>
            <p:nvPr/>
          </p:nvSpPr>
          <p:spPr>
            <a:xfrm>
              <a:off x="4438310" y="1628427"/>
              <a:ext cx="40212" cy="4273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4"/>
            <p:cNvSpPr/>
            <p:nvPr/>
          </p:nvSpPr>
          <p:spPr>
            <a:xfrm>
              <a:off x="3853374" y="1518669"/>
              <a:ext cx="41310" cy="41090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4"/>
            <p:cNvSpPr/>
            <p:nvPr/>
          </p:nvSpPr>
          <p:spPr>
            <a:xfrm>
              <a:off x="3711316" y="1677318"/>
              <a:ext cx="38234" cy="42629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4"/>
            <p:cNvSpPr/>
            <p:nvPr/>
          </p:nvSpPr>
          <p:spPr>
            <a:xfrm>
              <a:off x="4001037" y="1685998"/>
              <a:ext cx="43288" cy="39113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4"/>
            <p:cNvSpPr/>
            <p:nvPr/>
          </p:nvSpPr>
          <p:spPr>
            <a:xfrm>
              <a:off x="4288780" y="1676000"/>
              <a:ext cx="39552" cy="40212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4"/>
            <p:cNvSpPr/>
            <p:nvPr/>
          </p:nvSpPr>
          <p:spPr>
            <a:xfrm>
              <a:off x="4144854" y="1523833"/>
              <a:ext cx="47573" cy="40321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4"/>
            <p:cNvSpPr/>
            <p:nvPr/>
          </p:nvSpPr>
          <p:spPr>
            <a:xfrm>
              <a:off x="4295153" y="1574812"/>
              <a:ext cx="40651" cy="34498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4"/>
            <p:cNvSpPr/>
            <p:nvPr/>
          </p:nvSpPr>
          <p:spPr>
            <a:xfrm>
              <a:off x="3710656" y="1587776"/>
              <a:ext cx="35817" cy="34498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64"/>
          <p:cNvGrpSpPr/>
          <p:nvPr/>
        </p:nvGrpSpPr>
        <p:grpSpPr>
          <a:xfrm>
            <a:off x="5950065" y="2080879"/>
            <a:ext cx="355258" cy="311458"/>
            <a:chOff x="-46042675" y="3218600"/>
            <a:chExt cx="300100" cy="263100"/>
          </a:xfrm>
          <a:solidFill>
            <a:srgbClr val="FFFFFF"/>
          </a:solidFill>
        </p:grpSpPr>
        <p:sp>
          <p:nvSpPr>
            <p:cNvPr id="2520" name="Google Shape;2520;p64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4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4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4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4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4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068" y="116267"/>
            <a:ext cx="1720190" cy="1202091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2" y="194262"/>
            <a:ext cx="1720190" cy="12020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0" name="Google Shape;2530;p65"/>
          <p:cNvGrpSpPr/>
          <p:nvPr/>
        </p:nvGrpSpPr>
        <p:grpSpPr>
          <a:xfrm>
            <a:off x="2714113" y="371222"/>
            <a:ext cx="3715996" cy="1043017"/>
            <a:chOff x="2607325" y="351650"/>
            <a:chExt cx="3838046" cy="1017677"/>
          </a:xfrm>
        </p:grpSpPr>
        <p:sp>
          <p:nvSpPr>
            <p:cNvPr id="2531" name="Google Shape;2531;p65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5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3" name="Google Shape;2533;p65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</a:t>
            </a:r>
            <a:endParaRPr/>
          </a:p>
        </p:txBody>
      </p:sp>
      <p:grpSp>
        <p:nvGrpSpPr>
          <p:cNvPr id="2534" name="Google Shape;2534;p65"/>
          <p:cNvGrpSpPr/>
          <p:nvPr/>
        </p:nvGrpSpPr>
        <p:grpSpPr>
          <a:xfrm rot="417213">
            <a:off x="4053948" y="279857"/>
            <a:ext cx="1036278" cy="300406"/>
            <a:chOff x="4622900" y="2159425"/>
            <a:chExt cx="896120" cy="259776"/>
          </a:xfrm>
        </p:grpSpPr>
        <p:sp>
          <p:nvSpPr>
            <p:cNvPr id="2535" name="Google Shape;2535;p65"/>
            <p:cNvSpPr/>
            <p:nvPr/>
          </p:nvSpPr>
          <p:spPr>
            <a:xfrm>
              <a:off x="4622900" y="2159425"/>
              <a:ext cx="896120" cy="259776"/>
            </a:xfrm>
            <a:custGeom>
              <a:avLst/>
              <a:gdLst/>
              <a:ahLst/>
              <a:cxnLst/>
              <a:rect l="l" t="t" r="r" b="b"/>
              <a:pathLst>
                <a:path w="13105" h="3799" extrusionOk="0">
                  <a:moveTo>
                    <a:pt x="9733" y="2244"/>
                  </a:moveTo>
                  <a:cubicBezTo>
                    <a:pt x="9802" y="2244"/>
                    <a:pt x="9825" y="2301"/>
                    <a:pt x="9853" y="2347"/>
                  </a:cubicBezTo>
                  <a:cubicBezTo>
                    <a:pt x="9921" y="2478"/>
                    <a:pt x="9990" y="2609"/>
                    <a:pt x="10064" y="2739"/>
                  </a:cubicBezTo>
                  <a:cubicBezTo>
                    <a:pt x="10096" y="2794"/>
                    <a:pt x="10119" y="2819"/>
                    <a:pt x="10149" y="2819"/>
                  </a:cubicBezTo>
                  <a:cubicBezTo>
                    <a:pt x="10172" y="2819"/>
                    <a:pt x="10200" y="2804"/>
                    <a:pt x="10240" y="2774"/>
                  </a:cubicBezTo>
                  <a:cubicBezTo>
                    <a:pt x="10303" y="2728"/>
                    <a:pt x="10354" y="2660"/>
                    <a:pt x="10423" y="2614"/>
                  </a:cubicBezTo>
                  <a:cubicBezTo>
                    <a:pt x="10454" y="2588"/>
                    <a:pt x="10481" y="2574"/>
                    <a:pt x="10504" y="2574"/>
                  </a:cubicBezTo>
                  <a:cubicBezTo>
                    <a:pt x="10535" y="2574"/>
                    <a:pt x="10557" y="2599"/>
                    <a:pt x="10571" y="2648"/>
                  </a:cubicBezTo>
                  <a:cubicBezTo>
                    <a:pt x="10628" y="2814"/>
                    <a:pt x="10667" y="2979"/>
                    <a:pt x="10696" y="3144"/>
                  </a:cubicBezTo>
                  <a:cubicBezTo>
                    <a:pt x="10719" y="3281"/>
                    <a:pt x="10628" y="3366"/>
                    <a:pt x="10480" y="3372"/>
                  </a:cubicBezTo>
                  <a:cubicBezTo>
                    <a:pt x="10417" y="3374"/>
                    <a:pt x="10354" y="3374"/>
                    <a:pt x="10291" y="3374"/>
                  </a:cubicBezTo>
                  <a:cubicBezTo>
                    <a:pt x="10165" y="3374"/>
                    <a:pt x="10037" y="3372"/>
                    <a:pt x="9904" y="3372"/>
                  </a:cubicBezTo>
                  <a:cubicBezTo>
                    <a:pt x="9648" y="3360"/>
                    <a:pt x="9386" y="3383"/>
                    <a:pt x="9118" y="3332"/>
                  </a:cubicBezTo>
                  <a:cubicBezTo>
                    <a:pt x="8982" y="3303"/>
                    <a:pt x="8959" y="3286"/>
                    <a:pt x="8953" y="3150"/>
                  </a:cubicBezTo>
                  <a:cubicBezTo>
                    <a:pt x="8948" y="2962"/>
                    <a:pt x="8930" y="2768"/>
                    <a:pt x="8987" y="2586"/>
                  </a:cubicBezTo>
                  <a:cubicBezTo>
                    <a:pt x="9004" y="2524"/>
                    <a:pt x="9026" y="2493"/>
                    <a:pt x="9060" y="2493"/>
                  </a:cubicBezTo>
                  <a:cubicBezTo>
                    <a:pt x="9082" y="2493"/>
                    <a:pt x="9110" y="2507"/>
                    <a:pt x="9147" y="2534"/>
                  </a:cubicBezTo>
                  <a:cubicBezTo>
                    <a:pt x="9232" y="2603"/>
                    <a:pt x="9289" y="2677"/>
                    <a:pt x="9369" y="2745"/>
                  </a:cubicBezTo>
                  <a:cubicBezTo>
                    <a:pt x="9390" y="2764"/>
                    <a:pt x="9410" y="2773"/>
                    <a:pt x="9428" y="2773"/>
                  </a:cubicBezTo>
                  <a:cubicBezTo>
                    <a:pt x="9455" y="2773"/>
                    <a:pt x="9477" y="2754"/>
                    <a:pt x="9494" y="2717"/>
                  </a:cubicBezTo>
                  <a:cubicBezTo>
                    <a:pt x="9545" y="2597"/>
                    <a:pt x="9591" y="2478"/>
                    <a:pt x="9637" y="2364"/>
                  </a:cubicBezTo>
                  <a:cubicBezTo>
                    <a:pt x="9654" y="2312"/>
                    <a:pt x="9671" y="2250"/>
                    <a:pt x="9733" y="2244"/>
                  </a:cubicBezTo>
                  <a:close/>
                  <a:moveTo>
                    <a:pt x="7074" y="2244"/>
                  </a:moveTo>
                  <a:cubicBezTo>
                    <a:pt x="7142" y="2244"/>
                    <a:pt x="7154" y="2290"/>
                    <a:pt x="7176" y="2329"/>
                  </a:cubicBezTo>
                  <a:cubicBezTo>
                    <a:pt x="7233" y="2455"/>
                    <a:pt x="7285" y="2580"/>
                    <a:pt x="7347" y="2700"/>
                  </a:cubicBezTo>
                  <a:cubicBezTo>
                    <a:pt x="7382" y="2777"/>
                    <a:pt x="7403" y="2812"/>
                    <a:pt x="7437" y="2812"/>
                  </a:cubicBezTo>
                  <a:cubicBezTo>
                    <a:pt x="7463" y="2812"/>
                    <a:pt x="7497" y="2791"/>
                    <a:pt x="7552" y="2751"/>
                  </a:cubicBezTo>
                  <a:cubicBezTo>
                    <a:pt x="7649" y="2683"/>
                    <a:pt x="7734" y="2609"/>
                    <a:pt x="7831" y="2552"/>
                  </a:cubicBezTo>
                  <a:cubicBezTo>
                    <a:pt x="7862" y="2533"/>
                    <a:pt x="7887" y="2523"/>
                    <a:pt x="7906" y="2523"/>
                  </a:cubicBezTo>
                  <a:cubicBezTo>
                    <a:pt x="7940" y="2523"/>
                    <a:pt x="7959" y="2553"/>
                    <a:pt x="7974" y="2614"/>
                  </a:cubicBezTo>
                  <a:cubicBezTo>
                    <a:pt x="8019" y="2825"/>
                    <a:pt x="8036" y="3047"/>
                    <a:pt x="8013" y="3263"/>
                  </a:cubicBezTo>
                  <a:cubicBezTo>
                    <a:pt x="8008" y="3377"/>
                    <a:pt x="7934" y="3406"/>
                    <a:pt x="7831" y="3406"/>
                  </a:cubicBezTo>
                  <a:lnTo>
                    <a:pt x="7119" y="3406"/>
                  </a:lnTo>
                  <a:lnTo>
                    <a:pt x="7119" y="3400"/>
                  </a:lnTo>
                  <a:lnTo>
                    <a:pt x="6470" y="3400"/>
                  </a:lnTo>
                  <a:cubicBezTo>
                    <a:pt x="6402" y="3400"/>
                    <a:pt x="6333" y="3389"/>
                    <a:pt x="6271" y="3377"/>
                  </a:cubicBezTo>
                  <a:cubicBezTo>
                    <a:pt x="6168" y="3377"/>
                    <a:pt x="6094" y="3286"/>
                    <a:pt x="6100" y="3189"/>
                  </a:cubicBezTo>
                  <a:cubicBezTo>
                    <a:pt x="6100" y="2996"/>
                    <a:pt x="6089" y="2808"/>
                    <a:pt x="6202" y="2637"/>
                  </a:cubicBezTo>
                  <a:cubicBezTo>
                    <a:pt x="6249" y="2572"/>
                    <a:pt x="6280" y="2541"/>
                    <a:pt x="6315" y="2541"/>
                  </a:cubicBezTo>
                  <a:cubicBezTo>
                    <a:pt x="6345" y="2541"/>
                    <a:pt x="6377" y="2564"/>
                    <a:pt x="6425" y="2609"/>
                  </a:cubicBezTo>
                  <a:cubicBezTo>
                    <a:pt x="6493" y="2677"/>
                    <a:pt x="6567" y="2757"/>
                    <a:pt x="6635" y="2819"/>
                  </a:cubicBezTo>
                  <a:cubicBezTo>
                    <a:pt x="6674" y="2856"/>
                    <a:pt x="6700" y="2875"/>
                    <a:pt x="6722" y="2875"/>
                  </a:cubicBezTo>
                  <a:cubicBezTo>
                    <a:pt x="6747" y="2875"/>
                    <a:pt x="6767" y="2847"/>
                    <a:pt x="6795" y="2785"/>
                  </a:cubicBezTo>
                  <a:cubicBezTo>
                    <a:pt x="6869" y="2643"/>
                    <a:pt x="6926" y="2489"/>
                    <a:pt x="6994" y="2341"/>
                  </a:cubicBezTo>
                  <a:cubicBezTo>
                    <a:pt x="7011" y="2301"/>
                    <a:pt x="7011" y="2244"/>
                    <a:pt x="7074" y="2244"/>
                  </a:cubicBezTo>
                  <a:close/>
                  <a:moveTo>
                    <a:pt x="4406" y="2342"/>
                  </a:moveTo>
                  <a:cubicBezTo>
                    <a:pt x="4433" y="2342"/>
                    <a:pt x="4456" y="2372"/>
                    <a:pt x="4482" y="2432"/>
                  </a:cubicBezTo>
                  <a:cubicBezTo>
                    <a:pt x="4522" y="2529"/>
                    <a:pt x="4557" y="2631"/>
                    <a:pt x="4596" y="2734"/>
                  </a:cubicBezTo>
                  <a:cubicBezTo>
                    <a:pt x="4615" y="2780"/>
                    <a:pt x="4637" y="2801"/>
                    <a:pt x="4662" y="2801"/>
                  </a:cubicBezTo>
                  <a:cubicBezTo>
                    <a:pt x="4683" y="2801"/>
                    <a:pt x="4707" y="2785"/>
                    <a:pt x="4733" y="2757"/>
                  </a:cubicBezTo>
                  <a:cubicBezTo>
                    <a:pt x="4733" y="2751"/>
                    <a:pt x="4739" y="2745"/>
                    <a:pt x="4744" y="2745"/>
                  </a:cubicBezTo>
                  <a:cubicBezTo>
                    <a:pt x="4794" y="2696"/>
                    <a:pt x="4826" y="2613"/>
                    <a:pt x="4896" y="2613"/>
                  </a:cubicBezTo>
                  <a:cubicBezTo>
                    <a:pt x="4907" y="2613"/>
                    <a:pt x="4919" y="2615"/>
                    <a:pt x="4932" y="2620"/>
                  </a:cubicBezTo>
                  <a:cubicBezTo>
                    <a:pt x="5029" y="2654"/>
                    <a:pt x="5012" y="2757"/>
                    <a:pt x="5029" y="2836"/>
                  </a:cubicBezTo>
                  <a:cubicBezTo>
                    <a:pt x="5063" y="2950"/>
                    <a:pt x="5086" y="3070"/>
                    <a:pt x="5109" y="3189"/>
                  </a:cubicBezTo>
                  <a:cubicBezTo>
                    <a:pt x="5147" y="3375"/>
                    <a:pt x="5102" y="3440"/>
                    <a:pt x="4912" y="3440"/>
                  </a:cubicBezTo>
                  <a:cubicBezTo>
                    <a:pt x="4904" y="3440"/>
                    <a:pt x="4895" y="3440"/>
                    <a:pt x="4887" y="3440"/>
                  </a:cubicBezTo>
                  <a:cubicBezTo>
                    <a:pt x="4471" y="3400"/>
                    <a:pt x="4050" y="3412"/>
                    <a:pt x="3634" y="3366"/>
                  </a:cubicBezTo>
                  <a:cubicBezTo>
                    <a:pt x="3440" y="3349"/>
                    <a:pt x="3417" y="3320"/>
                    <a:pt x="3457" y="3138"/>
                  </a:cubicBezTo>
                  <a:cubicBezTo>
                    <a:pt x="3492" y="2973"/>
                    <a:pt x="3531" y="2808"/>
                    <a:pt x="3583" y="2643"/>
                  </a:cubicBezTo>
                  <a:cubicBezTo>
                    <a:pt x="3603" y="2576"/>
                    <a:pt x="3626" y="2545"/>
                    <a:pt x="3661" y="2545"/>
                  </a:cubicBezTo>
                  <a:cubicBezTo>
                    <a:pt x="3686" y="2545"/>
                    <a:pt x="3716" y="2561"/>
                    <a:pt x="3753" y="2591"/>
                  </a:cubicBezTo>
                  <a:cubicBezTo>
                    <a:pt x="3788" y="2620"/>
                    <a:pt x="3822" y="2660"/>
                    <a:pt x="3856" y="2688"/>
                  </a:cubicBezTo>
                  <a:cubicBezTo>
                    <a:pt x="3918" y="2750"/>
                    <a:pt x="3958" y="2781"/>
                    <a:pt x="3995" y="2781"/>
                  </a:cubicBezTo>
                  <a:cubicBezTo>
                    <a:pt x="4037" y="2781"/>
                    <a:pt x="4075" y="2741"/>
                    <a:pt x="4135" y="2660"/>
                  </a:cubicBezTo>
                  <a:cubicBezTo>
                    <a:pt x="4192" y="2574"/>
                    <a:pt x="4249" y="2489"/>
                    <a:pt x="4312" y="2415"/>
                  </a:cubicBezTo>
                  <a:cubicBezTo>
                    <a:pt x="4352" y="2366"/>
                    <a:pt x="4381" y="2342"/>
                    <a:pt x="4406" y="2342"/>
                  </a:cubicBezTo>
                  <a:close/>
                  <a:moveTo>
                    <a:pt x="2015" y="2655"/>
                  </a:moveTo>
                  <a:cubicBezTo>
                    <a:pt x="2049" y="2655"/>
                    <a:pt x="2082" y="2677"/>
                    <a:pt x="2108" y="2722"/>
                  </a:cubicBezTo>
                  <a:cubicBezTo>
                    <a:pt x="2210" y="2893"/>
                    <a:pt x="2296" y="3070"/>
                    <a:pt x="2352" y="3258"/>
                  </a:cubicBezTo>
                  <a:cubicBezTo>
                    <a:pt x="2392" y="3383"/>
                    <a:pt x="2364" y="3423"/>
                    <a:pt x="2244" y="3440"/>
                  </a:cubicBezTo>
                  <a:cubicBezTo>
                    <a:pt x="1766" y="3508"/>
                    <a:pt x="1293" y="3571"/>
                    <a:pt x="815" y="3634"/>
                  </a:cubicBezTo>
                  <a:cubicBezTo>
                    <a:pt x="800" y="3635"/>
                    <a:pt x="786" y="3636"/>
                    <a:pt x="773" y="3636"/>
                  </a:cubicBezTo>
                  <a:cubicBezTo>
                    <a:pt x="691" y="3636"/>
                    <a:pt x="661" y="3601"/>
                    <a:pt x="661" y="3503"/>
                  </a:cubicBezTo>
                  <a:cubicBezTo>
                    <a:pt x="655" y="3298"/>
                    <a:pt x="684" y="3098"/>
                    <a:pt x="741" y="2899"/>
                  </a:cubicBezTo>
                  <a:cubicBezTo>
                    <a:pt x="753" y="2847"/>
                    <a:pt x="779" y="2821"/>
                    <a:pt x="810" y="2821"/>
                  </a:cubicBezTo>
                  <a:cubicBezTo>
                    <a:pt x="837" y="2821"/>
                    <a:pt x="869" y="2840"/>
                    <a:pt x="900" y="2876"/>
                  </a:cubicBezTo>
                  <a:cubicBezTo>
                    <a:pt x="963" y="2956"/>
                    <a:pt x="991" y="3076"/>
                    <a:pt x="1111" y="3144"/>
                  </a:cubicBezTo>
                  <a:cubicBezTo>
                    <a:pt x="1202" y="3024"/>
                    <a:pt x="1242" y="2893"/>
                    <a:pt x="1310" y="2779"/>
                  </a:cubicBezTo>
                  <a:cubicBezTo>
                    <a:pt x="1338" y="2730"/>
                    <a:pt x="1355" y="2659"/>
                    <a:pt x="1422" y="2659"/>
                  </a:cubicBezTo>
                  <a:cubicBezTo>
                    <a:pt x="1425" y="2659"/>
                    <a:pt x="1427" y="2660"/>
                    <a:pt x="1430" y="2660"/>
                  </a:cubicBezTo>
                  <a:cubicBezTo>
                    <a:pt x="1510" y="2665"/>
                    <a:pt x="1527" y="2728"/>
                    <a:pt x="1555" y="2785"/>
                  </a:cubicBezTo>
                  <a:cubicBezTo>
                    <a:pt x="1584" y="2842"/>
                    <a:pt x="1601" y="2893"/>
                    <a:pt x="1629" y="2950"/>
                  </a:cubicBezTo>
                  <a:cubicBezTo>
                    <a:pt x="1645" y="2990"/>
                    <a:pt x="1663" y="3010"/>
                    <a:pt x="1685" y="3010"/>
                  </a:cubicBezTo>
                  <a:cubicBezTo>
                    <a:pt x="1703" y="3010"/>
                    <a:pt x="1722" y="2996"/>
                    <a:pt x="1743" y="2967"/>
                  </a:cubicBezTo>
                  <a:cubicBezTo>
                    <a:pt x="1800" y="2882"/>
                    <a:pt x="1851" y="2796"/>
                    <a:pt x="1914" y="2717"/>
                  </a:cubicBezTo>
                  <a:cubicBezTo>
                    <a:pt x="1945" y="2677"/>
                    <a:pt x="1981" y="2655"/>
                    <a:pt x="2015" y="2655"/>
                  </a:cubicBezTo>
                  <a:close/>
                  <a:moveTo>
                    <a:pt x="166" y="0"/>
                  </a:moveTo>
                  <a:cubicBezTo>
                    <a:pt x="314" y="644"/>
                    <a:pt x="97" y="1361"/>
                    <a:pt x="52" y="2005"/>
                  </a:cubicBezTo>
                  <a:cubicBezTo>
                    <a:pt x="35" y="2255"/>
                    <a:pt x="29" y="2506"/>
                    <a:pt x="23" y="2757"/>
                  </a:cubicBezTo>
                  <a:cubicBezTo>
                    <a:pt x="52" y="2785"/>
                    <a:pt x="69" y="2814"/>
                    <a:pt x="74" y="2848"/>
                  </a:cubicBezTo>
                  <a:cubicBezTo>
                    <a:pt x="109" y="2996"/>
                    <a:pt x="160" y="3132"/>
                    <a:pt x="228" y="3263"/>
                  </a:cubicBezTo>
                  <a:cubicBezTo>
                    <a:pt x="268" y="3326"/>
                    <a:pt x="228" y="3383"/>
                    <a:pt x="160" y="3383"/>
                  </a:cubicBezTo>
                  <a:cubicBezTo>
                    <a:pt x="114" y="3383"/>
                    <a:pt x="63" y="3383"/>
                    <a:pt x="17" y="3377"/>
                  </a:cubicBezTo>
                  <a:cubicBezTo>
                    <a:pt x="17" y="3520"/>
                    <a:pt x="12" y="3656"/>
                    <a:pt x="0" y="3799"/>
                  </a:cubicBezTo>
                  <a:lnTo>
                    <a:pt x="12268" y="3799"/>
                  </a:lnTo>
                  <a:cubicBezTo>
                    <a:pt x="12291" y="3639"/>
                    <a:pt x="12325" y="3480"/>
                    <a:pt x="12365" y="3320"/>
                  </a:cubicBezTo>
                  <a:lnTo>
                    <a:pt x="12365" y="3320"/>
                  </a:lnTo>
                  <a:cubicBezTo>
                    <a:pt x="12278" y="3326"/>
                    <a:pt x="12191" y="3328"/>
                    <a:pt x="12104" y="3328"/>
                  </a:cubicBezTo>
                  <a:cubicBezTo>
                    <a:pt x="11984" y="3328"/>
                    <a:pt x="11864" y="3325"/>
                    <a:pt x="11744" y="3325"/>
                  </a:cubicBezTo>
                  <a:cubicBezTo>
                    <a:pt x="11706" y="3325"/>
                    <a:pt x="11668" y="3325"/>
                    <a:pt x="11630" y="3326"/>
                  </a:cubicBezTo>
                  <a:cubicBezTo>
                    <a:pt x="11510" y="3326"/>
                    <a:pt x="11476" y="3269"/>
                    <a:pt x="11510" y="3155"/>
                  </a:cubicBezTo>
                  <a:cubicBezTo>
                    <a:pt x="11590" y="2927"/>
                    <a:pt x="11670" y="2705"/>
                    <a:pt x="11755" y="2489"/>
                  </a:cubicBezTo>
                  <a:cubicBezTo>
                    <a:pt x="11775" y="2431"/>
                    <a:pt x="11799" y="2404"/>
                    <a:pt x="11832" y="2404"/>
                  </a:cubicBezTo>
                  <a:cubicBezTo>
                    <a:pt x="11857" y="2404"/>
                    <a:pt x="11886" y="2419"/>
                    <a:pt x="11920" y="2449"/>
                  </a:cubicBezTo>
                  <a:cubicBezTo>
                    <a:pt x="12017" y="2529"/>
                    <a:pt x="12063" y="2648"/>
                    <a:pt x="12171" y="2728"/>
                  </a:cubicBezTo>
                  <a:cubicBezTo>
                    <a:pt x="12268" y="2671"/>
                    <a:pt x="12268" y="2563"/>
                    <a:pt x="12313" y="2489"/>
                  </a:cubicBezTo>
                  <a:cubicBezTo>
                    <a:pt x="12365" y="2415"/>
                    <a:pt x="12353" y="2255"/>
                    <a:pt x="12473" y="2250"/>
                  </a:cubicBezTo>
                  <a:cubicBezTo>
                    <a:pt x="12476" y="2250"/>
                    <a:pt x="12479" y="2249"/>
                    <a:pt x="12481" y="2249"/>
                  </a:cubicBezTo>
                  <a:cubicBezTo>
                    <a:pt x="12587" y="2249"/>
                    <a:pt x="12599" y="2354"/>
                    <a:pt x="12627" y="2438"/>
                  </a:cubicBezTo>
                  <a:cubicBezTo>
                    <a:pt x="12729" y="2124"/>
                    <a:pt x="12832" y="1805"/>
                    <a:pt x="12917" y="1487"/>
                  </a:cubicBezTo>
                  <a:cubicBezTo>
                    <a:pt x="12946" y="1350"/>
                    <a:pt x="12946" y="1213"/>
                    <a:pt x="12923" y="1077"/>
                  </a:cubicBezTo>
                  <a:cubicBezTo>
                    <a:pt x="12917" y="1031"/>
                    <a:pt x="12917" y="980"/>
                    <a:pt x="12928" y="934"/>
                  </a:cubicBezTo>
                  <a:cubicBezTo>
                    <a:pt x="12985" y="638"/>
                    <a:pt x="13042" y="336"/>
                    <a:pt x="13099" y="34"/>
                  </a:cubicBezTo>
                  <a:cubicBezTo>
                    <a:pt x="13099" y="23"/>
                    <a:pt x="13099" y="12"/>
                    <a:pt x="13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5"/>
            <p:cNvSpPr/>
            <p:nvPr/>
          </p:nvSpPr>
          <p:spPr>
            <a:xfrm>
              <a:off x="5407360" y="2313211"/>
              <a:ext cx="78569" cy="73782"/>
            </a:xfrm>
            <a:custGeom>
              <a:avLst/>
              <a:gdLst/>
              <a:ahLst/>
              <a:cxnLst/>
              <a:rect l="l" t="t" r="r" b="b"/>
              <a:pathLst>
                <a:path w="1149" h="1079" extrusionOk="0">
                  <a:moveTo>
                    <a:pt x="995" y="1"/>
                  </a:moveTo>
                  <a:cubicBezTo>
                    <a:pt x="887" y="6"/>
                    <a:pt x="893" y="160"/>
                    <a:pt x="841" y="240"/>
                  </a:cubicBezTo>
                  <a:cubicBezTo>
                    <a:pt x="790" y="325"/>
                    <a:pt x="790" y="422"/>
                    <a:pt x="699" y="479"/>
                  </a:cubicBezTo>
                  <a:cubicBezTo>
                    <a:pt x="585" y="399"/>
                    <a:pt x="540" y="280"/>
                    <a:pt x="448" y="200"/>
                  </a:cubicBezTo>
                  <a:cubicBezTo>
                    <a:pt x="411" y="170"/>
                    <a:pt x="382" y="155"/>
                    <a:pt x="357" y="155"/>
                  </a:cubicBezTo>
                  <a:cubicBezTo>
                    <a:pt x="325" y="155"/>
                    <a:pt x="300" y="182"/>
                    <a:pt x="278" y="240"/>
                  </a:cubicBezTo>
                  <a:cubicBezTo>
                    <a:pt x="192" y="456"/>
                    <a:pt x="112" y="678"/>
                    <a:pt x="38" y="906"/>
                  </a:cubicBezTo>
                  <a:cubicBezTo>
                    <a:pt x="0" y="1015"/>
                    <a:pt x="30" y="1072"/>
                    <a:pt x="141" y="1072"/>
                  </a:cubicBezTo>
                  <a:cubicBezTo>
                    <a:pt x="147" y="1072"/>
                    <a:pt x="152" y="1072"/>
                    <a:pt x="158" y="1071"/>
                  </a:cubicBezTo>
                  <a:cubicBezTo>
                    <a:pt x="321" y="1071"/>
                    <a:pt x="484" y="1079"/>
                    <a:pt x="646" y="1079"/>
                  </a:cubicBezTo>
                  <a:cubicBezTo>
                    <a:pt x="727" y="1079"/>
                    <a:pt x="807" y="1077"/>
                    <a:pt x="887" y="1071"/>
                  </a:cubicBezTo>
                  <a:cubicBezTo>
                    <a:pt x="967" y="775"/>
                    <a:pt x="1058" y="485"/>
                    <a:pt x="1149" y="189"/>
                  </a:cubicBezTo>
                  <a:cubicBezTo>
                    <a:pt x="1120" y="103"/>
                    <a:pt x="1109" y="1"/>
                    <a:pt x="995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5"/>
            <p:cNvSpPr/>
            <p:nvPr/>
          </p:nvSpPr>
          <p:spPr>
            <a:xfrm>
              <a:off x="4624473" y="2347880"/>
              <a:ext cx="17163" cy="43285"/>
            </a:xfrm>
            <a:custGeom>
              <a:avLst/>
              <a:gdLst/>
              <a:ahLst/>
              <a:cxnLst/>
              <a:rect l="l" t="t" r="r" b="b"/>
              <a:pathLst>
                <a:path w="251" h="633" extrusionOk="0">
                  <a:moveTo>
                    <a:pt x="6" y="1"/>
                  </a:moveTo>
                  <a:cubicBezTo>
                    <a:pt x="6" y="211"/>
                    <a:pt x="0" y="416"/>
                    <a:pt x="0" y="621"/>
                  </a:cubicBezTo>
                  <a:cubicBezTo>
                    <a:pt x="46" y="627"/>
                    <a:pt x="91" y="633"/>
                    <a:pt x="143" y="633"/>
                  </a:cubicBezTo>
                  <a:cubicBezTo>
                    <a:pt x="211" y="633"/>
                    <a:pt x="251" y="570"/>
                    <a:pt x="211" y="507"/>
                  </a:cubicBezTo>
                  <a:cubicBezTo>
                    <a:pt x="143" y="376"/>
                    <a:pt x="91" y="240"/>
                    <a:pt x="57" y="97"/>
                  </a:cubicBezTo>
                  <a:cubicBezTo>
                    <a:pt x="46" y="63"/>
                    <a:pt x="29" y="29"/>
                    <a:pt x="6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5"/>
            <p:cNvSpPr/>
            <p:nvPr/>
          </p:nvSpPr>
          <p:spPr>
            <a:xfrm>
              <a:off x="5039200" y="2313211"/>
              <a:ext cx="133273" cy="79526"/>
            </a:xfrm>
            <a:custGeom>
              <a:avLst/>
              <a:gdLst/>
              <a:ahLst/>
              <a:cxnLst/>
              <a:rect l="l" t="t" r="r" b="b"/>
              <a:pathLst>
                <a:path w="1949" h="1163" extrusionOk="0">
                  <a:moveTo>
                    <a:pt x="991" y="1"/>
                  </a:moveTo>
                  <a:cubicBezTo>
                    <a:pt x="935" y="1"/>
                    <a:pt x="923" y="58"/>
                    <a:pt x="906" y="98"/>
                  </a:cubicBezTo>
                  <a:cubicBezTo>
                    <a:pt x="843" y="246"/>
                    <a:pt x="781" y="399"/>
                    <a:pt x="712" y="542"/>
                  </a:cubicBezTo>
                  <a:cubicBezTo>
                    <a:pt x="685" y="604"/>
                    <a:pt x="665" y="632"/>
                    <a:pt x="639" y="632"/>
                  </a:cubicBezTo>
                  <a:cubicBezTo>
                    <a:pt x="618" y="632"/>
                    <a:pt x="592" y="612"/>
                    <a:pt x="553" y="576"/>
                  </a:cubicBezTo>
                  <a:cubicBezTo>
                    <a:pt x="479" y="508"/>
                    <a:pt x="411" y="428"/>
                    <a:pt x="337" y="365"/>
                  </a:cubicBezTo>
                  <a:cubicBezTo>
                    <a:pt x="289" y="321"/>
                    <a:pt x="257" y="298"/>
                    <a:pt x="227" y="298"/>
                  </a:cubicBezTo>
                  <a:cubicBezTo>
                    <a:pt x="193" y="298"/>
                    <a:pt x="163" y="329"/>
                    <a:pt x="120" y="394"/>
                  </a:cubicBezTo>
                  <a:cubicBezTo>
                    <a:pt x="1" y="565"/>
                    <a:pt x="12" y="752"/>
                    <a:pt x="18" y="946"/>
                  </a:cubicBezTo>
                  <a:cubicBezTo>
                    <a:pt x="6" y="1043"/>
                    <a:pt x="80" y="1134"/>
                    <a:pt x="183" y="1134"/>
                  </a:cubicBezTo>
                  <a:cubicBezTo>
                    <a:pt x="251" y="1145"/>
                    <a:pt x="314" y="1157"/>
                    <a:pt x="382" y="1163"/>
                  </a:cubicBezTo>
                  <a:lnTo>
                    <a:pt x="1743" y="1163"/>
                  </a:lnTo>
                  <a:cubicBezTo>
                    <a:pt x="1846" y="1163"/>
                    <a:pt x="1920" y="1128"/>
                    <a:pt x="1925" y="1020"/>
                  </a:cubicBezTo>
                  <a:cubicBezTo>
                    <a:pt x="1948" y="804"/>
                    <a:pt x="1937" y="587"/>
                    <a:pt x="1891" y="377"/>
                  </a:cubicBezTo>
                  <a:cubicBezTo>
                    <a:pt x="1877" y="311"/>
                    <a:pt x="1855" y="280"/>
                    <a:pt x="1820" y="280"/>
                  </a:cubicBezTo>
                  <a:cubicBezTo>
                    <a:pt x="1801" y="280"/>
                    <a:pt x="1778" y="290"/>
                    <a:pt x="1749" y="308"/>
                  </a:cubicBezTo>
                  <a:cubicBezTo>
                    <a:pt x="1652" y="371"/>
                    <a:pt x="1561" y="445"/>
                    <a:pt x="1464" y="508"/>
                  </a:cubicBezTo>
                  <a:cubicBezTo>
                    <a:pt x="1409" y="547"/>
                    <a:pt x="1375" y="569"/>
                    <a:pt x="1349" y="569"/>
                  </a:cubicBezTo>
                  <a:cubicBezTo>
                    <a:pt x="1315" y="569"/>
                    <a:pt x="1294" y="533"/>
                    <a:pt x="1259" y="456"/>
                  </a:cubicBezTo>
                  <a:cubicBezTo>
                    <a:pt x="1202" y="337"/>
                    <a:pt x="1145" y="211"/>
                    <a:pt x="1088" y="86"/>
                  </a:cubicBezTo>
                  <a:cubicBezTo>
                    <a:pt x="1071" y="46"/>
                    <a:pt x="1043" y="1"/>
                    <a:pt x="9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5"/>
            <p:cNvSpPr/>
            <p:nvPr/>
          </p:nvSpPr>
          <p:spPr>
            <a:xfrm>
              <a:off x="5233947" y="2313211"/>
              <a:ext cx="122332" cy="77611"/>
            </a:xfrm>
            <a:custGeom>
              <a:avLst/>
              <a:gdLst/>
              <a:ahLst/>
              <a:cxnLst/>
              <a:rect l="l" t="t" r="r" b="b"/>
              <a:pathLst>
                <a:path w="1789" h="1135" extrusionOk="0">
                  <a:moveTo>
                    <a:pt x="812" y="0"/>
                  </a:moveTo>
                  <a:cubicBezTo>
                    <a:pt x="809" y="0"/>
                    <a:pt x="806" y="0"/>
                    <a:pt x="803" y="1"/>
                  </a:cubicBezTo>
                  <a:cubicBezTo>
                    <a:pt x="740" y="1"/>
                    <a:pt x="723" y="63"/>
                    <a:pt x="706" y="115"/>
                  </a:cubicBezTo>
                  <a:cubicBezTo>
                    <a:pt x="655" y="234"/>
                    <a:pt x="609" y="354"/>
                    <a:pt x="564" y="468"/>
                  </a:cubicBezTo>
                  <a:cubicBezTo>
                    <a:pt x="547" y="508"/>
                    <a:pt x="525" y="528"/>
                    <a:pt x="499" y="528"/>
                  </a:cubicBezTo>
                  <a:cubicBezTo>
                    <a:pt x="480" y="528"/>
                    <a:pt x="460" y="518"/>
                    <a:pt x="439" y="496"/>
                  </a:cubicBezTo>
                  <a:cubicBezTo>
                    <a:pt x="359" y="428"/>
                    <a:pt x="296" y="354"/>
                    <a:pt x="217" y="285"/>
                  </a:cubicBezTo>
                  <a:cubicBezTo>
                    <a:pt x="184" y="260"/>
                    <a:pt x="157" y="247"/>
                    <a:pt x="133" y="247"/>
                  </a:cubicBezTo>
                  <a:cubicBezTo>
                    <a:pt x="99" y="247"/>
                    <a:pt x="74" y="276"/>
                    <a:pt x="57" y="337"/>
                  </a:cubicBezTo>
                  <a:cubicBezTo>
                    <a:pt x="0" y="525"/>
                    <a:pt x="17" y="713"/>
                    <a:pt x="23" y="901"/>
                  </a:cubicBezTo>
                  <a:cubicBezTo>
                    <a:pt x="23" y="1037"/>
                    <a:pt x="51" y="1054"/>
                    <a:pt x="188" y="1083"/>
                  </a:cubicBezTo>
                  <a:cubicBezTo>
                    <a:pt x="450" y="1134"/>
                    <a:pt x="712" y="1111"/>
                    <a:pt x="968" y="1123"/>
                  </a:cubicBezTo>
                  <a:lnTo>
                    <a:pt x="1549" y="1123"/>
                  </a:lnTo>
                  <a:cubicBezTo>
                    <a:pt x="1697" y="1123"/>
                    <a:pt x="1788" y="1032"/>
                    <a:pt x="1766" y="895"/>
                  </a:cubicBezTo>
                  <a:cubicBezTo>
                    <a:pt x="1731" y="730"/>
                    <a:pt x="1692" y="565"/>
                    <a:pt x="1640" y="405"/>
                  </a:cubicBezTo>
                  <a:cubicBezTo>
                    <a:pt x="1627" y="352"/>
                    <a:pt x="1604" y="326"/>
                    <a:pt x="1572" y="326"/>
                  </a:cubicBezTo>
                  <a:cubicBezTo>
                    <a:pt x="1550" y="326"/>
                    <a:pt x="1523" y="339"/>
                    <a:pt x="1492" y="365"/>
                  </a:cubicBezTo>
                  <a:cubicBezTo>
                    <a:pt x="1424" y="416"/>
                    <a:pt x="1373" y="479"/>
                    <a:pt x="1310" y="525"/>
                  </a:cubicBezTo>
                  <a:cubicBezTo>
                    <a:pt x="1271" y="557"/>
                    <a:pt x="1243" y="573"/>
                    <a:pt x="1219" y="573"/>
                  </a:cubicBezTo>
                  <a:cubicBezTo>
                    <a:pt x="1189" y="573"/>
                    <a:pt x="1166" y="545"/>
                    <a:pt x="1133" y="490"/>
                  </a:cubicBezTo>
                  <a:cubicBezTo>
                    <a:pt x="1065" y="360"/>
                    <a:pt x="991" y="229"/>
                    <a:pt x="923" y="98"/>
                  </a:cubicBezTo>
                  <a:cubicBezTo>
                    <a:pt x="896" y="54"/>
                    <a:pt x="874" y="0"/>
                    <a:pt x="81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5"/>
            <p:cNvSpPr/>
            <p:nvPr/>
          </p:nvSpPr>
          <p:spPr>
            <a:xfrm>
              <a:off x="4856556" y="2319160"/>
              <a:ext cx="118229" cy="75218"/>
            </a:xfrm>
            <a:custGeom>
              <a:avLst/>
              <a:gdLst/>
              <a:ahLst/>
              <a:cxnLst/>
              <a:rect l="l" t="t" r="r" b="b"/>
              <a:pathLst>
                <a:path w="1729" h="1100" extrusionOk="0">
                  <a:moveTo>
                    <a:pt x="989" y="0"/>
                  </a:moveTo>
                  <a:cubicBezTo>
                    <a:pt x="964" y="0"/>
                    <a:pt x="935" y="25"/>
                    <a:pt x="895" y="73"/>
                  </a:cubicBezTo>
                  <a:cubicBezTo>
                    <a:pt x="832" y="153"/>
                    <a:pt x="775" y="238"/>
                    <a:pt x="718" y="318"/>
                  </a:cubicBezTo>
                  <a:cubicBezTo>
                    <a:pt x="657" y="403"/>
                    <a:pt x="621" y="445"/>
                    <a:pt x="579" y="445"/>
                  </a:cubicBezTo>
                  <a:cubicBezTo>
                    <a:pt x="543" y="445"/>
                    <a:pt x="503" y="413"/>
                    <a:pt x="439" y="352"/>
                  </a:cubicBezTo>
                  <a:cubicBezTo>
                    <a:pt x="405" y="318"/>
                    <a:pt x="371" y="278"/>
                    <a:pt x="336" y="255"/>
                  </a:cubicBezTo>
                  <a:cubicBezTo>
                    <a:pt x="298" y="222"/>
                    <a:pt x="268" y="204"/>
                    <a:pt x="243" y="204"/>
                  </a:cubicBezTo>
                  <a:cubicBezTo>
                    <a:pt x="209" y="204"/>
                    <a:pt x="185" y="237"/>
                    <a:pt x="166" y="307"/>
                  </a:cubicBezTo>
                  <a:cubicBezTo>
                    <a:pt x="114" y="472"/>
                    <a:pt x="75" y="631"/>
                    <a:pt x="40" y="796"/>
                  </a:cubicBezTo>
                  <a:cubicBezTo>
                    <a:pt x="0" y="984"/>
                    <a:pt x="23" y="1007"/>
                    <a:pt x="217" y="1030"/>
                  </a:cubicBezTo>
                  <a:cubicBezTo>
                    <a:pt x="633" y="1076"/>
                    <a:pt x="1054" y="1064"/>
                    <a:pt x="1470" y="1098"/>
                  </a:cubicBezTo>
                  <a:cubicBezTo>
                    <a:pt x="1486" y="1099"/>
                    <a:pt x="1500" y="1100"/>
                    <a:pt x="1514" y="1100"/>
                  </a:cubicBezTo>
                  <a:cubicBezTo>
                    <a:pt x="1688" y="1100"/>
                    <a:pt x="1729" y="1032"/>
                    <a:pt x="1692" y="848"/>
                  </a:cubicBezTo>
                  <a:cubicBezTo>
                    <a:pt x="1669" y="734"/>
                    <a:pt x="1646" y="614"/>
                    <a:pt x="1612" y="495"/>
                  </a:cubicBezTo>
                  <a:cubicBezTo>
                    <a:pt x="1595" y="426"/>
                    <a:pt x="1607" y="312"/>
                    <a:pt x="1515" y="284"/>
                  </a:cubicBezTo>
                  <a:cubicBezTo>
                    <a:pt x="1503" y="279"/>
                    <a:pt x="1491" y="277"/>
                    <a:pt x="1480" y="277"/>
                  </a:cubicBezTo>
                  <a:cubicBezTo>
                    <a:pt x="1413" y="277"/>
                    <a:pt x="1377" y="359"/>
                    <a:pt x="1327" y="403"/>
                  </a:cubicBezTo>
                  <a:cubicBezTo>
                    <a:pt x="1322" y="409"/>
                    <a:pt x="1316" y="415"/>
                    <a:pt x="1316" y="421"/>
                  </a:cubicBezTo>
                  <a:cubicBezTo>
                    <a:pt x="1289" y="447"/>
                    <a:pt x="1265" y="463"/>
                    <a:pt x="1243" y="463"/>
                  </a:cubicBezTo>
                  <a:cubicBezTo>
                    <a:pt x="1219" y="463"/>
                    <a:pt x="1198" y="443"/>
                    <a:pt x="1179" y="398"/>
                  </a:cubicBezTo>
                  <a:cubicBezTo>
                    <a:pt x="1145" y="295"/>
                    <a:pt x="1111" y="193"/>
                    <a:pt x="1065" y="90"/>
                  </a:cubicBezTo>
                  <a:cubicBezTo>
                    <a:pt x="1039" y="30"/>
                    <a:pt x="1016" y="0"/>
                    <a:pt x="98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5"/>
            <p:cNvSpPr/>
            <p:nvPr/>
          </p:nvSpPr>
          <p:spPr>
            <a:xfrm>
              <a:off x="4667689" y="2340700"/>
              <a:ext cx="118844" cy="67354"/>
            </a:xfrm>
            <a:custGeom>
              <a:avLst/>
              <a:gdLst/>
              <a:ahLst/>
              <a:cxnLst/>
              <a:rect l="l" t="t" r="r" b="b"/>
              <a:pathLst>
                <a:path w="1738" h="985" extrusionOk="0">
                  <a:moveTo>
                    <a:pt x="1362" y="0"/>
                  </a:moveTo>
                  <a:cubicBezTo>
                    <a:pt x="1331" y="0"/>
                    <a:pt x="1298" y="22"/>
                    <a:pt x="1265" y="66"/>
                  </a:cubicBezTo>
                  <a:cubicBezTo>
                    <a:pt x="1196" y="151"/>
                    <a:pt x="1151" y="231"/>
                    <a:pt x="1094" y="316"/>
                  </a:cubicBezTo>
                  <a:cubicBezTo>
                    <a:pt x="1073" y="345"/>
                    <a:pt x="1052" y="359"/>
                    <a:pt x="1033" y="359"/>
                  </a:cubicBezTo>
                  <a:cubicBezTo>
                    <a:pt x="1010" y="359"/>
                    <a:pt x="990" y="339"/>
                    <a:pt x="974" y="299"/>
                  </a:cubicBezTo>
                  <a:cubicBezTo>
                    <a:pt x="951" y="242"/>
                    <a:pt x="929" y="185"/>
                    <a:pt x="906" y="134"/>
                  </a:cubicBezTo>
                  <a:cubicBezTo>
                    <a:pt x="877" y="77"/>
                    <a:pt x="849" y="14"/>
                    <a:pt x="781" y="9"/>
                  </a:cubicBezTo>
                  <a:cubicBezTo>
                    <a:pt x="778" y="9"/>
                    <a:pt x="776" y="8"/>
                    <a:pt x="773" y="8"/>
                  </a:cubicBezTo>
                  <a:cubicBezTo>
                    <a:pt x="710" y="8"/>
                    <a:pt x="683" y="79"/>
                    <a:pt x="655" y="128"/>
                  </a:cubicBezTo>
                  <a:cubicBezTo>
                    <a:pt x="593" y="242"/>
                    <a:pt x="553" y="373"/>
                    <a:pt x="462" y="493"/>
                  </a:cubicBezTo>
                  <a:cubicBezTo>
                    <a:pt x="336" y="425"/>
                    <a:pt x="314" y="311"/>
                    <a:pt x="245" y="225"/>
                  </a:cubicBezTo>
                  <a:cubicBezTo>
                    <a:pt x="217" y="189"/>
                    <a:pt x="187" y="172"/>
                    <a:pt x="159" y="172"/>
                  </a:cubicBezTo>
                  <a:cubicBezTo>
                    <a:pt x="126" y="172"/>
                    <a:pt x="98" y="198"/>
                    <a:pt x="86" y="248"/>
                  </a:cubicBezTo>
                  <a:cubicBezTo>
                    <a:pt x="29" y="447"/>
                    <a:pt x="0" y="647"/>
                    <a:pt x="6" y="852"/>
                  </a:cubicBezTo>
                  <a:cubicBezTo>
                    <a:pt x="11" y="950"/>
                    <a:pt x="37" y="985"/>
                    <a:pt x="119" y="985"/>
                  </a:cubicBezTo>
                  <a:cubicBezTo>
                    <a:pt x="131" y="985"/>
                    <a:pt x="145" y="984"/>
                    <a:pt x="160" y="983"/>
                  </a:cubicBezTo>
                  <a:cubicBezTo>
                    <a:pt x="638" y="920"/>
                    <a:pt x="1117" y="857"/>
                    <a:pt x="1589" y="789"/>
                  </a:cubicBezTo>
                  <a:cubicBezTo>
                    <a:pt x="1715" y="772"/>
                    <a:pt x="1737" y="732"/>
                    <a:pt x="1703" y="607"/>
                  </a:cubicBezTo>
                  <a:cubicBezTo>
                    <a:pt x="1641" y="419"/>
                    <a:pt x="1561" y="242"/>
                    <a:pt x="1453" y="71"/>
                  </a:cubicBezTo>
                  <a:cubicBezTo>
                    <a:pt x="1426" y="24"/>
                    <a:pt x="1395" y="0"/>
                    <a:pt x="13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2" name="Google Shape;2542;p65"/>
          <p:cNvGrpSpPr/>
          <p:nvPr/>
        </p:nvGrpSpPr>
        <p:grpSpPr>
          <a:xfrm>
            <a:off x="3333613" y="1823813"/>
            <a:ext cx="4659165" cy="2578993"/>
            <a:chOff x="3069862" y="1583058"/>
            <a:chExt cx="5068718" cy="2805693"/>
          </a:xfrm>
        </p:grpSpPr>
        <p:grpSp>
          <p:nvGrpSpPr>
            <p:cNvPr id="2543" name="Google Shape;2543;p65"/>
            <p:cNvGrpSpPr/>
            <p:nvPr/>
          </p:nvGrpSpPr>
          <p:grpSpPr>
            <a:xfrm>
              <a:off x="6136927" y="2760524"/>
              <a:ext cx="89407" cy="81001"/>
              <a:chOff x="4293400" y="2574725"/>
              <a:chExt cx="84425" cy="80100"/>
            </a:xfrm>
          </p:grpSpPr>
          <p:sp>
            <p:nvSpPr>
              <p:cNvPr id="2544" name="Google Shape;2544;p65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45" name="Google Shape;2545;p65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6" name="Google Shape;2546;p65"/>
            <p:cNvGrpSpPr/>
            <p:nvPr/>
          </p:nvGrpSpPr>
          <p:grpSpPr>
            <a:xfrm>
              <a:off x="5826400" y="1635971"/>
              <a:ext cx="2030405" cy="1153702"/>
              <a:chOff x="4000175" y="1462675"/>
              <a:chExt cx="1917275" cy="1140875"/>
            </a:xfrm>
          </p:grpSpPr>
          <p:sp>
            <p:nvSpPr>
              <p:cNvPr id="2547" name="Google Shape;2547;p65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grpSp>
            <p:nvGrpSpPr>
              <p:cNvPr id="2548" name="Google Shape;2548;p65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549" name="Google Shape;2549;p65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550" name="Google Shape;2550;p65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65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65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65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2554" name="Google Shape;2554;p65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55" name="Google Shape;2555;p65"/>
            <p:cNvGrpSpPr/>
            <p:nvPr/>
          </p:nvGrpSpPr>
          <p:grpSpPr>
            <a:xfrm>
              <a:off x="5784516" y="2773771"/>
              <a:ext cx="99599" cy="105296"/>
              <a:chOff x="3960625" y="2587825"/>
              <a:chExt cx="94050" cy="104125"/>
            </a:xfrm>
          </p:grpSpPr>
          <p:sp>
            <p:nvSpPr>
              <p:cNvPr id="2556" name="Google Shape;2556;p65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57" name="Google Shape;2557;p65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8" name="Google Shape;2558;p65"/>
            <p:cNvGrpSpPr/>
            <p:nvPr/>
          </p:nvGrpSpPr>
          <p:grpSpPr>
            <a:xfrm>
              <a:off x="5577719" y="2685869"/>
              <a:ext cx="183843" cy="190038"/>
              <a:chOff x="3765350" y="2500900"/>
              <a:chExt cx="173600" cy="187925"/>
            </a:xfrm>
          </p:grpSpPr>
          <p:sp>
            <p:nvSpPr>
              <p:cNvPr id="2559" name="Google Shape;2559;p65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</p:sp>
          <p:sp>
            <p:nvSpPr>
              <p:cNvPr id="2560" name="Google Shape;2560;p65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5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5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5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5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65"/>
            <p:cNvGrpSpPr/>
            <p:nvPr/>
          </p:nvGrpSpPr>
          <p:grpSpPr>
            <a:xfrm>
              <a:off x="5561966" y="2666604"/>
              <a:ext cx="90148" cy="52382"/>
              <a:chOff x="3750475" y="2481850"/>
              <a:chExt cx="85125" cy="51800"/>
            </a:xfrm>
          </p:grpSpPr>
          <p:sp>
            <p:nvSpPr>
              <p:cNvPr id="2566" name="Google Shape;2566;p65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5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2568" name="Google Shape;2568;p65"/>
            <p:cNvGrpSpPr/>
            <p:nvPr/>
          </p:nvGrpSpPr>
          <p:grpSpPr>
            <a:xfrm>
              <a:off x="5431391" y="2616649"/>
              <a:ext cx="182255" cy="170976"/>
              <a:chOff x="3627175" y="2432450"/>
              <a:chExt cx="172100" cy="169075"/>
            </a:xfrm>
          </p:grpSpPr>
          <p:sp>
            <p:nvSpPr>
              <p:cNvPr id="2569" name="Google Shape;2569;p65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5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71" name="Google Shape;2571;p65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2572" name="Google Shape;2572;p65"/>
            <p:cNvGrpSpPr/>
            <p:nvPr/>
          </p:nvGrpSpPr>
          <p:grpSpPr>
            <a:xfrm>
              <a:off x="5361879" y="2771369"/>
              <a:ext cx="65170" cy="100158"/>
              <a:chOff x="3561536" y="2585450"/>
              <a:chExt cx="61539" cy="99045"/>
            </a:xfrm>
          </p:grpSpPr>
          <p:sp>
            <p:nvSpPr>
              <p:cNvPr id="2573" name="Google Shape;2573;p65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65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2575" name="Google Shape;2575;p65"/>
            <p:cNvGrpSpPr/>
            <p:nvPr/>
          </p:nvGrpSpPr>
          <p:grpSpPr>
            <a:xfrm>
              <a:off x="5727012" y="2163663"/>
              <a:ext cx="165284" cy="265780"/>
              <a:chOff x="3906325" y="1984500"/>
              <a:chExt cx="156075" cy="262825"/>
            </a:xfrm>
          </p:grpSpPr>
          <p:sp>
            <p:nvSpPr>
              <p:cNvPr id="2576" name="Google Shape;2576;p65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77" name="Google Shape;2577;p65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8" name="Google Shape;2578;p65"/>
            <p:cNvGrpSpPr/>
            <p:nvPr/>
          </p:nvGrpSpPr>
          <p:grpSpPr>
            <a:xfrm>
              <a:off x="3069862" y="1812635"/>
              <a:ext cx="1484276" cy="1242059"/>
              <a:chOff x="1397225" y="1637375"/>
              <a:chExt cx="1401575" cy="1228250"/>
            </a:xfrm>
          </p:grpSpPr>
          <p:sp>
            <p:nvSpPr>
              <p:cNvPr id="2579" name="Google Shape;2579;p65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grpSp>
            <p:nvGrpSpPr>
              <p:cNvPr id="2580" name="Google Shape;2580;p65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581" name="Google Shape;2581;p65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65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83" name="Google Shape;2583;p65"/>
            <p:cNvGrpSpPr/>
            <p:nvPr/>
          </p:nvGrpSpPr>
          <p:grpSpPr>
            <a:xfrm>
              <a:off x="4349643" y="3345148"/>
              <a:ext cx="629182" cy="623178"/>
              <a:chOff x="2605700" y="3152850"/>
              <a:chExt cx="594125" cy="616250"/>
            </a:xfrm>
          </p:grpSpPr>
          <p:sp>
            <p:nvSpPr>
              <p:cNvPr id="2584" name="Google Shape;2584;p65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2585" name="Google Shape;2585;p65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2586" name="Google Shape;2586;p65"/>
            <p:cNvGrpSpPr/>
            <p:nvPr/>
          </p:nvGrpSpPr>
          <p:grpSpPr>
            <a:xfrm>
              <a:off x="4428724" y="3619144"/>
              <a:ext cx="193772" cy="769606"/>
              <a:chOff x="2680375" y="3423800"/>
              <a:chExt cx="182975" cy="761050"/>
            </a:xfrm>
          </p:grpSpPr>
          <p:sp>
            <p:nvSpPr>
              <p:cNvPr id="2587" name="Google Shape;2587;p65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88" name="Google Shape;2588;p65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9" name="Google Shape;2589;p65"/>
            <p:cNvGrpSpPr/>
            <p:nvPr/>
          </p:nvGrpSpPr>
          <p:grpSpPr>
            <a:xfrm>
              <a:off x="5739376" y="3758797"/>
              <a:ext cx="250164" cy="209428"/>
              <a:chOff x="3918000" y="3561900"/>
              <a:chExt cx="236225" cy="207100"/>
            </a:xfrm>
          </p:grpSpPr>
          <p:sp>
            <p:nvSpPr>
              <p:cNvPr id="2590" name="Google Shape;2590;p65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91" name="Google Shape;2591;p65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2" name="Google Shape;2592;p65"/>
            <p:cNvSpPr/>
            <p:nvPr/>
          </p:nvSpPr>
          <p:spPr>
            <a:xfrm>
              <a:off x="4488002" y="3159939"/>
              <a:ext cx="41566" cy="12185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5"/>
            <p:cNvSpPr/>
            <p:nvPr/>
          </p:nvSpPr>
          <p:spPr>
            <a:xfrm>
              <a:off x="4415990" y="3138248"/>
              <a:ext cx="58748" cy="37037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5"/>
            <p:cNvSpPr/>
            <p:nvPr/>
          </p:nvSpPr>
          <p:spPr>
            <a:xfrm>
              <a:off x="4746135" y="1624847"/>
              <a:ext cx="644272" cy="787682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2595" name="Google Shape;2595;p65"/>
            <p:cNvGrpSpPr/>
            <p:nvPr/>
          </p:nvGrpSpPr>
          <p:grpSpPr>
            <a:xfrm>
              <a:off x="3626607" y="1583058"/>
              <a:ext cx="1326748" cy="1175949"/>
              <a:chOff x="1922950" y="1410350"/>
              <a:chExt cx="1252825" cy="1162875"/>
            </a:xfrm>
          </p:grpSpPr>
          <p:sp>
            <p:nvSpPr>
              <p:cNvPr id="2596" name="Google Shape;2596;p65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5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5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5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5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5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5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5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5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5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5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5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5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5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5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5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2612" name="Google Shape;2612;p65"/>
            <p:cNvSpPr/>
            <p:nvPr/>
          </p:nvSpPr>
          <p:spPr>
            <a:xfrm>
              <a:off x="4319594" y="3160470"/>
              <a:ext cx="34365" cy="13247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5"/>
            <p:cNvSpPr/>
            <p:nvPr/>
          </p:nvSpPr>
          <p:spPr>
            <a:xfrm>
              <a:off x="4377760" y="3137717"/>
              <a:ext cx="43790" cy="2965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5"/>
            <p:cNvSpPr/>
            <p:nvPr/>
          </p:nvSpPr>
          <p:spPr>
            <a:xfrm>
              <a:off x="4222642" y="3085335"/>
              <a:ext cx="162902" cy="55568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5"/>
            <p:cNvSpPr/>
            <p:nvPr/>
          </p:nvSpPr>
          <p:spPr>
            <a:xfrm>
              <a:off x="4662500" y="4286110"/>
              <a:ext cx="41566" cy="22778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5"/>
            <p:cNvSpPr/>
            <p:nvPr/>
          </p:nvSpPr>
          <p:spPr>
            <a:xfrm>
              <a:off x="4244802" y="3294283"/>
              <a:ext cx="84800" cy="3706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5"/>
            <p:cNvSpPr/>
            <p:nvPr/>
          </p:nvSpPr>
          <p:spPr>
            <a:xfrm>
              <a:off x="4199953" y="3271555"/>
              <a:ext cx="51521" cy="46037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5"/>
            <p:cNvSpPr/>
            <p:nvPr/>
          </p:nvSpPr>
          <p:spPr>
            <a:xfrm>
              <a:off x="4172789" y="3211234"/>
              <a:ext cx="71483" cy="67728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5"/>
            <p:cNvSpPr/>
            <p:nvPr/>
          </p:nvSpPr>
          <p:spPr>
            <a:xfrm>
              <a:off x="4149518" y="3197481"/>
              <a:ext cx="96978" cy="4656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5"/>
            <p:cNvSpPr/>
            <p:nvPr/>
          </p:nvSpPr>
          <p:spPr>
            <a:xfrm>
              <a:off x="4136227" y="3222889"/>
              <a:ext cx="38257" cy="21160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5"/>
            <p:cNvSpPr/>
            <p:nvPr/>
          </p:nvSpPr>
          <p:spPr>
            <a:xfrm>
              <a:off x="4153409" y="3163099"/>
              <a:ext cx="17738" cy="3706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5"/>
            <p:cNvSpPr/>
            <p:nvPr/>
          </p:nvSpPr>
          <p:spPr>
            <a:xfrm>
              <a:off x="4105225" y="3171568"/>
              <a:ext cx="63170" cy="63506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5"/>
            <p:cNvSpPr/>
            <p:nvPr/>
          </p:nvSpPr>
          <p:spPr>
            <a:xfrm>
              <a:off x="3761207" y="2912893"/>
              <a:ext cx="436549" cy="308960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5"/>
            <p:cNvSpPr/>
            <p:nvPr/>
          </p:nvSpPr>
          <p:spPr>
            <a:xfrm>
              <a:off x="4679100" y="3354072"/>
              <a:ext cx="43234" cy="59259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5"/>
            <p:cNvSpPr/>
            <p:nvPr/>
          </p:nvSpPr>
          <p:spPr>
            <a:xfrm>
              <a:off x="4625382" y="3348233"/>
              <a:ext cx="61502" cy="6403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5"/>
            <p:cNvSpPr/>
            <p:nvPr/>
          </p:nvSpPr>
          <p:spPr>
            <a:xfrm>
              <a:off x="4573305" y="3311752"/>
              <a:ext cx="77016" cy="110579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5"/>
            <p:cNvSpPr/>
            <p:nvPr/>
          </p:nvSpPr>
          <p:spPr>
            <a:xfrm>
              <a:off x="4393274" y="3255679"/>
              <a:ext cx="203329" cy="174591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5"/>
            <p:cNvSpPr/>
            <p:nvPr/>
          </p:nvSpPr>
          <p:spPr>
            <a:xfrm>
              <a:off x="4302968" y="3251962"/>
              <a:ext cx="183949" cy="250232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5"/>
            <p:cNvSpPr/>
            <p:nvPr/>
          </p:nvSpPr>
          <p:spPr>
            <a:xfrm>
              <a:off x="4271409" y="3418059"/>
              <a:ext cx="90863" cy="95259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5"/>
            <p:cNvSpPr/>
            <p:nvPr/>
          </p:nvSpPr>
          <p:spPr>
            <a:xfrm>
              <a:off x="4266405" y="3439750"/>
              <a:ext cx="197240" cy="2777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5"/>
            <p:cNvSpPr/>
            <p:nvPr/>
          </p:nvSpPr>
          <p:spPr>
            <a:xfrm>
              <a:off x="4449772" y="3584155"/>
              <a:ext cx="190595" cy="20315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632" name="Google Shape;2632;p65"/>
            <p:cNvSpPr/>
            <p:nvPr/>
          </p:nvSpPr>
          <p:spPr>
            <a:xfrm>
              <a:off x="4564992" y="3728055"/>
              <a:ext cx="130761" cy="131740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633" name="Google Shape;2633;p65"/>
            <p:cNvSpPr/>
            <p:nvPr/>
          </p:nvSpPr>
          <p:spPr>
            <a:xfrm>
              <a:off x="4644762" y="3898905"/>
              <a:ext cx="77572" cy="84135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4" name="Google Shape;2634;p65"/>
            <p:cNvGrpSpPr/>
            <p:nvPr/>
          </p:nvGrpSpPr>
          <p:grpSpPr>
            <a:xfrm>
              <a:off x="4461951" y="3769314"/>
              <a:ext cx="244339" cy="605153"/>
              <a:chOff x="2711750" y="3572300"/>
              <a:chExt cx="230725" cy="598425"/>
            </a:xfrm>
          </p:grpSpPr>
          <p:sp>
            <p:nvSpPr>
              <p:cNvPr id="2635" name="Google Shape;2635;p65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5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7" name="Google Shape;2637;p65"/>
            <p:cNvSpPr/>
            <p:nvPr/>
          </p:nvSpPr>
          <p:spPr>
            <a:xfrm>
              <a:off x="7313164" y="3036138"/>
              <a:ext cx="27719" cy="61939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8" name="Google Shape;2638;p65"/>
            <p:cNvGrpSpPr/>
            <p:nvPr/>
          </p:nvGrpSpPr>
          <p:grpSpPr>
            <a:xfrm>
              <a:off x="5594795" y="1799944"/>
              <a:ext cx="162346" cy="168246"/>
              <a:chOff x="3781475" y="1624825"/>
              <a:chExt cx="153300" cy="166375"/>
            </a:xfrm>
          </p:grpSpPr>
          <p:sp>
            <p:nvSpPr>
              <p:cNvPr id="2639" name="Google Shape;2639;p65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5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5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5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3" name="Google Shape;2643;p65"/>
            <p:cNvSpPr/>
            <p:nvPr/>
          </p:nvSpPr>
          <p:spPr>
            <a:xfrm>
              <a:off x="7426742" y="2620896"/>
              <a:ext cx="185591" cy="310553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5"/>
            <p:cNvSpPr/>
            <p:nvPr/>
          </p:nvSpPr>
          <p:spPr>
            <a:xfrm>
              <a:off x="7351394" y="2783302"/>
              <a:ext cx="63726" cy="84666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5"/>
            <p:cNvSpPr/>
            <p:nvPr/>
          </p:nvSpPr>
          <p:spPr>
            <a:xfrm>
              <a:off x="7320365" y="2685970"/>
              <a:ext cx="72595" cy="119049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5"/>
            <p:cNvSpPr/>
            <p:nvPr/>
          </p:nvSpPr>
          <p:spPr>
            <a:xfrm>
              <a:off x="6732061" y="2531502"/>
              <a:ext cx="470887" cy="212159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5"/>
            <p:cNvSpPr/>
            <p:nvPr/>
          </p:nvSpPr>
          <p:spPr>
            <a:xfrm>
              <a:off x="7658294" y="3481540"/>
              <a:ext cx="149585" cy="122234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5"/>
            <p:cNvSpPr/>
            <p:nvPr/>
          </p:nvSpPr>
          <p:spPr>
            <a:xfrm>
              <a:off x="7323145" y="3151470"/>
              <a:ext cx="121892" cy="20315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5"/>
            <p:cNvSpPr/>
            <p:nvPr/>
          </p:nvSpPr>
          <p:spPr>
            <a:xfrm>
              <a:off x="7385732" y="3570403"/>
              <a:ext cx="59304" cy="2965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0" name="Google Shape;2650;p65"/>
            <p:cNvGrpSpPr/>
            <p:nvPr/>
          </p:nvGrpSpPr>
          <p:grpSpPr>
            <a:xfrm>
              <a:off x="6957523" y="3354072"/>
              <a:ext cx="704106" cy="225355"/>
              <a:chOff x="5068275" y="3161675"/>
              <a:chExt cx="664875" cy="222850"/>
            </a:xfrm>
          </p:grpSpPr>
          <p:sp>
            <p:nvSpPr>
              <p:cNvPr id="2651" name="Google Shape;2651;p65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5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5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5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5" name="Google Shape;2655;p65"/>
            <p:cNvSpPr/>
            <p:nvPr/>
          </p:nvSpPr>
          <p:spPr>
            <a:xfrm>
              <a:off x="7032872" y="3338196"/>
              <a:ext cx="66506" cy="83074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5"/>
            <p:cNvSpPr/>
            <p:nvPr/>
          </p:nvSpPr>
          <p:spPr>
            <a:xfrm>
              <a:off x="7180762" y="3335011"/>
              <a:ext cx="145163" cy="93666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5"/>
            <p:cNvSpPr/>
            <p:nvPr/>
          </p:nvSpPr>
          <p:spPr>
            <a:xfrm>
              <a:off x="7045050" y="3076891"/>
              <a:ext cx="126339" cy="233294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5"/>
            <p:cNvSpPr/>
            <p:nvPr/>
          </p:nvSpPr>
          <p:spPr>
            <a:xfrm>
              <a:off x="7061677" y="3216013"/>
              <a:ext cx="80352" cy="66135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5"/>
            <p:cNvSpPr/>
            <p:nvPr/>
          </p:nvSpPr>
          <p:spPr>
            <a:xfrm>
              <a:off x="7016245" y="3092742"/>
              <a:ext cx="124115" cy="137049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5"/>
            <p:cNvSpPr/>
            <p:nvPr/>
          </p:nvSpPr>
          <p:spPr>
            <a:xfrm>
              <a:off x="6979683" y="3124495"/>
              <a:ext cx="129093" cy="229603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5"/>
            <p:cNvSpPr/>
            <p:nvPr/>
          </p:nvSpPr>
          <p:spPr>
            <a:xfrm>
              <a:off x="6895492" y="2999126"/>
              <a:ext cx="135738" cy="291491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5"/>
            <p:cNvSpPr/>
            <p:nvPr/>
          </p:nvSpPr>
          <p:spPr>
            <a:xfrm>
              <a:off x="6823480" y="3025570"/>
              <a:ext cx="78684" cy="96826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5"/>
            <p:cNvSpPr/>
            <p:nvPr/>
          </p:nvSpPr>
          <p:spPr>
            <a:xfrm>
              <a:off x="5600885" y="2476491"/>
              <a:ext cx="58748" cy="68790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5"/>
            <p:cNvSpPr/>
            <p:nvPr/>
          </p:nvSpPr>
          <p:spPr>
            <a:xfrm>
              <a:off x="5554368" y="2136890"/>
              <a:ext cx="307456" cy="341219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5"/>
            <p:cNvSpPr/>
            <p:nvPr/>
          </p:nvSpPr>
          <p:spPr>
            <a:xfrm>
              <a:off x="5639115" y="2201433"/>
              <a:ext cx="152364" cy="328527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5"/>
            <p:cNvSpPr/>
            <p:nvPr/>
          </p:nvSpPr>
          <p:spPr>
            <a:xfrm>
              <a:off x="5800878" y="2433134"/>
              <a:ext cx="60946" cy="5291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5"/>
            <p:cNvSpPr/>
            <p:nvPr/>
          </p:nvSpPr>
          <p:spPr>
            <a:xfrm>
              <a:off x="5772629" y="2471207"/>
              <a:ext cx="96952" cy="50284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5"/>
            <p:cNvSpPr/>
            <p:nvPr/>
          </p:nvSpPr>
          <p:spPr>
            <a:xfrm>
              <a:off x="5775938" y="2505589"/>
              <a:ext cx="75375" cy="5291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5"/>
            <p:cNvSpPr/>
            <p:nvPr/>
          </p:nvSpPr>
          <p:spPr>
            <a:xfrm>
              <a:off x="5811944" y="2509306"/>
              <a:ext cx="128007" cy="94703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5"/>
            <p:cNvSpPr/>
            <p:nvPr/>
          </p:nvSpPr>
          <p:spPr>
            <a:xfrm>
              <a:off x="5723862" y="2663217"/>
              <a:ext cx="88109" cy="54506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5"/>
            <p:cNvSpPr/>
            <p:nvPr/>
          </p:nvSpPr>
          <p:spPr>
            <a:xfrm>
              <a:off x="5731063" y="2647365"/>
              <a:ext cx="75931" cy="31753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5"/>
            <p:cNvSpPr/>
            <p:nvPr/>
          </p:nvSpPr>
          <p:spPr>
            <a:xfrm>
              <a:off x="5770961" y="2771672"/>
              <a:ext cx="28831" cy="5291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5"/>
            <p:cNvSpPr/>
            <p:nvPr/>
          </p:nvSpPr>
          <p:spPr>
            <a:xfrm>
              <a:off x="5757114" y="2752105"/>
              <a:ext cx="27719" cy="33346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5"/>
            <p:cNvSpPr/>
            <p:nvPr/>
          </p:nvSpPr>
          <p:spPr>
            <a:xfrm>
              <a:off x="5715575" y="2724068"/>
              <a:ext cx="57636" cy="48160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5"/>
            <p:cNvSpPr/>
            <p:nvPr/>
          </p:nvSpPr>
          <p:spPr>
            <a:xfrm>
              <a:off x="5683990" y="2696032"/>
              <a:ext cx="44902" cy="270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5"/>
            <p:cNvSpPr/>
            <p:nvPr/>
          </p:nvSpPr>
          <p:spPr>
            <a:xfrm>
              <a:off x="5626380" y="2655278"/>
              <a:ext cx="105821" cy="48691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5"/>
            <p:cNvSpPr/>
            <p:nvPr/>
          </p:nvSpPr>
          <p:spPr>
            <a:xfrm>
              <a:off x="5686214" y="2538910"/>
              <a:ext cx="140159" cy="112703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5"/>
            <p:cNvSpPr/>
            <p:nvPr/>
          </p:nvSpPr>
          <p:spPr>
            <a:xfrm>
              <a:off x="5658494" y="2616674"/>
              <a:ext cx="111937" cy="4656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5"/>
            <p:cNvSpPr/>
            <p:nvPr/>
          </p:nvSpPr>
          <p:spPr>
            <a:xfrm>
              <a:off x="5571524" y="2539441"/>
              <a:ext cx="127451" cy="145493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5"/>
            <p:cNvSpPr/>
            <p:nvPr/>
          </p:nvSpPr>
          <p:spPr>
            <a:xfrm>
              <a:off x="5537741" y="2571194"/>
              <a:ext cx="54856" cy="4763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5"/>
            <p:cNvSpPr/>
            <p:nvPr/>
          </p:nvSpPr>
          <p:spPr>
            <a:xfrm>
              <a:off x="5532764" y="2610329"/>
              <a:ext cx="43234" cy="35469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5"/>
            <p:cNvSpPr/>
            <p:nvPr/>
          </p:nvSpPr>
          <p:spPr>
            <a:xfrm>
              <a:off x="5570438" y="2634143"/>
              <a:ext cx="10537" cy="14284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5"/>
            <p:cNvSpPr/>
            <p:nvPr/>
          </p:nvSpPr>
          <p:spPr>
            <a:xfrm>
              <a:off x="5352177" y="2529935"/>
              <a:ext cx="61502" cy="77765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4" name="Google Shape;2684;p65"/>
            <p:cNvGrpSpPr/>
            <p:nvPr/>
          </p:nvGrpSpPr>
          <p:grpSpPr>
            <a:xfrm>
              <a:off x="5388183" y="2463800"/>
              <a:ext cx="132402" cy="177246"/>
              <a:chOff x="3586375" y="2281300"/>
              <a:chExt cx="125025" cy="175275"/>
            </a:xfrm>
          </p:grpSpPr>
          <p:sp>
            <p:nvSpPr>
              <p:cNvPr id="2685" name="Google Shape;2685;p65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5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5"/>
            <p:cNvSpPr/>
            <p:nvPr/>
          </p:nvSpPr>
          <p:spPr>
            <a:xfrm>
              <a:off x="6144869" y="3614316"/>
              <a:ext cx="116358" cy="207911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8" name="Google Shape;2688;p65"/>
            <p:cNvGrpSpPr/>
            <p:nvPr/>
          </p:nvGrpSpPr>
          <p:grpSpPr>
            <a:xfrm>
              <a:off x="7201836" y="3607439"/>
              <a:ext cx="610464" cy="623153"/>
              <a:chOff x="5298975" y="3412225"/>
              <a:chExt cx="576450" cy="616225"/>
            </a:xfrm>
          </p:grpSpPr>
          <p:sp>
            <p:nvSpPr>
              <p:cNvPr id="2689" name="Google Shape;2689;p65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2690" name="Google Shape;2690;p65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65"/>
            <p:cNvGrpSpPr/>
            <p:nvPr/>
          </p:nvGrpSpPr>
          <p:grpSpPr>
            <a:xfrm>
              <a:off x="7893711" y="4052310"/>
              <a:ext cx="244869" cy="290429"/>
              <a:chOff x="5952300" y="3852150"/>
              <a:chExt cx="231225" cy="287200"/>
            </a:xfrm>
          </p:grpSpPr>
          <p:sp>
            <p:nvSpPr>
              <p:cNvPr id="2692" name="Google Shape;2692;p65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5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4" name="Google Shape;2694;p65"/>
            <p:cNvSpPr/>
            <p:nvPr/>
          </p:nvSpPr>
          <p:spPr>
            <a:xfrm>
              <a:off x="5190414" y="2269135"/>
              <a:ext cx="134626" cy="78321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5"/>
            <p:cNvSpPr/>
            <p:nvPr/>
          </p:nvSpPr>
          <p:spPr>
            <a:xfrm>
              <a:off x="6479462" y="2457454"/>
              <a:ext cx="937882" cy="668659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5"/>
            <p:cNvSpPr/>
            <p:nvPr/>
          </p:nvSpPr>
          <p:spPr>
            <a:xfrm>
              <a:off x="7045050" y="3092742"/>
              <a:ext cx="1694" cy="2149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5"/>
            <p:cNvSpPr/>
            <p:nvPr/>
          </p:nvSpPr>
          <p:spPr>
            <a:xfrm>
              <a:off x="7027338" y="3108088"/>
              <a:ext cx="2780" cy="268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5"/>
            <p:cNvSpPr/>
            <p:nvPr/>
          </p:nvSpPr>
          <p:spPr>
            <a:xfrm>
              <a:off x="6470593" y="2847313"/>
              <a:ext cx="5586" cy="161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5"/>
            <p:cNvSpPr/>
            <p:nvPr/>
          </p:nvSpPr>
          <p:spPr>
            <a:xfrm>
              <a:off x="6146537" y="2492898"/>
              <a:ext cx="580017" cy="290960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5"/>
            <p:cNvSpPr/>
            <p:nvPr/>
          </p:nvSpPr>
          <p:spPr>
            <a:xfrm>
              <a:off x="6295566" y="2706068"/>
              <a:ext cx="245425" cy="146023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5"/>
            <p:cNvSpPr/>
            <p:nvPr/>
          </p:nvSpPr>
          <p:spPr>
            <a:xfrm>
              <a:off x="6251802" y="2756858"/>
              <a:ext cx="219373" cy="131740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2" name="Google Shape;2702;p65"/>
            <p:cNvGrpSpPr/>
            <p:nvPr/>
          </p:nvGrpSpPr>
          <p:grpSpPr>
            <a:xfrm>
              <a:off x="6718215" y="3291653"/>
              <a:ext cx="33279" cy="60321"/>
              <a:chOff x="4842300" y="3099950"/>
              <a:chExt cx="31425" cy="59650"/>
            </a:xfrm>
          </p:grpSpPr>
          <p:sp>
            <p:nvSpPr>
              <p:cNvPr id="2703" name="Google Shape;2703;p65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65"/>
            <p:cNvSpPr/>
            <p:nvPr/>
          </p:nvSpPr>
          <p:spPr>
            <a:xfrm>
              <a:off x="6528759" y="2918707"/>
              <a:ext cx="429347" cy="400477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5"/>
            <p:cNvSpPr/>
            <p:nvPr/>
          </p:nvSpPr>
          <p:spPr>
            <a:xfrm>
              <a:off x="6697167" y="2966337"/>
              <a:ext cx="126339" cy="64543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5"/>
            <p:cNvSpPr/>
            <p:nvPr/>
          </p:nvSpPr>
          <p:spPr>
            <a:xfrm>
              <a:off x="6406338" y="2857881"/>
              <a:ext cx="212198" cy="223257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5"/>
            <p:cNvSpPr/>
            <p:nvPr/>
          </p:nvSpPr>
          <p:spPr>
            <a:xfrm>
              <a:off x="6390823" y="2827215"/>
              <a:ext cx="202773" cy="161344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5"/>
            <p:cNvSpPr/>
            <p:nvPr/>
          </p:nvSpPr>
          <p:spPr>
            <a:xfrm>
              <a:off x="5803075" y="2584947"/>
              <a:ext cx="251540" cy="149714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5"/>
            <p:cNvSpPr/>
            <p:nvPr/>
          </p:nvSpPr>
          <p:spPr>
            <a:xfrm>
              <a:off x="5865133" y="2658995"/>
              <a:ext cx="52659" cy="56099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5"/>
            <p:cNvSpPr/>
            <p:nvPr/>
          </p:nvSpPr>
          <p:spPr>
            <a:xfrm>
              <a:off x="5780942" y="2668526"/>
              <a:ext cx="135182" cy="82543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5"/>
            <p:cNvSpPr/>
            <p:nvPr/>
          </p:nvSpPr>
          <p:spPr>
            <a:xfrm>
              <a:off x="5814724" y="2740981"/>
              <a:ext cx="88665" cy="53444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5" name="Google Shape;2715;p65"/>
            <p:cNvGrpSpPr/>
            <p:nvPr/>
          </p:nvGrpSpPr>
          <p:grpSpPr>
            <a:xfrm>
              <a:off x="5685102" y="2705537"/>
              <a:ext cx="83105" cy="61382"/>
              <a:chOff x="3866750" y="2520350"/>
              <a:chExt cx="78475" cy="60700"/>
            </a:xfrm>
          </p:grpSpPr>
          <p:sp>
            <p:nvSpPr>
              <p:cNvPr id="2716" name="Google Shape;2716;p65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0" name="Google Shape;2720;p65"/>
            <p:cNvSpPr/>
            <p:nvPr/>
          </p:nvSpPr>
          <p:spPr>
            <a:xfrm>
              <a:off x="5614175" y="2763734"/>
              <a:ext cx="15541" cy="2965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5"/>
            <p:cNvSpPr/>
            <p:nvPr/>
          </p:nvSpPr>
          <p:spPr>
            <a:xfrm>
              <a:off x="5368221" y="2750512"/>
              <a:ext cx="170103" cy="135962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5"/>
            <p:cNvSpPr/>
            <p:nvPr/>
          </p:nvSpPr>
          <p:spPr>
            <a:xfrm>
              <a:off x="6142116" y="2815030"/>
              <a:ext cx="26608" cy="20149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5"/>
            <p:cNvSpPr/>
            <p:nvPr/>
          </p:nvSpPr>
          <p:spPr>
            <a:xfrm>
              <a:off x="6135470" y="2817684"/>
              <a:ext cx="312460" cy="24017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5"/>
            <p:cNvSpPr/>
            <p:nvPr/>
          </p:nvSpPr>
          <p:spPr>
            <a:xfrm>
              <a:off x="6119956" y="2788586"/>
              <a:ext cx="54856" cy="44469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5"/>
            <p:cNvSpPr/>
            <p:nvPr/>
          </p:nvSpPr>
          <p:spPr>
            <a:xfrm>
              <a:off x="5873446" y="2778018"/>
              <a:ext cx="275897" cy="108456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5"/>
            <p:cNvSpPr/>
            <p:nvPr/>
          </p:nvSpPr>
          <p:spPr>
            <a:xfrm>
              <a:off x="5870110" y="2778549"/>
              <a:ext cx="42122" cy="35469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5"/>
            <p:cNvSpPr/>
            <p:nvPr/>
          </p:nvSpPr>
          <p:spPr>
            <a:xfrm>
              <a:off x="6071189" y="2860535"/>
              <a:ext cx="147943" cy="135962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5"/>
            <p:cNvSpPr/>
            <p:nvPr/>
          </p:nvSpPr>
          <p:spPr>
            <a:xfrm>
              <a:off x="6191968" y="2979559"/>
              <a:ext cx="26608" cy="2593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5"/>
            <p:cNvSpPr/>
            <p:nvPr/>
          </p:nvSpPr>
          <p:spPr>
            <a:xfrm>
              <a:off x="5970372" y="2891732"/>
              <a:ext cx="34391" cy="18556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5"/>
            <p:cNvSpPr/>
            <p:nvPr/>
          </p:nvSpPr>
          <p:spPr>
            <a:xfrm>
              <a:off x="6021336" y="2864226"/>
              <a:ext cx="95310" cy="809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5"/>
            <p:cNvSpPr/>
            <p:nvPr/>
          </p:nvSpPr>
          <p:spPr>
            <a:xfrm>
              <a:off x="6001956" y="2929300"/>
              <a:ext cx="23298" cy="64568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5"/>
            <p:cNvSpPr/>
            <p:nvPr/>
          </p:nvSpPr>
          <p:spPr>
            <a:xfrm>
              <a:off x="6022448" y="2929300"/>
              <a:ext cx="6116" cy="13247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5"/>
            <p:cNvSpPr/>
            <p:nvPr/>
          </p:nvSpPr>
          <p:spPr>
            <a:xfrm>
              <a:off x="6015803" y="2943584"/>
              <a:ext cx="8340" cy="18531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5"/>
            <p:cNvSpPr/>
            <p:nvPr/>
          </p:nvSpPr>
          <p:spPr>
            <a:xfrm>
              <a:off x="6015803" y="2909201"/>
              <a:ext cx="19962" cy="23815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5"/>
            <p:cNvSpPr/>
            <p:nvPr/>
          </p:nvSpPr>
          <p:spPr>
            <a:xfrm>
              <a:off x="6016915" y="2927707"/>
              <a:ext cx="61502" cy="7250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5"/>
            <p:cNvSpPr/>
            <p:nvPr/>
          </p:nvSpPr>
          <p:spPr>
            <a:xfrm>
              <a:off x="6015803" y="2946744"/>
              <a:ext cx="316881" cy="255010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737" name="Google Shape;2737;p65"/>
            <p:cNvSpPr/>
            <p:nvPr/>
          </p:nvSpPr>
          <p:spPr>
            <a:xfrm>
              <a:off x="6260089" y="3041447"/>
              <a:ext cx="11676" cy="24346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5"/>
            <p:cNvSpPr/>
            <p:nvPr/>
          </p:nvSpPr>
          <p:spPr>
            <a:xfrm>
              <a:off x="6272294" y="3043039"/>
              <a:ext cx="73151" cy="55037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5"/>
            <p:cNvSpPr/>
            <p:nvPr/>
          </p:nvSpPr>
          <p:spPr>
            <a:xfrm>
              <a:off x="6286140" y="3055200"/>
              <a:ext cx="114690" cy="1349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5"/>
            <p:cNvSpPr/>
            <p:nvPr/>
          </p:nvSpPr>
          <p:spPr>
            <a:xfrm>
              <a:off x="6338217" y="3036138"/>
              <a:ext cx="6116" cy="13273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5"/>
            <p:cNvSpPr/>
            <p:nvPr/>
          </p:nvSpPr>
          <p:spPr>
            <a:xfrm>
              <a:off x="6144313" y="3149877"/>
              <a:ext cx="162902" cy="101048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5"/>
            <p:cNvSpPr/>
            <p:nvPr/>
          </p:nvSpPr>
          <p:spPr>
            <a:xfrm>
              <a:off x="5864021" y="2957337"/>
              <a:ext cx="191150" cy="153431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5"/>
            <p:cNvSpPr/>
            <p:nvPr/>
          </p:nvSpPr>
          <p:spPr>
            <a:xfrm>
              <a:off x="5830239" y="3109149"/>
              <a:ext cx="252626" cy="276676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5"/>
            <p:cNvSpPr/>
            <p:nvPr/>
          </p:nvSpPr>
          <p:spPr>
            <a:xfrm>
              <a:off x="6002512" y="3216518"/>
              <a:ext cx="232690" cy="168776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5"/>
            <p:cNvSpPr/>
            <p:nvPr/>
          </p:nvSpPr>
          <p:spPr>
            <a:xfrm>
              <a:off x="6052365" y="3169445"/>
              <a:ext cx="102512" cy="86790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5"/>
            <p:cNvSpPr/>
            <p:nvPr/>
          </p:nvSpPr>
          <p:spPr>
            <a:xfrm>
              <a:off x="6135470" y="3250395"/>
              <a:ext cx="23272" cy="26469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5"/>
            <p:cNvSpPr/>
            <p:nvPr/>
          </p:nvSpPr>
          <p:spPr>
            <a:xfrm>
              <a:off x="6125489" y="3260962"/>
              <a:ext cx="156786" cy="198381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5"/>
            <p:cNvSpPr/>
            <p:nvPr/>
          </p:nvSpPr>
          <p:spPr>
            <a:xfrm>
              <a:off x="6011938" y="3356171"/>
              <a:ext cx="128537" cy="148678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749" name="Google Shape;2749;p65"/>
            <p:cNvSpPr/>
            <p:nvPr/>
          </p:nvSpPr>
          <p:spPr>
            <a:xfrm>
              <a:off x="5979797" y="3452441"/>
              <a:ext cx="11649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5"/>
            <p:cNvSpPr/>
            <p:nvPr/>
          </p:nvSpPr>
          <p:spPr>
            <a:xfrm>
              <a:off x="5948212" y="3374702"/>
              <a:ext cx="88665" cy="83604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5"/>
            <p:cNvSpPr/>
            <p:nvPr/>
          </p:nvSpPr>
          <p:spPr>
            <a:xfrm>
              <a:off x="5718328" y="3273122"/>
              <a:ext cx="199464" cy="12858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5"/>
            <p:cNvSpPr/>
            <p:nvPr/>
          </p:nvSpPr>
          <p:spPr>
            <a:xfrm>
              <a:off x="5636891" y="2935645"/>
              <a:ext cx="236582" cy="210035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5"/>
            <p:cNvSpPr/>
            <p:nvPr/>
          </p:nvSpPr>
          <p:spPr>
            <a:xfrm>
              <a:off x="5606974" y="2866881"/>
              <a:ext cx="60416" cy="112703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5"/>
            <p:cNvSpPr/>
            <p:nvPr/>
          </p:nvSpPr>
          <p:spPr>
            <a:xfrm>
              <a:off x="5369333" y="2870572"/>
              <a:ext cx="306926" cy="283552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5"/>
            <p:cNvSpPr/>
            <p:nvPr/>
          </p:nvSpPr>
          <p:spPr>
            <a:xfrm>
              <a:off x="5308414" y="2889634"/>
              <a:ext cx="177278" cy="133838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5"/>
            <p:cNvSpPr/>
            <p:nvPr/>
          </p:nvSpPr>
          <p:spPr>
            <a:xfrm>
              <a:off x="5244688" y="3022916"/>
              <a:ext cx="125783" cy="96296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5"/>
            <p:cNvSpPr/>
            <p:nvPr/>
          </p:nvSpPr>
          <p:spPr>
            <a:xfrm>
              <a:off x="5244159" y="3027163"/>
              <a:ext cx="180613" cy="189911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5"/>
            <p:cNvSpPr/>
            <p:nvPr/>
          </p:nvSpPr>
          <p:spPr>
            <a:xfrm>
              <a:off x="5316171" y="3063138"/>
              <a:ext cx="249290" cy="220603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5"/>
            <p:cNvSpPr/>
            <p:nvPr/>
          </p:nvSpPr>
          <p:spPr>
            <a:xfrm>
              <a:off x="5421410" y="3211765"/>
              <a:ext cx="115246" cy="79913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5"/>
            <p:cNvSpPr/>
            <p:nvPr/>
          </p:nvSpPr>
          <p:spPr>
            <a:xfrm>
              <a:off x="5235845" y="3188481"/>
              <a:ext cx="98620" cy="68815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5"/>
            <p:cNvSpPr/>
            <p:nvPr/>
          </p:nvSpPr>
          <p:spPr>
            <a:xfrm>
              <a:off x="5246912" y="3247740"/>
              <a:ext cx="47126" cy="270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2" name="Google Shape;2762;p65"/>
            <p:cNvGrpSpPr/>
            <p:nvPr/>
          </p:nvGrpSpPr>
          <p:grpSpPr>
            <a:xfrm>
              <a:off x="5244159" y="3229235"/>
              <a:ext cx="140715" cy="100518"/>
              <a:chOff x="3450375" y="3038225"/>
              <a:chExt cx="132875" cy="99400"/>
            </a:xfrm>
          </p:grpSpPr>
          <p:sp>
            <p:nvSpPr>
              <p:cNvPr id="2763" name="Google Shape;2763;p65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5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5" name="Google Shape;2765;p65"/>
            <p:cNvSpPr/>
            <p:nvPr/>
          </p:nvSpPr>
          <p:spPr>
            <a:xfrm>
              <a:off x="5300101" y="3287406"/>
              <a:ext cx="42678" cy="48691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5"/>
            <p:cNvSpPr/>
            <p:nvPr/>
          </p:nvSpPr>
          <p:spPr>
            <a:xfrm>
              <a:off x="5327794" y="3309628"/>
              <a:ext cx="62058" cy="63506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5"/>
            <p:cNvSpPr/>
            <p:nvPr/>
          </p:nvSpPr>
          <p:spPr>
            <a:xfrm>
              <a:off x="5371001" y="3278431"/>
              <a:ext cx="94755" cy="95234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5"/>
            <p:cNvSpPr/>
            <p:nvPr/>
          </p:nvSpPr>
          <p:spPr>
            <a:xfrm>
              <a:off x="5452438" y="3270493"/>
              <a:ext cx="64838" cy="96826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5"/>
            <p:cNvSpPr/>
            <p:nvPr/>
          </p:nvSpPr>
          <p:spPr>
            <a:xfrm>
              <a:off x="5497870" y="3270493"/>
              <a:ext cx="31029" cy="78826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5"/>
            <p:cNvSpPr/>
            <p:nvPr/>
          </p:nvSpPr>
          <p:spPr>
            <a:xfrm>
              <a:off x="5514470" y="3250395"/>
              <a:ext cx="47682" cy="95234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5"/>
            <p:cNvSpPr/>
            <p:nvPr/>
          </p:nvSpPr>
          <p:spPr>
            <a:xfrm>
              <a:off x="5701172" y="3086396"/>
              <a:ext cx="159539" cy="2422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5"/>
            <p:cNvSpPr/>
            <p:nvPr/>
          </p:nvSpPr>
          <p:spPr>
            <a:xfrm>
              <a:off x="5681766" y="3242987"/>
              <a:ext cx="5004" cy="265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5"/>
            <p:cNvSpPr/>
            <p:nvPr/>
          </p:nvSpPr>
          <p:spPr>
            <a:xfrm>
              <a:off x="5503959" y="3089582"/>
              <a:ext cx="233246" cy="172998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774" name="Google Shape;2774;p65"/>
            <p:cNvSpPr/>
            <p:nvPr/>
          </p:nvSpPr>
          <p:spPr>
            <a:xfrm>
              <a:off x="5543275" y="3232395"/>
              <a:ext cx="175080" cy="143369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5"/>
            <p:cNvSpPr/>
            <p:nvPr/>
          </p:nvSpPr>
          <p:spPr>
            <a:xfrm>
              <a:off x="5628604" y="3245086"/>
              <a:ext cx="116332" cy="166653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5"/>
            <p:cNvSpPr/>
            <p:nvPr/>
          </p:nvSpPr>
          <p:spPr>
            <a:xfrm>
              <a:off x="5629134" y="3404837"/>
              <a:ext cx="87553" cy="90481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5"/>
            <p:cNvSpPr/>
            <p:nvPr/>
          </p:nvSpPr>
          <p:spPr>
            <a:xfrm>
              <a:off x="5637447" y="3406430"/>
              <a:ext cx="31055" cy="19062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5"/>
            <p:cNvSpPr/>
            <p:nvPr/>
          </p:nvSpPr>
          <p:spPr>
            <a:xfrm>
              <a:off x="5665696" y="3381578"/>
              <a:ext cx="117470" cy="131209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5"/>
            <p:cNvSpPr/>
            <p:nvPr/>
          </p:nvSpPr>
          <p:spPr>
            <a:xfrm>
              <a:off x="5678457" y="3502169"/>
              <a:ext cx="16626" cy="21716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5"/>
            <p:cNvSpPr/>
            <p:nvPr/>
          </p:nvSpPr>
          <p:spPr>
            <a:xfrm>
              <a:off x="5944346" y="3451405"/>
              <a:ext cx="171188" cy="166628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5"/>
            <p:cNvSpPr/>
            <p:nvPr/>
          </p:nvSpPr>
          <p:spPr>
            <a:xfrm>
              <a:off x="5939369" y="3454565"/>
              <a:ext cx="31029" cy="24371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5"/>
            <p:cNvSpPr/>
            <p:nvPr/>
          </p:nvSpPr>
          <p:spPr>
            <a:xfrm>
              <a:off x="5939369" y="3468848"/>
              <a:ext cx="30473" cy="35469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5"/>
            <p:cNvSpPr/>
            <p:nvPr/>
          </p:nvSpPr>
          <p:spPr>
            <a:xfrm>
              <a:off x="5680654" y="3359356"/>
              <a:ext cx="291968" cy="27614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2784" name="Google Shape;2784;p65"/>
            <p:cNvSpPr/>
            <p:nvPr/>
          </p:nvSpPr>
          <p:spPr>
            <a:xfrm>
              <a:off x="5994755" y="3575712"/>
              <a:ext cx="48767" cy="117456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5"/>
            <p:cNvSpPr/>
            <p:nvPr/>
          </p:nvSpPr>
          <p:spPr>
            <a:xfrm>
              <a:off x="5827459" y="3558242"/>
              <a:ext cx="180613" cy="14708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5"/>
            <p:cNvSpPr/>
            <p:nvPr/>
          </p:nvSpPr>
          <p:spPr>
            <a:xfrm>
              <a:off x="5670144" y="3524391"/>
              <a:ext cx="191680" cy="180937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5"/>
            <p:cNvSpPr/>
            <p:nvPr/>
          </p:nvSpPr>
          <p:spPr>
            <a:xfrm>
              <a:off x="5875644" y="3668266"/>
              <a:ext cx="119694" cy="104234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5"/>
            <p:cNvSpPr/>
            <p:nvPr/>
          </p:nvSpPr>
          <p:spPr>
            <a:xfrm>
              <a:off x="5793121" y="3700549"/>
              <a:ext cx="143495" cy="137023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5"/>
            <p:cNvSpPr/>
            <p:nvPr/>
          </p:nvSpPr>
          <p:spPr>
            <a:xfrm>
              <a:off x="5670699" y="3687833"/>
              <a:ext cx="204970" cy="184122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2790" name="Google Shape;2790;p65"/>
            <p:cNvSpPr/>
            <p:nvPr/>
          </p:nvSpPr>
          <p:spPr>
            <a:xfrm>
              <a:off x="5956525" y="3592625"/>
              <a:ext cx="159566" cy="245479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5"/>
            <p:cNvSpPr/>
            <p:nvPr/>
          </p:nvSpPr>
          <p:spPr>
            <a:xfrm>
              <a:off x="5953772" y="3820078"/>
              <a:ext cx="22186" cy="23840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5"/>
            <p:cNvSpPr/>
            <p:nvPr/>
          </p:nvSpPr>
          <p:spPr>
            <a:xfrm>
              <a:off x="5894494" y="3867152"/>
              <a:ext cx="35477" cy="31778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5"/>
            <p:cNvSpPr/>
            <p:nvPr/>
          </p:nvSpPr>
          <p:spPr>
            <a:xfrm>
              <a:off x="6564765" y="2846783"/>
              <a:ext cx="111381" cy="87826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5"/>
            <p:cNvSpPr/>
            <p:nvPr/>
          </p:nvSpPr>
          <p:spPr>
            <a:xfrm>
              <a:off x="6564765" y="2846783"/>
              <a:ext cx="111381" cy="87826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5"/>
            <p:cNvSpPr/>
            <p:nvPr/>
          </p:nvSpPr>
          <p:spPr>
            <a:xfrm>
              <a:off x="6093905" y="2772734"/>
              <a:ext cx="74819" cy="20124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5"/>
            <p:cNvSpPr/>
            <p:nvPr/>
          </p:nvSpPr>
          <p:spPr>
            <a:xfrm>
              <a:off x="6142672" y="2789116"/>
              <a:ext cx="2780" cy="268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5"/>
            <p:cNvSpPr/>
            <p:nvPr/>
          </p:nvSpPr>
          <p:spPr>
            <a:xfrm>
              <a:off x="6831237" y="2999657"/>
              <a:ext cx="47099" cy="26469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5"/>
            <p:cNvSpPr/>
            <p:nvPr/>
          </p:nvSpPr>
          <p:spPr>
            <a:xfrm>
              <a:off x="5791453" y="2775894"/>
              <a:ext cx="37145" cy="30186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5"/>
            <p:cNvSpPr/>
            <p:nvPr/>
          </p:nvSpPr>
          <p:spPr>
            <a:xfrm>
              <a:off x="5760980" y="2708192"/>
              <a:ext cx="62084" cy="77790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0" name="Google Shape;2800;p65"/>
          <p:cNvSpPr txBox="1"/>
          <p:nvPr/>
        </p:nvSpPr>
        <p:spPr>
          <a:xfrm>
            <a:off x="829707" y="2026655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It is the closest planet to the Sun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2801" name="Google Shape;2801;p65"/>
          <p:cNvSpPr txBox="1"/>
          <p:nvPr/>
        </p:nvSpPr>
        <p:spPr>
          <a:xfrm>
            <a:off x="829707" y="1676075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Mercury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802" name="Google Shape;2802;p65"/>
          <p:cNvSpPr/>
          <p:nvPr/>
        </p:nvSpPr>
        <p:spPr>
          <a:xfrm rot="5393152">
            <a:off x="2778571" y="2057239"/>
            <a:ext cx="345777" cy="184418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803" name="Google Shape;2803;p65"/>
          <p:cNvSpPr txBox="1"/>
          <p:nvPr/>
        </p:nvSpPr>
        <p:spPr>
          <a:xfrm>
            <a:off x="829707" y="3044702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Venus has a beautiful name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2804" name="Google Shape;2804;p65"/>
          <p:cNvSpPr txBox="1"/>
          <p:nvPr/>
        </p:nvSpPr>
        <p:spPr>
          <a:xfrm>
            <a:off x="829707" y="2694122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Venus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805" name="Google Shape;2805;p65"/>
          <p:cNvSpPr/>
          <p:nvPr/>
        </p:nvSpPr>
        <p:spPr>
          <a:xfrm rot="5393152">
            <a:off x="2778571" y="3061920"/>
            <a:ext cx="345777" cy="184418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806" name="Google Shape;2806;p65"/>
          <p:cNvSpPr txBox="1"/>
          <p:nvPr/>
        </p:nvSpPr>
        <p:spPr>
          <a:xfrm>
            <a:off x="829707" y="4062748"/>
            <a:ext cx="1843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Mars is actually a cold place</a:t>
            </a:r>
            <a:endParaRPr>
              <a:solidFill>
                <a:schemeClr val="dk1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2807" name="Google Shape;2807;p65"/>
          <p:cNvSpPr txBox="1"/>
          <p:nvPr/>
        </p:nvSpPr>
        <p:spPr>
          <a:xfrm>
            <a:off x="829707" y="3712168"/>
            <a:ext cx="184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Mars</a:t>
            </a:r>
            <a:endParaRPr sz="2500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2808" name="Google Shape;2808;p65"/>
          <p:cNvSpPr/>
          <p:nvPr/>
        </p:nvSpPr>
        <p:spPr>
          <a:xfrm rot="5393152">
            <a:off x="2778571" y="4085183"/>
            <a:ext cx="345777" cy="184418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p66"/>
          <p:cNvSpPr/>
          <p:nvPr/>
        </p:nvSpPr>
        <p:spPr>
          <a:xfrm>
            <a:off x="1338352" y="1709387"/>
            <a:ext cx="6467400" cy="282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457249" y="1828364"/>
            <a:ext cx="6229502" cy="25886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826" name="Google Shape;2826;p66"/>
          <p:cNvGrpSpPr/>
          <p:nvPr/>
        </p:nvGrpSpPr>
        <p:grpSpPr>
          <a:xfrm flipH="1">
            <a:off x="1338291" y="514688"/>
            <a:ext cx="3217165" cy="774760"/>
            <a:chOff x="2795998" y="563397"/>
            <a:chExt cx="4068755" cy="677356"/>
          </a:xfrm>
        </p:grpSpPr>
        <p:sp>
          <p:nvSpPr>
            <p:cNvPr id="2827" name="Google Shape;2827;p66"/>
            <p:cNvSpPr/>
            <p:nvPr/>
          </p:nvSpPr>
          <p:spPr>
            <a:xfrm rot="-5400000">
              <a:off x="4532725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6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9" name="Google Shape;2829;p66"/>
          <p:cNvSpPr txBox="1">
            <a:spLocks noGrp="1"/>
          </p:cNvSpPr>
          <p:nvPr>
            <p:ph type="subTitle" idx="1"/>
          </p:nvPr>
        </p:nvSpPr>
        <p:spPr>
          <a:xfrm>
            <a:off x="4816213" y="472625"/>
            <a:ext cx="29895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one in the Solar System</a:t>
            </a:r>
            <a:endParaRPr/>
          </a:p>
        </p:txBody>
      </p:sp>
      <p:sp>
        <p:nvSpPr>
          <p:cNvPr id="2830" name="Google Shape;2830;p66"/>
          <p:cNvSpPr txBox="1">
            <a:spLocks noGrp="1"/>
          </p:cNvSpPr>
          <p:nvPr>
            <p:ph type="title"/>
          </p:nvPr>
        </p:nvSpPr>
        <p:spPr>
          <a:xfrm>
            <a:off x="1788756" y="535654"/>
            <a:ext cx="2685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students</a:t>
            </a:r>
            <a:endParaRPr/>
          </a:p>
        </p:txBody>
      </p:sp>
      <p:grpSp>
        <p:nvGrpSpPr>
          <p:cNvPr id="2832" name="Google Shape;2832;p66"/>
          <p:cNvGrpSpPr/>
          <p:nvPr/>
        </p:nvGrpSpPr>
        <p:grpSpPr>
          <a:xfrm rot="241840">
            <a:off x="2473163" y="278596"/>
            <a:ext cx="1335821" cy="264280"/>
            <a:chOff x="3844725" y="1960350"/>
            <a:chExt cx="331200" cy="65525"/>
          </a:xfrm>
        </p:grpSpPr>
        <p:sp>
          <p:nvSpPr>
            <p:cNvPr id="2833" name="Google Shape;2833;p66"/>
            <p:cNvSpPr/>
            <p:nvPr/>
          </p:nvSpPr>
          <p:spPr>
            <a:xfrm>
              <a:off x="3844725" y="1960500"/>
              <a:ext cx="331200" cy="65375"/>
            </a:xfrm>
            <a:custGeom>
              <a:avLst/>
              <a:gdLst/>
              <a:ahLst/>
              <a:cxnLst/>
              <a:rect l="l" t="t" r="r" b="b"/>
              <a:pathLst>
                <a:path w="13248" h="2615" extrusionOk="0">
                  <a:moveTo>
                    <a:pt x="189" y="0"/>
                  </a:moveTo>
                  <a:cubicBezTo>
                    <a:pt x="177" y="57"/>
                    <a:pt x="166" y="120"/>
                    <a:pt x="143" y="177"/>
                  </a:cubicBezTo>
                  <a:cubicBezTo>
                    <a:pt x="132" y="194"/>
                    <a:pt x="126" y="205"/>
                    <a:pt x="120" y="228"/>
                  </a:cubicBezTo>
                  <a:cubicBezTo>
                    <a:pt x="120" y="251"/>
                    <a:pt x="120" y="239"/>
                    <a:pt x="132" y="256"/>
                  </a:cubicBezTo>
                  <a:cubicBezTo>
                    <a:pt x="137" y="273"/>
                    <a:pt x="149" y="290"/>
                    <a:pt x="166" y="308"/>
                  </a:cubicBezTo>
                  <a:cubicBezTo>
                    <a:pt x="194" y="365"/>
                    <a:pt x="206" y="427"/>
                    <a:pt x="189" y="490"/>
                  </a:cubicBezTo>
                  <a:cubicBezTo>
                    <a:pt x="177" y="552"/>
                    <a:pt x="137" y="541"/>
                    <a:pt x="92" y="570"/>
                  </a:cubicBezTo>
                  <a:cubicBezTo>
                    <a:pt x="29" y="598"/>
                    <a:pt x="86" y="655"/>
                    <a:pt x="103" y="695"/>
                  </a:cubicBezTo>
                  <a:cubicBezTo>
                    <a:pt x="120" y="729"/>
                    <a:pt x="126" y="775"/>
                    <a:pt x="115" y="814"/>
                  </a:cubicBezTo>
                  <a:cubicBezTo>
                    <a:pt x="92" y="866"/>
                    <a:pt x="63" y="917"/>
                    <a:pt x="29" y="963"/>
                  </a:cubicBezTo>
                  <a:cubicBezTo>
                    <a:pt x="6" y="1014"/>
                    <a:pt x="1" y="1076"/>
                    <a:pt x="6" y="1133"/>
                  </a:cubicBezTo>
                  <a:cubicBezTo>
                    <a:pt x="1" y="1185"/>
                    <a:pt x="12" y="1242"/>
                    <a:pt x="46" y="1287"/>
                  </a:cubicBezTo>
                  <a:cubicBezTo>
                    <a:pt x="69" y="1310"/>
                    <a:pt x="92" y="1333"/>
                    <a:pt x="109" y="1361"/>
                  </a:cubicBezTo>
                  <a:cubicBezTo>
                    <a:pt x="126" y="1384"/>
                    <a:pt x="115" y="1390"/>
                    <a:pt x="109" y="1418"/>
                  </a:cubicBezTo>
                  <a:cubicBezTo>
                    <a:pt x="86" y="1515"/>
                    <a:pt x="18" y="1623"/>
                    <a:pt x="40" y="1731"/>
                  </a:cubicBezTo>
                  <a:cubicBezTo>
                    <a:pt x="46" y="1771"/>
                    <a:pt x="58" y="1805"/>
                    <a:pt x="80" y="1845"/>
                  </a:cubicBezTo>
                  <a:cubicBezTo>
                    <a:pt x="92" y="1868"/>
                    <a:pt x="109" y="1891"/>
                    <a:pt x="126" y="1914"/>
                  </a:cubicBezTo>
                  <a:cubicBezTo>
                    <a:pt x="143" y="1931"/>
                    <a:pt x="154" y="1953"/>
                    <a:pt x="166" y="1976"/>
                  </a:cubicBezTo>
                  <a:cubicBezTo>
                    <a:pt x="183" y="2027"/>
                    <a:pt x="194" y="2084"/>
                    <a:pt x="189" y="2141"/>
                  </a:cubicBezTo>
                  <a:cubicBezTo>
                    <a:pt x="200" y="2193"/>
                    <a:pt x="189" y="2244"/>
                    <a:pt x="160" y="2284"/>
                  </a:cubicBezTo>
                  <a:cubicBezTo>
                    <a:pt x="126" y="2312"/>
                    <a:pt x="109" y="2352"/>
                    <a:pt x="103" y="2398"/>
                  </a:cubicBezTo>
                  <a:cubicBezTo>
                    <a:pt x="97" y="2466"/>
                    <a:pt x="103" y="2540"/>
                    <a:pt x="109" y="2608"/>
                  </a:cubicBezTo>
                  <a:lnTo>
                    <a:pt x="109" y="2614"/>
                  </a:lnTo>
                  <a:lnTo>
                    <a:pt x="13088" y="2614"/>
                  </a:lnTo>
                  <a:cubicBezTo>
                    <a:pt x="13094" y="2557"/>
                    <a:pt x="13094" y="2500"/>
                    <a:pt x="13100" y="2443"/>
                  </a:cubicBezTo>
                  <a:cubicBezTo>
                    <a:pt x="13105" y="2386"/>
                    <a:pt x="13111" y="2335"/>
                    <a:pt x="13122" y="2284"/>
                  </a:cubicBezTo>
                  <a:cubicBezTo>
                    <a:pt x="13128" y="2261"/>
                    <a:pt x="13139" y="2238"/>
                    <a:pt x="13156" y="2227"/>
                  </a:cubicBezTo>
                  <a:cubicBezTo>
                    <a:pt x="13185" y="2198"/>
                    <a:pt x="13202" y="2164"/>
                    <a:pt x="13219" y="2124"/>
                  </a:cubicBezTo>
                  <a:cubicBezTo>
                    <a:pt x="13225" y="2050"/>
                    <a:pt x="13219" y="1982"/>
                    <a:pt x="13202" y="1914"/>
                  </a:cubicBezTo>
                  <a:cubicBezTo>
                    <a:pt x="13191" y="1868"/>
                    <a:pt x="13179" y="1822"/>
                    <a:pt x="13156" y="1783"/>
                  </a:cubicBezTo>
                  <a:cubicBezTo>
                    <a:pt x="13145" y="1771"/>
                    <a:pt x="13134" y="1771"/>
                    <a:pt x="13128" y="1754"/>
                  </a:cubicBezTo>
                  <a:cubicBezTo>
                    <a:pt x="13128" y="1737"/>
                    <a:pt x="13128" y="1714"/>
                    <a:pt x="13128" y="1697"/>
                  </a:cubicBezTo>
                  <a:cubicBezTo>
                    <a:pt x="13128" y="1657"/>
                    <a:pt x="13128" y="1635"/>
                    <a:pt x="13151" y="1612"/>
                  </a:cubicBezTo>
                  <a:cubicBezTo>
                    <a:pt x="13174" y="1589"/>
                    <a:pt x="13202" y="1566"/>
                    <a:pt x="13213" y="1538"/>
                  </a:cubicBezTo>
                  <a:cubicBezTo>
                    <a:pt x="13219" y="1509"/>
                    <a:pt x="13231" y="1475"/>
                    <a:pt x="13242" y="1441"/>
                  </a:cubicBezTo>
                  <a:cubicBezTo>
                    <a:pt x="13248" y="1327"/>
                    <a:pt x="13242" y="1213"/>
                    <a:pt x="13231" y="1105"/>
                  </a:cubicBezTo>
                  <a:cubicBezTo>
                    <a:pt x="13213" y="1071"/>
                    <a:pt x="13219" y="1025"/>
                    <a:pt x="13196" y="1002"/>
                  </a:cubicBezTo>
                  <a:cubicBezTo>
                    <a:pt x="13168" y="985"/>
                    <a:pt x="13139" y="974"/>
                    <a:pt x="13122" y="951"/>
                  </a:cubicBezTo>
                  <a:cubicBezTo>
                    <a:pt x="13105" y="923"/>
                    <a:pt x="13117" y="894"/>
                    <a:pt x="13111" y="860"/>
                  </a:cubicBezTo>
                  <a:cubicBezTo>
                    <a:pt x="13100" y="820"/>
                    <a:pt x="13094" y="780"/>
                    <a:pt x="13100" y="740"/>
                  </a:cubicBezTo>
                  <a:cubicBezTo>
                    <a:pt x="13105" y="712"/>
                    <a:pt x="13117" y="678"/>
                    <a:pt x="13128" y="655"/>
                  </a:cubicBezTo>
                  <a:cubicBezTo>
                    <a:pt x="13145" y="621"/>
                    <a:pt x="13151" y="592"/>
                    <a:pt x="13168" y="558"/>
                  </a:cubicBezTo>
                  <a:cubicBezTo>
                    <a:pt x="13191" y="513"/>
                    <a:pt x="13213" y="484"/>
                    <a:pt x="13185" y="439"/>
                  </a:cubicBezTo>
                  <a:cubicBezTo>
                    <a:pt x="13156" y="387"/>
                    <a:pt x="13105" y="296"/>
                    <a:pt x="13043" y="296"/>
                  </a:cubicBezTo>
                  <a:cubicBezTo>
                    <a:pt x="13043" y="268"/>
                    <a:pt x="13020" y="262"/>
                    <a:pt x="13014" y="239"/>
                  </a:cubicBezTo>
                  <a:cubicBezTo>
                    <a:pt x="13008" y="222"/>
                    <a:pt x="13003" y="199"/>
                    <a:pt x="13003" y="177"/>
                  </a:cubicBezTo>
                  <a:cubicBezTo>
                    <a:pt x="12997" y="142"/>
                    <a:pt x="12997" y="103"/>
                    <a:pt x="13003" y="68"/>
                  </a:cubicBezTo>
                  <a:cubicBezTo>
                    <a:pt x="13003" y="46"/>
                    <a:pt x="12997" y="23"/>
                    <a:pt x="13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6"/>
            <p:cNvSpPr/>
            <p:nvPr/>
          </p:nvSpPr>
          <p:spPr>
            <a:xfrm>
              <a:off x="4159250" y="1960500"/>
              <a:ext cx="9000" cy="10250"/>
            </a:xfrm>
            <a:custGeom>
              <a:avLst/>
              <a:gdLst/>
              <a:ahLst/>
              <a:cxnLst/>
              <a:rect l="l" t="t" r="r" b="b"/>
              <a:pathLst>
                <a:path w="360" h="410" extrusionOk="0">
                  <a:moveTo>
                    <a:pt x="46" y="0"/>
                  </a:moveTo>
                  <a:lnTo>
                    <a:pt x="29" y="91"/>
                  </a:lnTo>
                  <a:cubicBezTo>
                    <a:pt x="0" y="159"/>
                    <a:pt x="0" y="234"/>
                    <a:pt x="12" y="302"/>
                  </a:cubicBezTo>
                  <a:cubicBezTo>
                    <a:pt x="38" y="362"/>
                    <a:pt x="103" y="409"/>
                    <a:pt x="167" y="409"/>
                  </a:cubicBezTo>
                  <a:cubicBezTo>
                    <a:pt x="201" y="409"/>
                    <a:pt x="235" y="396"/>
                    <a:pt x="262" y="365"/>
                  </a:cubicBezTo>
                  <a:cubicBezTo>
                    <a:pt x="342" y="273"/>
                    <a:pt x="342" y="125"/>
                    <a:pt x="35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6"/>
            <p:cNvSpPr/>
            <p:nvPr/>
          </p:nvSpPr>
          <p:spPr>
            <a:xfrm>
              <a:off x="4169500" y="1989750"/>
              <a:ext cx="6425" cy="11050"/>
            </a:xfrm>
            <a:custGeom>
              <a:avLst/>
              <a:gdLst/>
              <a:ahLst/>
              <a:cxnLst/>
              <a:rect l="l" t="t" r="r" b="b"/>
              <a:pathLst>
                <a:path w="257" h="442" extrusionOk="0">
                  <a:moveTo>
                    <a:pt x="223" y="1"/>
                  </a:moveTo>
                  <a:cubicBezTo>
                    <a:pt x="170" y="1"/>
                    <a:pt x="121" y="28"/>
                    <a:pt x="91" y="72"/>
                  </a:cubicBezTo>
                  <a:lnTo>
                    <a:pt x="35" y="163"/>
                  </a:lnTo>
                  <a:cubicBezTo>
                    <a:pt x="0" y="220"/>
                    <a:pt x="0" y="288"/>
                    <a:pt x="35" y="345"/>
                  </a:cubicBezTo>
                  <a:cubicBezTo>
                    <a:pt x="31" y="333"/>
                    <a:pt x="30" y="327"/>
                    <a:pt x="30" y="327"/>
                  </a:cubicBezTo>
                  <a:lnTo>
                    <a:pt x="30" y="327"/>
                  </a:lnTo>
                  <a:cubicBezTo>
                    <a:pt x="30" y="327"/>
                    <a:pt x="32" y="331"/>
                    <a:pt x="35" y="339"/>
                  </a:cubicBezTo>
                  <a:cubicBezTo>
                    <a:pt x="52" y="396"/>
                    <a:pt x="103" y="436"/>
                    <a:pt x="160" y="442"/>
                  </a:cubicBezTo>
                  <a:cubicBezTo>
                    <a:pt x="183" y="419"/>
                    <a:pt x="205" y="396"/>
                    <a:pt x="217" y="368"/>
                  </a:cubicBezTo>
                  <a:cubicBezTo>
                    <a:pt x="228" y="339"/>
                    <a:pt x="240" y="305"/>
                    <a:pt x="245" y="271"/>
                  </a:cubicBezTo>
                  <a:cubicBezTo>
                    <a:pt x="251" y="237"/>
                    <a:pt x="251" y="197"/>
                    <a:pt x="251" y="157"/>
                  </a:cubicBezTo>
                  <a:cubicBezTo>
                    <a:pt x="251" y="106"/>
                    <a:pt x="257" y="54"/>
                    <a:pt x="251" y="3"/>
                  </a:cubicBezTo>
                  <a:cubicBezTo>
                    <a:pt x="242" y="2"/>
                    <a:pt x="232" y="1"/>
                    <a:pt x="223" y="1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6"/>
            <p:cNvSpPr/>
            <p:nvPr/>
          </p:nvSpPr>
          <p:spPr>
            <a:xfrm>
              <a:off x="4086500" y="2003575"/>
              <a:ext cx="10400" cy="13375"/>
            </a:xfrm>
            <a:custGeom>
              <a:avLst/>
              <a:gdLst/>
              <a:ahLst/>
              <a:cxnLst/>
              <a:rect l="l" t="t" r="r" b="b"/>
              <a:pathLst>
                <a:path w="416" h="535" extrusionOk="0">
                  <a:moveTo>
                    <a:pt x="174" y="0"/>
                  </a:moveTo>
                  <a:cubicBezTo>
                    <a:pt x="151" y="0"/>
                    <a:pt x="128" y="8"/>
                    <a:pt x="108" y="25"/>
                  </a:cubicBezTo>
                  <a:lnTo>
                    <a:pt x="102" y="35"/>
                  </a:lnTo>
                  <a:lnTo>
                    <a:pt x="102" y="35"/>
                  </a:lnTo>
                  <a:cubicBezTo>
                    <a:pt x="101" y="36"/>
                    <a:pt x="99" y="39"/>
                    <a:pt x="97" y="43"/>
                  </a:cubicBezTo>
                  <a:lnTo>
                    <a:pt x="80" y="54"/>
                  </a:lnTo>
                  <a:lnTo>
                    <a:pt x="57" y="77"/>
                  </a:lnTo>
                  <a:cubicBezTo>
                    <a:pt x="51" y="88"/>
                    <a:pt x="51" y="105"/>
                    <a:pt x="46" y="117"/>
                  </a:cubicBezTo>
                  <a:cubicBezTo>
                    <a:pt x="34" y="139"/>
                    <a:pt x="29" y="162"/>
                    <a:pt x="23" y="185"/>
                  </a:cubicBezTo>
                  <a:cubicBezTo>
                    <a:pt x="0" y="265"/>
                    <a:pt x="17" y="350"/>
                    <a:pt x="57" y="424"/>
                  </a:cubicBezTo>
                  <a:cubicBezTo>
                    <a:pt x="89" y="495"/>
                    <a:pt x="157" y="535"/>
                    <a:pt x="227" y="535"/>
                  </a:cubicBezTo>
                  <a:cubicBezTo>
                    <a:pt x="270" y="535"/>
                    <a:pt x="313" y="519"/>
                    <a:pt x="347" y="487"/>
                  </a:cubicBezTo>
                  <a:cubicBezTo>
                    <a:pt x="393" y="441"/>
                    <a:pt x="416" y="373"/>
                    <a:pt x="410" y="310"/>
                  </a:cubicBezTo>
                  <a:cubicBezTo>
                    <a:pt x="410" y="259"/>
                    <a:pt x="370" y="225"/>
                    <a:pt x="325" y="225"/>
                  </a:cubicBezTo>
                  <a:cubicBezTo>
                    <a:pt x="313" y="208"/>
                    <a:pt x="308" y="191"/>
                    <a:pt x="302" y="174"/>
                  </a:cubicBezTo>
                  <a:lnTo>
                    <a:pt x="296" y="168"/>
                  </a:lnTo>
                  <a:lnTo>
                    <a:pt x="291" y="151"/>
                  </a:lnTo>
                  <a:cubicBezTo>
                    <a:pt x="285" y="139"/>
                    <a:pt x="285" y="122"/>
                    <a:pt x="279" y="105"/>
                  </a:cubicBezTo>
                  <a:cubicBezTo>
                    <a:pt x="273" y="94"/>
                    <a:pt x="268" y="82"/>
                    <a:pt x="262" y="71"/>
                  </a:cubicBezTo>
                  <a:cubicBezTo>
                    <a:pt x="262" y="71"/>
                    <a:pt x="262" y="65"/>
                    <a:pt x="262" y="65"/>
                  </a:cubicBezTo>
                  <a:cubicBezTo>
                    <a:pt x="248" y="23"/>
                    <a:pt x="211" y="0"/>
                    <a:pt x="174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6"/>
            <p:cNvSpPr/>
            <p:nvPr/>
          </p:nvSpPr>
          <p:spPr>
            <a:xfrm>
              <a:off x="4076100" y="1968525"/>
              <a:ext cx="9975" cy="11075"/>
            </a:xfrm>
            <a:custGeom>
              <a:avLst/>
              <a:gdLst/>
              <a:ahLst/>
              <a:cxnLst/>
              <a:rect l="l" t="t" r="r" b="b"/>
              <a:pathLst>
                <a:path w="399" h="443" extrusionOk="0">
                  <a:moveTo>
                    <a:pt x="206" y="1"/>
                  </a:moveTo>
                  <a:cubicBezTo>
                    <a:pt x="175" y="1"/>
                    <a:pt x="142" y="12"/>
                    <a:pt x="114" y="38"/>
                  </a:cubicBezTo>
                  <a:cubicBezTo>
                    <a:pt x="46" y="123"/>
                    <a:pt x="0" y="260"/>
                    <a:pt x="91" y="351"/>
                  </a:cubicBezTo>
                  <a:cubicBezTo>
                    <a:pt x="139" y="409"/>
                    <a:pt x="211" y="443"/>
                    <a:pt x="285" y="443"/>
                  </a:cubicBezTo>
                  <a:cubicBezTo>
                    <a:pt x="291" y="443"/>
                    <a:pt x="296" y="443"/>
                    <a:pt x="302" y="442"/>
                  </a:cubicBezTo>
                  <a:cubicBezTo>
                    <a:pt x="353" y="436"/>
                    <a:pt x="393" y="397"/>
                    <a:pt x="399" y="345"/>
                  </a:cubicBezTo>
                  <a:cubicBezTo>
                    <a:pt x="399" y="323"/>
                    <a:pt x="393" y="305"/>
                    <a:pt x="382" y="288"/>
                  </a:cubicBezTo>
                  <a:cubicBezTo>
                    <a:pt x="379" y="282"/>
                    <a:pt x="373" y="267"/>
                    <a:pt x="370" y="262"/>
                  </a:cubicBezTo>
                  <a:lnTo>
                    <a:pt x="370" y="262"/>
                  </a:lnTo>
                  <a:cubicBezTo>
                    <a:pt x="370" y="261"/>
                    <a:pt x="370" y="261"/>
                    <a:pt x="370" y="260"/>
                  </a:cubicBezTo>
                  <a:cubicBezTo>
                    <a:pt x="370" y="237"/>
                    <a:pt x="370" y="209"/>
                    <a:pt x="359" y="186"/>
                  </a:cubicBezTo>
                  <a:cubicBezTo>
                    <a:pt x="359" y="187"/>
                    <a:pt x="359" y="188"/>
                    <a:pt x="359" y="188"/>
                  </a:cubicBezTo>
                  <a:cubicBezTo>
                    <a:pt x="356" y="188"/>
                    <a:pt x="347" y="160"/>
                    <a:pt x="342" y="140"/>
                  </a:cubicBezTo>
                  <a:cubicBezTo>
                    <a:pt x="336" y="135"/>
                    <a:pt x="336" y="135"/>
                    <a:pt x="336" y="129"/>
                  </a:cubicBezTo>
                  <a:cubicBezTo>
                    <a:pt x="336" y="52"/>
                    <a:pt x="273" y="1"/>
                    <a:pt x="206" y="1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6"/>
            <p:cNvSpPr/>
            <p:nvPr/>
          </p:nvSpPr>
          <p:spPr>
            <a:xfrm>
              <a:off x="4042350" y="1971625"/>
              <a:ext cx="10700" cy="10600"/>
            </a:xfrm>
            <a:custGeom>
              <a:avLst/>
              <a:gdLst/>
              <a:ahLst/>
              <a:cxnLst/>
              <a:rect l="l" t="t" r="r" b="b"/>
              <a:pathLst>
                <a:path w="428" h="424" extrusionOk="0">
                  <a:moveTo>
                    <a:pt x="304" y="0"/>
                  </a:moveTo>
                  <a:cubicBezTo>
                    <a:pt x="294" y="0"/>
                    <a:pt x="284" y="2"/>
                    <a:pt x="274" y="5"/>
                  </a:cubicBezTo>
                  <a:cubicBezTo>
                    <a:pt x="171" y="39"/>
                    <a:pt x="92" y="107"/>
                    <a:pt x="46" y="204"/>
                  </a:cubicBezTo>
                  <a:cubicBezTo>
                    <a:pt x="1" y="278"/>
                    <a:pt x="35" y="375"/>
                    <a:pt x="114" y="409"/>
                  </a:cubicBezTo>
                  <a:cubicBezTo>
                    <a:pt x="134" y="419"/>
                    <a:pt x="155" y="424"/>
                    <a:pt x="176" y="424"/>
                  </a:cubicBezTo>
                  <a:cubicBezTo>
                    <a:pt x="238" y="424"/>
                    <a:pt x="297" y="382"/>
                    <a:pt x="314" y="318"/>
                  </a:cubicBezTo>
                  <a:cubicBezTo>
                    <a:pt x="314" y="301"/>
                    <a:pt x="319" y="284"/>
                    <a:pt x="325" y="273"/>
                  </a:cubicBezTo>
                  <a:cubicBezTo>
                    <a:pt x="325" y="267"/>
                    <a:pt x="325" y="261"/>
                    <a:pt x="331" y="256"/>
                  </a:cubicBezTo>
                  <a:cubicBezTo>
                    <a:pt x="331" y="256"/>
                    <a:pt x="348" y="238"/>
                    <a:pt x="348" y="233"/>
                  </a:cubicBezTo>
                  <a:cubicBezTo>
                    <a:pt x="348" y="233"/>
                    <a:pt x="355" y="226"/>
                    <a:pt x="359" y="221"/>
                  </a:cubicBezTo>
                  <a:cubicBezTo>
                    <a:pt x="411" y="187"/>
                    <a:pt x="428" y="130"/>
                    <a:pt x="411" y="73"/>
                  </a:cubicBezTo>
                  <a:cubicBezTo>
                    <a:pt x="392" y="31"/>
                    <a:pt x="350" y="0"/>
                    <a:pt x="304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6"/>
            <p:cNvSpPr/>
            <p:nvPr/>
          </p:nvSpPr>
          <p:spPr>
            <a:xfrm>
              <a:off x="4060425" y="1993100"/>
              <a:ext cx="8850" cy="9675"/>
            </a:xfrm>
            <a:custGeom>
              <a:avLst/>
              <a:gdLst/>
              <a:ahLst/>
              <a:cxnLst/>
              <a:rect l="l" t="t" r="r" b="b"/>
              <a:pathLst>
                <a:path w="354" h="387" extrusionOk="0">
                  <a:moveTo>
                    <a:pt x="177" y="0"/>
                  </a:moveTo>
                  <a:cubicBezTo>
                    <a:pt x="120" y="0"/>
                    <a:pt x="69" y="40"/>
                    <a:pt x="52" y="91"/>
                  </a:cubicBezTo>
                  <a:lnTo>
                    <a:pt x="24" y="182"/>
                  </a:lnTo>
                  <a:cubicBezTo>
                    <a:pt x="1" y="268"/>
                    <a:pt x="46" y="353"/>
                    <a:pt x="132" y="382"/>
                  </a:cubicBezTo>
                  <a:cubicBezTo>
                    <a:pt x="146" y="385"/>
                    <a:pt x="160" y="386"/>
                    <a:pt x="175" y="386"/>
                  </a:cubicBezTo>
                  <a:cubicBezTo>
                    <a:pt x="189" y="386"/>
                    <a:pt x="203" y="385"/>
                    <a:pt x="217" y="382"/>
                  </a:cubicBezTo>
                  <a:cubicBezTo>
                    <a:pt x="303" y="353"/>
                    <a:pt x="354" y="268"/>
                    <a:pt x="331" y="182"/>
                  </a:cubicBezTo>
                  <a:lnTo>
                    <a:pt x="297" y="91"/>
                  </a:lnTo>
                  <a:cubicBezTo>
                    <a:pt x="280" y="40"/>
                    <a:pt x="234" y="0"/>
                    <a:pt x="177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6"/>
            <p:cNvSpPr/>
            <p:nvPr/>
          </p:nvSpPr>
          <p:spPr>
            <a:xfrm>
              <a:off x="4105700" y="1981850"/>
              <a:ext cx="8150" cy="11800"/>
            </a:xfrm>
            <a:custGeom>
              <a:avLst/>
              <a:gdLst/>
              <a:ahLst/>
              <a:cxnLst/>
              <a:rect l="l" t="t" r="r" b="b"/>
              <a:pathLst>
                <a:path w="326" h="472" extrusionOk="0">
                  <a:moveTo>
                    <a:pt x="160" y="0"/>
                  </a:moveTo>
                  <a:cubicBezTo>
                    <a:pt x="102" y="0"/>
                    <a:pt x="44" y="34"/>
                    <a:pt x="24" y="103"/>
                  </a:cubicBezTo>
                  <a:cubicBezTo>
                    <a:pt x="1" y="154"/>
                    <a:pt x="1" y="211"/>
                    <a:pt x="12" y="262"/>
                  </a:cubicBezTo>
                  <a:cubicBezTo>
                    <a:pt x="24" y="302"/>
                    <a:pt x="41" y="336"/>
                    <a:pt x="58" y="370"/>
                  </a:cubicBezTo>
                  <a:cubicBezTo>
                    <a:pt x="64" y="393"/>
                    <a:pt x="75" y="416"/>
                    <a:pt x="92" y="433"/>
                  </a:cubicBezTo>
                  <a:cubicBezTo>
                    <a:pt x="109" y="459"/>
                    <a:pt x="136" y="472"/>
                    <a:pt x="163" y="472"/>
                  </a:cubicBezTo>
                  <a:cubicBezTo>
                    <a:pt x="190" y="472"/>
                    <a:pt x="217" y="459"/>
                    <a:pt x="234" y="433"/>
                  </a:cubicBezTo>
                  <a:cubicBezTo>
                    <a:pt x="246" y="416"/>
                    <a:pt x="257" y="393"/>
                    <a:pt x="263" y="370"/>
                  </a:cubicBezTo>
                  <a:cubicBezTo>
                    <a:pt x="286" y="336"/>
                    <a:pt x="303" y="302"/>
                    <a:pt x="308" y="262"/>
                  </a:cubicBezTo>
                  <a:cubicBezTo>
                    <a:pt x="326" y="211"/>
                    <a:pt x="320" y="154"/>
                    <a:pt x="297" y="103"/>
                  </a:cubicBezTo>
                  <a:cubicBezTo>
                    <a:pt x="277" y="34"/>
                    <a:pt x="219" y="0"/>
                    <a:pt x="160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6"/>
            <p:cNvSpPr/>
            <p:nvPr/>
          </p:nvSpPr>
          <p:spPr>
            <a:xfrm>
              <a:off x="4114400" y="2005025"/>
              <a:ext cx="9850" cy="9875"/>
            </a:xfrm>
            <a:custGeom>
              <a:avLst/>
              <a:gdLst/>
              <a:ahLst/>
              <a:cxnLst/>
              <a:rect l="l" t="t" r="r" b="b"/>
              <a:pathLst>
                <a:path w="394" h="395" extrusionOk="0">
                  <a:moveTo>
                    <a:pt x="197" y="0"/>
                  </a:moveTo>
                  <a:cubicBezTo>
                    <a:pt x="161" y="0"/>
                    <a:pt x="126" y="22"/>
                    <a:pt x="114" y="64"/>
                  </a:cubicBezTo>
                  <a:lnTo>
                    <a:pt x="103" y="98"/>
                  </a:lnTo>
                  <a:lnTo>
                    <a:pt x="97" y="104"/>
                  </a:lnTo>
                  <a:cubicBezTo>
                    <a:pt x="86" y="121"/>
                    <a:pt x="74" y="138"/>
                    <a:pt x="63" y="155"/>
                  </a:cubicBezTo>
                  <a:cubicBezTo>
                    <a:pt x="0" y="264"/>
                    <a:pt x="74" y="395"/>
                    <a:pt x="200" y="395"/>
                  </a:cubicBezTo>
                  <a:cubicBezTo>
                    <a:pt x="319" y="395"/>
                    <a:pt x="393" y="264"/>
                    <a:pt x="336" y="155"/>
                  </a:cubicBezTo>
                  <a:cubicBezTo>
                    <a:pt x="319" y="138"/>
                    <a:pt x="314" y="121"/>
                    <a:pt x="296" y="110"/>
                  </a:cubicBezTo>
                  <a:cubicBezTo>
                    <a:pt x="290" y="100"/>
                    <a:pt x="291" y="98"/>
                    <a:pt x="293" y="98"/>
                  </a:cubicBezTo>
                  <a:cubicBezTo>
                    <a:pt x="295" y="98"/>
                    <a:pt x="296" y="98"/>
                    <a:pt x="296" y="98"/>
                  </a:cubicBezTo>
                  <a:lnTo>
                    <a:pt x="279" y="64"/>
                  </a:lnTo>
                  <a:cubicBezTo>
                    <a:pt x="268" y="22"/>
                    <a:pt x="232" y="0"/>
                    <a:pt x="197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6"/>
            <p:cNvSpPr/>
            <p:nvPr/>
          </p:nvSpPr>
          <p:spPr>
            <a:xfrm>
              <a:off x="4124925" y="1960500"/>
              <a:ext cx="9150" cy="5750"/>
            </a:xfrm>
            <a:custGeom>
              <a:avLst/>
              <a:gdLst/>
              <a:ahLst/>
              <a:cxnLst/>
              <a:rect l="l" t="t" r="r" b="b"/>
              <a:pathLst>
                <a:path w="366" h="230" extrusionOk="0">
                  <a:moveTo>
                    <a:pt x="6" y="0"/>
                  </a:moveTo>
                  <a:cubicBezTo>
                    <a:pt x="1" y="23"/>
                    <a:pt x="1" y="46"/>
                    <a:pt x="1" y="68"/>
                  </a:cubicBezTo>
                  <a:cubicBezTo>
                    <a:pt x="4" y="169"/>
                    <a:pt x="83" y="229"/>
                    <a:pt x="165" y="229"/>
                  </a:cubicBezTo>
                  <a:cubicBezTo>
                    <a:pt x="218" y="229"/>
                    <a:pt x="273" y="204"/>
                    <a:pt x="308" y="148"/>
                  </a:cubicBezTo>
                  <a:cubicBezTo>
                    <a:pt x="331" y="120"/>
                    <a:pt x="348" y="80"/>
                    <a:pt x="360" y="4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6"/>
            <p:cNvSpPr/>
            <p:nvPr/>
          </p:nvSpPr>
          <p:spPr>
            <a:xfrm>
              <a:off x="4156550" y="2009900"/>
              <a:ext cx="7425" cy="9850"/>
            </a:xfrm>
            <a:custGeom>
              <a:avLst/>
              <a:gdLst/>
              <a:ahLst/>
              <a:cxnLst/>
              <a:rect l="l" t="t" r="r" b="b"/>
              <a:pathLst>
                <a:path w="297" h="394" extrusionOk="0">
                  <a:moveTo>
                    <a:pt x="148" y="0"/>
                  </a:moveTo>
                  <a:cubicBezTo>
                    <a:pt x="111" y="0"/>
                    <a:pt x="74" y="17"/>
                    <a:pt x="51" y="51"/>
                  </a:cubicBezTo>
                  <a:cubicBezTo>
                    <a:pt x="29" y="91"/>
                    <a:pt x="11" y="137"/>
                    <a:pt x="0" y="182"/>
                  </a:cubicBezTo>
                  <a:cubicBezTo>
                    <a:pt x="0" y="234"/>
                    <a:pt x="6" y="279"/>
                    <a:pt x="29" y="325"/>
                  </a:cubicBezTo>
                  <a:cubicBezTo>
                    <a:pt x="54" y="370"/>
                    <a:pt x="100" y="393"/>
                    <a:pt x="146" y="393"/>
                  </a:cubicBezTo>
                  <a:cubicBezTo>
                    <a:pt x="192" y="393"/>
                    <a:pt x="239" y="370"/>
                    <a:pt x="268" y="325"/>
                  </a:cubicBezTo>
                  <a:cubicBezTo>
                    <a:pt x="285" y="279"/>
                    <a:pt x="296" y="234"/>
                    <a:pt x="291" y="182"/>
                  </a:cubicBezTo>
                  <a:cubicBezTo>
                    <a:pt x="285" y="137"/>
                    <a:pt x="268" y="91"/>
                    <a:pt x="245" y="51"/>
                  </a:cubicBezTo>
                  <a:cubicBezTo>
                    <a:pt x="222" y="17"/>
                    <a:pt x="185" y="0"/>
                    <a:pt x="148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6"/>
            <p:cNvSpPr/>
            <p:nvPr/>
          </p:nvSpPr>
          <p:spPr>
            <a:xfrm>
              <a:off x="4048325" y="2012500"/>
              <a:ext cx="8425" cy="10350"/>
            </a:xfrm>
            <a:custGeom>
              <a:avLst/>
              <a:gdLst/>
              <a:ahLst/>
              <a:cxnLst/>
              <a:rect l="l" t="t" r="r" b="b"/>
              <a:pathLst>
                <a:path w="337" h="414" extrusionOk="0">
                  <a:moveTo>
                    <a:pt x="169" y="0"/>
                  </a:moveTo>
                  <a:cubicBezTo>
                    <a:pt x="130" y="0"/>
                    <a:pt x="92" y="19"/>
                    <a:pt x="69" y="56"/>
                  </a:cubicBezTo>
                  <a:cubicBezTo>
                    <a:pt x="52" y="84"/>
                    <a:pt x="35" y="113"/>
                    <a:pt x="24" y="141"/>
                  </a:cubicBezTo>
                  <a:cubicBezTo>
                    <a:pt x="6" y="175"/>
                    <a:pt x="1" y="215"/>
                    <a:pt x="12" y="255"/>
                  </a:cubicBezTo>
                  <a:cubicBezTo>
                    <a:pt x="12" y="272"/>
                    <a:pt x="18" y="289"/>
                    <a:pt x="24" y="306"/>
                  </a:cubicBezTo>
                  <a:cubicBezTo>
                    <a:pt x="43" y="377"/>
                    <a:pt x="105" y="413"/>
                    <a:pt x="167" y="413"/>
                  </a:cubicBezTo>
                  <a:cubicBezTo>
                    <a:pt x="229" y="413"/>
                    <a:pt x="291" y="377"/>
                    <a:pt x="314" y="306"/>
                  </a:cubicBezTo>
                  <a:cubicBezTo>
                    <a:pt x="320" y="289"/>
                    <a:pt x="320" y="272"/>
                    <a:pt x="325" y="255"/>
                  </a:cubicBezTo>
                  <a:cubicBezTo>
                    <a:pt x="337" y="215"/>
                    <a:pt x="331" y="175"/>
                    <a:pt x="314" y="141"/>
                  </a:cubicBezTo>
                  <a:cubicBezTo>
                    <a:pt x="297" y="113"/>
                    <a:pt x="285" y="84"/>
                    <a:pt x="268" y="56"/>
                  </a:cubicBezTo>
                  <a:cubicBezTo>
                    <a:pt x="246" y="19"/>
                    <a:pt x="207" y="0"/>
                    <a:pt x="16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6"/>
            <p:cNvSpPr/>
            <p:nvPr/>
          </p:nvSpPr>
          <p:spPr>
            <a:xfrm>
              <a:off x="4101300" y="1960350"/>
              <a:ext cx="7000" cy="5075"/>
            </a:xfrm>
            <a:custGeom>
              <a:avLst/>
              <a:gdLst/>
              <a:ahLst/>
              <a:cxnLst/>
              <a:rect l="l" t="t" r="r" b="b"/>
              <a:pathLst>
                <a:path w="280" h="203" extrusionOk="0">
                  <a:moveTo>
                    <a:pt x="0" y="0"/>
                  </a:moveTo>
                  <a:cubicBezTo>
                    <a:pt x="6" y="46"/>
                    <a:pt x="12" y="91"/>
                    <a:pt x="17" y="131"/>
                  </a:cubicBezTo>
                  <a:cubicBezTo>
                    <a:pt x="27" y="180"/>
                    <a:pt x="67" y="203"/>
                    <a:pt x="109" y="203"/>
                  </a:cubicBezTo>
                  <a:cubicBezTo>
                    <a:pt x="146" y="203"/>
                    <a:pt x="184" y="186"/>
                    <a:pt x="205" y="154"/>
                  </a:cubicBezTo>
                  <a:cubicBezTo>
                    <a:pt x="234" y="114"/>
                    <a:pt x="262" y="63"/>
                    <a:pt x="279" y="12"/>
                  </a:cubicBezTo>
                  <a:cubicBezTo>
                    <a:pt x="279" y="12"/>
                    <a:pt x="279" y="6"/>
                    <a:pt x="27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6"/>
            <p:cNvSpPr/>
            <p:nvPr/>
          </p:nvSpPr>
          <p:spPr>
            <a:xfrm>
              <a:off x="4141725" y="1976150"/>
              <a:ext cx="9725" cy="12275"/>
            </a:xfrm>
            <a:custGeom>
              <a:avLst/>
              <a:gdLst/>
              <a:ahLst/>
              <a:cxnLst/>
              <a:rect l="l" t="t" r="r" b="b"/>
              <a:pathLst>
                <a:path w="389" h="491" extrusionOk="0">
                  <a:moveTo>
                    <a:pt x="28" y="174"/>
                  </a:moveTo>
                  <a:cubicBezTo>
                    <a:pt x="27" y="179"/>
                    <a:pt x="26" y="181"/>
                    <a:pt x="26" y="181"/>
                  </a:cubicBezTo>
                  <a:cubicBezTo>
                    <a:pt x="25" y="181"/>
                    <a:pt x="26" y="179"/>
                    <a:pt x="28" y="174"/>
                  </a:cubicBezTo>
                  <a:close/>
                  <a:moveTo>
                    <a:pt x="194" y="0"/>
                  </a:moveTo>
                  <a:cubicBezTo>
                    <a:pt x="132" y="6"/>
                    <a:pt x="75" y="52"/>
                    <a:pt x="52" y="114"/>
                  </a:cubicBezTo>
                  <a:lnTo>
                    <a:pt x="35" y="160"/>
                  </a:lnTo>
                  <a:cubicBezTo>
                    <a:pt x="29" y="166"/>
                    <a:pt x="24" y="177"/>
                    <a:pt x="18" y="188"/>
                  </a:cubicBezTo>
                  <a:cubicBezTo>
                    <a:pt x="6" y="211"/>
                    <a:pt x="1" y="240"/>
                    <a:pt x="1" y="268"/>
                  </a:cubicBezTo>
                  <a:cubicBezTo>
                    <a:pt x="6" y="297"/>
                    <a:pt x="6" y="325"/>
                    <a:pt x="18" y="354"/>
                  </a:cubicBezTo>
                  <a:cubicBezTo>
                    <a:pt x="41" y="433"/>
                    <a:pt x="115" y="490"/>
                    <a:pt x="194" y="490"/>
                  </a:cubicBezTo>
                  <a:cubicBezTo>
                    <a:pt x="280" y="490"/>
                    <a:pt x="354" y="433"/>
                    <a:pt x="377" y="354"/>
                  </a:cubicBezTo>
                  <a:cubicBezTo>
                    <a:pt x="382" y="325"/>
                    <a:pt x="388" y="297"/>
                    <a:pt x="388" y="268"/>
                  </a:cubicBezTo>
                  <a:lnTo>
                    <a:pt x="382" y="217"/>
                  </a:lnTo>
                  <a:cubicBezTo>
                    <a:pt x="377" y="194"/>
                    <a:pt x="365" y="177"/>
                    <a:pt x="360" y="160"/>
                  </a:cubicBezTo>
                  <a:lnTo>
                    <a:pt x="360" y="171"/>
                  </a:lnTo>
                  <a:cubicBezTo>
                    <a:pt x="360" y="166"/>
                    <a:pt x="360" y="160"/>
                    <a:pt x="354" y="160"/>
                  </a:cubicBezTo>
                  <a:lnTo>
                    <a:pt x="337" y="114"/>
                  </a:lnTo>
                  <a:cubicBezTo>
                    <a:pt x="320" y="52"/>
                    <a:pt x="263" y="6"/>
                    <a:pt x="194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6"/>
            <p:cNvSpPr/>
            <p:nvPr/>
          </p:nvSpPr>
          <p:spPr>
            <a:xfrm>
              <a:off x="4131050" y="2002775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294" y="0"/>
                  </a:moveTo>
                  <a:cubicBezTo>
                    <a:pt x="250" y="0"/>
                    <a:pt x="206" y="18"/>
                    <a:pt x="171" y="52"/>
                  </a:cubicBezTo>
                  <a:cubicBezTo>
                    <a:pt x="137" y="80"/>
                    <a:pt x="115" y="114"/>
                    <a:pt x="92" y="154"/>
                  </a:cubicBezTo>
                  <a:cubicBezTo>
                    <a:pt x="1" y="308"/>
                    <a:pt x="115" y="502"/>
                    <a:pt x="297" y="502"/>
                  </a:cubicBezTo>
                  <a:cubicBezTo>
                    <a:pt x="473" y="502"/>
                    <a:pt x="587" y="308"/>
                    <a:pt x="496" y="154"/>
                  </a:cubicBezTo>
                  <a:cubicBezTo>
                    <a:pt x="473" y="114"/>
                    <a:pt x="451" y="80"/>
                    <a:pt x="416" y="52"/>
                  </a:cubicBezTo>
                  <a:cubicBezTo>
                    <a:pt x="382" y="18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6"/>
            <p:cNvSpPr/>
            <p:nvPr/>
          </p:nvSpPr>
          <p:spPr>
            <a:xfrm>
              <a:off x="3917775" y="1981475"/>
              <a:ext cx="8425" cy="12175"/>
            </a:xfrm>
            <a:custGeom>
              <a:avLst/>
              <a:gdLst/>
              <a:ahLst/>
              <a:cxnLst/>
              <a:rect l="l" t="t" r="r" b="b"/>
              <a:pathLst>
                <a:path w="337" h="487" extrusionOk="0">
                  <a:moveTo>
                    <a:pt x="169" y="0"/>
                  </a:moveTo>
                  <a:cubicBezTo>
                    <a:pt x="106" y="0"/>
                    <a:pt x="43" y="39"/>
                    <a:pt x="29" y="118"/>
                  </a:cubicBezTo>
                  <a:cubicBezTo>
                    <a:pt x="6" y="169"/>
                    <a:pt x="0" y="226"/>
                    <a:pt x="17" y="277"/>
                  </a:cubicBezTo>
                  <a:cubicBezTo>
                    <a:pt x="29" y="317"/>
                    <a:pt x="40" y="351"/>
                    <a:pt x="63" y="385"/>
                  </a:cubicBezTo>
                  <a:cubicBezTo>
                    <a:pt x="69" y="408"/>
                    <a:pt x="80" y="431"/>
                    <a:pt x="91" y="448"/>
                  </a:cubicBezTo>
                  <a:cubicBezTo>
                    <a:pt x="108" y="474"/>
                    <a:pt x="137" y="487"/>
                    <a:pt x="165" y="487"/>
                  </a:cubicBezTo>
                  <a:cubicBezTo>
                    <a:pt x="194" y="487"/>
                    <a:pt x="222" y="474"/>
                    <a:pt x="239" y="448"/>
                  </a:cubicBezTo>
                  <a:cubicBezTo>
                    <a:pt x="251" y="431"/>
                    <a:pt x="262" y="408"/>
                    <a:pt x="268" y="385"/>
                  </a:cubicBezTo>
                  <a:cubicBezTo>
                    <a:pt x="291" y="351"/>
                    <a:pt x="308" y="317"/>
                    <a:pt x="319" y="283"/>
                  </a:cubicBezTo>
                  <a:cubicBezTo>
                    <a:pt x="336" y="232"/>
                    <a:pt x="331" y="169"/>
                    <a:pt x="308" y="118"/>
                  </a:cubicBezTo>
                  <a:cubicBezTo>
                    <a:pt x="296" y="40"/>
                    <a:pt x="233" y="0"/>
                    <a:pt x="16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6"/>
            <p:cNvSpPr/>
            <p:nvPr/>
          </p:nvSpPr>
          <p:spPr>
            <a:xfrm>
              <a:off x="3913500" y="1960350"/>
              <a:ext cx="6850" cy="5075"/>
            </a:xfrm>
            <a:custGeom>
              <a:avLst/>
              <a:gdLst/>
              <a:ahLst/>
              <a:cxnLst/>
              <a:rect l="l" t="t" r="r" b="b"/>
              <a:pathLst>
                <a:path w="274" h="203" extrusionOk="0">
                  <a:moveTo>
                    <a:pt x="0" y="0"/>
                  </a:moveTo>
                  <a:cubicBezTo>
                    <a:pt x="0" y="46"/>
                    <a:pt x="6" y="91"/>
                    <a:pt x="17" y="131"/>
                  </a:cubicBezTo>
                  <a:cubicBezTo>
                    <a:pt x="24" y="180"/>
                    <a:pt x="64" y="203"/>
                    <a:pt x="107" y="203"/>
                  </a:cubicBezTo>
                  <a:cubicBezTo>
                    <a:pt x="145" y="203"/>
                    <a:pt x="184" y="186"/>
                    <a:pt x="205" y="154"/>
                  </a:cubicBezTo>
                  <a:cubicBezTo>
                    <a:pt x="234" y="114"/>
                    <a:pt x="257" y="63"/>
                    <a:pt x="274" y="12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6"/>
            <p:cNvSpPr/>
            <p:nvPr/>
          </p:nvSpPr>
          <p:spPr>
            <a:xfrm>
              <a:off x="3898825" y="2003600"/>
              <a:ext cx="10275" cy="13350"/>
            </a:xfrm>
            <a:custGeom>
              <a:avLst/>
              <a:gdLst/>
              <a:ahLst/>
              <a:cxnLst/>
              <a:rect l="l" t="t" r="r" b="b"/>
              <a:pathLst>
                <a:path w="411" h="534" extrusionOk="0">
                  <a:moveTo>
                    <a:pt x="169" y="0"/>
                  </a:moveTo>
                  <a:cubicBezTo>
                    <a:pt x="147" y="0"/>
                    <a:pt x="125" y="8"/>
                    <a:pt x="109" y="24"/>
                  </a:cubicBezTo>
                  <a:cubicBezTo>
                    <a:pt x="109" y="24"/>
                    <a:pt x="98" y="36"/>
                    <a:pt x="92" y="42"/>
                  </a:cubicBezTo>
                  <a:lnTo>
                    <a:pt x="75" y="53"/>
                  </a:lnTo>
                  <a:lnTo>
                    <a:pt x="58" y="76"/>
                  </a:lnTo>
                  <a:cubicBezTo>
                    <a:pt x="52" y="87"/>
                    <a:pt x="46" y="98"/>
                    <a:pt x="41" y="116"/>
                  </a:cubicBezTo>
                  <a:cubicBezTo>
                    <a:pt x="29" y="138"/>
                    <a:pt x="24" y="161"/>
                    <a:pt x="18" y="184"/>
                  </a:cubicBezTo>
                  <a:cubicBezTo>
                    <a:pt x="1" y="264"/>
                    <a:pt x="12" y="349"/>
                    <a:pt x="52" y="423"/>
                  </a:cubicBezTo>
                  <a:cubicBezTo>
                    <a:pt x="84" y="494"/>
                    <a:pt x="153" y="534"/>
                    <a:pt x="222" y="534"/>
                  </a:cubicBezTo>
                  <a:cubicBezTo>
                    <a:pt x="265" y="534"/>
                    <a:pt x="308" y="518"/>
                    <a:pt x="343" y="486"/>
                  </a:cubicBezTo>
                  <a:cubicBezTo>
                    <a:pt x="388" y="440"/>
                    <a:pt x="411" y="372"/>
                    <a:pt x="405" y="303"/>
                  </a:cubicBezTo>
                  <a:cubicBezTo>
                    <a:pt x="405" y="261"/>
                    <a:pt x="370" y="223"/>
                    <a:pt x="324" y="223"/>
                  </a:cubicBezTo>
                  <a:cubicBezTo>
                    <a:pt x="321" y="223"/>
                    <a:pt x="317" y="223"/>
                    <a:pt x="314" y="224"/>
                  </a:cubicBezTo>
                  <a:cubicBezTo>
                    <a:pt x="308" y="207"/>
                    <a:pt x="303" y="190"/>
                    <a:pt x="291" y="173"/>
                  </a:cubicBezTo>
                  <a:lnTo>
                    <a:pt x="291" y="167"/>
                  </a:lnTo>
                  <a:lnTo>
                    <a:pt x="291" y="161"/>
                  </a:lnTo>
                  <a:cubicBezTo>
                    <a:pt x="286" y="155"/>
                    <a:pt x="286" y="155"/>
                    <a:pt x="286" y="150"/>
                  </a:cubicBezTo>
                  <a:lnTo>
                    <a:pt x="286" y="150"/>
                  </a:lnTo>
                  <a:lnTo>
                    <a:pt x="291" y="161"/>
                  </a:lnTo>
                  <a:lnTo>
                    <a:pt x="291" y="150"/>
                  </a:lnTo>
                  <a:cubicBezTo>
                    <a:pt x="286" y="138"/>
                    <a:pt x="280" y="121"/>
                    <a:pt x="274" y="104"/>
                  </a:cubicBezTo>
                  <a:cubicBezTo>
                    <a:pt x="274" y="93"/>
                    <a:pt x="263" y="81"/>
                    <a:pt x="257" y="70"/>
                  </a:cubicBezTo>
                  <a:cubicBezTo>
                    <a:pt x="257" y="64"/>
                    <a:pt x="257" y="64"/>
                    <a:pt x="257" y="64"/>
                  </a:cubicBezTo>
                  <a:cubicBezTo>
                    <a:pt x="246" y="24"/>
                    <a:pt x="207" y="0"/>
                    <a:pt x="16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6"/>
            <p:cNvSpPr/>
            <p:nvPr/>
          </p:nvSpPr>
          <p:spPr>
            <a:xfrm>
              <a:off x="3926600" y="2005025"/>
              <a:ext cx="9850" cy="9875"/>
            </a:xfrm>
            <a:custGeom>
              <a:avLst/>
              <a:gdLst/>
              <a:ahLst/>
              <a:cxnLst/>
              <a:rect l="l" t="t" r="r" b="b"/>
              <a:pathLst>
                <a:path w="394" h="395" extrusionOk="0">
                  <a:moveTo>
                    <a:pt x="195" y="0"/>
                  </a:moveTo>
                  <a:cubicBezTo>
                    <a:pt x="160" y="0"/>
                    <a:pt x="126" y="22"/>
                    <a:pt x="114" y="64"/>
                  </a:cubicBezTo>
                  <a:lnTo>
                    <a:pt x="97" y="98"/>
                  </a:lnTo>
                  <a:cubicBezTo>
                    <a:pt x="97" y="98"/>
                    <a:pt x="97" y="104"/>
                    <a:pt x="97" y="104"/>
                  </a:cubicBezTo>
                  <a:cubicBezTo>
                    <a:pt x="80" y="121"/>
                    <a:pt x="69" y="138"/>
                    <a:pt x="57" y="155"/>
                  </a:cubicBezTo>
                  <a:cubicBezTo>
                    <a:pt x="0" y="264"/>
                    <a:pt x="74" y="395"/>
                    <a:pt x="194" y="395"/>
                  </a:cubicBezTo>
                  <a:cubicBezTo>
                    <a:pt x="319" y="395"/>
                    <a:pt x="393" y="264"/>
                    <a:pt x="331" y="155"/>
                  </a:cubicBezTo>
                  <a:cubicBezTo>
                    <a:pt x="319" y="138"/>
                    <a:pt x="308" y="121"/>
                    <a:pt x="297" y="110"/>
                  </a:cubicBezTo>
                  <a:cubicBezTo>
                    <a:pt x="297" y="104"/>
                    <a:pt x="291" y="98"/>
                    <a:pt x="291" y="98"/>
                  </a:cubicBezTo>
                  <a:lnTo>
                    <a:pt x="279" y="64"/>
                  </a:lnTo>
                  <a:cubicBezTo>
                    <a:pt x="265" y="22"/>
                    <a:pt x="230" y="0"/>
                    <a:pt x="195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6"/>
            <p:cNvSpPr/>
            <p:nvPr/>
          </p:nvSpPr>
          <p:spPr>
            <a:xfrm>
              <a:off x="3937000" y="1960500"/>
              <a:ext cx="9275" cy="5750"/>
            </a:xfrm>
            <a:custGeom>
              <a:avLst/>
              <a:gdLst/>
              <a:ahLst/>
              <a:cxnLst/>
              <a:rect l="l" t="t" r="r" b="b"/>
              <a:pathLst>
                <a:path w="371" h="230" extrusionOk="0">
                  <a:moveTo>
                    <a:pt x="6" y="0"/>
                  </a:moveTo>
                  <a:cubicBezTo>
                    <a:pt x="6" y="23"/>
                    <a:pt x="0" y="46"/>
                    <a:pt x="6" y="68"/>
                  </a:cubicBezTo>
                  <a:cubicBezTo>
                    <a:pt x="9" y="169"/>
                    <a:pt x="88" y="229"/>
                    <a:pt x="169" y="229"/>
                  </a:cubicBezTo>
                  <a:cubicBezTo>
                    <a:pt x="221" y="229"/>
                    <a:pt x="274" y="204"/>
                    <a:pt x="308" y="148"/>
                  </a:cubicBezTo>
                  <a:cubicBezTo>
                    <a:pt x="330" y="120"/>
                    <a:pt x="348" y="80"/>
                    <a:pt x="359" y="40"/>
                  </a:cubicBezTo>
                  <a:cubicBezTo>
                    <a:pt x="359" y="28"/>
                    <a:pt x="365" y="11"/>
                    <a:pt x="370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6"/>
            <p:cNvSpPr/>
            <p:nvPr/>
          </p:nvSpPr>
          <p:spPr>
            <a:xfrm>
              <a:off x="3860525" y="2012500"/>
              <a:ext cx="8300" cy="10350"/>
            </a:xfrm>
            <a:custGeom>
              <a:avLst/>
              <a:gdLst/>
              <a:ahLst/>
              <a:cxnLst/>
              <a:rect l="l" t="t" r="r" b="b"/>
              <a:pathLst>
                <a:path w="332" h="414" extrusionOk="0">
                  <a:moveTo>
                    <a:pt x="166" y="0"/>
                  </a:moveTo>
                  <a:cubicBezTo>
                    <a:pt x="129" y="0"/>
                    <a:pt x="92" y="19"/>
                    <a:pt x="69" y="56"/>
                  </a:cubicBezTo>
                  <a:cubicBezTo>
                    <a:pt x="52" y="84"/>
                    <a:pt x="35" y="113"/>
                    <a:pt x="24" y="141"/>
                  </a:cubicBezTo>
                  <a:cubicBezTo>
                    <a:pt x="6" y="175"/>
                    <a:pt x="1" y="215"/>
                    <a:pt x="6" y="255"/>
                  </a:cubicBezTo>
                  <a:cubicBezTo>
                    <a:pt x="12" y="272"/>
                    <a:pt x="18" y="289"/>
                    <a:pt x="18" y="306"/>
                  </a:cubicBezTo>
                  <a:cubicBezTo>
                    <a:pt x="41" y="377"/>
                    <a:pt x="103" y="413"/>
                    <a:pt x="166" y="413"/>
                  </a:cubicBezTo>
                  <a:cubicBezTo>
                    <a:pt x="229" y="413"/>
                    <a:pt x="291" y="377"/>
                    <a:pt x="314" y="306"/>
                  </a:cubicBezTo>
                  <a:cubicBezTo>
                    <a:pt x="314" y="289"/>
                    <a:pt x="320" y="272"/>
                    <a:pt x="325" y="255"/>
                  </a:cubicBezTo>
                  <a:cubicBezTo>
                    <a:pt x="331" y="215"/>
                    <a:pt x="325" y="175"/>
                    <a:pt x="314" y="141"/>
                  </a:cubicBezTo>
                  <a:cubicBezTo>
                    <a:pt x="297" y="113"/>
                    <a:pt x="280" y="84"/>
                    <a:pt x="263" y="56"/>
                  </a:cubicBezTo>
                  <a:cubicBezTo>
                    <a:pt x="240" y="19"/>
                    <a:pt x="203" y="0"/>
                    <a:pt x="166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6"/>
            <p:cNvSpPr/>
            <p:nvPr/>
          </p:nvSpPr>
          <p:spPr>
            <a:xfrm>
              <a:off x="3854550" y="1971625"/>
              <a:ext cx="10700" cy="10550"/>
            </a:xfrm>
            <a:custGeom>
              <a:avLst/>
              <a:gdLst/>
              <a:ahLst/>
              <a:cxnLst/>
              <a:rect l="l" t="t" r="r" b="b"/>
              <a:pathLst>
                <a:path w="428" h="422" extrusionOk="0">
                  <a:moveTo>
                    <a:pt x="302" y="0"/>
                  </a:moveTo>
                  <a:cubicBezTo>
                    <a:pt x="291" y="0"/>
                    <a:pt x="279" y="2"/>
                    <a:pt x="268" y="5"/>
                  </a:cubicBezTo>
                  <a:cubicBezTo>
                    <a:pt x="171" y="39"/>
                    <a:pt x="86" y="107"/>
                    <a:pt x="40" y="204"/>
                  </a:cubicBezTo>
                  <a:cubicBezTo>
                    <a:pt x="1" y="278"/>
                    <a:pt x="35" y="375"/>
                    <a:pt x="115" y="409"/>
                  </a:cubicBezTo>
                  <a:cubicBezTo>
                    <a:pt x="134" y="418"/>
                    <a:pt x="154" y="421"/>
                    <a:pt x="173" y="421"/>
                  </a:cubicBezTo>
                  <a:cubicBezTo>
                    <a:pt x="235" y="421"/>
                    <a:pt x="292" y="383"/>
                    <a:pt x="314" y="318"/>
                  </a:cubicBezTo>
                  <a:cubicBezTo>
                    <a:pt x="314" y="301"/>
                    <a:pt x="320" y="284"/>
                    <a:pt x="320" y="273"/>
                  </a:cubicBezTo>
                  <a:lnTo>
                    <a:pt x="331" y="256"/>
                  </a:lnTo>
                  <a:cubicBezTo>
                    <a:pt x="331" y="256"/>
                    <a:pt x="342" y="238"/>
                    <a:pt x="348" y="233"/>
                  </a:cubicBezTo>
                  <a:cubicBezTo>
                    <a:pt x="348" y="233"/>
                    <a:pt x="355" y="226"/>
                    <a:pt x="359" y="221"/>
                  </a:cubicBezTo>
                  <a:lnTo>
                    <a:pt x="359" y="221"/>
                  </a:lnTo>
                  <a:cubicBezTo>
                    <a:pt x="411" y="187"/>
                    <a:pt x="428" y="130"/>
                    <a:pt x="405" y="73"/>
                  </a:cubicBezTo>
                  <a:cubicBezTo>
                    <a:pt x="391" y="27"/>
                    <a:pt x="348" y="0"/>
                    <a:pt x="302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6"/>
            <p:cNvSpPr/>
            <p:nvPr/>
          </p:nvSpPr>
          <p:spPr>
            <a:xfrm>
              <a:off x="3888300" y="1968450"/>
              <a:ext cx="10000" cy="11150"/>
            </a:xfrm>
            <a:custGeom>
              <a:avLst/>
              <a:gdLst/>
              <a:ahLst/>
              <a:cxnLst/>
              <a:rect l="l" t="t" r="r" b="b"/>
              <a:pathLst>
                <a:path w="400" h="446" extrusionOk="0">
                  <a:moveTo>
                    <a:pt x="203" y="1"/>
                  </a:moveTo>
                  <a:cubicBezTo>
                    <a:pt x="169" y="1"/>
                    <a:pt x="137" y="15"/>
                    <a:pt x="114" y="41"/>
                  </a:cubicBezTo>
                  <a:cubicBezTo>
                    <a:pt x="40" y="126"/>
                    <a:pt x="0" y="263"/>
                    <a:pt x="91" y="354"/>
                  </a:cubicBezTo>
                  <a:cubicBezTo>
                    <a:pt x="139" y="412"/>
                    <a:pt x="211" y="446"/>
                    <a:pt x="285" y="446"/>
                  </a:cubicBezTo>
                  <a:cubicBezTo>
                    <a:pt x="291" y="446"/>
                    <a:pt x="296" y="446"/>
                    <a:pt x="302" y="445"/>
                  </a:cubicBezTo>
                  <a:cubicBezTo>
                    <a:pt x="353" y="439"/>
                    <a:pt x="393" y="400"/>
                    <a:pt x="399" y="348"/>
                  </a:cubicBezTo>
                  <a:cubicBezTo>
                    <a:pt x="393" y="326"/>
                    <a:pt x="388" y="308"/>
                    <a:pt x="382" y="291"/>
                  </a:cubicBezTo>
                  <a:cubicBezTo>
                    <a:pt x="379" y="286"/>
                    <a:pt x="374" y="276"/>
                    <a:pt x="371" y="269"/>
                  </a:cubicBezTo>
                  <a:lnTo>
                    <a:pt x="371" y="269"/>
                  </a:lnTo>
                  <a:lnTo>
                    <a:pt x="371" y="263"/>
                  </a:lnTo>
                  <a:cubicBezTo>
                    <a:pt x="371" y="240"/>
                    <a:pt x="371" y="212"/>
                    <a:pt x="359" y="189"/>
                  </a:cubicBezTo>
                  <a:cubicBezTo>
                    <a:pt x="359" y="190"/>
                    <a:pt x="359" y="191"/>
                    <a:pt x="359" y="191"/>
                  </a:cubicBezTo>
                  <a:cubicBezTo>
                    <a:pt x="356" y="191"/>
                    <a:pt x="347" y="163"/>
                    <a:pt x="342" y="143"/>
                  </a:cubicBezTo>
                  <a:lnTo>
                    <a:pt x="336" y="132"/>
                  </a:lnTo>
                  <a:cubicBezTo>
                    <a:pt x="336" y="81"/>
                    <a:pt x="302" y="35"/>
                    <a:pt x="257" y="12"/>
                  </a:cubicBezTo>
                  <a:cubicBezTo>
                    <a:pt x="239" y="5"/>
                    <a:pt x="221" y="1"/>
                    <a:pt x="203" y="1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6"/>
            <p:cNvSpPr/>
            <p:nvPr/>
          </p:nvSpPr>
          <p:spPr>
            <a:xfrm>
              <a:off x="3872500" y="1993100"/>
              <a:ext cx="8850" cy="9675"/>
            </a:xfrm>
            <a:custGeom>
              <a:avLst/>
              <a:gdLst/>
              <a:ahLst/>
              <a:cxnLst/>
              <a:rect l="l" t="t" r="r" b="b"/>
              <a:pathLst>
                <a:path w="354" h="387" extrusionOk="0">
                  <a:moveTo>
                    <a:pt x="177" y="0"/>
                  </a:moveTo>
                  <a:cubicBezTo>
                    <a:pt x="120" y="0"/>
                    <a:pt x="74" y="40"/>
                    <a:pt x="57" y="91"/>
                  </a:cubicBezTo>
                  <a:lnTo>
                    <a:pt x="23" y="182"/>
                  </a:lnTo>
                  <a:cubicBezTo>
                    <a:pt x="0" y="268"/>
                    <a:pt x="51" y="353"/>
                    <a:pt x="137" y="382"/>
                  </a:cubicBezTo>
                  <a:cubicBezTo>
                    <a:pt x="151" y="385"/>
                    <a:pt x="165" y="386"/>
                    <a:pt x="180" y="386"/>
                  </a:cubicBezTo>
                  <a:cubicBezTo>
                    <a:pt x="194" y="386"/>
                    <a:pt x="208" y="385"/>
                    <a:pt x="222" y="382"/>
                  </a:cubicBezTo>
                  <a:cubicBezTo>
                    <a:pt x="308" y="353"/>
                    <a:pt x="353" y="268"/>
                    <a:pt x="331" y="182"/>
                  </a:cubicBezTo>
                  <a:lnTo>
                    <a:pt x="302" y="91"/>
                  </a:lnTo>
                  <a:cubicBezTo>
                    <a:pt x="285" y="40"/>
                    <a:pt x="234" y="0"/>
                    <a:pt x="177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6"/>
            <p:cNvSpPr/>
            <p:nvPr/>
          </p:nvSpPr>
          <p:spPr>
            <a:xfrm>
              <a:off x="3981700" y="1989750"/>
              <a:ext cx="9275" cy="11000"/>
            </a:xfrm>
            <a:custGeom>
              <a:avLst/>
              <a:gdLst/>
              <a:ahLst/>
              <a:cxnLst/>
              <a:rect l="l" t="t" r="r" b="b"/>
              <a:pathLst>
                <a:path w="371" h="440" extrusionOk="0">
                  <a:moveTo>
                    <a:pt x="233" y="1"/>
                  </a:moveTo>
                  <a:cubicBezTo>
                    <a:pt x="175" y="1"/>
                    <a:pt x="121" y="29"/>
                    <a:pt x="92" y="77"/>
                  </a:cubicBezTo>
                  <a:cubicBezTo>
                    <a:pt x="74" y="106"/>
                    <a:pt x="52" y="140"/>
                    <a:pt x="35" y="168"/>
                  </a:cubicBezTo>
                  <a:cubicBezTo>
                    <a:pt x="0" y="225"/>
                    <a:pt x="0" y="294"/>
                    <a:pt x="35" y="345"/>
                  </a:cubicBezTo>
                  <a:cubicBezTo>
                    <a:pt x="31" y="336"/>
                    <a:pt x="30" y="331"/>
                    <a:pt x="30" y="331"/>
                  </a:cubicBezTo>
                  <a:lnTo>
                    <a:pt x="30" y="331"/>
                  </a:lnTo>
                  <a:cubicBezTo>
                    <a:pt x="31" y="331"/>
                    <a:pt x="32" y="334"/>
                    <a:pt x="35" y="339"/>
                  </a:cubicBezTo>
                  <a:cubicBezTo>
                    <a:pt x="55" y="403"/>
                    <a:pt x="108" y="439"/>
                    <a:pt x="166" y="439"/>
                  </a:cubicBezTo>
                  <a:cubicBezTo>
                    <a:pt x="190" y="439"/>
                    <a:pt x="216" y="433"/>
                    <a:pt x="240" y="419"/>
                  </a:cubicBezTo>
                  <a:lnTo>
                    <a:pt x="245" y="419"/>
                  </a:lnTo>
                  <a:cubicBezTo>
                    <a:pt x="314" y="390"/>
                    <a:pt x="359" y="328"/>
                    <a:pt x="359" y="254"/>
                  </a:cubicBezTo>
                  <a:cubicBezTo>
                    <a:pt x="365" y="220"/>
                    <a:pt x="371" y="180"/>
                    <a:pt x="371" y="146"/>
                  </a:cubicBezTo>
                  <a:cubicBezTo>
                    <a:pt x="371" y="83"/>
                    <a:pt x="325" y="26"/>
                    <a:pt x="262" y="3"/>
                  </a:cubicBezTo>
                  <a:cubicBezTo>
                    <a:pt x="252" y="2"/>
                    <a:pt x="242" y="1"/>
                    <a:pt x="233" y="1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6"/>
            <p:cNvSpPr/>
            <p:nvPr/>
          </p:nvSpPr>
          <p:spPr>
            <a:xfrm>
              <a:off x="4002200" y="2011250"/>
              <a:ext cx="8950" cy="10850"/>
            </a:xfrm>
            <a:custGeom>
              <a:avLst/>
              <a:gdLst/>
              <a:ahLst/>
              <a:cxnLst/>
              <a:rect l="l" t="t" r="r" b="b"/>
              <a:pathLst>
                <a:path w="358" h="434" extrusionOk="0">
                  <a:moveTo>
                    <a:pt x="222" y="1"/>
                  </a:moveTo>
                  <a:cubicBezTo>
                    <a:pt x="204" y="1"/>
                    <a:pt x="187" y="5"/>
                    <a:pt x="171" y="15"/>
                  </a:cubicBezTo>
                  <a:cubicBezTo>
                    <a:pt x="114" y="43"/>
                    <a:pt x="75" y="83"/>
                    <a:pt x="40" y="134"/>
                  </a:cubicBezTo>
                  <a:cubicBezTo>
                    <a:pt x="1" y="208"/>
                    <a:pt x="6" y="299"/>
                    <a:pt x="52" y="368"/>
                  </a:cubicBezTo>
                  <a:cubicBezTo>
                    <a:pt x="79" y="413"/>
                    <a:pt x="123" y="434"/>
                    <a:pt x="167" y="434"/>
                  </a:cubicBezTo>
                  <a:cubicBezTo>
                    <a:pt x="223" y="434"/>
                    <a:pt x="278" y="400"/>
                    <a:pt x="297" y="339"/>
                  </a:cubicBezTo>
                  <a:cubicBezTo>
                    <a:pt x="297" y="322"/>
                    <a:pt x="308" y="305"/>
                    <a:pt x="314" y="288"/>
                  </a:cubicBezTo>
                  <a:cubicBezTo>
                    <a:pt x="319" y="271"/>
                    <a:pt x="325" y="254"/>
                    <a:pt x="325" y="237"/>
                  </a:cubicBezTo>
                  <a:cubicBezTo>
                    <a:pt x="318" y="208"/>
                    <a:pt x="315" y="193"/>
                    <a:pt x="316" y="193"/>
                  </a:cubicBezTo>
                  <a:lnTo>
                    <a:pt x="316" y="193"/>
                  </a:lnTo>
                  <a:cubicBezTo>
                    <a:pt x="316" y="193"/>
                    <a:pt x="317" y="198"/>
                    <a:pt x="319" y="208"/>
                  </a:cubicBezTo>
                  <a:cubicBezTo>
                    <a:pt x="319" y="197"/>
                    <a:pt x="319" y="185"/>
                    <a:pt x="319" y="174"/>
                  </a:cubicBezTo>
                  <a:cubicBezTo>
                    <a:pt x="319" y="163"/>
                    <a:pt x="325" y="151"/>
                    <a:pt x="331" y="134"/>
                  </a:cubicBezTo>
                  <a:cubicBezTo>
                    <a:pt x="358" y="62"/>
                    <a:pt x="289" y="1"/>
                    <a:pt x="222" y="1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6"/>
            <p:cNvSpPr/>
            <p:nvPr/>
          </p:nvSpPr>
          <p:spPr>
            <a:xfrm>
              <a:off x="4006050" y="1971825"/>
              <a:ext cx="11125" cy="12850"/>
            </a:xfrm>
            <a:custGeom>
              <a:avLst/>
              <a:gdLst/>
              <a:ahLst/>
              <a:cxnLst/>
              <a:rect l="l" t="t" r="r" b="b"/>
              <a:pathLst>
                <a:path w="445" h="514" extrusionOk="0">
                  <a:moveTo>
                    <a:pt x="286" y="0"/>
                  </a:moveTo>
                  <a:cubicBezTo>
                    <a:pt x="221" y="0"/>
                    <a:pt x="157" y="37"/>
                    <a:pt x="137" y="117"/>
                  </a:cubicBezTo>
                  <a:cubicBezTo>
                    <a:pt x="120" y="173"/>
                    <a:pt x="103" y="225"/>
                    <a:pt x="80" y="276"/>
                  </a:cubicBezTo>
                  <a:cubicBezTo>
                    <a:pt x="52" y="322"/>
                    <a:pt x="29" y="373"/>
                    <a:pt x="6" y="418"/>
                  </a:cubicBezTo>
                  <a:cubicBezTo>
                    <a:pt x="0" y="447"/>
                    <a:pt x="12" y="475"/>
                    <a:pt x="40" y="492"/>
                  </a:cubicBezTo>
                  <a:cubicBezTo>
                    <a:pt x="63" y="508"/>
                    <a:pt x="91" y="514"/>
                    <a:pt x="120" y="514"/>
                  </a:cubicBezTo>
                  <a:cubicBezTo>
                    <a:pt x="179" y="514"/>
                    <a:pt x="245" y="489"/>
                    <a:pt x="291" y="458"/>
                  </a:cubicBezTo>
                  <a:cubicBezTo>
                    <a:pt x="388" y="390"/>
                    <a:pt x="444" y="276"/>
                    <a:pt x="444" y="156"/>
                  </a:cubicBezTo>
                  <a:cubicBezTo>
                    <a:pt x="444" y="56"/>
                    <a:pt x="365" y="0"/>
                    <a:pt x="286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6"/>
            <p:cNvSpPr/>
            <p:nvPr/>
          </p:nvSpPr>
          <p:spPr>
            <a:xfrm>
              <a:off x="4021275" y="1995950"/>
              <a:ext cx="9850" cy="12675"/>
            </a:xfrm>
            <a:custGeom>
              <a:avLst/>
              <a:gdLst/>
              <a:ahLst/>
              <a:cxnLst/>
              <a:rect l="l" t="t" r="r" b="b"/>
              <a:pathLst>
                <a:path w="394" h="507" extrusionOk="0">
                  <a:moveTo>
                    <a:pt x="256" y="1"/>
                  </a:moveTo>
                  <a:cubicBezTo>
                    <a:pt x="219" y="1"/>
                    <a:pt x="182" y="19"/>
                    <a:pt x="160" y="63"/>
                  </a:cubicBezTo>
                  <a:cubicBezTo>
                    <a:pt x="126" y="120"/>
                    <a:pt x="92" y="182"/>
                    <a:pt x="63" y="239"/>
                  </a:cubicBezTo>
                  <a:cubicBezTo>
                    <a:pt x="1" y="342"/>
                    <a:pt x="52" y="473"/>
                    <a:pt x="166" y="501"/>
                  </a:cubicBezTo>
                  <a:cubicBezTo>
                    <a:pt x="181" y="505"/>
                    <a:pt x="196" y="507"/>
                    <a:pt x="210" y="507"/>
                  </a:cubicBezTo>
                  <a:cubicBezTo>
                    <a:pt x="308" y="507"/>
                    <a:pt x="394" y="429"/>
                    <a:pt x="394" y="330"/>
                  </a:cubicBezTo>
                  <a:cubicBezTo>
                    <a:pt x="394" y="256"/>
                    <a:pt x="382" y="188"/>
                    <a:pt x="382" y="120"/>
                  </a:cubicBezTo>
                  <a:cubicBezTo>
                    <a:pt x="379" y="49"/>
                    <a:pt x="316" y="1"/>
                    <a:pt x="256" y="1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6"/>
            <p:cNvSpPr/>
            <p:nvPr/>
          </p:nvSpPr>
          <p:spPr>
            <a:xfrm>
              <a:off x="3943250" y="2002775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294" y="0"/>
                  </a:moveTo>
                  <a:cubicBezTo>
                    <a:pt x="250" y="0"/>
                    <a:pt x="206" y="18"/>
                    <a:pt x="172" y="52"/>
                  </a:cubicBezTo>
                  <a:cubicBezTo>
                    <a:pt x="137" y="80"/>
                    <a:pt x="115" y="114"/>
                    <a:pt x="92" y="154"/>
                  </a:cubicBezTo>
                  <a:cubicBezTo>
                    <a:pt x="1" y="308"/>
                    <a:pt x="115" y="502"/>
                    <a:pt x="291" y="502"/>
                  </a:cubicBezTo>
                  <a:cubicBezTo>
                    <a:pt x="473" y="502"/>
                    <a:pt x="587" y="308"/>
                    <a:pt x="496" y="154"/>
                  </a:cubicBezTo>
                  <a:cubicBezTo>
                    <a:pt x="473" y="114"/>
                    <a:pt x="445" y="80"/>
                    <a:pt x="416" y="52"/>
                  </a:cubicBezTo>
                  <a:cubicBezTo>
                    <a:pt x="382" y="18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6"/>
            <p:cNvSpPr/>
            <p:nvPr/>
          </p:nvSpPr>
          <p:spPr>
            <a:xfrm>
              <a:off x="4025825" y="1960500"/>
              <a:ext cx="7000" cy="2225"/>
            </a:xfrm>
            <a:custGeom>
              <a:avLst/>
              <a:gdLst/>
              <a:ahLst/>
              <a:cxnLst/>
              <a:rect l="l" t="t" r="r" b="b"/>
              <a:pathLst>
                <a:path w="280" h="89" extrusionOk="0">
                  <a:moveTo>
                    <a:pt x="1" y="0"/>
                  </a:moveTo>
                  <a:lnTo>
                    <a:pt x="7" y="11"/>
                  </a:lnTo>
                  <a:cubicBezTo>
                    <a:pt x="38" y="63"/>
                    <a:pt x="89" y="88"/>
                    <a:pt x="140" y="88"/>
                  </a:cubicBezTo>
                  <a:cubicBezTo>
                    <a:pt x="192" y="88"/>
                    <a:pt x="243" y="63"/>
                    <a:pt x="274" y="11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6"/>
            <p:cNvSpPr/>
            <p:nvPr/>
          </p:nvSpPr>
          <p:spPr>
            <a:xfrm>
              <a:off x="3971300" y="1960500"/>
              <a:ext cx="9000" cy="10250"/>
            </a:xfrm>
            <a:custGeom>
              <a:avLst/>
              <a:gdLst/>
              <a:ahLst/>
              <a:cxnLst/>
              <a:rect l="l" t="t" r="r" b="b"/>
              <a:pathLst>
                <a:path w="360" h="410" extrusionOk="0">
                  <a:moveTo>
                    <a:pt x="52" y="0"/>
                  </a:moveTo>
                  <a:lnTo>
                    <a:pt x="29" y="91"/>
                  </a:lnTo>
                  <a:cubicBezTo>
                    <a:pt x="6" y="159"/>
                    <a:pt x="1" y="234"/>
                    <a:pt x="18" y="302"/>
                  </a:cubicBezTo>
                  <a:cubicBezTo>
                    <a:pt x="40" y="362"/>
                    <a:pt x="107" y="409"/>
                    <a:pt x="172" y="409"/>
                  </a:cubicBezTo>
                  <a:cubicBezTo>
                    <a:pt x="207" y="409"/>
                    <a:pt x="241" y="396"/>
                    <a:pt x="268" y="365"/>
                  </a:cubicBezTo>
                  <a:cubicBezTo>
                    <a:pt x="342" y="273"/>
                    <a:pt x="348" y="125"/>
                    <a:pt x="35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6"/>
            <p:cNvSpPr/>
            <p:nvPr/>
          </p:nvSpPr>
          <p:spPr>
            <a:xfrm>
              <a:off x="3953800" y="1976150"/>
              <a:ext cx="9850" cy="12275"/>
            </a:xfrm>
            <a:custGeom>
              <a:avLst/>
              <a:gdLst/>
              <a:ahLst/>
              <a:cxnLst/>
              <a:rect l="l" t="t" r="r" b="b"/>
              <a:pathLst>
                <a:path w="394" h="491" extrusionOk="0">
                  <a:moveTo>
                    <a:pt x="199" y="0"/>
                  </a:moveTo>
                  <a:cubicBezTo>
                    <a:pt x="131" y="6"/>
                    <a:pt x="74" y="52"/>
                    <a:pt x="57" y="114"/>
                  </a:cubicBezTo>
                  <a:lnTo>
                    <a:pt x="34" y="160"/>
                  </a:lnTo>
                  <a:lnTo>
                    <a:pt x="34" y="171"/>
                  </a:lnTo>
                  <a:cubicBezTo>
                    <a:pt x="30" y="178"/>
                    <a:pt x="28" y="181"/>
                    <a:pt x="28" y="181"/>
                  </a:cubicBezTo>
                  <a:cubicBezTo>
                    <a:pt x="27" y="181"/>
                    <a:pt x="31" y="174"/>
                    <a:pt x="34" y="160"/>
                  </a:cubicBezTo>
                  <a:lnTo>
                    <a:pt x="34" y="160"/>
                  </a:lnTo>
                  <a:cubicBezTo>
                    <a:pt x="29" y="166"/>
                    <a:pt x="23" y="177"/>
                    <a:pt x="17" y="188"/>
                  </a:cubicBezTo>
                  <a:cubicBezTo>
                    <a:pt x="6" y="211"/>
                    <a:pt x="0" y="240"/>
                    <a:pt x="0" y="268"/>
                  </a:cubicBezTo>
                  <a:cubicBezTo>
                    <a:pt x="6" y="297"/>
                    <a:pt x="6" y="325"/>
                    <a:pt x="17" y="354"/>
                  </a:cubicBezTo>
                  <a:cubicBezTo>
                    <a:pt x="43" y="445"/>
                    <a:pt x="120" y="490"/>
                    <a:pt x="197" y="490"/>
                  </a:cubicBezTo>
                  <a:cubicBezTo>
                    <a:pt x="274" y="490"/>
                    <a:pt x="350" y="445"/>
                    <a:pt x="376" y="354"/>
                  </a:cubicBezTo>
                  <a:lnTo>
                    <a:pt x="382" y="354"/>
                  </a:lnTo>
                  <a:cubicBezTo>
                    <a:pt x="387" y="325"/>
                    <a:pt x="393" y="297"/>
                    <a:pt x="393" y="268"/>
                  </a:cubicBezTo>
                  <a:lnTo>
                    <a:pt x="387" y="217"/>
                  </a:lnTo>
                  <a:cubicBezTo>
                    <a:pt x="382" y="194"/>
                    <a:pt x="370" y="177"/>
                    <a:pt x="359" y="160"/>
                  </a:cubicBezTo>
                  <a:lnTo>
                    <a:pt x="342" y="114"/>
                  </a:lnTo>
                  <a:cubicBezTo>
                    <a:pt x="319" y="52"/>
                    <a:pt x="262" y="6"/>
                    <a:pt x="199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6"/>
            <p:cNvSpPr/>
            <p:nvPr/>
          </p:nvSpPr>
          <p:spPr>
            <a:xfrm>
              <a:off x="3968600" y="2009900"/>
              <a:ext cx="7425" cy="9850"/>
            </a:xfrm>
            <a:custGeom>
              <a:avLst/>
              <a:gdLst/>
              <a:ahLst/>
              <a:cxnLst/>
              <a:rect l="l" t="t" r="r" b="b"/>
              <a:pathLst>
                <a:path w="297" h="394" extrusionOk="0">
                  <a:moveTo>
                    <a:pt x="151" y="0"/>
                  </a:moveTo>
                  <a:cubicBezTo>
                    <a:pt x="114" y="0"/>
                    <a:pt x="77" y="17"/>
                    <a:pt x="57" y="51"/>
                  </a:cubicBezTo>
                  <a:cubicBezTo>
                    <a:pt x="35" y="91"/>
                    <a:pt x="18" y="137"/>
                    <a:pt x="6" y="182"/>
                  </a:cubicBezTo>
                  <a:cubicBezTo>
                    <a:pt x="0" y="234"/>
                    <a:pt x="12" y="279"/>
                    <a:pt x="35" y="325"/>
                  </a:cubicBezTo>
                  <a:cubicBezTo>
                    <a:pt x="60" y="370"/>
                    <a:pt x="106" y="393"/>
                    <a:pt x="151" y="393"/>
                  </a:cubicBezTo>
                  <a:cubicBezTo>
                    <a:pt x="197" y="393"/>
                    <a:pt x="242" y="370"/>
                    <a:pt x="268" y="325"/>
                  </a:cubicBezTo>
                  <a:cubicBezTo>
                    <a:pt x="291" y="279"/>
                    <a:pt x="297" y="234"/>
                    <a:pt x="297" y="182"/>
                  </a:cubicBezTo>
                  <a:cubicBezTo>
                    <a:pt x="285" y="137"/>
                    <a:pt x="268" y="91"/>
                    <a:pt x="245" y="51"/>
                  </a:cubicBezTo>
                  <a:cubicBezTo>
                    <a:pt x="225" y="17"/>
                    <a:pt x="188" y="0"/>
                    <a:pt x="151" y="0"/>
                  </a:cubicBezTo>
                  <a:close/>
                </a:path>
              </a:pathLst>
            </a:custGeom>
            <a:solidFill>
              <a:srgbClr val="E4A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66"/>
          <p:cNvGrpSpPr/>
          <p:nvPr/>
        </p:nvGrpSpPr>
        <p:grpSpPr>
          <a:xfrm>
            <a:off x="6612796" y="3437139"/>
            <a:ext cx="1926839" cy="1378340"/>
            <a:chOff x="6612796" y="3437139"/>
            <a:chExt cx="1926839" cy="1378340"/>
          </a:xfrm>
        </p:grpSpPr>
        <p:sp>
          <p:nvSpPr>
            <p:cNvPr id="2867" name="Google Shape;2867;p66"/>
            <p:cNvSpPr/>
            <p:nvPr/>
          </p:nvSpPr>
          <p:spPr>
            <a:xfrm rot="4708547">
              <a:off x="7035172" y="3278537"/>
              <a:ext cx="1040736" cy="1712084"/>
            </a:xfrm>
            <a:custGeom>
              <a:avLst/>
              <a:gdLst/>
              <a:ahLst/>
              <a:cxnLst/>
              <a:rect l="l" t="t" r="r" b="b"/>
              <a:pathLst>
                <a:path w="9199" h="15133" extrusionOk="0">
                  <a:moveTo>
                    <a:pt x="4593" y="1403"/>
                  </a:moveTo>
                  <a:cubicBezTo>
                    <a:pt x="4843" y="1403"/>
                    <a:pt x="5081" y="1596"/>
                    <a:pt x="5081" y="1886"/>
                  </a:cubicBezTo>
                  <a:cubicBezTo>
                    <a:pt x="5081" y="2153"/>
                    <a:pt x="4865" y="2370"/>
                    <a:pt x="4603" y="2370"/>
                  </a:cubicBezTo>
                  <a:cubicBezTo>
                    <a:pt x="4170" y="2370"/>
                    <a:pt x="3953" y="1852"/>
                    <a:pt x="4255" y="1544"/>
                  </a:cubicBezTo>
                  <a:cubicBezTo>
                    <a:pt x="4354" y="1447"/>
                    <a:pt x="4475" y="1403"/>
                    <a:pt x="4593" y="1403"/>
                  </a:cubicBezTo>
                  <a:close/>
                  <a:moveTo>
                    <a:pt x="4603" y="1"/>
                  </a:moveTo>
                  <a:cubicBezTo>
                    <a:pt x="3498" y="1"/>
                    <a:pt x="2609" y="895"/>
                    <a:pt x="2609" y="1994"/>
                  </a:cubicBezTo>
                  <a:lnTo>
                    <a:pt x="2609" y="2438"/>
                  </a:lnTo>
                  <a:lnTo>
                    <a:pt x="1766" y="2438"/>
                  </a:lnTo>
                  <a:cubicBezTo>
                    <a:pt x="1385" y="2438"/>
                    <a:pt x="1077" y="2746"/>
                    <a:pt x="1077" y="3127"/>
                  </a:cubicBezTo>
                  <a:lnTo>
                    <a:pt x="1077" y="3144"/>
                  </a:lnTo>
                  <a:lnTo>
                    <a:pt x="1055" y="3144"/>
                  </a:lnTo>
                  <a:cubicBezTo>
                    <a:pt x="474" y="3144"/>
                    <a:pt x="7" y="3611"/>
                    <a:pt x="7" y="4192"/>
                  </a:cubicBezTo>
                  <a:lnTo>
                    <a:pt x="7" y="13379"/>
                  </a:lnTo>
                  <a:cubicBezTo>
                    <a:pt x="1" y="13959"/>
                    <a:pt x="474" y="14426"/>
                    <a:pt x="1055" y="14426"/>
                  </a:cubicBezTo>
                  <a:lnTo>
                    <a:pt x="1077" y="14426"/>
                  </a:lnTo>
                  <a:lnTo>
                    <a:pt x="1077" y="14443"/>
                  </a:lnTo>
                  <a:cubicBezTo>
                    <a:pt x="1077" y="14825"/>
                    <a:pt x="1385" y="15133"/>
                    <a:pt x="1766" y="15133"/>
                  </a:cubicBezTo>
                  <a:lnTo>
                    <a:pt x="7439" y="15133"/>
                  </a:lnTo>
                  <a:cubicBezTo>
                    <a:pt x="7820" y="15133"/>
                    <a:pt x="8128" y="14819"/>
                    <a:pt x="8128" y="14443"/>
                  </a:cubicBezTo>
                  <a:lnTo>
                    <a:pt x="8128" y="14426"/>
                  </a:lnTo>
                  <a:lnTo>
                    <a:pt x="8151" y="14426"/>
                  </a:lnTo>
                  <a:cubicBezTo>
                    <a:pt x="8732" y="14426"/>
                    <a:pt x="9199" y="13959"/>
                    <a:pt x="9199" y="13379"/>
                  </a:cubicBezTo>
                  <a:lnTo>
                    <a:pt x="9199" y="4192"/>
                  </a:lnTo>
                  <a:cubicBezTo>
                    <a:pt x="9199" y="3615"/>
                    <a:pt x="8737" y="3144"/>
                    <a:pt x="8156" y="3144"/>
                  </a:cubicBezTo>
                  <a:cubicBezTo>
                    <a:pt x="8152" y="3144"/>
                    <a:pt x="8149" y="3144"/>
                    <a:pt x="8145" y="3144"/>
                  </a:cubicBezTo>
                  <a:lnTo>
                    <a:pt x="8122" y="3144"/>
                  </a:lnTo>
                  <a:lnTo>
                    <a:pt x="8122" y="3127"/>
                  </a:lnTo>
                  <a:cubicBezTo>
                    <a:pt x="8122" y="2746"/>
                    <a:pt x="7815" y="2438"/>
                    <a:pt x="7439" y="2438"/>
                  </a:cubicBezTo>
                  <a:lnTo>
                    <a:pt x="6596" y="2438"/>
                  </a:lnTo>
                  <a:lnTo>
                    <a:pt x="6596" y="1994"/>
                  </a:lnTo>
                  <a:cubicBezTo>
                    <a:pt x="6596" y="895"/>
                    <a:pt x="5702" y="1"/>
                    <a:pt x="4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6"/>
            <p:cNvSpPr/>
            <p:nvPr/>
          </p:nvSpPr>
          <p:spPr>
            <a:xfrm rot="4708547">
              <a:off x="7076522" y="3261996"/>
              <a:ext cx="1040736" cy="1712084"/>
            </a:xfrm>
            <a:custGeom>
              <a:avLst/>
              <a:gdLst/>
              <a:ahLst/>
              <a:cxnLst/>
              <a:rect l="l" t="t" r="r" b="b"/>
              <a:pathLst>
                <a:path w="9199" h="15133" extrusionOk="0">
                  <a:moveTo>
                    <a:pt x="4593" y="1403"/>
                  </a:moveTo>
                  <a:cubicBezTo>
                    <a:pt x="4843" y="1403"/>
                    <a:pt x="5081" y="1596"/>
                    <a:pt x="5081" y="1886"/>
                  </a:cubicBezTo>
                  <a:cubicBezTo>
                    <a:pt x="5081" y="2153"/>
                    <a:pt x="4865" y="2370"/>
                    <a:pt x="4603" y="2370"/>
                  </a:cubicBezTo>
                  <a:cubicBezTo>
                    <a:pt x="4170" y="2370"/>
                    <a:pt x="3953" y="1852"/>
                    <a:pt x="4255" y="1544"/>
                  </a:cubicBezTo>
                  <a:cubicBezTo>
                    <a:pt x="4354" y="1447"/>
                    <a:pt x="4475" y="1403"/>
                    <a:pt x="4593" y="1403"/>
                  </a:cubicBezTo>
                  <a:close/>
                  <a:moveTo>
                    <a:pt x="4603" y="1"/>
                  </a:moveTo>
                  <a:cubicBezTo>
                    <a:pt x="3498" y="1"/>
                    <a:pt x="2609" y="895"/>
                    <a:pt x="2609" y="1994"/>
                  </a:cubicBezTo>
                  <a:lnTo>
                    <a:pt x="2609" y="2438"/>
                  </a:lnTo>
                  <a:lnTo>
                    <a:pt x="1766" y="2438"/>
                  </a:lnTo>
                  <a:cubicBezTo>
                    <a:pt x="1385" y="2438"/>
                    <a:pt x="1077" y="2746"/>
                    <a:pt x="1077" y="3127"/>
                  </a:cubicBezTo>
                  <a:lnTo>
                    <a:pt x="1077" y="3144"/>
                  </a:lnTo>
                  <a:lnTo>
                    <a:pt x="1055" y="3144"/>
                  </a:lnTo>
                  <a:cubicBezTo>
                    <a:pt x="474" y="3144"/>
                    <a:pt x="7" y="3611"/>
                    <a:pt x="7" y="4192"/>
                  </a:cubicBezTo>
                  <a:lnTo>
                    <a:pt x="7" y="13379"/>
                  </a:lnTo>
                  <a:cubicBezTo>
                    <a:pt x="1" y="13959"/>
                    <a:pt x="474" y="14426"/>
                    <a:pt x="1055" y="14426"/>
                  </a:cubicBezTo>
                  <a:lnTo>
                    <a:pt x="1077" y="14426"/>
                  </a:lnTo>
                  <a:lnTo>
                    <a:pt x="1077" y="14443"/>
                  </a:lnTo>
                  <a:cubicBezTo>
                    <a:pt x="1077" y="14825"/>
                    <a:pt x="1385" y="15133"/>
                    <a:pt x="1766" y="15133"/>
                  </a:cubicBezTo>
                  <a:lnTo>
                    <a:pt x="7439" y="15133"/>
                  </a:lnTo>
                  <a:cubicBezTo>
                    <a:pt x="7820" y="15133"/>
                    <a:pt x="8128" y="14819"/>
                    <a:pt x="8128" y="14443"/>
                  </a:cubicBezTo>
                  <a:lnTo>
                    <a:pt x="8128" y="14426"/>
                  </a:lnTo>
                  <a:lnTo>
                    <a:pt x="8151" y="14426"/>
                  </a:lnTo>
                  <a:cubicBezTo>
                    <a:pt x="8732" y="14426"/>
                    <a:pt x="9199" y="13959"/>
                    <a:pt x="9199" y="13379"/>
                  </a:cubicBezTo>
                  <a:lnTo>
                    <a:pt x="9199" y="4192"/>
                  </a:lnTo>
                  <a:cubicBezTo>
                    <a:pt x="9199" y="3615"/>
                    <a:pt x="8737" y="3144"/>
                    <a:pt x="8156" y="3144"/>
                  </a:cubicBezTo>
                  <a:cubicBezTo>
                    <a:pt x="8152" y="3144"/>
                    <a:pt x="8149" y="3144"/>
                    <a:pt x="8145" y="3144"/>
                  </a:cubicBezTo>
                  <a:lnTo>
                    <a:pt x="8122" y="3144"/>
                  </a:lnTo>
                  <a:lnTo>
                    <a:pt x="8122" y="3127"/>
                  </a:lnTo>
                  <a:cubicBezTo>
                    <a:pt x="8122" y="2746"/>
                    <a:pt x="7815" y="2438"/>
                    <a:pt x="7439" y="2438"/>
                  </a:cubicBezTo>
                  <a:lnTo>
                    <a:pt x="6596" y="2438"/>
                  </a:lnTo>
                  <a:lnTo>
                    <a:pt x="6596" y="1994"/>
                  </a:lnTo>
                  <a:cubicBezTo>
                    <a:pt x="6596" y="895"/>
                    <a:pt x="5702" y="1"/>
                    <a:pt x="4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6"/>
            <p:cNvSpPr/>
            <p:nvPr/>
          </p:nvSpPr>
          <p:spPr>
            <a:xfrm rot="4708547">
              <a:off x="7104888" y="3286043"/>
              <a:ext cx="988467" cy="1663775"/>
            </a:xfrm>
            <a:custGeom>
              <a:avLst/>
              <a:gdLst/>
              <a:ahLst/>
              <a:cxnLst/>
              <a:rect l="l" t="t" r="r" b="b"/>
              <a:pathLst>
                <a:path w="8737" h="14706" extrusionOk="0">
                  <a:moveTo>
                    <a:pt x="4369" y="148"/>
                  </a:moveTo>
                  <a:cubicBezTo>
                    <a:pt x="5274" y="148"/>
                    <a:pt x="6003" y="894"/>
                    <a:pt x="5986" y="1800"/>
                  </a:cubicBezTo>
                  <a:lnTo>
                    <a:pt x="5986" y="2244"/>
                  </a:lnTo>
                  <a:cubicBezTo>
                    <a:pt x="5986" y="2455"/>
                    <a:pt x="6157" y="2620"/>
                    <a:pt x="6362" y="2626"/>
                  </a:cubicBezTo>
                  <a:lnTo>
                    <a:pt x="7205" y="2626"/>
                  </a:lnTo>
                  <a:cubicBezTo>
                    <a:pt x="7376" y="2626"/>
                    <a:pt x="7518" y="2762"/>
                    <a:pt x="7518" y="2933"/>
                  </a:cubicBezTo>
                  <a:lnTo>
                    <a:pt x="7518" y="2950"/>
                  </a:lnTo>
                  <a:cubicBezTo>
                    <a:pt x="7518" y="3155"/>
                    <a:pt x="7683" y="3326"/>
                    <a:pt x="7894" y="3326"/>
                  </a:cubicBezTo>
                  <a:lnTo>
                    <a:pt x="7917" y="3326"/>
                  </a:lnTo>
                  <a:cubicBezTo>
                    <a:pt x="8287" y="3326"/>
                    <a:pt x="8589" y="3628"/>
                    <a:pt x="8589" y="3998"/>
                  </a:cubicBezTo>
                  <a:lnTo>
                    <a:pt x="8589" y="13179"/>
                  </a:lnTo>
                  <a:cubicBezTo>
                    <a:pt x="8589" y="13555"/>
                    <a:pt x="8287" y="13857"/>
                    <a:pt x="7917" y="13857"/>
                  </a:cubicBezTo>
                  <a:lnTo>
                    <a:pt x="7894" y="13857"/>
                  </a:lnTo>
                  <a:cubicBezTo>
                    <a:pt x="7683" y="13857"/>
                    <a:pt x="7518" y="14022"/>
                    <a:pt x="7518" y="14232"/>
                  </a:cubicBezTo>
                  <a:lnTo>
                    <a:pt x="7518" y="14244"/>
                  </a:lnTo>
                  <a:cubicBezTo>
                    <a:pt x="7518" y="14415"/>
                    <a:pt x="7376" y="14557"/>
                    <a:pt x="7205" y="14557"/>
                  </a:cubicBezTo>
                  <a:lnTo>
                    <a:pt x="1532" y="14557"/>
                  </a:lnTo>
                  <a:cubicBezTo>
                    <a:pt x="1362" y="14557"/>
                    <a:pt x="1219" y="14415"/>
                    <a:pt x="1219" y="14244"/>
                  </a:cubicBezTo>
                  <a:lnTo>
                    <a:pt x="1219" y="14232"/>
                  </a:lnTo>
                  <a:cubicBezTo>
                    <a:pt x="1219" y="14022"/>
                    <a:pt x="1054" y="13857"/>
                    <a:pt x="843" y="13857"/>
                  </a:cubicBezTo>
                  <a:lnTo>
                    <a:pt x="821" y="13857"/>
                  </a:lnTo>
                  <a:cubicBezTo>
                    <a:pt x="450" y="13857"/>
                    <a:pt x="149" y="13555"/>
                    <a:pt x="149" y="13179"/>
                  </a:cubicBezTo>
                  <a:lnTo>
                    <a:pt x="149" y="3998"/>
                  </a:lnTo>
                  <a:cubicBezTo>
                    <a:pt x="149" y="3628"/>
                    <a:pt x="450" y="3326"/>
                    <a:pt x="821" y="3326"/>
                  </a:cubicBezTo>
                  <a:lnTo>
                    <a:pt x="843" y="3326"/>
                  </a:lnTo>
                  <a:cubicBezTo>
                    <a:pt x="1054" y="3326"/>
                    <a:pt x="1219" y="3155"/>
                    <a:pt x="1225" y="2950"/>
                  </a:cubicBezTo>
                  <a:lnTo>
                    <a:pt x="1225" y="2933"/>
                  </a:lnTo>
                  <a:cubicBezTo>
                    <a:pt x="1219" y="2762"/>
                    <a:pt x="1362" y="2626"/>
                    <a:pt x="1532" y="2626"/>
                  </a:cubicBezTo>
                  <a:lnTo>
                    <a:pt x="2375" y="2626"/>
                  </a:lnTo>
                  <a:cubicBezTo>
                    <a:pt x="2580" y="2620"/>
                    <a:pt x="2751" y="2455"/>
                    <a:pt x="2751" y="2244"/>
                  </a:cubicBezTo>
                  <a:lnTo>
                    <a:pt x="2751" y="1800"/>
                  </a:lnTo>
                  <a:cubicBezTo>
                    <a:pt x="2728" y="894"/>
                    <a:pt x="3463" y="148"/>
                    <a:pt x="4369" y="148"/>
                  </a:cubicBezTo>
                  <a:close/>
                  <a:moveTo>
                    <a:pt x="4369" y="0"/>
                  </a:moveTo>
                  <a:cubicBezTo>
                    <a:pt x="3378" y="0"/>
                    <a:pt x="2586" y="815"/>
                    <a:pt x="2603" y="1800"/>
                  </a:cubicBezTo>
                  <a:lnTo>
                    <a:pt x="2603" y="2244"/>
                  </a:lnTo>
                  <a:cubicBezTo>
                    <a:pt x="2603" y="2375"/>
                    <a:pt x="2501" y="2478"/>
                    <a:pt x="2375" y="2478"/>
                  </a:cubicBezTo>
                  <a:lnTo>
                    <a:pt x="1532" y="2478"/>
                  </a:lnTo>
                  <a:cubicBezTo>
                    <a:pt x="1282" y="2478"/>
                    <a:pt x="1077" y="2683"/>
                    <a:pt x="1077" y="2939"/>
                  </a:cubicBezTo>
                  <a:lnTo>
                    <a:pt x="1077" y="2950"/>
                  </a:lnTo>
                  <a:cubicBezTo>
                    <a:pt x="1077" y="3081"/>
                    <a:pt x="974" y="3184"/>
                    <a:pt x="843" y="3184"/>
                  </a:cubicBezTo>
                  <a:lnTo>
                    <a:pt x="821" y="3184"/>
                  </a:lnTo>
                  <a:cubicBezTo>
                    <a:pt x="371" y="3184"/>
                    <a:pt x="0" y="3548"/>
                    <a:pt x="0" y="3998"/>
                  </a:cubicBezTo>
                  <a:lnTo>
                    <a:pt x="0" y="13185"/>
                  </a:lnTo>
                  <a:cubicBezTo>
                    <a:pt x="0" y="13634"/>
                    <a:pt x="371" y="14005"/>
                    <a:pt x="821" y="14005"/>
                  </a:cubicBezTo>
                  <a:lnTo>
                    <a:pt x="843" y="14005"/>
                  </a:lnTo>
                  <a:cubicBezTo>
                    <a:pt x="974" y="14005"/>
                    <a:pt x="1077" y="14107"/>
                    <a:pt x="1077" y="14232"/>
                  </a:cubicBezTo>
                  <a:lnTo>
                    <a:pt x="1077" y="14249"/>
                  </a:lnTo>
                  <a:cubicBezTo>
                    <a:pt x="1077" y="14500"/>
                    <a:pt x="1282" y="14705"/>
                    <a:pt x="1532" y="14705"/>
                  </a:cubicBezTo>
                  <a:lnTo>
                    <a:pt x="7205" y="14705"/>
                  </a:lnTo>
                  <a:cubicBezTo>
                    <a:pt x="7455" y="14705"/>
                    <a:pt x="7660" y="14500"/>
                    <a:pt x="7660" y="14244"/>
                  </a:cubicBezTo>
                  <a:lnTo>
                    <a:pt x="7660" y="14232"/>
                  </a:lnTo>
                  <a:cubicBezTo>
                    <a:pt x="7660" y="14101"/>
                    <a:pt x="7763" y="13999"/>
                    <a:pt x="7894" y="13999"/>
                  </a:cubicBezTo>
                  <a:lnTo>
                    <a:pt x="7917" y="13999"/>
                  </a:lnTo>
                  <a:cubicBezTo>
                    <a:pt x="8367" y="13999"/>
                    <a:pt x="8737" y="13634"/>
                    <a:pt x="8737" y="13185"/>
                  </a:cubicBezTo>
                  <a:lnTo>
                    <a:pt x="8737" y="3998"/>
                  </a:lnTo>
                  <a:cubicBezTo>
                    <a:pt x="8737" y="3548"/>
                    <a:pt x="8367" y="3178"/>
                    <a:pt x="7917" y="3178"/>
                  </a:cubicBezTo>
                  <a:lnTo>
                    <a:pt x="7894" y="3178"/>
                  </a:lnTo>
                  <a:cubicBezTo>
                    <a:pt x="7763" y="3178"/>
                    <a:pt x="7660" y="3076"/>
                    <a:pt x="7660" y="2950"/>
                  </a:cubicBezTo>
                  <a:lnTo>
                    <a:pt x="7660" y="2933"/>
                  </a:lnTo>
                  <a:cubicBezTo>
                    <a:pt x="7660" y="2683"/>
                    <a:pt x="7455" y="2478"/>
                    <a:pt x="7205" y="2478"/>
                  </a:cubicBezTo>
                  <a:lnTo>
                    <a:pt x="6362" y="2478"/>
                  </a:lnTo>
                  <a:cubicBezTo>
                    <a:pt x="6237" y="2478"/>
                    <a:pt x="6134" y="2375"/>
                    <a:pt x="6134" y="2244"/>
                  </a:cubicBezTo>
                  <a:lnTo>
                    <a:pt x="6134" y="1800"/>
                  </a:lnTo>
                  <a:cubicBezTo>
                    <a:pt x="6151" y="815"/>
                    <a:pt x="5360" y="0"/>
                    <a:pt x="4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6"/>
            <p:cNvSpPr/>
            <p:nvPr/>
          </p:nvSpPr>
          <p:spPr>
            <a:xfrm rot="4708547">
              <a:off x="8117467" y="3883726"/>
              <a:ext cx="212016" cy="181583"/>
            </a:xfrm>
            <a:custGeom>
              <a:avLst/>
              <a:gdLst/>
              <a:ahLst/>
              <a:cxnLst/>
              <a:rect l="l" t="t" r="r" b="b"/>
              <a:pathLst>
                <a:path w="1874" h="1605" extrusionOk="0">
                  <a:moveTo>
                    <a:pt x="1077" y="147"/>
                  </a:moveTo>
                  <a:cubicBezTo>
                    <a:pt x="1435" y="147"/>
                    <a:pt x="1732" y="443"/>
                    <a:pt x="1732" y="807"/>
                  </a:cubicBezTo>
                  <a:cubicBezTo>
                    <a:pt x="1728" y="1200"/>
                    <a:pt x="1406" y="1461"/>
                    <a:pt x="1069" y="1461"/>
                  </a:cubicBezTo>
                  <a:cubicBezTo>
                    <a:pt x="908" y="1461"/>
                    <a:pt x="744" y="1401"/>
                    <a:pt x="610" y="1269"/>
                  </a:cubicBezTo>
                  <a:cubicBezTo>
                    <a:pt x="200" y="853"/>
                    <a:pt x="490" y="147"/>
                    <a:pt x="1077" y="147"/>
                  </a:cubicBezTo>
                  <a:close/>
                  <a:moveTo>
                    <a:pt x="1066" y="1"/>
                  </a:moveTo>
                  <a:cubicBezTo>
                    <a:pt x="869" y="1"/>
                    <a:pt x="669" y="74"/>
                    <a:pt x="507" y="238"/>
                  </a:cubicBezTo>
                  <a:cubicBezTo>
                    <a:pt x="0" y="745"/>
                    <a:pt x="359" y="1605"/>
                    <a:pt x="1077" y="1605"/>
                  </a:cubicBezTo>
                  <a:cubicBezTo>
                    <a:pt x="1515" y="1605"/>
                    <a:pt x="1868" y="1246"/>
                    <a:pt x="1874" y="807"/>
                  </a:cubicBezTo>
                  <a:cubicBezTo>
                    <a:pt x="1874" y="322"/>
                    <a:pt x="1478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1" name="Google Shape;2871;p66"/>
          <p:cNvSpPr txBox="1"/>
          <p:nvPr/>
        </p:nvSpPr>
        <p:spPr>
          <a:xfrm rot="-690627">
            <a:off x="6818008" y="3770378"/>
            <a:ext cx="1294433" cy="74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Vintage Photo Album</a:t>
            </a:r>
            <a:endParaRPr sz="18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872" name="Google Shape;2872;p66"/>
          <p:cNvGrpSpPr/>
          <p:nvPr/>
        </p:nvGrpSpPr>
        <p:grpSpPr>
          <a:xfrm>
            <a:off x="1250958" y="1618303"/>
            <a:ext cx="6642090" cy="3006510"/>
            <a:chOff x="1250958" y="1618303"/>
            <a:chExt cx="6642090" cy="3006510"/>
          </a:xfrm>
        </p:grpSpPr>
        <p:sp>
          <p:nvSpPr>
            <p:cNvPr id="2873" name="Google Shape;2873;p66"/>
            <p:cNvSpPr/>
            <p:nvPr/>
          </p:nvSpPr>
          <p:spPr>
            <a:xfrm flipH="1">
              <a:off x="7332829" y="1618303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6"/>
            <p:cNvSpPr/>
            <p:nvPr/>
          </p:nvSpPr>
          <p:spPr>
            <a:xfrm rot="10800000" flipH="1">
              <a:off x="1250958" y="4072823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67"/>
          <p:cNvSpPr/>
          <p:nvPr/>
        </p:nvSpPr>
        <p:spPr>
          <a:xfrm>
            <a:off x="1012625" y="1283349"/>
            <a:ext cx="3574500" cy="25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10" y="1408366"/>
            <a:ext cx="3258037" cy="23234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6344" y="1408376"/>
            <a:ext cx="3205921" cy="22915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879" name="Google Shape;2879;p67"/>
          <p:cNvGrpSpPr/>
          <p:nvPr/>
        </p:nvGrpSpPr>
        <p:grpSpPr>
          <a:xfrm>
            <a:off x="5185800" y="1292210"/>
            <a:ext cx="2689891" cy="1284664"/>
            <a:chOff x="5292400" y="1206135"/>
            <a:chExt cx="2689891" cy="1284664"/>
          </a:xfrm>
        </p:grpSpPr>
        <p:sp>
          <p:nvSpPr>
            <p:cNvPr id="2880" name="Google Shape;2880;p67"/>
            <p:cNvSpPr/>
            <p:nvPr/>
          </p:nvSpPr>
          <p:spPr>
            <a:xfrm rot="-114418">
              <a:off x="5313701" y="1285472"/>
              <a:ext cx="2592961" cy="1162602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7"/>
            <p:cNvSpPr/>
            <p:nvPr/>
          </p:nvSpPr>
          <p:spPr>
            <a:xfrm rot="-114418">
              <a:off x="5368030" y="1248861"/>
              <a:ext cx="2592961" cy="1162602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3" name="Google Shape;2883;p67"/>
          <p:cNvSpPr txBox="1">
            <a:spLocks noGrp="1"/>
          </p:cNvSpPr>
          <p:nvPr>
            <p:ph type="title"/>
          </p:nvPr>
        </p:nvSpPr>
        <p:spPr>
          <a:xfrm>
            <a:off x="4853875" y="1591375"/>
            <a:ext cx="3277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Multimedia</a:t>
            </a:r>
            <a:endParaRPr/>
          </a:p>
        </p:txBody>
      </p:sp>
      <p:sp>
        <p:nvSpPr>
          <p:cNvPr id="2884" name="Google Shape;2884;p67"/>
          <p:cNvSpPr txBox="1">
            <a:spLocks noGrp="1"/>
          </p:cNvSpPr>
          <p:nvPr>
            <p:ph type="subTitle" idx="1"/>
          </p:nvPr>
        </p:nvSpPr>
        <p:spPr>
          <a:xfrm>
            <a:off x="4853875" y="2707863"/>
            <a:ext cx="32775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Right-click on it and then choose "Replace image" (in Google Slides) or "Change Picture"</a:t>
            </a:r>
            <a:endParaRPr/>
          </a:p>
        </p:txBody>
      </p:sp>
      <p:grpSp>
        <p:nvGrpSpPr>
          <p:cNvPr id="2885" name="Google Shape;2885;p67"/>
          <p:cNvGrpSpPr/>
          <p:nvPr/>
        </p:nvGrpSpPr>
        <p:grpSpPr>
          <a:xfrm rot="2700000">
            <a:off x="6419642" y="891536"/>
            <a:ext cx="1545064" cy="909857"/>
            <a:chOff x="2025063" y="2418784"/>
            <a:chExt cx="1383644" cy="814800"/>
          </a:xfrm>
        </p:grpSpPr>
        <p:sp>
          <p:nvSpPr>
            <p:cNvPr id="2886" name="Google Shape;2886;p67"/>
            <p:cNvSpPr/>
            <p:nvPr/>
          </p:nvSpPr>
          <p:spPr>
            <a:xfrm rot="-1451879">
              <a:off x="2018002" y="2693600"/>
              <a:ext cx="1397767" cy="265168"/>
            </a:xfrm>
            <a:custGeom>
              <a:avLst/>
              <a:gdLst/>
              <a:ahLst/>
              <a:cxnLst/>
              <a:rect l="l" t="t" r="r" b="b"/>
              <a:pathLst>
                <a:path w="13784" h="2615" extrusionOk="0">
                  <a:moveTo>
                    <a:pt x="138" y="1"/>
                  </a:moveTo>
                  <a:cubicBezTo>
                    <a:pt x="143" y="40"/>
                    <a:pt x="138" y="75"/>
                    <a:pt x="126" y="103"/>
                  </a:cubicBezTo>
                  <a:cubicBezTo>
                    <a:pt x="98" y="143"/>
                    <a:pt x="69" y="114"/>
                    <a:pt x="64" y="171"/>
                  </a:cubicBezTo>
                  <a:cubicBezTo>
                    <a:pt x="64" y="200"/>
                    <a:pt x="58" y="228"/>
                    <a:pt x="47" y="257"/>
                  </a:cubicBezTo>
                  <a:cubicBezTo>
                    <a:pt x="41" y="280"/>
                    <a:pt x="12" y="337"/>
                    <a:pt x="24" y="359"/>
                  </a:cubicBezTo>
                  <a:cubicBezTo>
                    <a:pt x="35" y="382"/>
                    <a:pt x="109" y="388"/>
                    <a:pt x="132" y="411"/>
                  </a:cubicBezTo>
                  <a:cubicBezTo>
                    <a:pt x="200" y="485"/>
                    <a:pt x="75" y="519"/>
                    <a:pt x="58" y="576"/>
                  </a:cubicBezTo>
                  <a:cubicBezTo>
                    <a:pt x="52" y="638"/>
                    <a:pt x="75" y="707"/>
                    <a:pt x="121" y="752"/>
                  </a:cubicBezTo>
                  <a:cubicBezTo>
                    <a:pt x="166" y="809"/>
                    <a:pt x="269" y="843"/>
                    <a:pt x="200" y="917"/>
                  </a:cubicBezTo>
                  <a:cubicBezTo>
                    <a:pt x="178" y="940"/>
                    <a:pt x="155" y="946"/>
                    <a:pt x="143" y="980"/>
                  </a:cubicBezTo>
                  <a:cubicBezTo>
                    <a:pt x="138" y="1014"/>
                    <a:pt x="138" y="1043"/>
                    <a:pt x="143" y="1077"/>
                  </a:cubicBezTo>
                  <a:cubicBezTo>
                    <a:pt x="149" y="1122"/>
                    <a:pt x="172" y="1168"/>
                    <a:pt x="206" y="1197"/>
                  </a:cubicBezTo>
                  <a:cubicBezTo>
                    <a:pt x="234" y="1225"/>
                    <a:pt x="274" y="1231"/>
                    <a:pt x="269" y="1282"/>
                  </a:cubicBezTo>
                  <a:cubicBezTo>
                    <a:pt x="263" y="1328"/>
                    <a:pt x="189" y="1356"/>
                    <a:pt x="172" y="1407"/>
                  </a:cubicBezTo>
                  <a:cubicBezTo>
                    <a:pt x="160" y="1441"/>
                    <a:pt x="160" y="1476"/>
                    <a:pt x="172" y="1510"/>
                  </a:cubicBezTo>
                  <a:cubicBezTo>
                    <a:pt x="183" y="1550"/>
                    <a:pt x="257" y="1578"/>
                    <a:pt x="252" y="1618"/>
                  </a:cubicBezTo>
                  <a:cubicBezTo>
                    <a:pt x="252" y="1658"/>
                    <a:pt x="149" y="1698"/>
                    <a:pt x="126" y="1738"/>
                  </a:cubicBezTo>
                  <a:cubicBezTo>
                    <a:pt x="103" y="1777"/>
                    <a:pt x="92" y="1817"/>
                    <a:pt x="81" y="1857"/>
                  </a:cubicBezTo>
                  <a:cubicBezTo>
                    <a:pt x="69" y="1886"/>
                    <a:pt x="47" y="1926"/>
                    <a:pt x="58" y="1960"/>
                  </a:cubicBezTo>
                  <a:cubicBezTo>
                    <a:pt x="81" y="2022"/>
                    <a:pt x="212" y="2028"/>
                    <a:pt x="223" y="2108"/>
                  </a:cubicBezTo>
                  <a:cubicBezTo>
                    <a:pt x="240" y="2165"/>
                    <a:pt x="172" y="2159"/>
                    <a:pt x="121" y="2176"/>
                  </a:cubicBezTo>
                  <a:cubicBezTo>
                    <a:pt x="47" y="2205"/>
                    <a:pt x="41" y="2239"/>
                    <a:pt x="41" y="2318"/>
                  </a:cubicBezTo>
                  <a:cubicBezTo>
                    <a:pt x="35" y="2415"/>
                    <a:pt x="12" y="2518"/>
                    <a:pt x="1" y="2615"/>
                  </a:cubicBezTo>
                  <a:lnTo>
                    <a:pt x="13709" y="2615"/>
                  </a:lnTo>
                  <a:cubicBezTo>
                    <a:pt x="13704" y="2609"/>
                    <a:pt x="13698" y="2598"/>
                    <a:pt x="13698" y="2592"/>
                  </a:cubicBezTo>
                  <a:cubicBezTo>
                    <a:pt x="13669" y="2489"/>
                    <a:pt x="13630" y="2393"/>
                    <a:pt x="13578" y="2296"/>
                  </a:cubicBezTo>
                  <a:cubicBezTo>
                    <a:pt x="13538" y="2233"/>
                    <a:pt x="13544" y="2142"/>
                    <a:pt x="13595" y="2079"/>
                  </a:cubicBezTo>
                  <a:cubicBezTo>
                    <a:pt x="13652" y="2034"/>
                    <a:pt x="13686" y="1965"/>
                    <a:pt x="13686" y="1891"/>
                  </a:cubicBezTo>
                  <a:cubicBezTo>
                    <a:pt x="13692" y="1857"/>
                    <a:pt x="13681" y="1817"/>
                    <a:pt x="13664" y="1783"/>
                  </a:cubicBezTo>
                  <a:cubicBezTo>
                    <a:pt x="13624" y="1715"/>
                    <a:pt x="13550" y="1698"/>
                    <a:pt x="13510" y="1629"/>
                  </a:cubicBezTo>
                  <a:cubicBezTo>
                    <a:pt x="13464" y="1544"/>
                    <a:pt x="13538" y="1515"/>
                    <a:pt x="13590" y="1470"/>
                  </a:cubicBezTo>
                  <a:cubicBezTo>
                    <a:pt x="13635" y="1419"/>
                    <a:pt x="13664" y="1373"/>
                    <a:pt x="13618" y="1310"/>
                  </a:cubicBezTo>
                  <a:cubicBezTo>
                    <a:pt x="13607" y="1299"/>
                    <a:pt x="13595" y="1299"/>
                    <a:pt x="13584" y="1276"/>
                  </a:cubicBezTo>
                  <a:cubicBezTo>
                    <a:pt x="13567" y="1259"/>
                    <a:pt x="13555" y="1225"/>
                    <a:pt x="13544" y="1208"/>
                  </a:cubicBezTo>
                  <a:cubicBezTo>
                    <a:pt x="13533" y="1191"/>
                    <a:pt x="13476" y="1140"/>
                    <a:pt x="13476" y="1117"/>
                  </a:cubicBezTo>
                  <a:cubicBezTo>
                    <a:pt x="13476" y="1043"/>
                    <a:pt x="13624" y="1048"/>
                    <a:pt x="13618" y="963"/>
                  </a:cubicBezTo>
                  <a:cubicBezTo>
                    <a:pt x="13567" y="935"/>
                    <a:pt x="13527" y="895"/>
                    <a:pt x="13499" y="849"/>
                  </a:cubicBezTo>
                  <a:cubicBezTo>
                    <a:pt x="13504" y="804"/>
                    <a:pt x="13555" y="809"/>
                    <a:pt x="13590" y="792"/>
                  </a:cubicBezTo>
                  <a:cubicBezTo>
                    <a:pt x="13641" y="758"/>
                    <a:pt x="13612" y="735"/>
                    <a:pt x="13595" y="684"/>
                  </a:cubicBezTo>
                  <a:cubicBezTo>
                    <a:pt x="13590" y="655"/>
                    <a:pt x="13578" y="627"/>
                    <a:pt x="13561" y="599"/>
                  </a:cubicBezTo>
                  <a:cubicBezTo>
                    <a:pt x="13538" y="559"/>
                    <a:pt x="13521" y="553"/>
                    <a:pt x="13567" y="524"/>
                  </a:cubicBezTo>
                  <a:cubicBezTo>
                    <a:pt x="13595" y="502"/>
                    <a:pt x="13698" y="490"/>
                    <a:pt x="13704" y="462"/>
                  </a:cubicBezTo>
                  <a:cubicBezTo>
                    <a:pt x="13709" y="428"/>
                    <a:pt x="13641" y="388"/>
                    <a:pt x="13618" y="371"/>
                  </a:cubicBezTo>
                  <a:cubicBezTo>
                    <a:pt x="13595" y="354"/>
                    <a:pt x="13573" y="331"/>
                    <a:pt x="13578" y="308"/>
                  </a:cubicBezTo>
                  <a:cubicBezTo>
                    <a:pt x="13584" y="285"/>
                    <a:pt x="13704" y="223"/>
                    <a:pt x="13721" y="217"/>
                  </a:cubicBezTo>
                  <a:cubicBezTo>
                    <a:pt x="13743" y="206"/>
                    <a:pt x="13766" y="194"/>
                    <a:pt x="13783" y="183"/>
                  </a:cubicBezTo>
                  <a:cubicBezTo>
                    <a:pt x="13738" y="143"/>
                    <a:pt x="13675" y="137"/>
                    <a:pt x="13630" y="109"/>
                  </a:cubicBezTo>
                  <a:cubicBezTo>
                    <a:pt x="13595" y="86"/>
                    <a:pt x="13573" y="57"/>
                    <a:pt x="13538" y="40"/>
                  </a:cubicBezTo>
                  <a:lnTo>
                    <a:pt x="135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7"/>
            <p:cNvSpPr/>
            <p:nvPr/>
          </p:nvSpPr>
          <p:spPr>
            <a:xfrm rot="-1451879">
              <a:off x="2655064" y="2684182"/>
              <a:ext cx="145009" cy="155450"/>
            </a:xfrm>
            <a:custGeom>
              <a:avLst/>
              <a:gdLst/>
              <a:ahLst/>
              <a:cxnLst/>
              <a:rect l="l" t="t" r="r" b="b"/>
              <a:pathLst>
                <a:path w="1430" h="1533" extrusionOk="0">
                  <a:moveTo>
                    <a:pt x="1202" y="0"/>
                  </a:moveTo>
                  <a:cubicBezTo>
                    <a:pt x="1293" y="405"/>
                    <a:pt x="1151" y="826"/>
                    <a:pt x="838" y="1094"/>
                  </a:cubicBezTo>
                  <a:cubicBezTo>
                    <a:pt x="638" y="1265"/>
                    <a:pt x="382" y="1356"/>
                    <a:pt x="120" y="1356"/>
                  </a:cubicBezTo>
                  <a:cubicBezTo>
                    <a:pt x="0" y="1356"/>
                    <a:pt x="0" y="1532"/>
                    <a:pt x="120" y="1532"/>
                  </a:cubicBezTo>
                  <a:cubicBezTo>
                    <a:pt x="661" y="1532"/>
                    <a:pt x="1139" y="1196"/>
                    <a:pt x="1333" y="695"/>
                  </a:cubicBezTo>
                  <a:cubicBezTo>
                    <a:pt x="1413" y="473"/>
                    <a:pt x="1430" y="228"/>
                    <a:pt x="1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7"/>
            <p:cNvSpPr/>
            <p:nvPr/>
          </p:nvSpPr>
          <p:spPr>
            <a:xfrm rot="-1451879">
              <a:off x="2934026" y="2582171"/>
              <a:ext cx="18050" cy="61754"/>
            </a:xfrm>
            <a:custGeom>
              <a:avLst/>
              <a:gdLst/>
              <a:ahLst/>
              <a:cxnLst/>
              <a:rect l="l" t="t" r="r" b="b"/>
              <a:pathLst>
                <a:path w="178" h="609" extrusionOk="0">
                  <a:moveTo>
                    <a:pt x="1" y="1"/>
                  </a:moveTo>
                  <a:lnTo>
                    <a:pt x="1" y="519"/>
                  </a:lnTo>
                  <a:cubicBezTo>
                    <a:pt x="1" y="579"/>
                    <a:pt x="45" y="608"/>
                    <a:pt x="89" y="608"/>
                  </a:cubicBezTo>
                  <a:cubicBezTo>
                    <a:pt x="133" y="608"/>
                    <a:pt x="177" y="579"/>
                    <a:pt x="177" y="519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7"/>
            <p:cNvSpPr/>
            <p:nvPr/>
          </p:nvSpPr>
          <p:spPr>
            <a:xfrm rot="-1451879">
              <a:off x="3169272" y="2448923"/>
              <a:ext cx="165189" cy="162650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0" y="0"/>
                  </a:moveTo>
                  <a:lnTo>
                    <a:pt x="769" y="1344"/>
                  </a:lnTo>
                  <a:lnTo>
                    <a:pt x="889" y="1561"/>
                  </a:lnTo>
                  <a:cubicBezTo>
                    <a:pt x="906" y="1589"/>
                    <a:pt x="936" y="1603"/>
                    <a:pt x="965" y="1603"/>
                  </a:cubicBezTo>
                  <a:cubicBezTo>
                    <a:pt x="995" y="1603"/>
                    <a:pt x="1025" y="1589"/>
                    <a:pt x="1042" y="1561"/>
                  </a:cubicBezTo>
                  <a:cubicBezTo>
                    <a:pt x="1173" y="1327"/>
                    <a:pt x="1304" y="1099"/>
                    <a:pt x="1435" y="872"/>
                  </a:cubicBezTo>
                  <a:lnTo>
                    <a:pt x="1413" y="843"/>
                  </a:lnTo>
                  <a:cubicBezTo>
                    <a:pt x="1418" y="809"/>
                    <a:pt x="1452" y="803"/>
                    <a:pt x="1481" y="792"/>
                  </a:cubicBezTo>
                  <a:lnTo>
                    <a:pt x="1526" y="712"/>
                  </a:lnTo>
                  <a:cubicBezTo>
                    <a:pt x="1526" y="701"/>
                    <a:pt x="1521" y="689"/>
                    <a:pt x="1515" y="678"/>
                  </a:cubicBezTo>
                  <a:cubicBezTo>
                    <a:pt x="1509" y="649"/>
                    <a:pt x="1498" y="621"/>
                    <a:pt x="1481" y="593"/>
                  </a:cubicBezTo>
                  <a:cubicBezTo>
                    <a:pt x="1452" y="553"/>
                    <a:pt x="1435" y="547"/>
                    <a:pt x="1487" y="518"/>
                  </a:cubicBezTo>
                  <a:cubicBezTo>
                    <a:pt x="1515" y="496"/>
                    <a:pt x="1618" y="490"/>
                    <a:pt x="1623" y="450"/>
                  </a:cubicBezTo>
                  <a:cubicBezTo>
                    <a:pt x="1629" y="416"/>
                    <a:pt x="1561" y="382"/>
                    <a:pt x="1538" y="365"/>
                  </a:cubicBezTo>
                  <a:lnTo>
                    <a:pt x="1526" y="359"/>
                  </a:lnTo>
                  <a:lnTo>
                    <a:pt x="1014" y="1259"/>
                  </a:lnTo>
                  <a:lnTo>
                    <a:pt x="968" y="133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7"/>
            <p:cNvSpPr/>
            <p:nvPr/>
          </p:nvSpPr>
          <p:spPr>
            <a:xfrm rot="-1451879">
              <a:off x="2833778" y="2623822"/>
              <a:ext cx="191858" cy="213453"/>
            </a:xfrm>
            <a:custGeom>
              <a:avLst/>
              <a:gdLst/>
              <a:ahLst/>
              <a:cxnLst/>
              <a:rect l="l" t="t" r="r" b="b"/>
              <a:pathLst>
                <a:path w="1892" h="2105" extrusionOk="0">
                  <a:moveTo>
                    <a:pt x="183" y="241"/>
                  </a:moveTo>
                  <a:lnTo>
                    <a:pt x="1527" y="1004"/>
                  </a:lnTo>
                  <a:lnTo>
                    <a:pt x="1607" y="1050"/>
                  </a:lnTo>
                  <a:lnTo>
                    <a:pt x="257" y="1819"/>
                  </a:lnTo>
                  <a:lnTo>
                    <a:pt x="183" y="1864"/>
                  </a:lnTo>
                  <a:lnTo>
                    <a:pt x="183" y="241"/>
                  </a:lnTo>
                  <a:close/>
                  <a:moveTo>
                    <a:pt x="93" y="1"/>
                  </a:moveTo>
                  <a:cubicBezTo>
                    <a:pt x="48" y="1"/>
                    <a:pt x="6" y="36"/>
                    <a:pt x="6" y="87"/>
                  </a:cubicBezTo>
                  <a:lnTo>
                    <a:pt x="6" y="2018"/>
                  </a:lnTo>
                  <a:cubicBezTo>
                    <a:pt x="1" y="2052"/>
                    <a:pt x="23" y="2081"/>
                    <a:pt x="52" y="2092"/>
                  </a:cubicBezTo>
                  <a:cubicBezTo>
                    <a:pt x="66" y="2100"/>
                    <a:pt x="82" y="2105"/>
                    <a:pt x="97" y="2105"/>
                  </a:cubicBezTo>
                  <a:cubicBezTo>
                    <a:pt x="112" y="2105"/>
                    <a:pt x="126" y="2100"/>
                    <a:pt x="137" y="2092"/>
                  </a:cubicBezTo>
                  <a:lnTo>
                    <a:pt x="1618" y="1249"/>
                  </a:lnTo>
                  <a:lnTo>
                    <a:pt x="1834" y="1129"/>
                  </a:lnTo>
                  <a:cubicBezTo>
                    <a:pt x="1891" y="1095"/>
                    <a:pt x="1891" y="1010"/>
                    <a:pt x="1834" y="976"/>
                  </a:cubicBezTo>
                  <a:lnTo>
                    <a:pt x="354" y="133"/>
                  </a:lnTo>
                  <a:lnTo>
                    <a:pt x="137" y="13"/>
                  </a:lnTo>
                  <a:cubicBezTo>
                    <a:pt x="123" y="5"/>
                    <a:pt x="10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7"/>
            <p:cNvSpPr/>
            <p:nvPr/>
          </p:nvSpPr>
          <p:spPr>
            <a:xfrm rot="-1451879">
              <a:off x="2414607" y="2764073"/>
              <a:ext cx="260611" cy="123813"/>
            </a:xfrm>
            <a:custGeom>
              <a:avLst/>
              <a:gdLst/>
              <a:ahLst/>
              <a:cxnLst/>
              <a:rect l="l" t="t" r="r" b="b"/>
              <a:pathLst>
                <a:path w="2570" h="1221" extrusionOk="0">
                  <a:moveTo>
                    <a:pt x="1" y="1"/>
                  </a:moveTo>
                  <a:cubicBezTo>
                    <a:pt x="29" y="513"/>
                    <a:pt x="359" y="957"/>
                    <a:pt x="838" y="1140"/>
                  </a:cubicBezTo>
                  <a:cubicBezTo>
                    <a:pt x="987" y="1195"/>
                    <a:pt x="1138" y="1221"/>
                    <a:pt x="1286" y="1221"/>
                  </a:cubicBezTo>
                  <a:cubicBezTo>
                    <a:pt x="1944" y="1221"/>
                    <a:pt x="2532" y="708"/>
                    <a:pt x="2569" y="1"/>
                  </a:cubicBezTo>
                  <a:lnTo>
                    <a:pt x="2393" y="1"/>
                  </a:lnTo>
                  <a:cubicBezTo>
                    <a:pt x="2353" y="581"/>
                    <a:pt x="1869" y="1037"/>
                    <a:pt x="1282" y="1037"/>
                  </a:cubicBezTo>
                  <a:cubicBezTo>
                    <a:pt x="701" y="1037"/>
                    <a:pt x="217" y="58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7"/>
            <p:cNvSpPr/>
            <p:nvPr/>
          </p:nvSpPr>
          <p:spPr>
            <a:xfrm rot="-1451879">
              <a:off x="2598677" y="2893878"/>
              <a:ext cx="217818" cy="78080"/>
            </a:xfrm>
            <a:custGeom>
              <a:avLst/>
              <a:gdLst/>
              <a:ahLst/>
              <a:cxnLst/>
              <a:rect l="l" t="t" r="r" b="b"/>
              <a:pathLst>
                <a:path w="2148" h="770" extrusionOk="0">
                  <a:moveTo>
                    <a:pt x="108" y="1"/>
                  </a:moveTo>
                  <a:cubicBezTo>
                    <a:pt x="40" y="6"/>
                    <a:pt x="0" y="75"/>
                    <a:pt x="29" y="137"/>
                  </a:cubicBezTo>
                  <a:lnTo>
                    <a:pt x="387" y="770"/>
                  </a:lnTo>
                  <a:lnTo>
                    <a:pt x="598" y="770"/>
                  </a:lnTo>
                  <a:lnTo>
                    <a:pt x="302" y="257"/>
                  </a:lnTo>
                  <a:lnTo>
                    <a:pt x="262" y="183"/>
                  </a:lnTo>
                  <a:lnTo>
                    <a:pt x="1880" y="183"/>
                  </a:lnTo>
                  <a:lnTo>
                    <a:pt x="1544" y="770"/>
                  </a:lnTo>
                  <a:lnTo>
                    <a:pt x="1749" y="770"/>
                  </a:lnTo>
                  <a:lnTo>
                    <a:pt x="1993" y="348"/>
                  </a:lnTo>
                  <a:lnTo>
                    <a:pt x="2113" y="137"/>
                  </a:lnTo>
                  <a:cubicBezTo>
                    <a:pt x="2147" y="75"/>
                    <a:pt x="2102" y="6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7"/>
            <p:cNvSpPr/>
            <p:nvPr/>
          </p:nvSpPr>
          <p:spPr>
            <a:xfrm rot="-1451879">
              <a:off x="2996103" y="2528889"/>
              <a:ext cx="138621" cy="97144"/>
            </a:xfrm>
            <a:custGeom>
              <a:avLst/>
              <a:gdLst/>
              <a:ahLst/>
              <a:cxnLst/>
              <a:rect l="l" t="t" r="r" b="b"/>
              <a:pathLst>
                <a:path w="1367" h="958" extrusionOk="0">
                  <a:moveTo>
                    <a:pt x="1179" y="1"/>
                  </a:moveTo>
                  <a:cubicBezTo>
                    <a:pt x="1116" y="200"/>
                    <a:pt x="997" y="382"/>
                    <a:pt x="837" y="519"/>
                  </a:cubicBezTo>
                  <a:cubicBezTo>
                    <a:pt x="638" y="684"/>
                    <a:pt x="382" y="781"/>
                    <a:pt x="120" y="781"/>
                  </a:cubicBezTo>
                  <a:cubicBezTo>
                    <a:pt x="0" y="781"/>
                    <a:pt x="0" y="957"/>
                    <a:pt x="120" y="957"/>
                  </a:cubicBezTo>
                  <a:cubicBezTo>
                    <a:pt x="655" y="952"/>
                    <a:pt x="1139" y="621"/>
                    <a:pt x="1327" y="114"/>
                  </a:cubicBezTo>
                  <a:cubicBezTo>
                    <a:pt x="1344" y="80"/>
                    <a:pt x="1356" y="40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7"/>
            <p:cNvSpPr/>
            <p:nvPr/>
          </p:nvSpPr>
          <p:spPr>
            <a:xfrm rot="-1451879">
              <a:off x="2187393" y="2875425"/>
              <a:ext cx="217818" cy="116208"/>
            </a:xfrm>
            <a:custGeom>
              <a:avLst/>
              <a:gdLst/>
              <a:ahLst/>
              <a:cxnLst/>
              <a:rect l="l" t="t" r="r" b="b"/>
              <a:pathLst>
                <a:path w="2148" h="1146" extrusionOk="0">
                  <a:moveTo>
                    <a:pt x="610" y="1"/>
                  </a:moveTo>
                  <a:lnTo>
                    <a:pt x="154" y="798"/>
                  </a:lnTo>
                  <a:cubicBezTo>
                    <a:pt x="114" y="866"/>
                    <a:pt x="74" y="940"/>
                    <a:pt x="34" y="1009"/>
                  </a:cubicBezTo>
                  <a:cubicBezTo>
                    <a:pt x="0" y="1071"/>
                    <a:pt x="40" y="1140"/>
                    <a:pt x="109" y="1145"/>
                  </a:cubicBezTo>
                  <a:lnTo>
                    <a:pt x="2039" y="1145"/>
                  </a:lnTo>
                  <a:cubicBezTo>
                    <a:pt x="2108" y="1140"/>
                    <a:pt x="2147" y="1071"/>
                    <a:pt x="2119" y="1009"/>
                  </a:cubicBezTo>
                  <a:lnTo>
                    <a:pt x="1544" y="1"/>
                  </a:lnTo>
                  <a:lnTo>
                    <a:pt x="1339" y="1"/>
                  </a:lnTo>
                  <a:lnTo>
                    <a:pt x="1846" y="889"/>
                  </a:lnTo>
                  <a:lnTo>
                    <a:pt x="1885" y="963"/>
                  </a:lnTo>
                  <a:lnTo>
                    <a:pt x="262" y="96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7"/>
            <p:cNvSpPr/>
            <p:nvPr/>
          </p:nvSpPr>
          <p:spPr>
            <a:xfrm rot="-1451879">
              <a:off x="2954948" y="2736875"/>
              <a:ext cx="136998" cy="93088"/>
            </a:xfrm>
            <a:custGeom>
              <a:avLst/>
              <a:gdLst/>
              <a:ahLst/>
              <a:cxnLst/>
              <a:rect l="l" t="t" r="r" b="b"/>
              <a:pathLst>
                <a:path w="1351" h="918" extrusionOk="0">
                  <a:moveTo>
                    <a:pt x="1236" y="0"/>
                  </a:moveTo>
                  <a:cubicBezTo>
                    <a:pt x="695" y="6"/>
                    <a:pt x="217" y="342"/>
                    <a:pt x="23" y="843"/>
                  </a:cubicBezTo>
                  <a:cubicBezTo>
                    <a:pt x="18" y="866"/>
                    <a:pt x="6" y="889"/>
                    <a:pt x="0" y="917"/>
                  </a:cubicBezTo>
                  <a:lnTo>
                    <a:pt x="188" y="917"/>
                  </a:lnTo>
                  <a:cubicBezTo>
                    <a:pt x="257" y="729"/>
                    <a:pt x="371" y="570"/>
                    <a:pt x="513" y="445"/>
                  </a:cubicBezTo>
                  <a:cubicBezTo>
                    <a:pt x="718" y="274"/>
                    <a:pt x="969" y="183"/>
                    <a:pt x="1236" y="183"/>
                  </a:cubicBezTo>
                  <a:cubicBezTo>
                    <a:pt x="1350" y="183"/>
                    <a:pt x="1350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7"/>
            <p:cNvSpPr/>
            <p:nvPr/>
          </p:nvSpPr>
          <p:spPr>
            <a:xfrm rot="-1451879">
              <a:off x="3083059" y="2651094"/>
              <a:ext cx="145111" cy="117627"/>
            </a:xfrm>
            <a:custGeom>
              <a:avLst/>
              <a:gdLst/>
              <a:ahLst/>
              <a:cxnLst/>
              <a:rect l="l" t="t" r="r" b="b"/>
              <a:pathLst>
                <a:path w="1431" h="1160" extrusionOk="0">
                  <a:moveTo>
                    <a:pt x="721" y="1"/>
                  </a:moveTo>
                  <a:cubicBezTo>
                    <a:pt x="692" y="1"/>
                    <a:pt x="662" y="15"/>
                    <a:pt x="645" y="43"/>
                  </a:cubicBezTo>
                  <a:lnTo>
                    <a:pt x="1" y="1160"/>
                  </a:lnTo>
                  <a:lnTo>
                    <a:pt x="206" y="1160"/>
                  </a:lnTo>
                  <a:lnTo>
                    <a:pt x="673" y="345"/>
                  </a:lnTo>
                  <a:lnTo>
                    <a:pt x="719" y="265"/>
                  </a:lnTo>
                  <a:lnTo>
                    <a:pt x="1225" y="1160"/>
                  </a:lnTo>
                  <a:lnTo>
                    <a:pt x="1430" y="1160"/>
                  </a:lnTo>
                  <a:lnTo>
                    <a:pt x="912" y="254"/>
                  </a:lnTo>
                  <a:lnTo>
                    <a:pt x="798" y="43"/>
                  </a:lnTo>
                  <a:cubicBezTo>
                    <a:pt x="781" y="15"/>
                    <a:pt x="751" y="1"/>
                    <a:pt x="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7"/>
            <p:cNvSpPr/>
            <p:nvPr/>
          </p:nvSpPr>
          <p:spPr>
            <a:xfrm rot="-1451879">
              <a:off x="2829313" y="2806097"/>
              <a:ext cx="18557" cy="105662"/>
            </a:xfrm>
            <a:custGeom>
              <a:avLst/>
              <a:gdLst/>
              <a:ahLst/>
              <a:cxnLst/>
              <a:rect l="l" t="t" r="r" b="b"/>
              <a:pathLst>
                <a:path w="183" h="1042" extrusionOk="0">
                  <a:moveTo>
                    <a:pt x="92" y="1"/>
                  </a:moveTo>
                  <a:cubicBezTo>
                    <a:pt x="46" y="1"/>
                    <a:pt x="0" y="31"/>
                    <a:pt x="0" y="91"/>
                  </a:cubicBezTo>
                  <a:lnTo>
                    <a:pt x="0" y="1042"/>
                  </a:lnTo>
                  <a:lnTo>
                    <a:pt x="183" y="1042"/>
                  </a:lnTo>
                  <a:lnTo>
                    <a:pt x="183" y="91"/>
                  </a:ln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7"/>
            <p:cNvSpPr/>
            <p:nvPr/>
          </p:nvSpPr>
          <p:spPr>
            <a:xfrm rot="-1451879">
              <a:off x="2127847" y="2947228"/>
              <a:ext cx="18050" cy="105662"/>
            </a:xfrm>
            <a:custGeom>
              <a:avLst/>
              <a:gdLst/>
              <a:ahLst/>
              <a:cxnLst/>
              <a:rect l="l" t="t" r="r" b="b"/>
              <a:pathLst>
                <a:path w="178" h="1042" extrusionOk="0">
                  <a:moveTo>
                    <a:pt x="1" y="0"/>
                  </a:moveTo>
                  <a:lnTo>
                    <a:pt x="1" y="951"/>
                  </a:lnTo>
                  <a:cubicBezTo>
                    <a:pt x="1" y="1011"/>
                    <a:pt x="45" y="1041"/>
                    <a:pt x="89" y="1041"/>
                  </a:cubicBezTo>
                  <a:cubicBezTo>
                    <a:pt x="133" y="1041"/>
                    <a:pt x="177" y="1011"/>
                    <a:pt x="177" y="95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7"/>
            <p:cNvSpPr/>
            <p:nvPr/>
          </p:nvSpPr>
          <p:spPr>
            <a:xfrm rot="-1451879">
              <a:off x="3304477" y="2587480"/>
              <a:ext cx="75750" cy="98259"/>
            </a:xfrm>
            <a:custGeom>
              <a:avLst/>
              <a:gdLst/>
              <a:ahLst/>
              <a:cxnLst/>
              <a:rect l="l" t="t" r="r" b="b"/>
              <a:pathLst>
                <a:path w="747" h="969" extrusionOk="0">
                  <a:moveTo>
                    <a:pt x="610" y="0"/>
                  </a:moveTo>
                  <a:cubicBezTo>
                    <a:pt x="365" y="149"/>
                    <a:pt x="177" y="376"/>
                    <a:pt x="75" y="650"/>
                  </a:cubicBezTo>
                  <a:cubicBezTo>
                    <a:pt x="35" y="752"/>
                    <a:pt x="12" y="860"/>
                    <a:pt x="1" y="969"/>
                  </a:cubicBezTo>
                  <a:lnTo>
                    <a:pt x="183" y="969"/>
                  </a:lnTo>
                  <a:cubicBezTo>
                    <a:pt x="217" y="690"/>
                    <a:pt x="354" y="433"/>
                    <a:pt x="565" y="251"/>
                  </a:cubicBezTo>
                  <a:cubicBezTo>
                    <a:pt x="622" y="200"/>
                    <a:pt x="679" y="160"/>
                    <a:pt x="747" y="126"/>
                  </a:cubicBezTo>
                  <a:cubicBezTo>
                    <a:pt x="707" y="74"/>
                    <a:pt x="650" y="52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7"/>
            <p:cNvSpPr/>
            <p:nvPr/>
          </p:nvSpPr>
          <p:spPr>
            <a:xfrm rot="-1451879">
              <a:off x="3241275" y="2583567"/>
              <a:ext cx="18050" cy="141457"/>
            </a:xfrm>
            <a:custGeom>
              <a:avLst/>
              <a:gdLst/>
              <a:ahLst/>
              <a:cxnLst/>
              <a:rect l="l" t="t" r="r" b="b"/>
              <a:pathLst>
                <a:path w="178" h="1395" extrusionOk="0">
                  <a:moveTo>
                    <a:pt x="89" y="1"/>
                  </a:moveTo>
                  <a:cubicBezTo>
                    <a:pt x="45" y="1"/>
                    <a:pt x="1" y="31"/>
                    <a:pt x="1" y="90"/>
                  </a:cubicBezTo>
                  <a:lnTo>
                    <a:pt x="1" y="1395"/>
                  </a:lnTo>
                  <a:lnTo>
                    <a:pt x="177" y="1395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7"/>
            <p:cNvSpPr/>
            <p:nvPr/>
          </p:nvSpPr>
          <p:spPr>
            <a:xfrm rot="-1451879">
              <a:off x="2121643" y="3190519"/>
              <a:ext cx="6490" cy="11053"/>
            </a:xfrm>
            <a:custGeom>
              <a:avLst/>
              <a:gdLst/>
              <a:ahLst/>
              <a:cxnLst/>
              <a:rect l="l" t="t" r="r" b="b"/>
              <a:pathLst>
                <a:path w="64" h="109" extrusionOk="0">
                  <a:moveTo>
                    <a:pt x="63" y="0"/>
                  </a:moveTo>
                  <a:cubicBezTo>
                    <a:pt x="12" y="23"/>
                    <a:pt x="1" y="52"/>
                    <a:pt x="1" y="109"/>
                  </a:cubicBezTo>
                  <a:cubicBezTo>
                    <a:pt x="18" y="75"/>
                    <a:pt x="41" y="35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7"/>
            <p:cNvSpPr/>
            <p:nvPr/>
          </p:nvSpPr>
          <p:spPr>
            <a:xfrm rot="-1451879">
              <a:off x="2106310" y="3078601"/>
              <a:ext cx="227147" cy="110935"/>
            </a:xfrm>
            <a:custGeom>
              <a:avLst/>
              <a:gdLst/>
              <a:ahLst/>
              <a:cxnLst/>
              <a:rect l="l" t="t" r="r" b="b"/>
              <a:pathLst>
                <a:path w="2240" h="1094" extrusionOk="0">
                  <a:moveTo>
                    <a:pt x="964" y="0"/>
                  </a:moveTo>
                  <a:cubicBezTo>
                    <a:pt x="602" y="0"/>
                    <a:pt x="250" y="151"/>
                    <a:pt x="1" y="433"/>
                  </a:cubicBezTo>
                  <a:lnTo>
                    <a:pt x="1" y="439"/>
                  </a:lnTo>
                  <a:cubicBezTo>
                    <a:pt x="24" y="484"/>
                    <a:pt x="103" y="501"/>
                    <a:pt x="143" y="541"/>
                  </a:cubicBezTo>
                  <a:cubicBezTo>
                    <a:pt x="263" y="410"/>
                    <a:pt x="411" y="308"/>
                    <a:pt x="576" y="245"/>
                  </a:cubicBezTo>
                  <a:cubicBezTo>
                    <a:pt x="701" y="200"/>
                    <a:pt x="830" y="178"/>
                    <a:pt x="958" y="178"/>
                  </a:cubicBezTo>
                  <a:cubicBezTo>
                    <a:pt x="1280" y="178"/>
                    <a:pt x="1596" y="317"/>
                    <a:pt x="1812" y="570"/>
                  </a:cubicBezTo>
                  <a:cubicBezTo>
                    <a:pt x="1937" y="718"/>
                    <a:pt x="2023" y="900"/>
                    <a:pt x="2057" y="1094"/>
                  </a:cubicBezTo>
                  <a:lnTo>
                    <a:pt x="2239" y="1094"/>
                  </a:lnTo>
                  <a:cubicBezTo>
                    <a:pt x="2165" y="632"/>
                    <a:pt x="1852" y="245"/>
                    <a:pt x="1413" y="80"/>
                  </a:cubicBezTo>
                  <a:cubicBezTo>
                    <a:pt x="1266" y="26"/>
                    <a:pt x="1114" y="0"/>
                    <a:pt x="9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7"/>
            <p:cNvSpPr/>
            <p:nvPr/>
          </p:nvSpPr>
          <p:spPr>
            <a:xfrm rot="-1451879">
              <a:off x="2435137" y="2944607"/>
              <a:ext cx="142677" cy="115903"/>
            </a:xfrm>
            <a:custGeom>
              <a:avLst/>
              <a:gdLst/>
              <a:ahLst/>
              <a:cxnLst/>
              <a:rect l="l" t="t" r="r" b="b"/>
              <a:pathLst>
                <a:path w="1407" h="1143" extrusionOk="0">
                  <a:moveTo>
                    <a:pt x="704" y="1"/>
                  </a:moveTo>
                  <a:cubicBezTo>
                    <a:pt x="674" y="1"/>
                    <a:pt x="644" y="15"/>
                    <a:pt x="627" y="43"/>
                  </a:cubicBezTo>
                  <a:lnTo>
                    <a:pt x="0" y="1143"/>
                  </a:lnTo>
                  <a:lnTo>
                    <a:pt x="205" y="1143"/>
                  </a:lnTo>
                  <a:lnTo>
                    <a:pt x="661" y="345"/>
                  </a:lnTo>
                  <a:lnTo>
                    <a:pt x="701" y="266"/>
                  </a:lnTo>
                  <a:lnTo>
                    <a:pt x="1202" y="1143"/>
                  </a:lnTo>
                  <a:lnTo>
                    <a:pt x="1407" y="1143"/>
                  </a:lnTo>
                  <a:lnTo>
                    <a:pt x="900" y="254"/>
                  </a:lnTo>
                  <a:lnTo>
                    <a:pt x="780" y="43"/>
                  </a:lnTo>
                  <a:cubicBezTo>
                    <a:pt x="763" y="15"/>
                    <a:pt x="733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7"/>
            <p:cNvSpPr/>
            <p:nvPr/>
          </p:nvSpPr>
          <p:spPr>
            <a:xfrm rot="-1451879">
              <a:off x="2383386" y="2996950"/>
              <a:ext cx="17949" cy="114889"/>
            </a:xfrm>
            <a:custGeom>
              <a:avLst/>
              <a:gdLst/>
              <a:ahLst/>
              <a:cxnLst/>
              <a:rect l="l" t="t" r="r" b="b"/>
              <a:pathLst>
                <a:path w="177" h="1133" extrusionOk="0">
                  <a:moveTo>
                    <a:pt x="89" y="1"/>
                  </a:moveTo>
                  <a:cubicBezTo>
                    <a:pt x="45" y="1"/>
                    <a:pt x="0" y="31"/>
                    <a:pt x="0" y="90"/>
                  </a:cubicBezTo>
                  <a:lnTo>
                    <a:pt x="0" y="1133"/>
                  </a:lnTo>
                  <a:lnTo>
                    <a:pt x="177" y="1133"/>
                  </a:lnTo>
                  <a:lnTo>
                    <a:pt x="177" y="90"/>
                  </a:lnTo>
                  <a:cubicBezTo>
                    <a:pt x="177" y="31"/>
                    <a:pt x="13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3" name="Google Shape;2923;p67"/>
          <p:cNvGrpSpPr/>
          <p:nvPr/>
        </p:nvGrpSpPr>
        <p:grpSpPr>
          <a:xfrm>
            <a:off x="1012677" y="1283412"/>
            <a:ext cx="3574600" cy="2573347"/>
            <a:chOff x="906025" y="1217543"/>
            <a:chExt cx="3757200" cy="2704800"/>
          </a:xfrm>
        </p:grpSpPr>
        <p:sp>
          <p:nvSpPr>
            <p:cNvPr id="2924" name="Google Shape;2924;p67"/>
            <p:cNvSpPr/>
            <p:nvPr/>
          </p:nvSpPr>
          <p:spPr>
            <a:xfrm>
              <a:off x="906025" y="3411743"/>
              <a:ext cx="570600" cy="5106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7"/>
            <p:cNvSpPr/>
            <p:nvPr/>
          </p:nvSpPr>
          <p:spPr>
            <a:xfrm rot="10800000">
              <a:off x="4092625" y="1217543"/>
              <a:ext cx="570600" cy="5106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80" y="1397933"/>
            <a:ext cx="3243867" cy="2333861"/>
          </a:xfrm>
          <a:prstGeom prst="rect">
            <a:avLst/>
          </a:prstGeom>
        </p:spPr>
      </p:pic>
      <p:grpSp>
        <p:nvGrpSpPr>
          <p:cNvPr id="2906" name="Google Shape;2906;p67"/>
          <p:cNvGrpSpPr/>
          <p:nvPr/>
        </p:nvGrpSpPr>
        <p:grpSpPr>
          <a:xfrm>
            <a:off x="1262865" y="2202123"/>
            <a:ext cx="3074265" cy="1326211"/>
            <a:chOff x="1276563" y="2183184"/>
            <a:chExt cx="3231307" cy="1393957"/>
          </a:xfrm>
        </p:grpSpPr>
        <p:sp>
          <p:nvSpPr>
            <p:cNvPr id="2907" name="Google Shape;2907;p67"/>
            <p:cNvSpPr/>
            <p:nvPr/>
          </p:nvSpPr>
          <p:spPr>
            <a:xfrm rot="-70824">
              <a:off x="2412612" y="2193003"/>
              <a:ext cx="959205" cy="696589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0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7"/>
                  </a:lnTo>
                  <a:lnTo>
                    <a:pt x="142" y="4630"/>
                  </a:lnTo>
                  <a:lnTo>
                    <a:pt x="9500" y="4556"/>
                  </a:lnTo>
                  <a:lnTo>
                    <a:pt x="9500" y="3571"/>
                  </a:lnTo>
                  <a:lnTo>
                    <a:pt x="9283" y="2164"/>
                  </a:lnTo>
                  <a:lnTo>
                    <a:pt x="9500" y="940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grpSp>
          <p:nvGrpSpPr>
            <p:cNvPr id="2908" name="Google Shape;2908;p67"/>
            <p:cNvGrpSpPr/>
            <p:nvPr/>
          </p:nvGrpSpPr>
          <p:grpSpPr>
            <a:xfrm>
              <a:off x="1276563" y="2328867"/>
              <a:ext cx="3231307" cy="1248274"/>
              <a:chOff x="4425880" y="3041378"/>
              <a:chExt cx="3543877" cy="1369022"/>
            </a:xfrm>
          </p:grpSpPr>
          <p:grpSp>
            <p:nvGrpSpPr>
              <p:cNvPr id="2909" name="Google Shape;2909;p67"/>
              <p:cNvGrpSpPr/>
              <p:nvPr/>
            </p:nvGrpSpPr>
            <p:grpSpPr>
              <a:xfrm>
                <a:off x="4425880" y="3041378"/>
                <a:ext cx="3543877" cy="1369022"/>
                <a:chOff x="4425880" y="3041378"/>
                <a:chExt cx="3543877" cy="1369022"/>
              </a:xfrm>
            </p:grpSpPr>
            <p:sp>
              <p:nvSpPr>
                <p:cNvPr id="2910" name="Google Shape;2910;p67"/>
                <p:cNvSpPr/>
                <p:nvPr/>
              </p:nvSpPr>
              <p:spPr>
                <a:xfrm>
                  <a:off x="4425880" y="4156372"/>
                  <a:ext cx="3543877" cy="19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18" h="1529" extrusionOk="0">
                      <a:moveTo>
                        <a:pt x="1" y="0"/>
                      </a:moveTo>
                      <a:lnTo>
                        <a:pt x="1" y="1528"/>
                      </a:lnTo>
                      <a:lnTo>
                        <a:pt x="276218" y="1528"/>
                      </a:lnTo>
                      <a:lnTo>
                        <a:pt x="2762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67"/>
                <p:cNvSpPr/>
                <p:nvPr/>
              </p:nvSpPr>
              <p:spPr>
                <a:xfrm>
                  <a:off x="6079313" y="3041378"/>
                  <a:ext cx="348129" cy="461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4" h="35995" extrusionOk="0">
                      <a:moveTo>
                        <a:pt x="1" y="0"/>
                      </a:moveTo>
                      <a:lnTo>
                        <a:pt x="1" y="35994"/>
                      </a:lnTo>
                      <a:lnTo>
                        <a:pt x="27133" y="1802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67"/>
                <p:cNvSpPr/>
                <p:nvPr/>
              </p:nvSpPr>
              <p:spPr>
                <a:xfrm>
                  <a:off x="5136777" y="4266125"/>
                  <a:ext cx="99756" cy="132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10329" extrusionOk="0">
                      <a:moveTo>
                        <a:pt x="1" y="1"/>
                      </a:moveTo>
                      <a:lnTo>
                        <a:pt x="1" y="10328"/>
                      </a:lnTo>
                      <a:lnTo>
                        <a:pt x="7334" y="519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67"/>
                <p:cNvSpPr/>
                <p:nvPr/>
              </p:nvSpPr>
              <p:spPr>
                <a:xfrm>
                  <a:off x="5214578" y="4266125"/>
                  <a:ext cx="21965" cy="132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10329" extrusionOk="0">
                      <a:moveTo>
                        <a:pt x="0" y="1"/>
                      </a:moveTo>
                      <a:lnTo>
                        <a:pt x="0" y="10328"/>
                      </a:lnTo>
                      <a:lnTo>
                        <a:pt x="1711" y="10328"/>
                      </a:lnTo>
                      <a:lnTo>
                        <a:pt x="17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67"/>
                <p:cNvSpPr/>
                <p:nvPr/>
              </p:nvSpPr>
              <p:spPr>
                <a:xfrm>
                  <a:off x="4854217" y="4266125"/>
                  <a:ext cx="99742" cy="132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" h="10329" extrusionOk="0">
                      <a:moveTo>
                        <a:pt x="1" y="1"/>
                      </a:moveTo>
                      <a:lnTo>
                        <a:pt x="1" y="10328"/>
                      </a:lnTo>
                      <a:lnTo>
                        <a:pt x="7334" y="519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67"/>
                <p:cNvSpPr/>
                <p:nvPr/>
              </p:nvSpPr>
              <p:spPr>
                <a:xfrm>
                  <a:off x="4572487" y="4266125"/>
                  <a:ext cx="98913" cy="132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3" h="10329" extrusionOk="0">
                      <a:moveTo>
                        <a:pt x="7272" y="1"/>
                      </a:moveTo>
                      <a:lnTo>
                        <a:pt x="0" y="5195"/>
                      </a:lnTo>
                      <a:lnTo>
                        <a:pt x="7272" y="10328"/>
                      </a:lnTo>
                      <a:lnTo>
                        <a:pt x="72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67"/>
                <p:cNvSpPr/>
                <p:nvPr/>
              </p:nvSpPr>
              <p:spPr>
                <a:xfrm>
                  <a:off x="7154165" y="4244174"/>
                  <a:ext cx="171717" cy="1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4" h="12956" extrusionOk="0">
                      <a:moveTo>
                        <a:pt x="6661" y="4401"/>
                      </a:moveTo>
                      <a:cubicBezTo>
                        <a:pt x="7822" y="4401"/>
                        <a:pt x="8800" y="5317"/>
                        <a:pt x="8800" y="6478"/>
                      </a:cubicBezTo>
                      <a:lnTo>
                        <a:pt x="8800" y="6539"/>
                      </a:lnTo>
                      <a:cubicBezTo>
                        <a:pt x="8842" y="7827"/>
                        <a:pt x="7783" y="8690"/>
                        <a:pt x="6678" y="8690"/>
                      </a:cubicBezTo>
                      <a:cubicBezTo>
                        <a:pt x="6157" y="8690"/>
                        <a:pt x="5626" y="8498"/>
                        <a:pt x="5195" y="8067"/>
                      </a:cubicBezTo>
                      <a:cubicBezTo>
                        <a:pt x="3789" y="6723"/>
                        <a:pt x="4767" y="4401"/>
                        <a:pt x="6661" y="4401"/>
                      </a:cubicBezTo>
                      <a:close/>
                      <a:moveTo>
                        <a:pt x="5928" y="1"/>
                      </a:moveTo>
                      <a:cubicBezTo>
                        <a:pt x="5622" y="551"/>
                        <a:pt x="5378" y="1162"/>
                        <a:pt x="5133" y="1773"/>
                      </a:cubicBezTo>
                      <a:lnTo>
                        <a:pt x="4339" y="2078"/>
                      </a:lnTo>
                      <a:cubicBezTo>
                        <a:pt x="3728" y="1834"/>
                        <a:pt x="3117" y="1590"/>
                        <a:pt x="2445" y="1406"/>
                      </a:cubicBezTo>
                      <a:lnTo>
                        <a:pt x="1406" y="2445"/>
                      </a:lnTo>
                      <a:cubicBezTo>
                        <a:pt x="1650" y="3056"/>
                        <a:pt x="1895" y="3667"/>
                        <a:pt x="2200" y="4217"/>
                      </a:cubicBezTo>
                      <a:lnTo>
                        <a:pt x="1834" y="5012"/>
                      </a:lnTo>
                      <a:cubicBezTo>
                        <a:pt x="1222" y="5195"/>
                        <a:pt x="611" y="5501"/>
                        <a:pt x="0" y="5806"/>
                      </a:cubicBezTo>
                      <a:lnTo>
                        <a:pt x="0" y="7212"/>
                      </a:lnTo>
                      <a:cubicBezTo>
                        <a:pt x="611" y="7517"/>
                        <a:pt x="1222" y="7762"/>
                        <a:pt x="1834" y="8006"/>
                      </a:cubicBezTo>
                      <a:lnTo>
                        <a:pt x="2200" y="8739"/>
                      </a:lnTo>
                      <a:cubicBezTo>
                        <a:pt x="1895" y="9350"/>
                        <a:pt x="1650" y="9962"/>
                        <a:pt x="1467" y="10573"/>
                      </a:cubicBezTo>
                      <a:lnTo>
                        <a:pt x="2506" y="11612"/>
                      </a:lnTo>
                      <a:cubicBezTo>
                        <a:pt x="3117" y="11428"/>
                        <a:pt x="3728" y="11123"/>
                        <a:pt x="4339" y="10878"/>
                      </a:cubicBezTo>
                      <a:lnTo>
                        <a:pt x="5195" y="11184"/>
                      </a:lnTo>
                      <a:cubicBezTo>
                        <a:pt x="5378" y="11795"/>
                        <a:pt x="5683" y="12406"/>
                        <a:pt x="5989" y="12956"/>
                      </a:cubicBezTo>
                      <a:lnTo>
                        <a:pt x="7456" y="12956"/>
                      </a:lnTo>
                      <a:cubicBezTo>
                        <a:pt x="7761" y="12406"/>
                        <a:pt x="8006" y="11795"/>
                        <a:pt x="8250" y="11184"/>
                      </a:cubicBezTo>
                      <a:lnTo>
                        <a:pt x="9044" y="10878"/>
                      </a:lnTo>
                      <a:cubicBezTo>
                        <a:pt x="9656" y="11123"/>
                        <a:pt x="10267" y="11367"/>
                        <a:pt x="10939" y="11612"/>
                      </a:cubicBezTo>
                      <a:lnTo>
                        <a:pt x="11978" y="10573"/>
                      </a:lnTo>
                      <a:cubicBezTo>
                        <a:pt x="11733" y="9962"/>
                        <a:pt x="11489" y="9350"/>
                        <a:pt x="11183" y="8739"/>
                      </a:cubicBezTo>
                      <a:lnTo>
                        <a:pt x="11550" y="7945"/>
                      </a:lnTo>
                      <a:cubicBezTo>
                        <a:pt x="12161" y="7762"/>
                        <a:pt x="12772" y="7456"/>
                        <a:pt x="13383" y="7151"/>
                      </a:cubicBezTo>
                      <a:lnTo>
                        <a:pt x="13383" y="5745"/>
                      </a:lnTo>
                      <a:cubicBezTo>
                        <a:pt x="12772" y="5439"/>
                        <a:pt x="12161" y="5195"/>
                        <a:pt x="11550" y="5012"/>
                      </a:cubicBezTo>
                      <a:lnTo>
                        <a:pt x="11183" y="4156"/>
                      </a:lnTo>
                      <a:cubicBezTo>
                        <a:pt x="11489" y="3606"/>
                        <a:pt x="11733" y="2995"/>
                        <a:pt x="11917" y="2323"/>
                      </a:cubicBezTo>
                      <a:lnTo>
                        <a:pt x="10878" y="1345"/>
                      </a:lnTo>
                      <a:cubicBezTo>
                        <a:pt x="10206" y="1528"/>
                        <a:pt x="9594" y="1773"/>
                        <a:pt x="9044" y="2078"/>
                      </a:cubicBezTo>
                      <a:lnTo>
                        <a:pt x="8189" y="1773"/>
                      </a:lnTo>
                      <a:cubicBezTo>
                        <a:pt x="7945" y="1162"/>
                        <a:pt x="7700" y="551"/>
                        <a:pt x="73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67"/>
                <p:cNvSpPr/>
                <p:nvPr/>
              </p:nvSpPr>
              <p:spPr>
                <a:xfrm>
                  <a:off x="7429267" y="4262212"/>
                  <a:ext cx="196017" cy="12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8" h="10023" extrusionOk="0">
                      <a:moveTo>
                        <a:pt x="14178" y="1100"/>
                      </a:moveTo>
                      <a:lnTo>
                        <a:pt x="14178" y="8861"/>
                      </a:lnTo>
                      <a:lnTo>
                        <a:pt x="1161" y="8861"/>
                      </a:lnTo>
                      <a:lnTo>
                        <a:pt x="1161" y="1100"/>
                      </a:lnTo>
                      <a:close/>
                      <a:moveTo>
                        <a:pt x="0" y="0"/>
                      </a:moveTo>
                      <a:lnTo>
                        <a:pt x="0" y="10022"/>
                      </a:lnTo>
                      <a:lnTo>
                        <a:pt x="15278" y="10022"/>
                      </a:lnTo>
                      <a:lnTo>
                        <a:pt x="1527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67"/>
                <p:cNvSpPr/>
                <p:nvPr/>
              </p:nvSpPr>
              <p:spPr>
                <a:xfrm>
                  <a:off x="7835374" y="4248100"/>
                  <a:ext cx="64304" cy="6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012" extrusionOk="0">
                      <a:moveTo>
                        <a:pt x="0" y="0"/>
                      </a:moveTo>
                      <a:lnTo>
                        <a:pt x="0" y="1161"/>
                      </a:lnTo>
                      <a:lnTo>
                        <a:pt x="3911" y="1161"/>
                      </a:lnTo>
                      <a:lnTo>
                        <a:pt x="3911" y="5011"/>
                      </a:lnTo>
                      <a:lnTo>
                        <a:pt x="5011" y="5011"/>
                      </a:lnTo>
                      <a:lnTo>
                        <a:pt x="50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67"/>
                <p:cNvSpPr/>
                <p:nvPr/>
              </p:nvSpPr>
              <p:spPr>
                <a:xfrm>
                  <a:off x="7743645" y="4248100"/>
                  <a:ext cx="64304" cy="6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5012" extrusionOk="0">
                      <a:moveTo>
                        <a:pt x="0" y="0"/>
                      </a:moveTo>
                      <a:lnTo>
                        <a:pt x="0" y="5011"/>
                      </a:lnTo>
                      <a:lnTo>
                        <a:pt x="1100" y="5011"/>
                      </a:lnTo>
                      <a:lnTo>
                        <a:pt x="1100" y="1161"/>
                      </a:lnTo>
                      <a:lnTo>
                        <a:pt x="5011" y="1161"/>
                      </a:lnTo>
                      <a:lnTo>
                        <a:pt x="50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67"/>
                <p:cNvSpPr/>
                <p:nvPr/>
              </p:nvSpPr>
              <p:spPr>
                <a:xfrm>
                  <a:off x="7835374" y="4340611"/>
                  <a:ext cx="64304" cy="63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4951" extrusionOk="0">
                      <a:moveTo>
                        <a:pt x="3911" y="0"/>
                      </a:moveTo>
                      <a:lnTo>
                        <a:pt x="3911" y="3850"/>
                      </a:lnTo>
                      <a:lnTo>
                        <a:pt x="0" y="3850"/>
                      </a:lnTo>
                      <a:lnTo>
                        <a:pt x="0" y="4950"/>
                      </a:lnTo>
                      <a:lnTo>
                        <a:pt x="5011" y="4950"/>
                      </a:lnTo>
                      <a:lnTo>
                        <a:pt x="50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67"/>
                <p:cNvSpPr/>
                <p:nvPr/>
              </p:nvSpPr>
              <p:spPr>
                <a:xfrm>
                  <a:off x="7743645" y="4340611"/>
                  <a:ext cx="64304" cy="63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2" h="4951" extrusionOk="0">
                      <a:moveTo>
                        <a:pt x="0" y="0"/>
                      </a:moveTo>
                      <a:lnTo>
                        <a:pt x="0" y="4950"/>
                      </a:lnTo>
                      <a:lnTo>
                        <a:pt x="5011" y="4950"/>
                      </a:lnTo>
                      <a:lnTo>
                        <a:pt x="5011" y="3850"/>
                      </a:lnTo>
                      <a:lnTo>
                        <a:pt x="1100" y="3850"/>
                      </a:lnTo>
                      <a:lnTo>
                        <a:pt x="1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2" name="Google Shape;2922;p67"/>
              <p:cNvSpPr/>
              <p:nvPr/>
            </p:nvSpPr>
            <p:spPr>
              <a:xfrm>
                <a:off x="4425880" y="4156372"/>
                <a:ext cx="617841" cy="19617"/>
              </a:xfrm>
              <a:custGeom>
                <a:avLst/>
                <a:gdLst/>
                <a:ahLst/>
                <a:cxnLst/>
                <a:rect l="l" t="t" r="r" b="b"/>
                <a:pathLst>
                  <a:path w="48156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48155" y="1528"/>
                    </a:lnTo>
                    <a:lnTo>
                      <a:pt x="481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" name="Google Shape;2938;p68"/>
          <p:cNvGrpSpPr/>
          <p:nvPr/>
        </p:nvGrpSpPr>
        <p:grpSpPr>
          <a:xfrm rot="99381" flipH="1">
            <a:off x="4963343" y="1270325"/>
            <a:ext cx="3115533" cy="1330638"/>
            <a:chOff x="3039400" y="303600"/>
            <a:chExt cx="3137765" cy="1196656"/>
          </a:xfrm>
        </p:grpSpPr>
        <p:sp>
          <p:nvSpPr>
            <p:cNvPr id="2939" name="Google Shape;2939;p68"/>
            <p:cNvSpPr/>
            <p:nvPr/>
          </p:nvSpPr>
          <p:spPr>
            <a:xfrm>
              <a:off x="3112050" y="32284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8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1" name="Google Shape;2941;p68"/>
          <p:cNvGrpSpPr/>
          <p:nvPr/>
        </p:nvGrpSpPr>
        <p:grpSpPr>
          <a:xfrm rot="-692542">
            <a:off x="5895073" y="1042330"/>
            <a:ext cx="1485747" cy="311462"/>
            <a:chOff x="1616851" y="4296375"/>
            <a:chExt cx="5910276" cy="311472"/>
          </a:xfrm>
        </p:grpSpPr>
        <p:sp>
          <p:nvSpPr>
            <p:cNvPr id="2942" name="Google Shape;2942;p6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9" name="Google Shape;2949;p68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grpSp>
        <p:nvGrpSpPr>
          <p:cNvPr id="2950" name="Google Shape;2950;p68"/>
          <p:cNvGrpSpPr/>
          <p:nvPr/>
        </p:nvGrpSpPr>
        <p:grpSpPr>
          <a:xfrm>
            <a:off x="1046565" y="1183852"/>
            <a:ext cx="3439196" cy="2775810"/>
            <a:chOff x="4572031" y="1415284"/>
            <a:chExt cx="2875341" cy="2319360"/>
          </a:xfrm>
        </p:grpSpPr>
        <p:sp>
          <p:nvSpPr>
            <p:cNvPr id="2951" name="Google Shape;2951;p68"/>
            <p:cNvSpPr/>
            <p:nvPr/>
          </p:nvSpPr>
          <p:spPr>
            <a:xfrm>
              <a:off x="5498917" y="3363519"/>
              <a:ext cx="1040944" cy="371125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2" name="Google Shape;2952;p68"/>
            <p:cNvGrpSpPr/>
            <p:nvPr/>
          </p:nvGrpSpPr>
          <p:grpSpPr>
            <a:xfrm>
              <a:off x="4572031" y="1415284"/>
              <a:ext cx="2875341" cy="1993075"/>
              <a:chOff x="3665860" y="822037"/>
              <a:chExt cx="4758136" cy="3243937"/>
            </a:xfrm>
          </p:grpSpPr>
          <p:sp>
            <p:nvSpPr>
              <p:cNvPr id="2953" name="Google Shape;2953;p68"/>
              <p:cNvSpPr/>
              <p:nvPr/>
            </p:nvSpPr>
            <p:spPr>
              <a:xfrm>
                <a:off x="5947879" y="3778845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54" name="Google Shape;2954;p68"/>
              <p:cNvGrpSpPr/>
              <p:nvPr/>
            </p:nvGrpSpPr>
            <p:grpSpPr>
              <a:xfrm>
                <a:off x="3665860" y="822037"/>
                <a:ext cx="4758136" cy="3243937"/>
                <a:chOff x="518725" y="252435"/>
                <a:chExt cx="6524250" cy="4448015"/>
              </a:xfrm>
            </p:grpSpPr>
            <p:sp>
              <p:nvSpPr>
                <p:cNvPr id="2955" name="Google Shape;2955;p68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68"/>
                <p:cNvSpPr/>
                <p:nvPr/>
              </p:nvSpPr>
              <p:spPr>
                <a:xfrm>
                  <a:off x="518725" y="25243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958" name="Google Shape;2958;p68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2959" name="Google Shape;2959;p68"/>
          <p:cNvSpPr/>
          <p:nvPr/>
        </p:nvSpPr>
        <p:spPr>
          <a:xfrm rot="430932">
            <a:off x="1113726" y="570850"/>
            <a:ext cx="3572062" cy="252224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Important - Important - Important </a:t>
            </a:r>
            <a:endParaRPr sz="2000" dirty="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64" y="1333824"/>
            <a:ext cx="3182119" cy="179183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71"/>
          <p:cNvSpPr/>
          <p:nvPr/>
        </p:nvSpPr>
        <p:spPr>
          <a:xfrm>
            <a:off x="6339119" y="1530050"/>
            <a:ext cx="1545900" cy="15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ángulo 45"/>
          <p:cNvSpPr/>
          <p:nvPr/>
        </p:nvSpPr>
        <p:spPr>
          <a:xfrm>
            <a:off x="6447142" y="1622208"/>
            <a:ext cx="1329854" cy="13254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74" name="Google Shape;3074;p71"/>
          <p:cNvSpPr/>
          <p:nvPr/>
        </p:nvSpPr>
        <p:spPr>
          <a:xfrm>
            <a:off x="3799050" y="2013608"/>
            <a:ext cx="1545900" cy="15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Rectángulo 44"/>
          <p:cNvSpPr/>
          <p:nvPr/>
        </p:nvSpPr>
        <p:spPr>
          <a:xfrm>
            <a:off x="3898605" y="2121477"/>
            <a:ext cx="1329854" cy="13254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43" name="Google Shape;3043;p71"/>
          <p:cNvSpPr/>
          <p:nvPr/>
        </p:nvSpPr>
        <p:spPr>
          <a:xfrm>
            <a:off x="1258969" y="1530050"/>
            <a:ext cx="1545900" cy="15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365634" y="1644151"/>
            <a:ext cx="1329854" cy="13254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66" name="Google Shape;3066;p7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can talk a bit about this person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3" name="Google Shape;3063;p71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can talk a bit about this person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7" name="Google Shape;3067;p71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Helena Bones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8" name="Google Shape;3068;p71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can talk a bit about this person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5" name="Google Shape;3065;p71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Jenna Doe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9" name="Google Shape;3069;p71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Timmy Ferguson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4" name="Google Shape;3064;p71"/>
          <p:cNvSpPr txBox="1">
            <a:spLocks noGrp="1"/>
          </p:cNvSpPr>
          <p:nvPr>
            <p:ph type="title"/>
          </p:nvPr>
        </p:nvSpPr>
        <p:spPr>
          <a:xfrm>
            <a:off x="2990482" y="90807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grpSp>
        <p:nvGrpSpPr>
          <p:cNvPr id="3071" name="Google Shape;3071;p71"/>
          <p:cNvGrpSpPr/>
          <p:nvPr/>
        </p:nvGrpSpPr>
        <p:grpSpPr>
          <a:xfrm flipH="1">
            <a:off x="1261684" y="1536229"/>
            <a:ext cx="1540469" cy="1546121"/>
            <a:chOff x="1206329" y="1612429"/>
            <a:chExt cx="1540469" cy="1546121"/>
          </a:xfrm>
        </p:grpSpPr>
        <p:sp>
          <p:nvSpPr>
            <p:cNvPr id="3072" name="Google Shape;3072;p71"/>
            <p:cNvSpPr/>
            <p:nvPr/>
          </p:nvSpPr>
          <p:spPr>
            <a:xfrm rot="5400000">
              <a:off x="1206329" y="1612429"/>
              <a:ext cx="333900" cy="3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1"/>
            <p:cNvSpPr/>
            <p:nvPr/>
          </p:nvSpPr>
          <p:spPr>
            <a:xfrm rot="-5400000">
              <a:off x="2412898" y="2824650"/>
              <a:ext cx="333900" cy="3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71"/>
          <p:cNvGrpSpPr/>
          <p:nvPr/>
        </p:nvGrpSpPr>
        <p:grpSpPr>
          <a:xfrm>
            <a:off x="3801765" y="2017429"/>
            <a:ext cx="1540469" cy="1546121"/>
            <a:chOff x="3804291" y="1964804"/>
            <a:chExt cx="1540469" cy="1546121"/>
          </a:xfrm>
        </p:grpSpPr>
        <p:sp>
          <p:nvSpPr>
            <p:cNvPr id="3077" name="Google Shape;3077;p71"/>
            <p:cNvSpPr/>
            <p:nvPr/>
          </p:nvSpPr>
          <p:spPr>
            <a:xfrm rot="5400000">
              <a:off x="3804291" y="1964804"/>
              <a:ext cx="333900" cy="3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1"/>
            <p:cNvSpPr/>
            <p:nvPr/>
          </p:nvSpPr>
          <p:spPr>
            <a:xfrm rot="-5400000">
              <a:off x="5010861" y="3177025"/>
              <a:ext cx="333900" cy="3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1" name="Google Shape;3081;p71"/>
          <p:cNvGrpSpPr/>
          <p:nvPr/>
        </p:nvGrpSpPr>
        <p:grpSpPr>
          <a:xfrm flipH="1">
            <a:off x="6341834" y="1536229"/>
            <a:ext cx="1540469" cy="1546121"/>
            <a:chOff x="6322879" y="1612429"/>
            <a:chExt cx="1540469" cy="1546121"/>
          </a:xfrm>
        </p:grpSpPr>
        <p:sp>
          <p:nvSpPr>
            <p:cNvPr id="3082" name="Google Shape;3082;p71"/>
            <p:cNvSpPr/>
            <p:nvPr/>
          </p:nvSpPr>
          <p:spPr>
            <a:xfrm rot="5400000">
              <a:off x="6322879" y="1612429"/>
              <a:ext cx="333900" cy="3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1"/>
            <p:cNvSpPr/>
            <p:nvPr/>
          </p:nvSpPr>
          <p:spPr>
            <a:xfrm rot="-5400000">
              <a:off x="7529448" y="2824650"/>
              <a:ext cx="333900" cy="3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"/>
          <p:cNvSpPr/>
          <p:nvPr/>
        </p:nvSpPr>
        <p:spPr>
          <a:xfrm>
            <a:off x="4701400" y="587550"/>
            <a:ext cx="3436800" cy="394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4837300" y="708150"/>
            <a:ext cx="3165000" cy="36809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18" name="Google Shape;618;p40"/>
          <p:cNvGrpSpPr/>
          <p:nvPr/>
        </p:nvGrpSpPr>
        <p:grpSpPr>
          <a:xfrm rot="139264">
            <a:off x="889545" y="1444336"/>
            <a:ext cx="3613478" cy="2294842"/>
            <a:chOff x="889612" y="1444225"/>
            <a:chExt cx="3613404" cy="2294795"/>
          </a:xfrm>
        </p:grpSpPr>
        <p:sp>
          <p:nvSpPr>
            <p:cNvPr id="619" name="Google Shape;619;p40"/>
            <p:cNvSpPr/>
            <p:nvPr/>
          </p:nvSpPr>
          <p:spPr>
            <a:xfrm>
              <a:off x="889612" y="1483962"/>
              <a:ext cx="3557816" cy="2255058"/>
            </a:xfrm>
            <a:custGeom>
              <a:avLst/>
              <a:gdLst/>
              <a:ahLst/>
              <a:cxnLst/>
              <a:rect l="l" t="t" r="r" b="b"/>
              <a:pathLst>
                <a:path w="13754" h="8259" extrusionOk="0">
                  <a:moveTo>
                    <a:pt x="0" y="0"/>
                  </a:moveTo>
                  <a:lnTo>
                    <a:pt x="0" y="268"/>
                  </a:lnTo>
                  <a:lnTo>
                    <a:pt x="501" y="268"/>
                  </a:lnTo>
                  <a:cubicBezTo>
                    <a:pt x="532" y="156"/>
                    <a:pt x="621" y="105"/>
                    <a:pt x="710" y="105"/>
                  </a:cubicBezTo>
                  <a:cubicBezTo>
                    <a:pt x="822" y="105"/>
                    <a:pt x="934" y="185"/>
                    <a:pt x="934" y="330"/>
                  </a:cubicBezTo>
                  <a:cubicBezTo>
                    <a:pt x="934" y="472"/>
                    <a:pt x="823" y="551"/>
                    <a:pt x="712" y="551"/>
                  </a:cubicBezTo>
                  <a:cubicBezTo>
                    <a:pt x="622" y="551"/>
                    <a:pt x="532" y="499"/>
                    <a:pt x="501" y="387"/>
                  </a:cubicBezTo>
                  <a:lnTo>
                    <a:pt x="0" y="387"/>
                  </a:lnTo>
                  <a:lnTo>
                    <a:pt x="0" y="1020"/>
                  </a:lnTo>
                  <a:lnTo>
                    <a:pt x="501" y="1020"/>
                  </a:lnTo>
                  <a:cubicBezTo>
                    <a:pt x="532" y="911"/>
                    <a:pt x="620" y="861"/>
                    <a:pt x="710" y="861"/>
                  </a:cubicBezTo>
                  <a:cubicBezTo>
                    <a:pt x="821" y="861"/>
                    <a:pt x="934" y="940"/>
                    <a:pt x="934" y="1082"/>
                  </a:cubicBezTo>
                  <a:cubicBezTo>
                    <a:pt x="934" y="1224"/>
                    <a:pt x="823" y="1303"/>
                    <a:pt x="712" y="1303"/>
                  </a:cubicBezTo>
                  <a:cubicBezTo>
                    <a:pt x="622" y="1303"/>
                    <a:pt x="532" y="1251"/>
                    <a:pt x="501" y="1139"/>
                  </a:cubicBezTo>
                  <a:lnTo>
                    <a:pt x="0" y="1139"/>
                  </a:lnTo>
                  <a:lnTo>
                    <a:pt x="0" y="1777"/>
                  </a:lnTo>
                  <a:lnTo>
                    <a:pt x="501" y="1777"/>
                  </a:lnTo>
                  <a:cubicBezTo>
                    <a:pt x="532" y="1665"/>
                    <a:pt x="622" y="1613"/>
                    <a:pt x="712" y="1613"/>
                  </a:cubicBezTo>
                  <a:cubicBezTo>
                    <a:pt x="823" y="1613"/>
                    <a:pt x="934" y="1692"/>
                    <a:pt x="934" y="1834"/>
                  </a:cubicBezTo>
                  <a:cubicBezTo>
                    <a:pt x="934" y="1979"/>
                    <a:pt x="822" y="2060"/>
                    <a:pt x="710" y="2060"/>
                  </a:cubicBezTo>
                  <a:cubicBezTo>
                    <a:pt x="621" y="2060"/>
                    <a:pt x="532" y="2008"/>
                    <a:pt x="501" y="1897"/>
                  </a:cubicBezTo>
                  <a:lnTo>
                    <a:pt x="0" y="1897"/>
                  </a:lnTo>
                  <a:lnTo>
                    <a:pt x="0" y="2529"/>
                  </a:lnTo>
                  <a:lnTo>
                    <a:pt x="501" y="2529"/>
                  </a:lnTo>
                  <a:cubicBezTo>
                    <a:pt x="532" y="2417"/>
                    <a:pt x="622" y="2365"/>
                    <a:pt x="712" y="2365"/>
                  </a:cubicBezTo>
                  <a:cubicBezTo>
                    <a:pt x="823" y="2365"/>
                    <a:pt x="934" y="2444"/>
                    <a:pt x="934" y="2586"/>
                  </a:cubicBezTo>
                  <a:cubicBezTo>
                    <a:pt x="934" y="2731"/>
                    <a:pt x="822" y="2812"/>
                    <a:pt x="710" y="2812"/>
                  </a:cubicBezTo>
                  <a:cubicBezTo>
                    <a:pt x="621" y="2812"/>
                    <a:pt x="532" y="2760"/>
                    <a:pt x="501" y="2648"/>
                  </a:cubicBezTo>
                  <a:lnTo>
                    <a:pt x="0" y="2648"/>
                  </a:lnTo>
                  <a:lnTo>
                    <a:pt x="0" y="3286"/>
                  </a:lnTo>
                  <a:lnTo>
                    <a:pt x="501" y="3286"/>
                  </a:lnTo>
                  <a:cubicBezTo>
                    <a:pt x="532" y="3174"/>
                    <a:pt x="623" y="3123"/>
                    <a:pt x="714" y="3123"/>
                  </a:cubicBezTo>
                  <a:cubicBezTo>
                    <a:pt x="827" y="3123"/>
                    <a:pt x="940" y="3202"/>
                    <a:pt x="940" y="3343"/>
                  </a:cubicBezTo>
                  <a:cubicBezTo>
                    <a:pt x="940" y="3489"/>
                    <a:pt x="826" y="3569"/>
                    <a:pt x="713" y="3569"/>
                  </a:cubicBezTo>
                  <a:cubicBezTo>
                    <a:pt x="622" y="3569"/>
                    <a:pt x="532" y="3517"/>
                    <a:pt x="501" y="3406"/>
                  </a:cubicBezTo>
                  <a:lnTo>
                    <a:pt x="0" y="3406"/>
                  </a:lnTo>
                  <a:lnTo>
                    <a:pt x="0" y="4038"/>
                  </a:lnTo>
                  <a:lnTo>
                    <a:pt x="501" y="4038"/>
                  </a:lnTo>
                  <a:cubicBezTo>
                    <a:pt x="532" y="3926"/>
                    <a:pt x="622" y="3874"/>
                    <a:pt x="712" y="3874"/>
                  </a:cubicBezTo>
                  <a:cubicBezTo>
                    <a:pt x="823" y="3874"/>
                    <a:pt x="934" y="3953"/>
                    <a:pt x="934" y="4095"/>
                  </a:cubicBezTo>
                  <a:cubicBezTo>
                    <a:pt x="934" y="4240"/>
                    <a:pt x="822" y="4321"/>
                    <a:pt x="710" y="4321"/>
                  </a:cubicBezTo>
                  <a:cubicBezTo>
                    <a:pt x="621" y="4321"/>
                    <a:pt x="532" y="4269"/>
                    <a:pt x="501" y="4158"/>
                  </a:cubicBezTo>
                  <a:lnTo>
                    <a:pt x="0" y="4158"/>
                  </a:lnTo>
                  <a:lnTo>
                    <a:pt x="0" y="4790"/>
                  </a:lnTo>
                  <a:lnTo>
                    <a:pt x="501" y="4790"/>
                  </a:lnTo>
                  <a:cubicBezTo>
                    <a:pt x="532" y="4678"/>
                    <a:pt x="621" y="4627"/>
                    <a:pt x="710" y="4627"/>
                  </a:cubicBezTo>
                  <a:cubicBezTo>
                    <a:pt x="822" y="4627"/>
                    <a:pt x="934" y="4707"/>
                    <a:pt x="934" y="4852"/>
                  </a:cubicBezTo>
                  <a:cubicBezTo>
                    <a:pt x="934" y="4994"/>
                    <a:pt x="823" y="5073"/>
                    <a:pt x="712" y="5073"/>
                  </a:cubicBezTo>
                  <a:cubicBezTo>
                    <a:pt x="622" y="5073"/>
                    <a:pt x="532" y="5021"/>
                    <a:pt x="501" y="4909"/>
                  </a:cubicBezTo>
                  <a:lnTo>
                    <a:pt x="0" y="4909"/>
                  </a:lnTo>
                  <a:lnTo>
                    <a:pt x="0" y="5542"/>
                  </a:lnTo>
                  <a:lnTo>
                    <a:pt x="501" y="5542"/>
                  </a:lnTo>
                  <a:cubicBezTo>
                    <a:pt x="532" y="5433"/>
                    <a:pt x="620" y="5383"/>
                    <a:pt x="710" y="5383"/>
                  </a:cubicBezTo>
                  <a:cubicBezTo>
                    <a:pt x="821" y="5383"/>
                    <a:pt x="934" y="5462"/>
                    <a:pt x="934" y="5604"/>
                  </a:cubicBezTo>
                  <a:cubicBezTo>
                    <a:pt x="934" y="5746"/>
                    <a:pt x="823" y="5825"/>
                    <a:pt x="712" y="5825"/>
                  </a:cubicBezTo>
                  <a:cubicBezTo>
                    <a:pt x="622" y="5825"/>
                    <a:pt x="532" y="5773"/>
                    <a:pt x="501" y="5661"/>
                  </a:cubicBezTo>
                  <a:lnTo>
                    <a:pt x="0" y="5661"/>
                  </a:lnTo>
                  <a:lnTo>
                    <a:pt x="0" y="6299"/>
                  </a:lnTo>
                  <a:lnTo>
                    <a:pt x="501" y="6299"/>
                  </a:lnTo>
                  <a:cubicBezTo>
                    <a:pt x="532" y="6187"/>
                    <a:pt x="622" y="6135"/>
                    <a:pt x="712" y="6135"/>
                  </a:cubicBezTo>
                  <a:cubicBezTo>
                    <a:pt x="823" y="6135"/>
                    <a:pt x="934" y="6214"/>
                    <a:pt x="934" y="6356"/>
                  </a:cubicBezTo>
                  <a:cubicBezTo>
                    <a:pt x="934" y="6501"/>
                    <a:pt x="822" y="6582"/>
                    <a:pt x="710" y="6582"/>
                  </a:cubicBezTo>
                  <a:cubicBezTo>
                    <a:pt x="621" y="6582"/>
                    <a:pt x="532" y="6530"/>
                    <a:pt x="501" y="6419"/>
                  </a:cubicBezTo>
                  <a:lnTo>
                    <a:pt x="0" y="6419"/>
                  </a:lnTo>
                  <a:lnTo>
                    <a:pt x="0" y="7051"/>
                  </a:lnTo>
                  <a:lnTo>
                    <a:pt x="501" y="7051"/>
                  </a:lnTo>
                  <a:cubicBezTo>
                    <a:pt x="532" y="6939"/>
                    <a:pt x="621" y="6888"/>
                    <a:pt x="710" y="6888"/>
                  </a:cubicBezTo>
                  <a:cubicBezTo>
                    <a:pt x="822" y="6888"/>
                    <a:pt x="934" y="6968"/>
                    <a:pt x="934" y="7113"/>
                  </a:cubicBezTo>
                  <a:cubicBezTo>
                    <a:pt x="934" y="7255"/>
                    <a:pt x="823" y="7334"/>
                    <a:pt x="712" y="7334"/>
                  </a:cubicBezTo>
                  <a:cubicBezTo>
                    <a:pt x="622" y="7334"/>
                    <a:pt x="532" y="7282"/>
                    <a:pt x="501" y="7170"/>
                  </a:cubicBezTo>
                  <a:lnTo>
                    <a:pt x="0" y="7170"/>
                  </a:lnTo>
                  <a:lnTo>
                    <a:pt x="0" y="7803"/>
                  </a:lnTo>
                  <a:lnTo>
                    <a:pt x="501" y="7803"/>
                  </a:lnTo>
                  <a:cubicBezTo>
                    <a:pt x="532" y="7691"/>
                    <a:pt x="621" y="7639"/>
                    <a:pt x="710" y="7639"/>
                  </a:cubicBezTo>
                  <a:cubicBezTo>
                    <a:pt x="822" y="7639"/>
                    <a:pt x="934" y="7720"/>
                    <a:pt x="934" y="7865"/>
                  </a:cubicBezTo>
                  <a:cubicBezTo>
                    <a:pt x="934" y="8007"/>
                    <a:pt x="823" y="8086"/>
                    <a:pt x="712" y="8086"/>
                  </a:cubicBezTo>
                  <a:cubicBezTo>
                    <a:pt x="622" y="8086"/>
                    <a:pt x="532" y="8034"/>
                    <a:pt x="501" y="7922"/>
                  </a:cubicBezTo>
                  <a:lnTo>
                    <a:pt x="0" y="7922"/>
                  </a:lnTo>
                  <a:lnTo>
                    <a:pt x="0" y="8258"/>
                  </a:lnTo>
                  <a:lnTo>
                    <a:pt x="13538" y="8247"/>
                  </a:lnTo>
                  <a:cubicBezTo>
                    <a:pt x="13486" y="8247"/>
                    <a:pt x="13469" y="8224"/>
                    <a:pt x="13481" y="8173"/>
                  </a:cubicBezTo>
                  <a:cubicBezTo>
                    <a:pt x="13486" y="8150"/>
                    <a:pt x="13498" y="8133"/>
                    <a:pt x="13486" y="8110"/>
                  </a:cubicBezTo>
                  <a:cubicBezTo>
                    <a:pt x="13446" y="8059"/>
                    <a:pt x="13452" y="7990"/>
                    <a:pt x="13446" y="7928"/>
                  </a:cubicBezTo>
                  <a:cubicBezTo>
                    <a:pt x="13441" y="7916"/>
                    <a:pt x="13441" y="7905"/>
                    <a:pt x="13446" y="7888"/>
                  </a:cubicBezTo>
                  <a:lnTo>
                    <a:pt x="13446" y="7831"/>
                  </a:lnTo>
                  <a:cubicBezTo>
                    <a:pt x="13441" y="7820"/>
                    <a:pt x="13441" y="7808"/>
                    <a:pt x="13441" y="7797"/>
                  </a:cubicBezTo>
                  <a:cubicBezTo>
                    <a:pt x="13435" y="7785"/>
                    <a:pt x="13435" y="7774"/>
                    <a:pt x="13429" y="7763"/>
                  </a:cubicBezTo>
                  <a:cubicBezTo>
                    <a:pt x="13418" y="7746"/>
                    <a:pt x="13407" y="7723"/>
                    <a:pt x="13407" y="7700"/>
                  </a:cubicBezTo>
                  <a:cubicBezTo>
                    <a:pt x="13401" y="7683"/>
                    <a:pt x="13390" y="7666"/>
                    <a:pt x="13367" y="7654"/>
                  </a:cubicBezTo>
                  <a:cubicBezTo>
                    <a:pt x="13350" y="7649"/>
                    <a:pt x="13344" y="7632"/>
                    <a:pt x="13355" y="7615"/>
                  </a:cubicBezTo>
                  <a:cubicBezTo>
                    <a:pt x="13367" y="7597"/>
                    <a:pt x="13367" y="7580"/>
                    <a:pt x="13361" y="7558"/>
                  </a:cubicBezTo>
                  <a:cubicBezTo>
                    <a:pt x="13367" y="7501"/>
                    <a:pt x="13355" y="7449"/>
                    <a:pt x="13333" y="7392"/>
                  </a:cubicBezTo>
                  <a:cubicBezTo>
                    <a:pt x="13321" y="7375"/>
                    <a:pt x="13327" y="7353"/>
                    <a:pt x="13315" y="7336"/>
                  </a:cubicBezTo>
                  <a:cubicBezTo>
                    <a:pt x="13281" y="7261"/>
                    <a:pt x="13327" y="7210"/>
                    <a:pt x="13367" y="7159"/>
                  </a:cubicBezTo>
                  <a:lnTo>
                    <a:pt x="13367" y="7153"/>
                  </a:lnTo>
                  <a:cubicBezTo>
                    <a:pt x="13378" y="7136"/>
                    <a:pt x="13390" y="7119"/>
                    <a:pt x="13390" y="7096"/>
                  </a:cubicBezTo>
                  <a:cubicBezTo>
                    <a:pt x="13390" y="7074"/>
                    <a:pt x="13390" y="7056"/>
                    <a:pt x="13384" y="7034"/>
                  </a:cubicBezTo>
                  <a:cubicBezTo>
                    <a:pt x="13367" y="7005"/>
                    <a:pt x="13367" y="6971"/>
                    <a:pt x="13384" y="6937"/>
                  </a:cubicBezTo>
                  <a:cubicBezTo>
                    <a:pt x="13390" y="6925"/>
                    <a:pt x="13395" y="6914"/>
                    <a:pt x="13390" y="6897"/>
                  </a:cubicBezTo>
                  <a:cubicBezTo>
                    <a:pt x="13372" y="6874"/>
                    <a:pt x="13372" y="6840"/>
                    <a:pt x="13355" y="6812"/>
                  </a:cubicBezTo>
                  <a:cubicBezTo>
                    <a:pt x="13333" y="6760"/>
                    <a:pt x="13321" y="6709"/>
                    <a:pt x="13327" y="6652"/>
                  </a:cubicBezTo>
                  <a:cubicBezTo>
                    <a:pt x="13321" y="6618"/>
                    <a:pt x="13298" y="6607"/>
                    <a:pt x="13281" y="6584"/>
                  </a:cubicBezTo>
                  <a:cubicBezTo>
                    <a:pt x="13253" y="6550"/>
                    <a:pt x="13224" y="6510"/>
                    <a:pt x="13207" y="6464"/>
                  </a:cubicBezTo>
                  <a:cubicBezTo>
                    <a:pt x="13207" y="6453"/>
                    <a:pt x="13202" y="6436"/>
                    <a:pt x="13202" y="6419"/>
                  </a:cubicBezTo>
                  <a:cubicBezTo>
                    <a:pt x="13196" y="6396"/>
                    <a:pt x="13196" y="6379"/>
                    <a:pt x="13184" y="6362"/>
                  </a:cubicBezTo>
                  <a:cubicBezTo>
                    <a:pt x="13179" y="6345"/>
                    <a:pt x="13167" y="6333"/>
                    <a:pt x="13156" y="6327"/>
                  </a:cubicBezTo>
                  <a:cubicBezTo>
                    <a:pt x="13139" y="6316"/>
                    <a:pt x="13156" y="6288"/>
                    <a:pt x="13156" y="6271"/>
                  </a:cubicBezTo>
                  <a:cubicBezTo>
                    <a:pt x="13156" y="6253"/>
                    <a:pt x="13156" y="6236"/>
                    <a:pt x="13145" y="6225"/>
                  </a:cubicBezTo>
                  <a:cubicBezTo>
                    <a:pt x="13110" y="6179"/>
                    <a:pt x="13093" y="6122"/>
                    <a:pt x="13099" y="6066"/>
                  </a:cubicBezTo>
                  <a:cubicBezTo>
                    <a:pt x="13099" y="6020"/>
                    <a:pt x="13088" y="5974"/>
                    <a:pt x="13065" y="5935"/>
                  </a:cubicBezTo>
                  <a:cubicBezTo>
                    <a:pt x="13053" y="5929"/>
                    <a:pt x="13053" y="5923"/>
                    <a:pt x="13053" y="5917"/>
                  </a:cubicBezTo>
                  <a:cubicBezTo>
                    <a:pt x="13065" y="5883"/>
                    <a:pt x="13042" y="5849"/>
                    <a:pt x="13036" y="5821"/>
                  </a:cubicBezTo>
                  <a:cubicBezTo>
                    <a:pt x="13031" y="5809"/>
                    <a:pt x="13031" y="5798"/>
                    <a:pt x="13031" y="5786"/>
                  </a:cubicBezTo>
                  <a:cubicBezTo>
                    <a:pt x="13036" y="5752"/>
                    <a:pt x="13031" y="5712"/>
                    <a:pt x="13014" y="5678"/>
                  </a:cubicBezTo>
                  <a:lnTo>
                    <a:pt x="13002" y="5655"/>
                  </a:lnTo>
                  <a:cubicBezTo>
                    <a:pt x="12997" y="5644"/>
                    <a:pt x="12997" y="5638"/>
                    <a:pt x="12991" y="5621"/>
                  </a:cubicBezTo>
                  <a:lnTo>
                    <a:pt x="12991" y="5604"/>
                  </a:lnTo>
                  <a:cubicBezTo>
                    <a:pt x="12979" y="5559"/>
                    <a:pt x="12957" y="5513"/>
                    <a:pt x="12985" y="5462"/>
                  </a:cubicBezTo>
                  <a:cubicBezTo>
                    <a:pt x="13002" y="5439"/>
                    <a:pt x="12985" y="5416"/>
                    <a:pt x="12974" y="5399"/>
                  </a:cubicBezTo>
                  <a:cubicBezTo>
                    <a:pt x="12968" y="5382"/>
                    <a:pt x="12962" y="5371"/>
                    <a:pt x="12962" y="5354"/>
                  </a:cubicBezTo>
                  <a:cubicBezTo>
                    <a:pt x="12951" y="5302"/>
                    <a:pt x="12951" y="5240"/>
                    <a:pt x="12962" y="5188"/>
                  </a:cubicBezTo>
                  <a:cubicBezTo>
                    <a:pt x="12974" y="5160"/>
                    <a:pt x="12991" y="5131"/>
                    <a:pt x="13008" y="5109"/>
                  </a:cubicBezTo>
                  <a:cubicBezTo>
                    <a:pt x="13025" y="5080"/>
                    <a:pt x="13036" y="5046"/>
                    <a:pt x="13042" y="5012"/>
                  </a:cubicBezTo>
                  <a:cubicBezTo>
                    <a:pt x="13042" y="5001"/>
                    <a:pt x="13042" y="4983"/>
                    <a:pt x="13048" y="4972"/>
                  </a:cubicBezTo>
                  <a:cubicBezTo>
                    <a:pt x="13053" y="4961"/>
                    <a:pt x="13053" y="4955"/>
                    <a:pt x="13053" y="4944"/>
                  </a:cubicBezTo>
                  <a:cubicBezTo>
                    <a:pt x="13059" y="4938"/>
                    <a:pt x="13059" y="4932"/>
                    <a:pt x="13053" y="4926"/>
                  </a:cubicBezTo>
                  <a:cubicBezTo>
                    <a:pt x="13053" y="4915"/>
                    <a:pt x="13048" y="4898"/>
                    <a:pt x="13048" y="4887"/>
                  </a:cubicBezTo>
                  <a:cubicBezTo>
                    <a:pt x="13048" y="4852"/>
                    <a:pt x="13059" y="4818"/>
                    <a:pt x="13076" y="4784"/>
                  </a:cubicBezTo>
                  <a:cubicBezTo>
                    <a:pt x="13093" y="4767"/>
                    <a:pt x="13099" y="4739"/>
                    <a:pt x="13088" y="4716"/>
                  </a:cubicBezTo>
                  <a:cubicBezTo>
                    <a:pt x="13071" y="4693"/>
                    <a:pt x="13099" y="4676"/>
                    <a:pt x="13093" y="4653"/>
                  </a:cubicBezTo>
                  <a:cubicBezTo>
                    <a:pt x="13088" y="4636"/>
                    <a:pt x="13088" y="4619"/>
                    <a:pt x="13082" y="4596"/>
                  </a:cubicBezTo>
                  <a:cubicBezTo>
                    <a:pt x="13071" y="4573"/>
                    <a:pt x="13076" y="4545"/>
                    <a:pt x="13105" y="4528"/>
                  </a:cubicBezTo>
                  <a:cubicBezTo>
                    <a:pt x="13116" y="4516"/>
                    <a:pt x="13122" y="4494"/>
                    <a:pt x="13110" y="4482"/>
                  </a:cubicBezTo>
                  <a:cubicBezTo>
                    <a:pt x="13088" y="4454"/>
                    <a:pt x="13076" y="4420"/>
                    <a:pt x="13076" y="4385"/>
                  </a:cubicBezTo>
                  <a:cubicBezTo>
                    <a:pt x="13071" y="4340"/>
                    <a:pt x="13076" y="4289"/>
                    <a:pt x="13099" y="4243"/>
                  </a:cubicBezTo>
                  <a:cubicBezTo>
                    <a:pt x="13099" y="4237"/>
                    <a:pt x="13105" y="4232"/>
                    <a:pt x="13099" y="4220"/>
                  </a:cubicBezTo>
                  <a:cubicBezTo>
                    <a:pt x="13093" y="4215"/>
                    <a:pt x="13088" y="4209"/>
                    <a:pt x="13088" y="4203"/>
                  </a:cubicBezTo>
                  <a:cubicBezTo>
                    <a:pt x="13076" y="4186"/>
                    <a:pt x="13071" y="4169"/>
                    <a:pt x="13071" y="4146"/>
                  </a:cubicBezTo>
                  <a:cubicBezTo>
                    <a:pt x="13065" y="4118"/>
                    <a:pt x="13059" y="4089"/>
                    <a:pt x="13053" y="4061"/>
                  </a:cubicBezTo>
                  <a:cubicBezTo>
                    <a:pt x="13048" y="4021"/>
                    <a:pt x="13048" y="3987"/>
                    <a:pt x="13053" y="3947"/>
                  </a:cubicBezTo>
                  <a:cubicBezTo>
                    <a:pt x="13059" y="3907"/>
                    <a:pt x="13048" y="3867"/>
                    <a:pt x="13025" y="3833"/>
                  </a:cubicBezTo>
                  <a:cubicBezTo>
                    <a:pt x="13002" y="3799"/>
                    <a:pt x="13002" y="3759"/>
                    <a:pt x="13025" y="3725"/>
                  </a:cubicBezTo>
                  <a:cubicBezTo>
                    <a:pt x="13065" y="3656"/>
                    <a:pt x="13093" y="3582"/>
                    <a:pt x="13116" y="3508"/>
                  </a:cubicBezTo>
                  <a:cubicBezTo>
                    <a:pt x="13116" y="3491"/>
                    <a:pt x="13122" y="3480"/>
                    <a:pt x="13128" y="3469"/>
                  </a:cubicBezTo>
                  <a:cubicBezTo>
                    <a:pt x="13133" y="3451"/>
                    <a:pt x="13145" y="3434"/>
                    <a:pt x="13150" y="3417"/>
                  </a:cubicBezTo>
                  <a:lnTo>
                    <a:pt x="13150" y="3412"/>
                  </a:lnTo>
                  <a:cubicBezTo>
                    <a:pt x="13167" y="3383"/>
                    <a:pt x="13167" y="3349"/>
                    <a:pt x="13179" y="3320"/>
                  </a:cubicBezTo>
                  <a:cubicBezTo>
                    <a:pt x="13190" y="3281"/>
                    <a:pt x="13190" y="3241"/>
                    <a:pt x="13179" y="3201"/>
                  </a:cubicBezTo>
                  <a:cubicBezTo>
                    <a:pt x="13173" y="3189"/>
                    <a:pt x="13173" y="3178"/>
                    <a:pt x="13179" y="3167"/>
                  </a:cubicBezTo>
                  <a:cubicBezTo>
                    <a:pt x="13196" y="3104"/>
                    <a:pt x="13224" y="3041"/>
                    <a:pt x="13264" y="2984"/>
                  </a:cubicBezTo>
                  <a:cubicBezTo>
                    <a:pt x="13264" y="2979"/>
                    <a:pt x="13270" y="2973"/>
                    <a:pt x="13270" y="2962"/>
                  </a:cubicBezTo>
                  <a:cubicBezTo>
                    <a:pt x="13264" y="2945"/>
                    <a:pt x="13281" y="2927"/>
                    <a:pt x="13287" y="2927"/>
                  </a:cubicBezTo>
                  <a:cubicBezTo>
                    <a:pt x="13298" y="2922"/>
                    <a:pt x="13298" y="2910"/>
                    <a:pt x="13298" y="2899"/>
                  </a:cubicBezTo>
                  <a:cubicBezTo>
                    <a:pt x="13298" y="2876"/>
                    <a:pt x="13298" y="2853"/>
                    <a:pt x="13293" y="2825"/>
                  </a:cubicBezTo>
                  <a:cubicBezTo>
                    <a:pt x="13281" y="2808"/>
                    <a:pt x="13298" y="2791"/>
                    <a:pt x="13310" y="2779"/>
                  </a:cubicBezTo>
                  <a:cubicBezTo>
                    <a:pt x="13321" y="2762"/>
                    <a:pt x="13333" y="2745"/>
                    <a:pt x="13344" y="2728"/>
                  </a:cubicBezTo>
                  <a:cubicBezTo>
                    <a:pt x="13350" y="2717"/>
                    <a:pt x="13361" y="2705"/>
                    <a:pt x="13372" y="2700"/>
                  </a:cubicBezTo>
                  <a:cubicBezTo>
                    <a:pt x="13378" y="2694"/>
                    <a:pt x="13372" y="2688"/>
                    <a:pt x="13372" y="2677"/>
                  </a:cubicBezTo>
                  <a:cubicBezTo>
                    <a:pt x="13372" y="2677"/>
                    <a:pt x="13372" y="2677"/>
                    <a:pt x="13372" y="2671"/>
                  </a:cubicBezTo>
                  <a:cubicBezTo>
                    <a:pt x="13355" y="2631"/>
                    <a:pt x="13367" y="2580"/>
                    <a:pt x="13401" y="2552"/>
                  </a:cubicBezTo>
                  <a:cubicBezTo>
                    <a:pt x="13424" y="2523"/>
                    <a:pt x="13441" y="2489"/>
                    <a:pt x="13452" y="2455"/>
                  </a:cubicBezTo>
                  <a:cubicBezTo>
                    <a:pt x="13464" y="2426"/>
                    <a:pt x="13486" y="2404"/>
                    <a:pt x="13515" y="2381"/>
                  </a:cubicBezTo>
                  <a:cubicBezTo>
                    <a:pt x="13566" y="2347"/>
                    <a:pt x="13583" y="2278"/>
                    <a:pt x="13566" y="2216"/>
                  </a:cubicBezTo>
                  <a:cubicBezTo>
                    <a:pt x="13555" y="2193"/>
                    <a:pt x="13566" y="2164"/>
                    <a:pt x="13589" y="2147"/>
                  </a:cubicBezTo>
                  <a:cubicBezTo>
                    <a:pt x="13606" y="2124"/>
                    <a:pt x="13612" y="2102"/>
                    <a:pt x="13606" y="2073"/>
                  </a:cubicBezTo>
                  <a:cubicBezTo>
                    <a:pt x="13612" y="2050"/>
                    <a:pt x="13617" y="2022"/>
                    <a:pt x="13617" y="1993"/>
                  </a:cubicBezTo>
                  <a:cubicBezTo>
                    <a:pt x="13623" y="1982"/>
                    <a:pt x="13623" y="1965"/>
                    <a:pt x="13623" y="1954"/>
                  </a:cubicBezTo>
                  <a:lnTo>
                    <a:pt x="13623" y="1937"/>
                  </a:lnTo>
                  <a:cubicBezTo>
                    <a:pt x="13623" y="1897"/>
                    <a:pt x="13629" y="1857"/>
                    <a:pt x="13629" y="1817"/>
                  </a:cubicBezTo>
                  <a:cubicBezTo>
                    <a:pt x="13663" y="1788"/>
                    <a:pt x="13669" y="1737"/>
                    <a:pt x="13646" y="1697"/>
                  </a:cubicBezTo>
                  <a:cubicBezTo>
                    <a:pt x="13669" y="1675"/>
                    <a:pt x="13651" y="1646"/>
                    <a:pt x="13674" y="1623"/>
                  </a:cubicBezTo>
                  <a:cubicBezTo>
                    <a:pt x="13686" y="1600"/>
                    <a:pt x="13691" y="1572"/>
                    <a:pt x="13686" y="1549"/>
                  </a:cubicBezTo>
                  <a:cubicBezTo>
                    <a:pt x="13686" y="1526"/>
                    <a:pt x="13691" y="1504"/>
                    <a:pt x="13703" y="1487"/>
                  </a:cubicBezTo>
                  <a:cubicBezTo>
                    <a:pt x="13737" y="1447"/>
                    <a:pt x="13737" y="1390"/>
                    <a:pt x="13714" y="1344"/>
                  </a:cubicBezTo>
                  <a:cubicBezTo>
                    <a:pt x="13714" y="1339"/>
                    <a:pt x="13708" y="1339"/>
                    <a:pt x="13708" y="1333"/>
                  </a:cubicBezTo>
                  <a:cubicBezTo>
                    <a:pt x="13708" y="1310"/>
                    <a:pt x="13703" y="1287"/>
                    <a:pt x="13691" y="1264"/>
                  </a:cubicBezTo>
                  <a:cubicBezTo>
                    <a:pt x="13686" y="1253"/>
                    <a:pt x="13686" y="1236"/>
                    <a:pt x="13680" y="1219"/>
                  </a:cubicBezTo>
                  <a:lnTo>
                    <a:pt x="13680" y="1208"/>
                  </a:lnTo>
                  <a:cubicBezTo>
                    <a:pt x="13674" y="1173"/>
                    <a:pt x="13663" y="1133"/>
                    <a:pt x="13646" y="1099"/>
                  </a:cubicBezTo>
                  <a:cubicBezTo>
                    <a:pt x="13623" y="1042"/>
                    <a:pt x="13623" y="974"/>
                    <a:pt x="13657" y="923"/>
                  </a:cubicBezTo>
                  <a:cubicBezTo>
                    <a:pt x="13663" y="906"/>
                    <a:pt x="13657" y="894"/>
                    <a:pt x="13657" y="883"/>
                  </a:cubicBezTo>
                  <a:cubicBezTo>
                    <a:pt x="13663" y="843"/>
                    <a:pt x="13663" y="803"/>
                    <a:pt x="13663" y="763"/>
                  </a:cubicBezTo>
                  <a:cubicBezTo>
                    <a:pt x="13663" y="746"/>
                    <a:pt x="13674" y="723"/>
                    <a:pt x="13686" y="706"/>
                  </a:cubicBezTo>
                  <a:cubicBezTo>
                    <a:pt x="13708" y="666"/>
                    <a:pt x="13726" y="627"/>
                    <a:pt x="13743" y="587"/>
                  </a:cubicBezTo>
                  <a:cubicBezTo>
                    <a:pt x="13754" y="570"/>
                    <a:pt x="13754" y="553"/>
                    <a:pt x="13748" y="530"/>
                  </a:cubicBezTo>
                  <a:cubicBezTo>
                    <a:pt x="13748" y="518"/>
                    <a:pt x="13748" y="513"/>
                    <a:pt x="13743" y="501"/>
                  </a:cubicBezTo>
                  <a:cubicBezTo>
                    <a:pt x="13743" y="496"/>
                    <a:pt x="13737" y="484"/>
                    <a:pt x="13737" y="473"/>
                  </a:cubicBezTo>
                  <a:cubicBezTo>
                    <a:pt x="13731" y="461"/>
                    <a:pt x="13731" y="450"/>
                    <a:pt x="13737" y="439"/>
                  </a:cubicBezTo>
                  <a:cubicBezTo>
                    <a:pt x="13737" y="433"/>
                    <a:pt x="13737" y="427"/>
                    <a:pt x="13737" y="422"/>
                  </a:cubicBezTo>
                  <a:cubicBezTo>
                    <a:pt x="13714" y="370"/>
                    <a:pt x="13731" y="313"/>
                    <a:pt x="13703" y="262"/>
                  </a:cubicBezTo>
                  <a:cubicBezTo>
                    <a:pt x="13697" y="245"/>
                    <a:pt x="13691" y="228"/>
                    <a:pt x="13697" y="211"/>
                  </a:cubicBezTo>
                  <a:cubicBezTo>
                    <a:pt x="13714" y="171"/>
                    <a:pt x="13714" y="120"/>
                    <a:pt x="13708" y="74"/>
                  </a:cubicBezTo>
                  <a:cubicBezTo>
                    <a:pt x="13703" y="63"/>
                    <a:pt x="13703" y="46"/>
                    <a:pt x="13708" y="34"/>
                  </a:cubicBezTo>
                  <a:cubicBezTo>
                    <a:pt x="13708" y="12"/>
                    <a:pt x="13714" y="0"/>
                    <a:pt x="13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945200" y="1444225"/>
              <a:ext cx="3557816" cy="2255058"/>
            </a:xfrm>
            <a:custGeom>
              <a:avLst/>
              <a:gdLst/>
              <a:ahLst/>
              <a:cxnLst/>
              <a:rect l="l" t="t" r="r" b="b"/>
              <a:pathLst>
                <a:path w="13754" h="8259" extrusionOk="0">
                  <a:moveTo>
                    <a:pt x="0" y="0"/>
                  </a:moveTo>
                  <a:lnTo>
                    <a:pt x="0" y="268"/>
                  </a:lnTo>
                  <a:lnTo>
                    <a:pt x="501" y="268"/>
                  </a:lnTo>
                  <a:cubicBezTo>
                    <a:pt x="532" y="156"/>
                    <a:pt x="621" y="105"/>
                    <a:pt x="710" y="105"/>
                  </a:cubicBezTo>
                  <a:cubicBezTo>
                    <a:pt x="822" y="105"/>
                    <a:pt x="934" y="185"/>
                    <a:pt x="934" y="330"/>
                  </a:cubicBezTo>
                  <a:cubicBezTo>
                    <a:pt x="934" y="472"/>
                    <a:pt x="823" y="551"/>
                    <a:pt x="712" y="551"/>
                  </a:cubicBezTo>
                  <a:cubicBezTo>
                    <a:pt x="622" y="551"/>
                    <a:pt x="532" y="499"/>
                    <a:pt x="501" y="387"/>
                  </a:cubicBezTo>
                  <a:lnTo>
                    <a:pt x="0" y="387"/>
                  </a:lnTo>
                  <a:lnTo>
                    <a:pt x="0" y="1020"/>
                  </a:lnTo>
                  <a:lnTo>
                    <a:pt x="501" y="1020"/>
                  </a:lnTo>
                  <a:cubicBezTo>
                    <a:pt x="532" y="911"/>
                    <a:pt x="620" y="861"/>
                    <a:pt x="710" y="861"/>
                  </a:cubicBezTo>
                  <a:cubicBezTo>
                    <a:pt x="821" y="861"/>
                    <a:pt x="934" y="940"/>
                    <a:pt x="934" y="1082"/>
                  </a:cubicBezTo>
                  <a:cubicBezTo>
                    <a:pt x="934" y="1224"/>
                    <a:pt x="823" y="1303"/>
                    <a:pt x="712" y="1303"/>
                  </a:cubicBezTo>
                  <a:cubicBezTo>
                    <a:pt x="622" y="1303"/>
                    <a:pt x="532" y="1251"/>
                    <a:pt x="501" y="1139"/>
                  </a:cubicBezTo>
                  <a:lnTo>
                    <a:pt x="0" y="1139"/>
                  </a:lnTo>
                  <a:lnTo>
                    <a:pt x="0" y="1777"/>
                  </a:lnTo>
                  <a:lnTo>
                    <a:pt x="501" y="1777"/>
                  </a:lnTo>
                  <a:cubicBezTo>
                    <a:pt x="532" y="1665"/>
                    <a:pt x="622" y="1613"/>
                    <a:pt x="712" y="1613"/>
                  </a:cubicBezTo>
                  <a:cubicBezTo>
                    <a:pt x="823" y="1613"/>
                    <a:pt x="934" y="1692"/>
                    <a:pt x="934" y="1834"/>
                  </a:cubicBezTo>
                  <a:cubicBezTo>
                    <a:pt x="934" y="1979"/>
                    <a:pt x="822" y="2060"/>
                    <a:pt x="710" y="2060"/>
                  </a:cubicBezTo>
                  <a:cubicBezTo>
                    <a:pt x="621" y="2060"/>
                    <a:pt x="532" y="2008"/>
                    <a:pt x="501" y="1897"/>
                  </a:cubicBezTo>
                  <a:lnTo>
                    <a:pt x="0" y="1897"/>
                  </a:lnTo>
                  <a:lnTo>
                    <a:pt x="0" y="2529"/>
                  </a:lnTo>
                  <a:lnTo>
                    <a:pt x="501" y="2529"/>
                  </a:lnTo>
                  <a:cubicBezTo>
                    <a:pt x="532" y="2417"/>
                    <a:pt x="622" y="2365"/>
                    <a:pt x="712" y="2365"/>
                  </a:cubicBezTo>
                  <a:cubicBezTo>
                    <a:pt x="823" y="2365"/>
                    <a:pt x="934" y="2444"/>
                    <a:pt x="934" y="2586"/>
                  </a:cubicBezTo>
                  <a:cubicBezTo>
                    <a:pt x="934" y="2731"/>
                    <a:pt x="822" y="2812"/>
                    <a:pt x="710" y="2812"/>
                  </a:cubicBezTo>
                  <a:cubicBezTo>
                    <a:pt x="621" y="2812"/>
                    <a:pt x="532" y="2760"/>
                    <a:pt x="501" y="2648"/>
                  </a:cubicBezTo>
                  <a:lnTo>
                    <a:pt x="0" y="2648"/>
                  </a:lnTo>
                  <a:lnTo>
                    <a:pt x="0" y="3286"/>
                  </a:lnTo>
                  <a:lnTo>
                    <a:pt x="501" y="3286"/>
                  </a:lnTo>
                  <a:cubicBezTo>
                    <a:pt x="532" y="3174"/>
                    <a:pt x="623" y="3123"/>
                    <a:pt x="714" y="3123"/>
                  </a:cubicBezTo>
                  <a:cubicBezTo>
                    <a:pt x="827" y="3123"/>
                    <a:pt x="940" y="3202"/>
                    <a:pt x="940" y="3343"/>
                  </a:cubicBezTo>
                  <a:cubicBezTo>
                    <a:pt x="940" y="3489"/>
                    <a:pt x="826" y="3569"/>
                    <a:pt x="713" y="3569"/>
                  </a:cubicBezTo>
                  <a:cubicBezTo>
                    <a:pt x="622" y="3569"/>
                    <a:pt x="532" y="3517"/>
                    <a:pt x="501" y="3406"/>
                  </a:cubicBezTo>
                  <a:lnTo>
                    <a:pt x="0" y="3406"/>
                  </a:lnTo>
                  <a:lnTo>
                    <a:pt x="0" y="4038"/>
                  </a:lnTo>
                  <a:lnTo>
                    <a:pt x="501" y="4038"/>
                  </a:lnTo>
                  <a:cubicBezTo>
                    <a:pt x="532" y="3926"/>
                    <a:pt x="622" y="3874"/>
                    <a:pt x="712" y="3874"/>
                  </a:cubicBezTo>
                  <a:cubicBezTo>
                    <a:pt x="823" y="3874"/>
                    <a:pt x="934" y="3953"/>
                    <a:pt x="934" y="4095"/>
                  </a:cubicBezTo>
                  <a:cubicBezTo>
                    <a:pt x="934" y="4240"/>
                    <a:pt x="822" y="4321"/>
                    <a:pt x="710" y="4321"/>
                  </a:cubicBezTo>
                  <a:cubicBezTo>
                    <a:pt x="621" y="4321"/>
                    <a:pt x="532" y="4269"/>
                    <a:pt x="501" y="4158"/>
                  </a:cubicBezTo>
                  <a:lnTo>
                    <a:pt x="0" y="4158"/>
                  </a:lnTo>
                  <a:lnTo>
                    <a:pt x="0" y="4790"/>
                  </a:lnTo>
                  <a:lnTo>
                    <a:pt x="501" y="4790"/>
                  </a:lnTo>
                  <a:cubicBezTo>
                    <a:pt x="532" y="4678"/>
                    <a:pt x="621" y="4627"/>
                    <a:pt x="710" y="4627"/>
                  </a:cubicBezTo>
                  <a:cubicBezTo>
                    <a:pt x="822" y="4627"/>
                    <a:pt x="934" y="4707"/>
                    <a:pt x="934" y="4852"/>
                  </a:cubicBezTo>
                  <a:cubicBezTo>
                    <a:pt x="934" y="4994"/>
                    <a:pt x="823" y="5073"/>
                    <a:pt x="712" y="5073"/>
                  </a:cubicBezTo>
                  <a:cubicBezTo>
                    <a:pt x="622" y="5073"/>
                    <a:pt x="532" y="5021"/>
                    <a:pt x="501" y="4909"/>
                  </a:cubicBezTo>
                  <a:lnTo>
                    <a:pt x="0" y="4909"/>
                  </a:lnTo>
                  <a:lnTo>
                    <a:pt x="0" y="5542"/>
                  </a:lnTo>
                  <a:lnTo>
                    <a:pt x="501" y="5542"/>
                  </a:lnTo>
                  <a:cubicBezTo>
                    <a:pt x="532" y="5433"/>
                    <a:pt x="620" y="5383"/>
                    <a:pt x="710" y="5383"/>
                  </a:cubicBezTo>
                  <a:cubicBezTo>
                    <a:pt x="821" y="5383"/>
                    <a:pt x="934" y="5462"/>
                    <a:pt x="934" y="5604"/>
                  </a:cubicBezTo>
                  <a:cubicBezTo>
                    <a:pt x="934" y="5746"/>
                    <a:pt x="823" y="5825"/>
                    <a:pt x="712" y="5825"/>
                  </a:cubicBezTo>
                  <a:cubicBezTo>
                    <a:pt x="622" y="5825"/>
                    <a:pt x="532" y="5773"/>
                    <a:pt x="501" y="5661"/>
                  </a:cubicBezTo>
                  <a:lnTo>
                    <a:pt x="0" y="5661"/>
                  </a:lnTo>
                  <a:lnTo>
                    <a:pt x="0" y="6299"/>
                  </a:lnTo>
                  <a:lnTo>
                    <a:pt x="501" y="6299"/>
                  </a:lnTo>
                  <a:cubicBezTo>
                    <a:pt x="532" y="6187"/>
                    <a:pt x="622" y="6135"/>
                    <a:pt x="712" y="6135"/>
                  </a:cubicBezTo>
                  <a:cubicBezTo>
                    <a:pt x="823" y="6135"/>
                    <a:pt x="934" y="6214"/>
                    <a:pt x="934" y="6356"/>
                  </a:cubicBezTo>
                  <a:cubicBezTo>
                    <a:pt x="934" y="6501"/>
                    <a:pt x="822" y="6582"/>
                    <a:pt x="710" y="6582"/>
                  </a:cubicBezTo>
                  <a:cubicBezTo>
                    <a:pt x="621" y="6582"/>
                    <a:pt x="532" y="6530"/>
                    <a:pt x="501" y="6419"/>
                  </a:cubicBezTo>
                  <a:lnTo>
                    <a:pt x="0" y="6419"/>
                  </a:lnTo>
                  <a:lnTo>
                    <a:pt x="0" y="7051"/>
                  </a:lnTo>
                  <a:lnTo>
                    <a:pt x="501" y="7051"/>
                  </a:lnTo>
                  <a:cubicBezTo>
                    <a:pt x="532" y="6939"/>
                    <a:pt x="621" y="6888"/>
                    <a:pt x="710" y="6888"/>
                  </a:cubicBezTo>
                  <a:cubicBezTo>
                    <a:pt x="822" y="6888"/>
                    <a:pt x="934" y="6968"/>
                    <a:pt x="934" y="7113"/>
                  </a:cubicBezTo>
                  <a:cubicBezTo>
                    <a:pt x="934" y="7255"/>
                    <a:pt x="823" y="7334"/>
                    <a:pt x="712" y="7334"/>
                  </a:cubicBezTo>
                  <a:cubicBezTo>
                    <a:pt x="622" y="7334"/>
                    <a:pt x="532" y="7282"/>
                    <a:pt x="501" y="7170"/>
                  </a:cubicBezTo>
                  <a:lnTo>
                    <a:pt x="0" y="7170"/>
                  </a:lnTo>
                  <a:lnTo>
                    <a:pt x="0" y="7803"/>
                  </a:lnTo>
                  <a:lnTo>
                    <a:pt x="501" y="7803"/>
                  </a:lnTo>
                  <a:cubicBezTo>
                    <a:pt x="532" y="7691"/>
                    <a:pt x="621" y="7639"/>
                    <a:pt x="710" y="7639"/>
                  </a:cubicBezTo>
                  <a:cubicBezTo>
                    <a:pt x="822" y="7639"/>
                    <a:pt x="934" y="7720"/>
                    <a:pt x="934" y="7865"/>
                  </a:cubicBezTo>
                  <a:cubicBezTo>
                    <a:pt x="934" y="8007"/>
                    <a:pt x="823" y="8086"/>
                    <a:pt x="712" y="8086"/>
                  </a:cubicBezTo>
                  <a:cubicBezTo>
                    <a:pt x="622" y="8086"/>
                    <a:pt x="532" y="8034"/>
                    <a:pt x="501" y="7922"/>
                  </a:cubicBezTo>
                  <a:lnTo>
                    <a:pt x="0" y="7922"/>
                  </a:lnTo>
                  <a:lnTo>
                    <a:pt x="0" y="8258"/>
                  </a:lnTo>
                  <a:lnTo>
                    <a:pt x="13538" y="8247"/>
                  </a:lnTo>
                  <a:cubicBezTo>
                    <a:pt x="13486" y="8247"/>
                    <a:pt x="13469" y="8224"/>
                    <a:pt x="13481" y="8173"/>
                  </a:cubicBezTo>
                  <a:cubicBezTo>
                    <a:pt x="13486" y="8150"/>
                    <a:pt x="13498" y="8133"/>
                    <a:pt x="13486" y="8110"/>
                  </a:cubicBezTo>
                  <a:cubicBezTo>
                    <a:pt x="13446" y="8059"/>
                    <a:pt x="13452" y="7990"/>
                    <a:pt x="13446" y="7928"/>
                  </a:cubicBezTo>
                  <a:cubicBezTo>
                    <a:pt x="13441" y="7916"/>
                    <a:pt x="13441" y="7905"/>
                    <a:pt x="13446" y="7888"/>
                  </a:cubicBezTo>
                  <a:lnTo>
                    <a:pt x="13446" y="7831"/>
                  </a:lnTo>
                  <a:cubicBezTo>
                    <a:pt x="13441" y="7820"/>
                    <a:pt x="13441" y="7808"/>
                    <a:pt x="13441" y="7797"/>
                  </a:cubicBezTo>
                  <a:cubicBezTo>
                    <a:pt x="13435" y="7785"/>
                    <a:pt x="13435" y="7774"/>
                    <a:pt x="13429" y="7763"/>
                  </a:cubicBezTo>
                  <a:cubicBezTo>
                    <a:pt x="13418" y="7746"/>
                    <a:pt x="13407" y="7723"/>
                    <a:pt x="13407" y="7700"/>
                  </a:cubicBezTo>
                  <a:cubicBezTo>
                    <a:pt x="13401" y="7683"/>
                    <a:pt x="13390" y="7666"/>
                    <a:pt x="13367" y="7654"/>
                  </a:cubicBezTo>
                  <a:cubicBezTo>
                    <a:pt x="13350" y="7649"/>
                    <a:pt x="13344" y="7632"/>
                    <a:pt x="13355" y="7615"/>
                  </a:cubicBezTo>
                  <a:cubicBezTo>
                    <a:pt x="13367" y="7597"/>
                    <a:pt x="13367" y="7580"/>
                    <a:pt x="13361" y="7558"/>
                  </a:cubicBezTo>
                  <a:cubicBezTo>
                    <a:pt x="13367" y="7501"/>
                    <a:pt x="13355" y="7449"/>
                    <a:pt x="13333" y="7392"/>
                  </a:cubicBezTo>
                  <a:cubicBezTo>
                    <a:pt x="13321" y="7375"/>
                    <a:pt x="13327" y="7353"/>
                    <a:pt x="13315" y="7336"/>
                  </a:cubicBezTo>
                  <a:cubicBezTo>
                    <a:pt x="13281" y="7261"/>
                    <a:pt x="13327" y="7210"/>
                    <a:pt x="13367" y="7159"/>
                  </a:cubicBezTo>
                  <a:lnTo>
                    <a:pt x="13367" y="7153"/>
                  </a:lnTo>
                  <a:cubicBezTo>
                    <a:pt x="13378" y="7136"/>
                    <a:pt x="13390" y="7119"/>
                    <a:pt x="13390" y="7096"/>
                  </a:cubicBezTo>
                  <a:cubicBezTo>
                    <a:pt x="13390" y="7074"/>
                    <a:pt x="13390" y="7056"/>
                    <a:pt x="13384" y="7034"/>
                  </a:cubicBezTo>
                  <a:cubicBezTo>
                    <a:pt x="13367" y="7005"/>
                    <a:pt x="13367" y="6971"/>
                    <a:pt x="13384" y="6937"/>
                  </a:cubicBezTo>
                  <a:cubicBezTo>
                    <a:pt x="13390" y="6925"/>
                    <a:pt x="13395" y="6914"/>
                    <a:pt x="13390" y="6897"/>
                  </a:cubicBezTo>
                  <a:cubicBezTo>
                    <a:pt x="13372" y="6874"/>
                    <a:pt x="13372" y="6840"/>
                    <a:pt x="13355" y="6812"/>
                  </a:cubicBezTo>
                  <a:cubicBezTo>
                    <a:pt x="13333" y="6760"/>
                    <a:pt x="13321" y="6709"/>
                    <a:pt x="13327" y="6652"/>
                  </a:cubicBezTo>
                  <a:cubicBezTo>
                    <a:pt x="13321" y="6618"/>
                    <a:pt x="13298" y="6607"/>
                    <a:pt x="13281" y="6584"/>
                  </a:cubicBezTo>
                  <a:cubicBezTo>
                    <a:pt x="13253" y="6550"/>
                    <a:pt x="13224" y="6510"/>
                    <a:pt x="13207" y="6464"/>
                  </a:cubicBezTo>
                  <a:cubicBezTo>
                    <a:pt x="13207" y="6453"/>
                    <a:pt x="13202" y="6436"/>
                    <a:pt x="13202" y="6419"/>
                  </a:cubicBezTo>
                  <a:cubicBezTo>
                    <a:pt x="13196" y="6396"/>
                    <a:pt x="13196" y="6379"/>
                    <a:pt x="13184" y="6362"/>
                  </a:cubicBezTo>
                  <a:cubicBezTo>
                    <a:pt x="13179" y="6345"/>
                    <a:pt x="13167" y="6333"/>
                    <a:pt x="13156" y="6327"/>
                  </a:cubicBezTo>
                  <a:cubicBezTo>
                    <a:pt x="13139" y="6316"/>
                    <a:pt x="13156" y="6288"/>
                    <a:pt x="13156" y="6271"/>
                  </a:cubicBezTo>
                  <a:cubicBezTo>
                    <a:pt x="13156" y="6253"/>
                    <a:pt x="13156" y="6236"/>
                    <a:pt x="13145" y="6225"/>
                  </a:cubicBezTo>
                  <a:cubicBezTo>
                    <a:pt x="13110" y="6179"/>
                    <a:pt x="13093" y="6122"/>
                    <a:pt x="13099" y="6066"/>
                  </a:cubicBezTo>
                  <a:cubicBezTo>
                    <a:pt x="13099" y="6020"/>
                    <a:pt x="13088" y="5974"/>
                    <a:pt x="13065" y="5935"/>
                  </a:cubicBezTo>
                  <a:cubicBezTo>
                    <a:pt x="13053" y="5929"/>
                    <a:pt x="13053" y="5923"/>
                    <a:pt x="13053" y="5917"/>
                  </a:cubicBezTo>
                  <a:cubicBezTo>
                    <a:pt x="13065" y="5883"/>
                    <a:pt x="13042" y="5849"/>
                    <a:pt x="13036" y="5821"/>
                  </a:cubicBezTo>
                  <a:cubicBezTo>
                    <a:pt x="13031" y="5809"/>
                    <a:pt x="13031" y="5798"/>
                    <a:pt x="13031" y="5786"/>
                  </a:cubicBezTo>
                  <a:cubicBezTo>
                    <a:pt x="13036" y="5752"/>
                    <a:pt x="13031" y="5712"/>
                    <a:pt x="13014" y="5678"/>
                  </a:cubicBezTo>
                  <a:lnTo>
                    <a:pt x="13002" y="5655"/>
                  </a:lnTo>
                  <a:cubicBezTo>
                    <a:pt x="12997" y="5644"/>
                    <a:pt x="12997" y="5638"/>
                    <a:pt x="12991" y="5621"/>
                  </a:cubicBezTo>
                  <a:lnTo>
                    <a:pt x="12991" y="5604"/>
                  </a:lnTo>
                  <a:cubicBezTo>
                    <a:pt x="12979" y="5559"/>
                    <a:pt x="12957" y="5513"/>
                    <a:pt x="12985" y="5462"/>
                  </a:cubicBezTo>
                  <a:cubicBezTo>
                    <a:pt x="13002" y="5439"/>
                    <a:pt x="12985" y="5416"/>
                    <a:pt x="12974" y="5399"/>
                  </a:cubicBezTo>
                  <a:cubicBezTo>
                    <a:pt x="12968" y="5382"/>
                    <a:pt x="12962" y="5371"/>
                    <a:pt x="12962" y="5354"/>
                  </a:cubicBezTo>
                  <a:cubicBezTo>
                    <a:pt x="12951" y="5302"/>
                    <a:pt x="12951" y="5240"/>
                    <a:pt x="12962" y="5188"/>
                  </a:cubicBezTo>
                  <a:cubicBezTo>
                    <a:pt x="12974" y="5160"/>
                    <a:pt x="12991" y="5131"/>
                    <a:pt x="13008" y="5109"/>
                  </a:cubicBezTo>
                  <a:cubicBezTo>
                    <a:pt x="13025" y="5080"/>
                    <a:pt x="13036" y="5046"/>
                    <a:pt x="13042" y="5012"/>
                  </a:cubicBezTo>
                  <a:cubicBezTo>
                    <a:pt x="13042" y="5001"/>
                    <a:pt x="13042" y="4983"/>
                    <a:pt x="13048" y="4972"/>
                  </a:cubicBezTo>
                  <a:cubicBezTo>
                    <a:pt x="13053" y="4961"/>
                    <a:pt x="13053" y="4955"/>
                    <a:pt x="13053" y="4944"/>
                  </a:cubicBezTo>
                  <a:cubicBezTo>
                    <a:pt x="13059" y="4938"/>
                    <a:pt x="13059" y="4932"/>
                    <a:pt x="13053" y="4926"/>
                  </a:cubicBezTo>
                  <a:cubicBezTo>
                    <a:pt x="13053" y="4915"/>
                    <a:pt x="13048" y="4898"/>
                    <a:pt x="13048" y="4887"/>
                  </a:cubicBezTo>
                  <a:cubicBezTo>
                    <a:pt x="13048" y="4852"/>
                    <a:pt x="13059" y="4818"/>
                    <a:pt x="13076" y="4784"/>
                  </a:cubicBezTo>
                  <a:cubicBezTo>
                    <a:pt x="13093" y="4767"/>
                    <a:pt x="13099" y="4739"/>
                    <a:pt x="13088" y="4716"/>
                  </a:cubicBezTo>
                  <a:cubicBezTo>
                    <a:pt x="13071" y="4693"/>
                    <a:pt x="13099" y="4676"/>
                    <a:pt x="13093" y="4653"/>
                  </a:cubicBezTo>
                  <a:cubicBezTo>
                    <a:pt x="13088" y="4636"/>
                    <a:pt x="13088" y="4619"/>
                    <a:pt x="13082" y="4596"/>
                  </a:cubicBezTo>
                  <a:cubicBezTo>
                    <a:pt x="13071" y="4573"/>
                    <a:pt x="13076" y="4545"/>
                    <a:pt x="13105" y="4528"/>
                  </a:cubicBezTo>
                  <a:cubicBezTo>
                    <a:pt x="13116" y="4516"/>
                    <a:pt x="13122" y="4494"/>
                    <a:pt x="13110" y="4482"/>
                  </a:cubicBezTo>
                  <a:cubicBezTo>
                    <a:pt x="13088" y="4454"/>
                    <a:pt x="13076" y="4420"/>
                    <a:pt x="13076" y="4385"/>
                  </a:cubicBezTo>
                  <a:cubicBezTo>
                    <a:pt x="13071" y="4340"/>
                    <a:pt x="13076" y="4289"/>
                    <a:pt x="13099" y="4243"/>
                  </a:cubicBezTo>
                  <a:cubicBezTo>
                    <a:pt x="13099" y="4237"/>
                    <a:pt x="13105" y="4232"/>
                    <a:pt x="13099" y="4220"/>
                  </a:cubicBezTo>
                  <a:cubicBezTo>
                    <a:pt x="13093" y="4215"/>
                    <a:pt x="13088" y="4209"/>
                    <a:pt x="13088" y="4203"/>
                  </a:cubicBezTo>
                  <a:cubicBezTo>
                    <a:pt x="13076" y="4186"/>
                    <a:pt x="13071" y="4169"/>
                    <a:pt x="13071" y="4146"/>
                  </a:cubicBezTo>
                  <a:cubicBezTo>
                    <a:pt x="13065" y="4118"/>
                    <a:pt x="13059" y="4089"/>
                    <a:pt x="13053" y="4061"/>
                  </a:cubicBezTo>
                  <a:cubicBezTo>
                    <a:pt x="13048" y="4021"/>
                    <a:pt x="13048" y="3987"/>
                    <a:pt x="13053" y="3947"/>
                  </a:cubicBezTo>
                  <a:cubicBezTo>
                    <a:pt x="13059" y="3907"/>
                    <a:pt x="13048" y="3867"/>
                    <a:pt x="13025" y="3833"/>
                  </a:cubicBezTo>
                  <a:cubicBezTo>
                    <a:pt x="13002" y="3799"/>
                    <a:pt x="13002" y="3759"/>
                    <a:pt x="13025" y="3725"/>
                  </a:cubicBezTo>
                  <a:cubicBezTo>
                    <a:pt x="13065" y="3656"/>
                    <a:pt x="13093" y="3582"/>
                    <a:pt x="13116" y="3508"/>
                  </a:cubicBezTo>
                  <a:cubicBezTo>
                    <a:pt x="13116" y="3491"/>
                    <a:pt x="13122" y="3480"/>
                    <a:pt x="13128" y="3469"/>
                  </a:cubicBezTo>
                  <a:cubicBezTo>
                    <a:pt x="13133" y="3451"/>
                    <a:pt x="13145" y="3434"/>
                    <a:pt x="13150" y="3417"/>
                  </a:cubicBezTo>
                  <a:lnTo>
                    <a:pt x="13150" y="3412"/>
                  </a:lnTo>
                  <a:cubicBezTo>
                    <a:pt x="13167" y="3383"/>
                    <a:pt x="13167" y="3349"/>
                    <a:pt x="13179" y="3320"/>
                  </a:cubicBezTo>
                  <a:cubicBezTo>
                    <a:pt x="13190" y="3281"/>
                    <a:pt x="13190" y="3241"/>
                    <a:pt x="13179" y="3201"/>
                  </a:cubicBezTo>
                  <a:cubicBezTo>
                    <a:pt x="13173" y="3189"/>
                    <a:pt x="13173" y="3178"/>
                    <a:pt x="13179" y="3167"/>
                  </a:cubicBezTo>
                  <a:cubicBezTo>
                    <a:pt x="13196" y="3104"/>
                    <a:pt x="13224" y="3041"/>
                    <a:pt x="13264" y="2984"/>
                  </a:cubicBezTo>
                  <a:cubicBezTo>
                    <a:pt x="13264" y="2979"/>
                    <a:pt x="13270" y="2973"/>
                    <a:pt x="13270" y="2962"/>
                  </a:cubicBezTo>
                  <a:cubicBezTo>
                    <a:pt x="13264" y="2945"/>
                    <a:pt x="13281" y="2927"/>
                    <a:pt x="13287" y="2927"/>
                  </a:cubicBezTo>
                  <a:cubicBezTo>
                    <a:pt x="13298" y="2922"/>
                    <a:pt x="13298" y="2910"/>
                    <a:pt x="13298" y="2899"/>
                  </a:cubicBezTo>
                  <a:cubicBezTo>
                    <a:pt x="13298" y="2876"/>
                    <a:pt x="13298" y="2853"/>
                    <a:pt x="13293" y="2825"/>
                  </a:cubicBezTo>
                  <a:cubicBezTo>
                    <a:pt x="13281" y="2808"/>
                    <a:pt x="13298" y="2791"/>
                    <a:pt x="13310" y="2779"/>
                  </a:cubicBezTo>
                  <a:cubicBezTo>
                    <a:pt x="13321" y="2762"/>
                    <a:pt x="13333" y="2745"/>
                    <a:pt x="13344" y="2728"/>
                  </a:cubicBezTo>
                  <a:cubicBezTo>
                    <a:pt x="13350" y="2717"/>
                    <a:pt x="13361" y="2705"/>
                    <a:pt x="13372" y="2700"/>
                  </a:cubicBezTo>
                  <a:cubicBezTo>
                    <a:pt x="13378" y="2694"/>
                    <a:pt x="13372" y="2688"/>
                    <a:pt x="13372" y="2677"/>
                  </a:cubicBezTo>
                  <a:cubicBezTo>
                    <a:pt x="13372" y="2677"/>
                    <a:pt x="13372" y="2677"/>
                    <a:pt x="13372" y="2671"/>
                  </a:cubicBezTo>
                  <a:cubicBezTo>
                    <a:pt x="13355" y="2631"/>
                    <a:pt x="13367" y="2580"/>
                    <a:pt x="13401" y="2552"/>
                  </a:cubicBezTo>
                  <a:cubicBezTo>
                    <a:pt x="13424" y="2523"/>
                    <a:pt x="13441" y="2489"/>
                    <a:pt x="13452" y="2455"/>
                  </a:cubicBezTo>
                  <a:cubicBezTo>
                    <a:pt x="13464" y="2426"/>
                    <a:pt x="13486" y="2404"/>
                    <a:pt x="13515" y="2381"/>
                  </a:cubicBezTo>
                  <a:cubicBezTo>
                    <a:pt x="13566" y="2347"/>
                    <a:pt x="13583" y="2278"/>
                    <a:pt x="13566" y="2216"/>
                  </a:cubicBezTo>
                  <a:cubicBezTo>
                    <a:pt x="13555" y="2193"/>
                    <a:pt x="13566" y="2164"/>
                    <a:pt x="13589" y="2147"/>
                  </a:cubicBezTo>
                  <a:cubicBezTo>
                    <a:pt x="13606" y="2124"/>
                    <a:pt x="13612" y="2102"/>
                    <a:pt x="13606" y="2073"/>
                  </a:cubicBezTo>
                  <a:cubicBezTo>
                    <a:pt x="13612" y="2050"/>
                    <a:pt x="13617" y="2022"/>
                    <a:pt x="13617" y="1993"/>
                  </a:cubicBezTo>
                  <a:cubicBezTo>
                    <a:pt x="13623" y="1982"/>
                    <a:pt x="13623" y="1965"/>
                    <a:pt x="13623" y="1954"/>
                  </a:cubicBezTo>
                  <a:lnTo>
                    <a:pt x="13623" y="1937"/>
                  </a:lnTo>
                  <a:cubicBezTo>
                    <a:pt x="13623" y="1897"/>
                    <a:pt x="13629" y="1857"/>
                    <a:pt x="13629" y="1817"/>
                  </a:cubicBezTo>
                  <a:cubicBezTo>
                    <a:pt x="13663" y="1788"/>
                    <a:pt x="13669" y="1737"/>
                    <a:pt x="13646" y="1697"/>
                  </a:cubicBezTo>
                  <a:cubicBezTo>
                    <a:pt x="13669" y="1675"/>
                    <a:pt x="13651" y="1646"/>
                    <a:pt x="13674" y="1623"/>
                  </a:cubicBezTo>
                  <a:cubicBezTo>
                    <a:pt x="13686" y="1600"/>
                    <a:pt x="13691" y="1572"/>
                    <a:pt x="13686" y="1549"/>
                  </a:cubicBezTo>
                  <a:cubicBezTo>
                    <a:pt x="13686" y="1526"/>
                    <a:pt x="13691" y="1504"/>
                    <a:pt x="13703" y="1487"/>
                  </a:cubicBezTo>
                  <a:cubicBezTo>
                    <a:pt x="13737" y="1447"/>
                    <a:pt x="13737" y="1390"/>
                    <a:pt x="13714" y="1344"/>
                  </a:cubicBezTo>
                  <a:cubicBezTo>
                    <a:pt x="13714" y="1339"/>
                    <a:pt x="13708" y="1339"/>
                    <a:pt x="13708" y="1333"/>
                  </a:cubicBezTo>
                  <a:cubicBezTo>
                    <a:pt x="13708" y="1310"/>
                    <a:pt x="13703" y="1287"/>
                    <a:pt x="13691" y="1264"/>
                  </a:cubicBezTo>
                  <a:cubicBezTo>
                    <a:pt x="13686" y="1253"/>
                    <a:pt x="13686" y="1236"/>
                    <a:pt x="13680" y="1219"/>
                  </a:cubicBezTo>
                  <a:lnTo>
                    <a:pt x="13680" y="1208"/>
                  </a:lnTo>
                  <a:cubicBezTo>
                    <a:pt x="13674" y="1173"/>
                    <a:pt x="13663" y="1133"/>
                    <a:pt x="13646" y="1099"/>
                  </a:cubicBezTo>
                  <a:cubicBezTo>
                    <a:pt x="13623" y="1042"/>
                    <a:pt x="13623" y="974"/>
                    <a:pt x="13657" y="923"/>
                  </a:cubicBezTo>
                  <a:cubicBezTo>
                    <a:pt x="13663" y="906"/>
                    <a:pt x="13657" y="894"/>
                    <a:pt x="13657" y="883"/>
                  </a:cubicBezTo>
                  <a:cubicBezTo>
                    <a:pt x="13663" y="843"/>
                    <a:pt x="13663" y="803"/>
                    <a:pt x="13663" y="763"/>
                  </a:cubicBezTo>
                  <a:cubicBezTo>
                    <a:pt x="13663" y="746"/>
                    <a:pt x="13674" y="723"/>
                    <a:pt x="13686" y="706"/>
                  </a:cubicBezTo>
                  <a:cubicBezTo>
                    <a:pt x="13708" y="666"/>
                    <a:pt x="13726" y="627"/>
                    <a:pt x="13743" y="587"/>
                  </a:cubicBezTo>
                  <a:cubicBezTo>
                    <a:pt x="13754" y="570"/>
                    <a:pt x="13754" y="553"/>
                    <a:pt x="13748" y="530"/>
                  </a:cubicBezTo>
                  <a:cubicBezTo>
                    <a:pt x="13748" y="518"/>
                    <a:pt x="13748" y="513"/>
                    <a:pt x="13743" y="501"/>
                  </a:cubicBezTo>
                  <a:cubicBezTo>
                    <a:pt x="13743" y="496"/>
                    <a:pt x="13737" y="484"/>
                    <a:pt x="13737" y="473"/>
                  </a:cubicBezTo>
                  <a:cubicBezTo>
                    <a:pt x="13731" y="461"/>
                    <a:pt x="13731" y="450"/>
                    <a:pt x="13737" y="439"/>
                  </a:cubicBezTo>
                  <a:cubicBezTo>
                    <a:pt x="13737" y="433"/>
                    <a:pt x="13737" y="427"/>
                    <a:pt x="13737" y="422"/>
                  </a:cubicBezTo>
                  <a:cubicBezTo>
                    <a:pt x="13714" y="370"/>
                    <a:pt x="13731" y="313"/>
                    <a:pt x="13703" y="262"/>
                  </a:cubicBezTo>
                  <a:cubicBezTo>
                    <a:pt x="13697" y="245"/>
                    <a:pt x="13691" y="228"/>
                    <a:pt x="13697" y="211"/>
                  </a:cubicBezTo>
                  <a:cubicBezTo>
                    <a:pt x="13714" y="171"/>
                    <a:pt x="13714" y="120"/>
                    <a:pt x="13708" y="74"/>
                  </a:cubicBezTo>
                  <a:cubicBezTo>
                    <a:pt x="13703" y="63"/>
                    <a:pt x="13703" y="46"/>
                    <a:pt x="13708" y="34"/>
                  </a:cubicBezTo>
                  <a:cubicBezTo>
                    <a:pt x="13708" y="12"/>
                    <a:pt x="13714" y="0"/>
                    <a:pt x="13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40"/>
          <p:cNvSpPr txBox="1">
            <a:spLocks noGrp="1"/>
          </p:cNvSpPr>
          <p:nvPr>
            <p:ph type="title"/>
          </p:nvPr>
        </p:nvSpPr>
        <p:spPr>
          <a:xfrm>
            <a:off x="1473400" y="1653050"/>
            <a:ext cx="24459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Woah!</a:t>
            </a:r>
            <a:endParaRPr/>
          </a:p>
        </p:txBody>
      </p:sp>
      <p:sp>
        <p:nvSpPr>
          <p:cNvPr id="622" name="Google Shape;622;p40"/>
          <p:cNvSpPr txBox="1">
            <a:spLocks noGrp="1"/>
          </p:cNvSpPr>
          <p:nvPr>
            <p:ph type="subTitle" idx="1"/>
          </p:nvPr>
        </p:nvSpPr>
        <p:spPr>
          <a:xfrm>
            <a:off x="1473250" y="2467250"/>
            <a:ext cx="24459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can be the part of the presentation where you can introduce yourself, write your email…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3" name="Google Shape;623;p40"/>
          <p:cNvSpPr/>
          <p:nvPr/>
        </p:nvSpPr>
        <p:spPr>
          <a:xfrm>
            <a:off x="4894040" y="2955522"/>
            <a:ext cx="41737" cy="30859"/>
          </a:xfrm>
          <a:custGeom>
            <a:avLst/>
            <a:gdLst/>
            <a:ahLst/>
            <a:cxnLst/>
            <a:rect l="l" t="t" r="r" b="b"/>
            <a:pathLst>
              <a:path w="986" h="729" extrusionOk="0">
                <a:moveTo>
                  <a:pt x="825" y="1"/>
                </a:moveTo>
                <a:cubicBezTo>
                  <a:pt x="802" y="1"/>
                  <a:pt x="780" y="9"/>
                  <a:pt x="764" y="28"/>
                </a:cubicBezTo>
                <a:cubicBezTo>
                  <a:pt x="741" y="45"/>
                  <a:pt x="724" y="62"/>
                  <a:pt x="701" y="80"/>
                </a:cubicBezTo>
                <a:cubicBezTo>
                  <a:pt x="563" y="180"/>
                  <a:pt x="418" y="234"/>
                  <a:pt x="267" y="234"/>
                </a:cubicBezTo>
                <a:cubicBezTo>
                  <a:pt x="188" y="234"/>
                  <a:pt x="106" y="219"/>
                  <a:pt x="23" y="188"/>
                </a:cubicBezTo>
                <a:lnTo>
                  <a:pt x="23" y="188"/>
                </a:lnTo>
                <a:cubicBezTo>
                  <a:pt x="29" y="262"/>
                  <a:pt x="23" y="336"/>
                  <a:pt x="12" y="410"/>
                </a:cubicBezTo>
                <a:cubicBezTo>
                  <a:pt x="12" y="433"/>
                  <a:pt x="6" y="461"/>
                  <a:pt x="1" y="484"/>
                </a:cubicBezTo>
                <a:cubicBezTo>
                  <a:pt x="6" y="472"/>
                  <a:pt x="12" y="467"/>
                  <a:pt x="18" y="461"/>
                </a:cubicBezTo>
                <a:cubicBezTo>
                  <a:pt x="33" y="439"/>
                  <a:pt x="57" y="426"/>
                  <a:pt x="81" y="426"/>
                </a:cubicBezTo>
                <a:cubicBezTo>
                  <a:pt x="95" y="426"/>
                  <a:pt x="108" y="430"/>
                  <a:pt x="120" y="438"/>
                </a:cubicBezTo>
                <a:cubicBezTo>
                  <a:pt x="160" y="450"/>
                  <a:pt x="166" y="478"/>
                  <a:pt x="160" y="518"/>
                </a:cubicBezTo>
                <a:cubicBezTo>
                  <a:pt x="154" y="558"/>
                  <a:pt x="154" y="598"/>
                  <a:pt x="154" y="638"/>
                </a:cubicBezTo>
                <a:cubicBezTo>
                  <a:pt x="154" y="678"/>
                  <a:pt x="154" y="729"/>
                  <a:pt x="206" y="729"/>
                </a:cubicBezTo>
                <a:cubicBezTo>
                  <a:pt x="263" y="729"/>
                  <a:pt x="274" y="689"/>
                  <a:pt x="285" y="649"/>
                </a:cubicBezTo>
                <a:cubicBezTo>
                  <a:pt x="291" y="603"/>
                  <a:pt x="308" y="569"/>
                  <a:pt x="314" y="529"/>
                </a:cubicBezTo>
                <a:cubicBezTo>
                  <a:pt x="319" y="492"/>
                  <a:pt x="320" y="449"/>
                  <a:pt x="367" y="449"/>
                </a:cubicBezTo>
                <a:cubicBezTo>
                  <a:pt x="370" y="449"/>
                  <a:pt x="373" y="449"/>
                  <a:pt x="377" y="450"/>
                </a:cubicBezTo>
                <a:cubicBezTo>
                  <a:pt x="394" y="450"/>
                  <a:pt x="412" y="447"/>
                  <a:pt x="428" y="447"/>
                </a:cubicBezTo>
                <a:cubicBezTo>
                  <a:pt x="457" y="447"/>
                  <a:pt x="482" y="454"/>
                  <a:pt x="496" y="490"/>
                </a:cubicBezTo>
                <a:cubicBezTo>
                  <a:pt x="519" y="535"/>
                  <a:pt x="542" y="575"/>
                  <a:pt x="570" y="615"/>
                </a:cubicBezTo>
                <a:cubicBezTo>
                  <a:pt x="596" y="649"/>
                  <a:pt x="625" y="684"/>
                  <a:pt x="662" y="684"/>
                </a:cubicBezTo>
                <a:cubicBezTo>
                  <a:pt x="674" y="684"/>
                  <a:pt x="687" y="680"/>
                  <a:pt x="701" y="672"/>
                </a:cubicBezTo>
                <a:cubicBezTo>
                  <a:pt x="764" y="643"/>
                  <a:pt x="741" y="581"/>
                  <a:pt x="730" y="529"/>
                </a:cubicBezTo>
                <a:cubicBezTo>
                  <a:pt x="718" y="472"/>
                  <a:pt x="616" y="416"/>
                  <a:pt x="690" y="353"/>
                </a:cubicBezTo>
                <a:cubicBezTo>
                  <a:pt x="706" y="340"/>
                  <a:pt x="720" y="335"/>
                  <a:pt x="733" y="335"/>
                </a:cubicBezTo>
                <a:cubicBezTo>
                  <a:pt x="783" y="335"/>
                  <a:pt x="811" y="413"/>
                  <a:pt x="861" y="427"/>
                </a:cubicBezTo>
                <a:cubicBezTo>
                  <a:pt x="883" y="430"/>
                  <a:pt x="905" y="439"/>
                  <a:pt x="925" y="439"/>
                </a:cubicBezTo>
                <a:cubicBezTo>
                  <a:pt x="941" y="439"/>
                  <a:pt x="956" y="433"/>
                  <a:pt x="969" y="416"/>
                </a:cubicBezTo>
                <a:cubicBezTo>
                  <a:pt x="986" y="387"/>
                  <a:pt x="975" y="347"/>
                  <a:pt x="952" y="330"/>
                </a:cubicBezTo>
                <a:cubicBezTo>
                  <a:pt x="878" y="267"/>
                  <a:pt x="849" y="210"/>
                  <a:pt x="906" y="119"/>
                </a:cubicBezTo>
                <a:cubicBezTo>
                  <a:pt x="929" y="85"/>
                  <a:pt x="918" y="34"/>
                  <a:pt x="878" y="17"/>
                </a:cubicBezTo>
                <a:cubicBezTo>
                  <a:pt x="862" y="7"/>
                  <a:pt x="844" y="1"/>
                  <a:pt x="825" y="1"/>
                </a:cubicBezTo>
                <a:close/>
              </a:path>
            </a:pathLst>
          </a:custGeom>
          <a:solidFill>
            <a:srgbClr val="F9E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40"/>
          <p:cNvGrpSpPr/>
          <p:nvPr/>
        </p:nvGrpSpPr>
        <p:grpSpPr>
          <a:xfrm>
            <a:off x="4619054" y="494428"/>
            <a:ext cx="3606944" cy="4133485"/>
            <a:chOff x="4619054" y="494428"/>
            <a:chExt cx="3606944" cy="4133485"/>
          </a:xfrm>
        </p:grpSpPr>
        <p:sp>
          <p:nvSpPr>
            <p:cNvPr id="636" name="Google Shape;636;p40"/>
            <p:cNvSpPr/>
            <p:nvPr/>
          </p:nvSpPr>
          <p:spPr>
            <a:xfrm flipH="1">
              <a:off x="7665779" y="494428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 rot="10800000" flipH="1">
              <a:off x="4619054" y="4075923"/>
              <a:ext cx="560219" cy="551991"/>
            </a:xfrm>
            <a:custGeom>
              <a:avLst/>
              <a:gdLst/>
              <a:ahLst/>
              <a:cxnLst/>
              <a:rect l="l" t="t" r="r" b="b"/>
              <a:pathLst>
                <a:path w="211603" h="208495" extrusionOk="0">
                  <a:moveTo>
                    <a:pt x="36236" y="39035"/>
                  </a:moveTo>
                  <a:lnTo>
                    <a:pt x="58798" y="39719"/>
                  </a:lnTo>
                  <a:lnTo>
                    <a:pt x="81018" y="39719"/>
                  </a:lnTo>
                  <a:lnTo>
                    <a:pt x="66660" y="54418"/>
                  </a:lnTo>
                  <a:lnTo>
                    <a:pt x="51277" y="68776"/>
                  </a:lnTo>
                  <a:lnTo>
                    <a:pt x="36578" y="83817"/>
                  </a:lnTo>
                  <a:lnTo>
                    <a:pt x="36236" y="61597"/>
                  </a:lnTo>
                  <a:lnTo>
                    <a:pt x="36236" y="39035"/>
                  </a:lnTo>
                  <a:close/>
                  <a:moveTo>
                    <a:pt x="55397" y="0"/>
                  </a:moveTo>
                  <a:cubicBezTo>
                    <a:pt x="35872" y="0"/>
                    <a:pt x="12323" y="1670"/>
                    <a:pt x="5470" y="21943"/>
                  </a:cubicBezTo>
                  <a:cubicBezTo>
                    <a:pt x="1710" y="32540"/>
                    <a:pt x="2736" y="44163"/>
                    <a:pt x="2736" y="54760"/>
                  </a:cubicBezTo>
                  <a:lnTo>
                    <a:pt x="2736" y="95439"/>
                  </a:lnTo>
                  <a:cubicBezTo>
                    <a:pt x="2736" y="114924"/>
                    <a:pt x="2736" y="134751"/>
                    <a:pt x="2394" y="154236"/>
                  </a:cubicBezTo>
                  <a:cubicBezTo>
                    <a:pt x="2394" y="168936"/>
                    <a:pt x="1" y="184319"/>
                    <a:pt x="10256" y="196283"/>
                  </a:cubicBezTo>
                  <a:cubicBezTo>
                    <a:pt x="14572" y="201833"/>
                    <a:pt x="23338" y="208494"/>
                    <a:pt x="31034" y="208494"/>
                  </a:cubicBezTo>
                  <a:cubicBezTo>
                    <a:pt x="31872" y="208494"/>
                    <a:pt x="32697" y="208415"/>
                    <a:pt x="33502" y="208248"/>
                  </a:cubicBezTo>
                  <a:cubicBezTo>
                    <a:pt x="35553" y="201069"/>
                    <a:pt x="33843" y="192523"/>
                    <a:pt x="33843" y="185002"/>
                  </a:cubicBezTo>
                  <a:lnTo>
                    <a:pt x="33843" y="160048"/>
                  </a:lnTo>
                  <a:lnTo>
                    <a:pt x="35211" y="160048"/>
                  </a:lnTo>
                  <a:cubicBezTo>
                    <a:pt x="43073" y="160048"/>
                    <a:pt x="50594" y="156287"/>
                    <a:pt x="55380" y="149792"/>
                  </a:cubicBezTo>
                  <a:cubicBezTo>
                    <a:pt x="58798" y="146032"/>
                    <a:pt x="61533" y="134409"/>
                    <a:pt x="66319" y="132700"/>
                  </a:cubicBezTo>
                  <a:cubicBezTo>
                    <a:pt x="67377" y="132293"/>
                    <a:pt x="68745" y="132138"/>
                    <a:pt x="70289" y="132138"/>
                  </a:cubicBezTo>
                  <a:cubicBezTo>
                    <a:pt x="75231" y="132138"/>
                    <a:pt x="81978" y="133726"/>
                    <a:pt x="86145" y="133726"/>
                  </a:cubicBezTo>
                  <a:cubicBezTo>
                    <a:pt x="96401" y="133042"/>
                    <a:pt x="106314" y="128256"/>
                    <a:pt x="113835" y="121078"/>
                  </a:cubicBezTo>
                  <a:cubicBezTo>
                    <a:pt x="118279" y="116975"/>
                    <a:pt x="121697" y="111848"/>
                    <a:pt x="124432" y="106378"/>
                  </a:cubicBezTo>
                  <a:cubicBezTo>
                    <a:pt x="131611" y="92705"/>
                    <a:pt x="129901" y="80398"/>
                    <a:pt x="127509" y="65699"/>
                  </a:cubicBezTo>
                  <a:lnTo>
                    <a:pt x="129218" y="65699"/>
                  </a:lnTo>
                  <a:cubicBezTo>
                    <a:pt x="137422" y="65015"/>
                    <a:pt x="145284" y="60913"/>
                    <a:pt x="150070" y="54418"/>
                  </a:cubicBezTo>
                  <a:cubicBezTo>
                    <a:pt x="152121" y="52025"/>
                    <a:pt x="158958" y="35617"/>
                    <a:pt x="160667" y="35617"/>
                  </a:cubicBezTo>
                  <a:lnTo>
                    <a:pt x="177760" y="35617"/>
                  </a:lnTo>
                  <a:lnTo>
                    <a:pt x="194852" y="35275"/>
                  </a:lnTo>
                  <a:cubicBezTo>
                    <a:pt x="196219" y="35360"/>
                    <a:pt x="197608" y="35403"/>
                    <a:pt x="199007" y="35403"/>
                  </a:cubicBezTo>
                  <a:cubicBezTo>
                    <a:pt x="203205" y="35403"/>
                    <a:pt x="207500" y="35018"/>
                    <a:pt x="211602" y="34249"/>
                  </a:cubicBezTo>
                  <a:cubicBezTo>
                    <a:pt x="210576" y="17841"/>
                    <a:pt x="193826" y="4167"/>
                    <a:pt x="179127" y="1432"/>
                  </a:cubicBezTo>
                  <a:cubicBezTo>
                    <a:pt x="173356" y="447"/>
                    <a:pt x="167179" y="157"/>
                    <a:pt x="161050" y="157"/>
                  </a:cubicBezTo>
                  <a:cubicBezTo>
                    <a:pt x="152294" y="157"/>
                    <a:pt x="143635" y="749"/>
                    <a:pt x="136396" y="749"/>
                  </a:cubicBezTo>
                  <a:lnTo>
                    <a:pt x="66319" y="65"/>
                  </a:lnTo>
                  <a:cubicBezTo>
                    <a:pt x="62940" y="65"/>
                    <a:pt x="59247" y="0"/>
                    <a:pt x="55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40"/>
          <p:cNvSpPr/>
          <p:nvPr/>
        </p:nvSpPr>
        <p:spPr>
          <a:xfrm rot="-35162">
            <a:off x="2668903" y="222001"/>
            <a:ext cx="3572055" cy="252225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Grand Hotel"/>
                <a:ea typeface="Grand Hotel"/>
                <a:cs typeface="Grand Hotel"/>
                <a:sym typeface="Grand Hotel"/>
              </a:rPr>
              <a:t>Important - Important - Important </a:t>
            </a:r>
            <a:endParaRPr sz="2000" dirty="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363" y="2264399"/>
            <a:ext cx="2412791" cy="24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upo 22"/>
          <p:cNvGrpSpPr/>
          <p:nvPr/>
        </p:nvGrpSpPr>
        <p:grpSpPr>
          <a:xfrm>
            <a:off x="2981123" y="2104810"/>
            <a:ext cx="2693122" cy="2603114"/>
            <a:chOff x="7146925" y="-1503363"/>
            <a:chExt cx="2992438" cy="2892426"/>
          </a:xfrm>
          <a:solidFill>
            <a:srgbClr val="D1A773">
              <a:alpha val="42000"/>
            </a:srgb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146925" y="-1503363"/>
              <a:ext cx="2992438" cy="2892426"/>
            </a:xfrm>
            <a:custGeom>
              <a:avLst/>
              <a:gdLst>
                <a:gd name="T0" fmla="*/ 449 w 507"/>
                <a:gd name="T1" fmla="*/ 466 h 490"/>
                <a:gd name="T2" fmla="*/ 404 w 507"/>
                <a:gd name="T3" fmla="*/ 481 h 490"/>
                <a:gd name="T4" fmla="*/ 377 w 507"/>
                <a:gd name="T5" fmla="*/ 445 h 490"/>
                <a:gd name="T6" fmla="*/ 33 w 507"/>
                <a:gd name="T7" fmla="*/ 445 h 490"/>
                <a:gd name="T8" fmla="*/ 0 w 507"/>
                <a:gd name="T9" fmla="*/ 83 h 490"/>
                <a:gd name="T10" fmla="*/ 201 w 507"/>
                <a:gd name="T11" fmla="*/ 50 h 490"/>
                <a:gd name="T12" fmla="*/ 440 w 507"/>
                <a:gd name="T13" fmla="*/ 5 h 490"/>
                <a:gd name="T14" fmla="*/ 468 w 507"/>
                <a:gd name="T15" fmla="*/ 29 h 490"/>
                <a:gd name="T16" fmla="*/ 484 w 507"/>
                <a:gd name="T17" fmla="*/ 50 h 490"/>
                <a:gd name="T18" fmla="*/ 507 w 507"/>
                <a:gd name="T19" fmla="*/ 85 h 490"/>
                <a:gd name="T20" fmla="*/ 473 w 507"/>
                <a:gd name="T21" fmla="*/ 445 h 490"/>
                <a:gd name="T22" fmla="*/ 245 w 507"/>
                <a:gd name="T23" fmla="*/ 247 h 490"/>
                <a:gd name="T24" fmla="*/ 235 w 507"/>
                <a:gd name="T25" fmla="*/ 66 h 490"/>
                <a:gd name="T26" fmla="*/ 16 w 507"/>
                <a:gd name="T27" fmla="*/ 83 h 490"/>
                <a:gd name="T28" fmla="*/ 33 w 507"/>
                <a:gd name="T29" fmla="*/ 428 h 490"/>
                <a:gd name="T30" fmla="*/ 245 w 507"/>
                <a:gd name="T31" fmla="*/ 417 h 490"/>
                <a:gd name="T32" fmla="*/ 451 w 507"/>
                <a:gd name="T33" fmla="*/ 20 h 490"/>
                <a:gd name="T34" fmla="*/ 273 w 507"/>
                <a:gd name="T35" fmla="*/ 62 h 490"/>
                <a:gd name="T36" fmla="*/ 262 w 507"/>
                <a:gd name="T37" fmla="*/ 415 h 490"/>
                <a:gd name="T38" fmla="*/ 271 w 507"/>
                <a:gd name="T39" fmla="*/ 424 h 490"/>
                <a:gd name="T40" fmla="*/ 451 w 507"/>
                <a:gd name="T41" fmla="*/ 371 h 490"/>
                <a:gd name="T42" fmla="*/ 451 w 507"/>
                <a:gd name="T43" fmla="*/ 20 h 490"/>
                <a:gd name="T44" fmla="*/ 468 w 507"/>
                <a:gd name="T45" fmla="*/ 79 h 490"/>
                <a:gd name="T46" fmla="*/ 456 w 507"/>
                <a:gd name="T47" fmla="*/ 397 h 490"/>
                <a:gd name="T48" fmla="*/ 469 w 507"/>
                <a:gd name="T49" fmla="*/ 428 h 490"/>
                <a:gd name="T50" fmla="*/ 490 w 507"/>
                <a:gd name="T51" fmla="*/ 410 h 490"/>
                <a:gd name="T52" fmla="*/ 468 w 507"/>
                <a:gd name="T53" fmla="*/ 68 h 490"/>
                <a:gd name="T54" fmla="*/ 399 w 507"/>
                <a:gd name="T55" fmla="*/ 411 h 490"/>
                <a:gd name="T56" fmla="*/ 394 w 507"/>
                <a:gd name="T57" fmla="*/ 445 h 490"/>
                <a:gd name="T58" fmla="*/ 413 w 507"/>
                <a:gd name="T59" fmla="*/ 458 h 490"/>
                <a:gd name="T60" fmla="*/ 431 w 507"/>
                <a:gd name="T61" fmla="*/ 403 h 490"/>
                <a:gd name="T62" fmla="*/ 336 w 507"/>
                <a:gd name="T63" fmla="*/ 428 h 490"/>
                <a:gd name="T64" fmla="*/ 376 w 507"/>
                <a:gd name="T65" fmla="*/ 41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7" h="490">
                  <a:moveTo>
                    <a:pt x="449" y="445"/>
                  </a:moveTo>
                  <a:cubicBezTo>
                    <a:pt x="449" y="453"/>
                    <a:pt x="449" y="460"/>
                    <a:pt x="449" y="466"/>
                  </a:cubicBezTo>
                  <a:cubicBezTo>
                    <a:pt x="448" y="482"/>
                    <a:pt x="434" y="490"/>
                    <a:pt x="421" y="481"/>
                  </a:cubicBezTo>
                  <a:cubicBezTo>
                    <a:pt x="415" y="477"/>
                    <a:pt x="411" y="478"/>
                    <a:pt x="404" y="481"/>
                  </a:cubicBezTo>
                  <a:cubicBezTo>
                    <a:pt x="392" y="489"/>
                    <a:pt x="378" y="482"/>
                    <a:pt x="377" y="467"/>
                  </a:cubicBezTo>
                  <a:cubicBezTo>
                    <a:pt x="377" y="460"/>
                    <a:pt x="377" y="453"/>
                    <a:pt x="377" y="445"/>
                  </a:cubicBezTo>
                  <a:cubicBezTo>
                    <a:pt x="372" y="445"/>
                    <a:pt x="368" y="445"/>
                    <a:pt x="364" y="445"/>
                  </a:cubicBezTo>
                  <a:cubicBezTo>
                    <a:pt x="254" y="445"/>
                    <a:pt x="143" y="445"/>
                    <a:pt x="33" y="445"/>
                  </a:cubicBezTo>
                  <a:cubicBezTo>
                    <a:pt x="10" y="445"/>
                    <a:pt x="0" y="435"/>
                    <a:pt x="0" y="411"/>
                  </a:cubicBezTo>
                  <a:cubicBezTo>
                    <a:pt x="0" y="302"/>
                    <a:pt x="0" y="193"/>
                    <a:pt x="0" y="83"/>
                  </a:cubicBezTo>
                  <a:cubicBezTo>
                    <a:pt x="0" y="59"/>
                    <a:pt x="10" y="50"/>
                    <a:pt x="34" y="50"/>
                  </a:cubicBezTo>
                  <a:cubicBezTo>
                    <a:pt x="90" y="50"/>
                    <a:pt x="145" y="49"/>
                    <a:pt x="201" y="50"/>
                  </a:cubicBezTo>
                  <a:cubicBezTo>
                    <a:pt x="236" y="51"/>
                    <a:pt x="270" y="46"/>
                    <a:pt x="303" y="38"/>
                  </a:cubicBezTo>
                  <a:cubicBezTo>
                    <a:pt x="349" y="26"/>
                    <a:pt x="395" y="16"/>
                    <a:pt x="440" y="5"/>
                  </a:cubicBezTo>
                  <a:cubicBezTo>
                    <a:pt x="460" y="0"/>
                    <a:pt x="468" y="6"/>
                    <a:pt x="468" y="26"/>
                  </a:cubicBezTo>
                  <a:cubicBezTo>
                    <a:pt x="468" y="27"/>
                    <a:pt x="468" y="28"/>
                    <a:pt x="468" y="29"/>
                  </a:cubicBezTo>
                  <a:cubicBezTo>
                    <a:pt x="468" y="35"/>
                    <a:pt x="466" y="43"/>
                    <a:pt x="469" y="47"/>
                  </a:cubicBezTo>
                  <a:cubicBezTo>
                    <a:pt x="471" y="50"/>
                    <a:pt x="479" y="49"/>
                    <a:pt x="484" y="50"/>
                  </a:cubicBezTo>
                  <a:cubicBezTo>
                    <a:pt x="496" y="52"/>
                    <a:pt x="505" y="62"/>
                    <a:pt x="507" y="75"/>
                  </a:cubicBezTo>
                  <a:cubicBezTo>
                    <a:pt x="507" y="78"/>
                    <a:pt x="507" y="81"/>
                    <a:pt x="507" y="85"/>
                  </a:cubicBezTo>
                  <a:cubicBezTo>
                    <a:pt x="507" y="193"/>
                    <a:pt x="507" y="302"/>
                    <a:pt x="507" y="411"/>
                  </a:cubicBezTo>
                  <a:cubicBezTo>
                    <a:pt x="507" y="435"/>
                    <a:pt x="497" y="445"/>
                    <a:pt x="473" y="445"/>
                  </a:cubicBezTo>
                  <a:cubicBezTo>
                    <a:pt x="466" y="445"/>
                    <a:pt x="458" y="445"/>
                    <a:pt x="449" y="445"/>
                  </a:cubicBezTo>
                  <a:close/>
                  <a:moveTo>
                    <a:pt x="245" y="247"/>
                  </a:moveTo>
                  <a:cubicBezTo>
                    <a:pt x="245" y="191"/>
                    <a:pt x="245" y="134"/>
                    <a:pt x="245" y="77"/>
                  </a:cubicBezTo>
                  <a:cubicBezTo>
                    <a:pt x="245" y="69"/>
                    <a:pt x="244" y="66"/>
                    <a:pt x="235" y="66"/>
                  </a:cubicBezTo>
                  <a:cubicBezTo>
                    <a:pt x="168" y="67"/>
                    <a:pt x="100" y="66"/>
                    <a:pt x="33" y="66"/>
                  </a:cubicBezTo>
                  <a:cubicBezTo>
                    <a:pt x="20" y="66"/>
                    <a:pt x="16" y="70"/>
                    <a:pt x="16" y="83"/>
                  </a:cubicBezTo>
                  <a:cubicBezTo>
                    <a:pt x="16" y="193"/>
                    <a:pt x="16" y="302"/>
                    <a:pt x="16" y="411"/>
                  </a:cubicBezTo>
                  <a:cubicBezTo>
                    <a:pt x="16" y="425"/>
                    <a:pt x="20" y="428"/>
                    <a:pt x="33" y="428"/>
                  </a:cubicBezTo>
                  <a:cubicBezTo>
                    <a:pt x="100" y="428"/>
                    <a:pt x="167" y="428"/>
                    <a:pt x="234" y="429"/>
                  </a:cubicBezTo>
                  <a:cubicBezTo>
                    <a:pt x="243" y="429"/>
                    <a:pt x="245" y="426"/>
                    <a:pt x="245" y="417"/>
                  </a:cubicBezTo>
                  <a:cubicBezTo>
                    <a:pt x="245" y="360"/>
                    <a:pt x="245" y="304"/>
                    <a:pt x="245" y="247"/>
                  </a:cubicBezTo>
                  <a:close/>
                  <a:moveTo>
                    <a:pt x="451" y="20"/>
                  </a:moveTo>
                  <a:cubicBezTo>
                    <a:pt x="446" y="21"/>
                    <a:pt x="443" y="22"/>
                    <a:pt x="440" y="22"/>
                  </a:cubicBezTo>
                  <a:cubicBezTo>
                    <a:pt x="385" y="36"/>
                    <a:pt x="329" y="49"/>
                    <a:pt x="273" y="62"/>
                  </a:cubicBezTo>
                  <a:cubicBezTo>
                    <a:pt x="264" y="64"/>
                    <a:pt x="262" y="67"/>
                    <a:pt x="262" y="76"/>
                  </a:cubicBezTo>
                  <a:cubicBezTo>
                    <a:pt x="262" y="189"/>
                    <a:pt x="262" y="302"/>
                    <a:pt x="262" y="415"/>
                  </a:cubicBezTo>
                  <a:cubicBezTo>
                    <a:pt x="262" y="418"/>
                    <a:pt x="262" y="421"/>
                    <a:pt x="262" y="425"/>
                  </a:cubicBezTo>
                  <a:cubicBezTo>
                    <a:pt x="266" y="425"/>
                    <a:pt x="268" y="424"/>
                    <a:pt x="271" y="424"/>
                  </a:cubicBezTo>
                  <a:cubicBezTo>
                    <a:pt x="328" y="410"/>
                    <a:pt x="384" y="397"/>
                    <a:pt x="441" y="384"/>
                  </a:cubicBezTo>
                  <a:cubicBezTo>
                    <a:pt x="449" y="382"/>
                    <a:pt x="451" y="379"/>
                    <a:pt x="451" y="371"/>
                  </a:cubicBezTo>
                  <a:cubicBezTo>
                    <a:pt x="451" y="258"/>
                    <a:pt x="451" y="144"/>
                    <a:pt x="451" y="31"/>
                  </a:cubicBezTo>
                  <a:cubicBezTo>
                    <a:pt x="451" y="27"/>
                    <a:pt x="451" y="24"/>
                    <a:pt x="451" y="20"/>
                  </a:cubicBezTo>
                  <a:close/>
                  <a:moveTo>
                    <a:pt x="468" y="68"/>
                  </a:moveTo>
                  <a:cubicBezTo>
                    <a:pt x="468" y="72"/>
                    <a:pt x="468" y="76"/>
                    <a:pt x="468" y="79"/>
                  </a:cubicBezTo>
                  <a:cubicBezTo>
                    <a:pt x="468" y="180"/>
                    <a:pt x="468" y="281"/>
                    <a:pt x="468" y="381"/>
                  </a:cubicBezTo>
                  <a:cubicBezTo>
                    <a:pt x="468" y="390"/>
                    <a:pt x="466" y="396"/>
                    <a:pt x="456" y="397"/>
                  </a:cubicBezTo>
                  <a:cubicBezTo>
                    <a:pt x="450" y="398"/>
                    <a:pt x="449" y="401"/>
                    <a:pt x="449" y="407"/>
                  </a:cubicBezTo>
                  <a:cubicBezTo>
                    <a:pt x="448" y="428"/>
                    <a:pt x="448" y="428"/>
                    <a:pt x="469" y="428"/>
                  </a:cubicBezTo>
                  <a:cubicBezTo>
                    <a:pt x="470" y="428"/>
                    <a:pt x="471" y="428"/>
                    <a:pt x="471" y="428"/>
                  </a:cubicBezTo>
                  <a:cubicBezTo>
                    <a:pt x="487" y="428"/>
                    <a:pt x="490" y="426"/>
                    <a:pt x="490" y="410"/>
                  </a:cubicBezTo>
                  <a:cubicBezTo>
                    <a:pt x="490" y="301"/>
                    <a:pt x="490" y="193"/>
                    <a:pt x="490" y="85"/>
                  </a:cubicBezTo>
                  <a:cubicBezTo>
                    <a:pt x="490" y="68"/>
                    <a:pt x="486" y="65"/>
                    <a:pt x="468" y="68"/>
                  </a:cubicBezTo>
                  <a:close/>
                  <a:moveTo>
                    <a:pt x="431" y="403"/>
                  </a:moveTo>
                  <a:cubicBezTo>
                    <a:pt x="420" y="406"/>
                    <a:pt x="409" y="408"/>
                    <a:pt x="399" y="411"/>
                  </a:cubicBezTo>
                  <a:cubicBezTo>
                    <a:pt x="397" y="412"/>
                    <a:pt x="394" y="416"/>
                    <a:pt x="394" y="418"/>
                  </a:cubicBezTo>
                  <a:cubicBezTo>
                    <a:pt x="394" y="427"/>
                    <a:pt x="394" y="436"/>
                    <a:pt x="394" y="445"/>
                  </a:cubicBezTo>
                  <a:cubicBezTo>
                    <a:pt x="394" y="452"/>
                    <a:pt x="394" y="459"/>
                    <a:pt x="394" y="467"/>
                  </a:cubicBezTo>
                  <a:cubicBezTo>
                    <a:pt x="402" y="463"/>
                    <a:pt x="407" y="458"/>
                    <a:pt x="413" y="458"/>
                  </a:cubicBezTo>
                  <a:cubicBezTo>
                    <a:pt x="419" y="458"/>
                    <a:pt x="425" y="463"/>
                    <a:pt x="431" y="466"/>
                  </a:cubicBezTo>
                  <a:cubicBezTo>
                    <a:pt x="431" y="445"/>
                    <a:pt x="431" y="425"/>
                    <a:pt x="431" y="403"/>
                  </a:cubicBezTo>
                  <a:close/>
                  <a:moveTo>
                    <a:pt x="336" y="426"/>
                  </a:moveTo>
                  <a:cubicBezTo>
                    <a:pt x="336" y="426"/>
                    <a:pt x="336" y="427"/>
                    <a:pt x="336" y="428"/>
                  </a:cubicBezTo>
                  <a:cubicBezTo>
                    <a:pt x="350" y="428"/>
                    <a:pt x="363" y="428"/>
                    <a:pt x="376" y="428"/>
                  </a:cubicBezTo>
                  <a:cubicBezTo>
                    <a:pt x="376" y="424"/>
                    <a:pt x="376" y="421"/>
                    <a:pt x="376" y="416"/>
                  </a:cubicBezTo>
                  <a:cubicBezTo>
                    <a:pt x="362" y="420"/>
                    <a:pt x="349" y="423"/>
                    <a:pt x="336" y="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46950" y="-954087"/>
              <a:ext cx="950913" cy="892175"/>
            </a:xfrm>
            <a:custGeom>
              <a:avLst/>
              <a:gdLst>
                <a:gd name="T0" fmla="*/ 0 w 161"/>
                <a:gd name="T1" fmla="*/ 75 h 151"/>
                <a:gd name="T2" fmla="*/ 0 w 161"/>
                <a:gd name="T3" fmla="*/ 14 h 151"/>
                <a:gd name="T4" fmla="*/ 13 w 161"/>
                <a:gd name="T5" fmla="*/ 1 h 151"/>
                <a:gd name="T6" fmla="*/ 109 w 161"/>
                <a:gd name="T7" fmla="*/ 0 h 151"/>
                <a:gd name="T8" fmla="*/ 121 w 161"/>
                <a:gd name="T9" fmla="*/ 12 h 151"/>
                <a:gd name="T10" fmla="*/ 121 w 161"/>
                <a:gd name="T11" fmla="*/ 40 h 151"/>
                <a:gd name="T12" fmla="*/ 129 w 161"/>
                <a:gd name="T13" fmla="*/ 49 h 151"/>
                <a:gd name="T14" fmla="*/ 150 w 161"/>
                <a:gd name="T15" fmla="*/ 49 h 151"/>
                <a:gd name="T16" fmla="*/ 161 w 161"/>
                <a:gd name="T17" fmla="*/ 59 h 151"/>
                <a:gd name="T18" fmla="*/ 161 w 161"/>
                <a:gd name="T19" fmla="*/ 91 h 151"/>
                <a:gd name="T20" fmla="*/ 151 w 161"/>
                <a:gd name="T21" fmla="*/ 101 h 151"/>
                <a:gd name="T22" fmla="*/ 132 w 161"/>
                <a:gd name="T23" fmla="*/ 101 h 151"/>
                <a:gd name="T24" fmla="*/ 121 w 161"/>
                <a:gd name="T25" fmla="*/ 112 h 151"/>
                <a:gd name="T26" fmla="*/ 121 w 161"/>
                <a:gd name="T27" fmla="*/ 139 h 151"/>
                <a:gd name="T28" fmla="*/ 108 w 161"/>
                <a:gd name="T29" fmla="*/ 151 h 151"/>
                <a:gd name="T30" fmla="*/ 12 w 161"/>
                <a:gd name="T31" fmla="*/ 151 h 151"/>
                <a:gd name="T32" fmla="*/ 0 w 161"/>
                <a:gd name="T33" fmla="*/ 139 h 151"/>
                <a:gd name="T34" fmla="*/ 0 w 161"/>
                <a:gd name="T35" fmla="*/ 75 h 151"/>
                <a:gd name="T36" fmla="*/ 103 w 161"/>
                <a:gd name="T37" fmla="*/ 17 h 151"/>
                <a:gd name="T38" fmla="*/ 27 w 161"/>
                <a:gd name="T39" fmla="*/ 17 h 151"/>
                <a:gd name="T40" fmla="*/ 17 w 161"/>
                <a:gd name="T41" fmla="*/ 28 h 151"/>
                <a:gd name="T42" fmla="*/ 17 w 161"/>
                <a:gd name="T43" fmla="*/ 124 h 151"/>
                <a:gd name="T44" fmla="*/ 17 w 161"/>
                <a:gd name="T45" fmla="*/ 134 h 151"/>
                <a:gd name="T46" fmla="*/ 103 w 161"/>
                <a:gd name="T47" fmla="*/ 134 h 151"/>
                <a:gd name="T48" fmla="*/ 103 w 161"/>
                <a:gd name="T49" fmla="*/ 101 h 151"/>
                <a:gd name="T50" fmla="*/ 83 w 161"/>
                <a:gd name="T51" fmla="*/ 101 h 151"/>
                <a:gd name="T52" fmla="*/ 72 w 161"/>
                <a:gd name="T53" fmla="*/ 91 h 151"/>
                <a:gd name="T54" fmla="*/ 72 w 161"/>
                <a:gd name="T55" fmla="*/ 59 h 151"/>
                <a:gd name="T56" fmla="*/ 83 w 161"/>
                <a:gd name="T57" fmla="*/ 49 h 151"/>
                <a:gd name="T58" fmla="*/ 103 w 161"/>
                <a:gd name="T59" fmla="*/ 49 h 151"/>
                <a:gd name="T60" fmla="*/ 103 w 161"/>
                <a:gd name="T61" fmla="*/ 17 h 151"/>
                <a:gd name="T62" fmla="*/ 89 w 161"/>
                <a:gd name="T63" fmla="*/ 66 h 151"/>
                <a:gd name="T64" fmla="*/ 90 w 161"/>
                <a:gd name="T65" fmla="*/ 79 h 151"/>
                <a:gd name="T66" fmla="*/ 95 w 161"/>
                <a:gd name="T67" fmla="*/ 84 h 151"/>
                <a:gd name="T68" fmla="*/ 139 w 161"/>
                <a:gd name="T69" fmla="*/ 84 h 151"/>
                <a:gd name="T70" fmla="*/ 144 w 161"/>
                <a:gd name="T71" fmla="*/ 77 h 151"/>
                <a:gd name="T72" fmla="*/ 140 w 161"/>
                <a:gd name="T73" fmla="*/ 66 h 151"/>
                <a:gd name="T74" fmla="*/ 89 w 161"/>
                <a:gd name="T75" fmla="*/ 6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1">
                  <a:moveTo>
                    <a:pt x="0" y="75"/>
                  </a:moveTo>
                  <a:cubicBezTo>
                    <a:pt x="0" y="55"/>
                    <a:pt x="0" y="34"/>
                    <a:pt x="0" y="14"/>
                  </a:cubicBezTo>
                  <a:cubicBezTo>
                    <a:pt x="0" y="3"/>
                    <a:pt x="2" y="1"/>
                    <a:pt x="13" y="1"/>
                  </a:cubicBezTo>
                  <a:cubicBezTo>
                    <a:pt x="45" y="1"/>
                    <a:pt x="77" y="1"/>
                    <a:pt x="109" y="0"/>
                  </a:cubicBezTo>
                  <a:cubicBezTo>
                    <a:pt x="117" y="0"/>
                    <a:pt x="121" y="4"/>
                    <a:pt x="121" y="12"/>
                  </a:cubicBezTo>
                  <a:cubicBezTo>
                    <a:pt x="121" y="21"/>
                    <a:pt x="121" y="31"/>
                    <a:pt x="121" y="40"/>
                  </a:cubicBezTo>
                  <a:cubicBezTo>
                    <a:pt x="120" y="46"/>
                    <a:pt x="122" y="49"/>
                    <a:pt x="129" y="49"/>
                  </a:cubicBezTo>
                  <a:cubicBezTo>
                    <a:pt x="136" y="48"/>
                    <a:pt x="143" y="49"/>
                    <a:pt x="150" y="49"/>
                  </a:cubicBezTo>
                  <a:cubicBezTo>
                    <a:pt x="157" y="49"/>
                    <a:pt x="161" y="52"/>
                    <a:pt x="161" y="59"/>
                  </a:cubicBezTo>
                  <a:cubicBezTo>
                    <a:pt x="161" y="70"/>
                    <a:pt x="161" y="80"/>
                    <a:pt x="161" y="91"/>
                  </a:cubicBezTo>
                  <a:cubicBezTo>
                    <a:pt x="161" y="98"/>
                    <a:pt x="158" y="101"/>
                    <a:pt x="151" y="101"/>
                  </a:cubicBezTo>
                  <a:cubicBezTo>
                    <a:pt x="144" y="101"/>
                    <a:pt x="138" y="102"/>
                    <a:pt x="132" y="101"/>
                  </a:cubicBezTo>
                  <a:cubicBezTo>
                    <a:pt x="124" y="100"/>
                    <a:pt x="120" y="103"/>
                    <a:pt x="121" y="112"/>
                  </a:cubicBezTo>
                  <a:cubicBezTo>
                    <a:pt x="121" y="121"/>
                    <a:pt x="121" y="130"/>
                    <a:pt x="121" y="139"/>
                  </a:cubicBezTo>
                  <a:cubicBezTo>
                    <a:pt x="121" y="148"/>
                    <a:pt x="117" y="151"/>
                    <a:pt x="108" y="151"/>
                  </a:cubicBezTo>
                  <a:cubicBezTo>
                    <a:pt x="76" y="151"/>
                    <a:pt x="44" y="151"/>
                    <a:pt x="12" y="151"/>
                  </a:cubicBezTo>
                  <a:cubicBezTo>
                    <a:pt x="4" y="151"/>
                    <a:pt x="0" y="148"/>
                    <a:pt x="0" y="139"/>
                  </a:cubicBezTo>
                  <a:cubicBezTo>
                    <a:pt x="0" y="118"/>
                    <a:pt x="0" y="97"/>
                    <a:pt x="0" y="75"/>
                  </a:cubicBezTo>
                  <a:close/>
                  <a:moveTo>
                    <a:pt x="103" y="17"/>
                  </a:moveTo>
                  <a:cubicBezTo>
                    <a:pt x="77" y="17"/>
                    <a:pt x="52" y="18"/>
                    <a:pt x="27" y="17"/>
                  </a:cubicBezTo>
                  <a:cubicBezTo>
                    <a:pt x="18" y="17"/>
                    <a:pt x="17" y="20"/>
                    <a:pt x="17" y="28"/>
                  </a:cubicBezTo>
                  <a:cubicBezTo>
                    <a:pt x="17" y="60"/>
                    <a:pt x="17" y="92"/>
                    <a:pt x="17" y="124"/>
                  </a:cubicBezTo>
                  <a:cubicBezTo>
                    <a:pt x="17" y="127"/>
                    <a:pt x="17" y="130"/>
                    <a:pt x="17" y="134"/>
                  </a:cubicBezTo>
                  <a:cubicBezTo>
                    <a:pt x="47" y="134"/>
                    <a:pt x="75" y="134"/>
                    <a:pt x="103" y="134"/>
                  </a:cubicBezTo>
                  <a:cubicBezTo>
                    <a:pt x="103" y="123"/>
                    <a:pt x="103" y="112"/>
                    <a:pt x="103" y="101"/>
                  </a:cubicBezTo>
                  <a:cubicBezTo>
                    <a:pt x="96" y="101"/>
                    <a:pt x="89" y="101"/>
                    <a:pt x="83" y="101"/>
                  </a:cubicBezTo>
                  <a:cubicBezTo>
                    <a:pt x="76" y="101"/>
                    <a:pt x="72" y="98"/>
                    <a:pt x="72" y="91"/>
                  </a:cubicBezTo>
                  <a:cubicBezTo>
                    <a:pt x="72" y="81"/>
                    <a:pt x="72" y="70"/>
                    <a:pt x="72" y="59"/>
                  </a:cubicBezTo>
                  <a:cubicBezTo>
                    <a:pt x="73" y="52"/>
                    <a:pt x="76" y="49"/>
                    <a:pt x="83" y="49"/>
                  </a:cubicBezTo>
                  <a:cubicBezTo>
                    <a:pt x="90" y="49"/>
                    <a:pt x="96" y="49"/>
                    <a:pt x="103" y="49"/>
                  </a:cubicBezTo>
                  <a:cubicBezTo>
                    <a:pt x="103" y="38"/>
                    <a:pt x="103" y="28"/>
                    <a:pt x="103" y="17"/>
                  </a:cubicBezTo>
                  <a:close/>
                  <a:moveTo>
                    <a:pt x="89" y="66"/>
                  </a:moveTo>
                  <a:cubicBezTo>
                    <a:pt x="89" y="71"/>
                    <a:pt x="89" y="75"/>
                    <a:pt x="90" y="79"/>
                  </a:cubicBezTo>
                  <a:cubicBezTo>
                    <a:pt x="90" y="81"/>
                    <a:pt x="93" y="84"/>
                    <a:pt x="95" y="84"/>
                  </a:cubicBezTo>
                  <a:cubicBezTo>
                    <a:pt x="109" y="84"/>
                    <a:pt x="124" y="85"/>
                    <a:pt x="139" y="84"/>
                  </a:cubicBezTo>
                  <a:cubicBezTo>
                    <a:pt x="141" y="84"/>
                    <a:pt x="144" y="79"/>
                    <a:pt x="144" y="77"/>
                  </a:cubicBezTo>
                  <a:cubicBezTo>
                    <a:pt x="144" y="73"/>
                    <a:pt x="142" y="66"/>
                    <a:pt x="140" y="66"/>
                  </a:cubicBezTo>
                  <a:cubicBezTo>
                    <a:pt x="123" y="65"/>
                    <a:pt x="107" y="66"/>
                    <a:pt x="8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466013" y="44450"/>
              <a:ext cx="996950" cy="890588"/>
            </a:xfrm>
            <a:custGeom>
              <a:avLst/>
              <a:gdLst>
                <a:gd name="T0" fmla="*/ 169 w 169"/>
                <a:gd name="T1" fmla="*/ 76 h 151"/>
                <a:gd name="T2" fmla="*/ 169 w 169"/>
                <a:gd name="T3" fmla="*/ 138 h 151"/>
                <a:gd name="T4" fmla="*/ 156 w 169"/>
                <a:gd name="T5" fmla="*/ 151 h 151"/>
                <a:gd name="T6" fmla="*/ 61 w 169"/>
                <a:gd name="T7" fmla="*/ 151 h 151"/>
                <a:gd name="T8" fmla="*/ 48 w 169"/>
                <a:gd name="T9" fmla="*/ 138 h 151"/>
                <a:gd name="T10" fmla="*/ 48 w 169"/>
                <a:gd name="T11" fmla="*/ 118 h 151"/>
                <a:gd name="T12" fmla="*/ 40 w 169"/>
                <a:gd name="T13" fmla="*/ 110 h 151"/>
                <a:gd name="T14" fmla="*/ 12 w 169"/>
                <a:gd name="T15" fmla="*/ 110 h 151"/>
                <a:gd name="T16" fmla="*/ 0 w 169"/>
                <a:gd name="T17" fmla="*/ 99 h 151"/>
                <a:gd name="T18" fmla="*/ 0 w 169"/>
                <a:gd name="T19" fmla="*/ 68 h 151"/>
                <a:gd name="T20" fmla="*/ 10 w 169"/>
                <a:gd name="T21" fmla="*/ 58 h 151"/>
                <a:gd name="T22" fmla="*/ 37 w 169"/>
                <a:gd name="T23" fmla="*/ 58 h 151"/>
                <a:gd name="T24" fmla="*/ 48 w 169"/>
                <a:gd name="T25" fmla="*/ 47 h 151"/>
                <a:gd name="T26" fmla="*/ 48 w 169"/>
                <a:gd name="T27" fmla="*/ 13 h 151"/>
                <a:gd name="T28" fmla="*/ 60 w 169"/>
                <a:gd name="T29" fmla="*/ 0 h 151"/>
                <a:gd name="T30" fmla="*/ 157 w 169"/>
                <a:gd name="T31" fmla="*/ 0 h 151"/>
                <a:gd name="T32" fmla="*/ 169 w 169"/>
                <a:gd name="T33" fmla="*/ 13 h 151"/>
                <a:gd name="T34" fmla="*/ 169 w 169"/>
                <a:gd name="T35" fmla="*/ 76 h 151"/>
                <a:gd name="T36" fmla="*/ 169 w 169"/>
                <a:gd name="T37" fmla="*/ 76 h 151"/>
                <a:gd name="T38" fmla="*/ 151 w 169"/>
                <a:gd name="T39" fmla="*/ 134 h 151"/>
                <a:gd name="T40" fmla="*/ 151 w 169"/>
                <a:gd name="T41" fmla="*/ 18 h 151"/>
                <a:gd name="T42" fmla="*/ 65 w 169"/>
                <a:gd name="T43" fmla="*/ 18 h 151"/>
                <a:gd name="T44" fmla="*/ 65 w 169"/>
                <a:gd name="T45" fmla="*/ 46 h 151"/>
                <a:gd name="T46" fmla="*/ 77 w 169"/>
                <a:gd name="T47" fmla="*/ 58 h 151"/>
                <a:gd name="T48" fmla="*/ 89 w 169"/>
                <a:gd name="T49" fmla="*/ 70 h 151"/>
                <a:gd name="T50" fmla="*/ 89 w 169"/>
                <a:gd name="T51" fmla="*/ 88 h 151"/>
                <a:gd name="T52" fmla="*/ 69 w 169"/>
                <a:gd name="T53" fmla="*/ 111 h 151"/>
                <a:gd name="T54" fmla="*/ 66 w 169"/>
                <a:gd name="T55" fmla="*/ 112 h 151"/>
                <a:gd name="T56" fmla="*/ 66 w 169"/>
                <a:gd name="T57" fmla="*/ 134 h 151"/>
                <a:gd name="T58" fmla="*/ 151 w 169"/>
                <a:gd name="T59" fmla="*/ 134 h 151"/>
                <a:gd name="T60" fmla="*/ 18 w 169"/>
                <a:gd name="T61" fmla="*/ 93 h 151"/>
                <a:gd name="T62" fmla="*/ 71 w 169"/>
                <a:gd name="T63" fmla="*/ 93 h 151"/>
                <a:gd name="T64" fmla="*/ 71 w 169"/>
                <a:gd name="T65" fmla="*/ 75 h 151"/>
                <a:gd name="T66" fmla="*/ 18 w 169"/>
                <a:gd name="T67" fmla="*/ 75 h 151"/>
                <a:gd name="T68" fmla="*/ 18 w 169"/>
                <a:gd name="T69" fmla="*/ 9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151">
                  <a:moveTo>
                    <a:pt x="169" y="76"/>
                  </a:moveTo>
                  <a:cubicBezTo>
                    <a:pt x="169" y="97"/>
                    <a:pt x="169" y="117"/>
                    <a:pt x="169" y="138"/>
                  </a:cubicBezTo>
                  <a:cubicBezTo>
                    <a:pt x="169" y="149"/>
                    <a:pt x="167" y="151"/>
                    <a:pt x="156" y="151"/>
                  </a:cubicBezTo>
                  <a:cubicBezTo>
                    <a:pt x="124" y="151"/>
                    <a:pt x="93" y="151"/>
                    <a:pt x="61" y="151"/>
                  </a:cubicBezTo>
                  <a:cubicBezTo>
                    <a:pt x="50" y="151"/>
                    <a:pt x="48" y="150"/>
                    <a:pt x="48" y="138"/>
                  </a:cubicBezTo>
                  <a:cubicBezTo>
                    <a:pt x="48" y="131"/>
                    <a:pt x="48" y="124"/>
                    <a:pt x="48" y="118"/>
                  </a:cubicBezTo>
                  <a:cubicBezTo>
                    <a:pt x="49" y="112"/>
                    <a:pt x="46" y="110"/>
                    <a:pt x="40" y="110"/>
                  </a:cubicBezTo>
                  <a:cubicBezTo>
                    <a:pt x="31" y="111"/>
                    <a:pt x="21" y="110"/>
                    <a:pt x="12" y="110"/>
                  </a:cubicBezTo>
                  <a:cubicBezTo>
                    <a:pt x="4" y="110"/>
                    <a:pt x="0" y="107"/>
                    <a:pt x="0" y="99"/>
                  </a:cubicBezTo>
                  <a:cubicBezTo>
                    <a:pt x="0" y="88"/>
                    <a:pt x="0" y="78"/>
                    <a:pt x="0" y="68"/>
                  </a:cubicBezTo>
                  <a:cubicBezTo>
                    <a:pt x="0" y="61"/>
                    <a:pt x="4" y="58"/>
                    <a:pt x="10" y="58"/>
                  </a:cubicBezTo>
                  <a:cubicBezTo>
                    <a:pt x="19" y="58"/>
                    <a:pt x="28" y="57"/>
                    <a:pt x="37" y="58"/>
                  </a:cubicBezTo>
                  <a:cubicBezTo>
                    <a:pt x="45" y="58"/>
                    <a:pt x="49" y="56"/>
                    <a:pt x="48" y="47"/>
                  </a:cubicBezTo>
                  <a:cubicBezTo>
                    <a:pt x="48" y="35"/>
                    <a:pt x="48" y="24"/>
                    <a:pt x="48" y="13"/>
                  </a:cubicBezTo>
                  <a:cubicBezTo>
                    <a:pt x="48" y="4"/>
                    <a:pt x="51" y="0"/>
                    <a:pt x="60" y="0"/>
                  </a:cubicBezTo>
                  <a:cubicBezTo>
                    <a:pt x="92" y="1"/>
                    <a:pt x="124" y="1"/>
                    <a:pt x="157" y="0"/>
                  </a:cubicBezTo>
                  <a:cubicBezTo>
                    <a:pt x="166" y="0"/>
                    <a:pt x="169" y="5"/>
                    <a:pt x="169" y="13"/>
                  </a:cubicBezTo>
                  <a:cubicBezTo>
                    <a:pt x="169" y="34"/>
                    <a:pt x="169" y="55"/>
                    <a:pt x="169" y="76"/>
                  </a:cubicBezTo>
                  <a:cubicBezTo>
                    <a:pt x="169" y="76"/>
                    <a:pt x="169" y="76"/>
                    <a:pt x="169" y="76"/>
                  </a:cubicBezTo>
                  <a:close/>
                  <a:moveTo>
                    <a:pt x="151" y="134"/>
                  </a:moveTo>
                  <a:cubicBezTo>
                    <a:pt x="151" y="94"/>
                    <a:pt x="151" y="56"/>
                    <a:pt x="151" y="18"/>
                  </a:cubicBezTo>
                  <a:cubicBezTo>
                    <a:pt x="122" y="18"/>
                    <a:pt x="94" y="18"/>
                    <a:pt x="65" y="18"/>
                  </a:cubicBezTo>
                  <a:cubicBezTo>
                    <a:pt x="65" y="28"/>
                    <a:pt x="66" y="37"/>
                    <a:pt x="65" y="46"/>
                  </a:cubicBezTo>
                  <a:cubicBezTo>
                    <a:pt x="64" y="56"/>
                    <a:pt x="67" y="59"/>
                    <a:pt x="77" y="58"/>
                  </a:cubicBezTo>
                  <a:cubicBezTo>
                    <a:pt x="86" y="57"/>
                    <a:pt x="89" y="61"/>
                    <a:pt x="89" y="70"/>
                  </a:cubicBezTo>
                  <a:cubicBezTo>
                    <a:pt x="88" y="76"/>
                    <a:pt x="89" y="82"/>
                    <a:pt x="89" y="88"/>
                  </a:cubicBezTo>
                  <a:cubicBezTo>
                    <a:pt x="89" y="109"/>
                    <a:pt x="89" y="109"/>
                    <a:pt x="69" y="111"/>
                  </a:cubicBezTo>
                  <a:cubicBezTo>
                    <a:pt x="68" y="111"/>
                    <a:pt x="67" y="111"/>
                    <a:pt x="66" y="112"/>
                  </a:cubicBezTo>
                  <a:cubicBezTo>
                    <a:pt x="66" y="119"/>
                    <a:pt x="66" y="126"/>
                    <a:pt x="66" y="134"/>
                  </a:cubicBezTo>
                  <a:cubicBezTo>
                    <a:pt x="95" y="134"/>
                    <a:pt x="122" y="134"/>
                    <a:pt x="151" y="134"/>
                  </a:cubicBezTo>
                  <a:close/>
                  <a:moveTo>
                    <a:pt x="18" y="93"/>
                  </a:moveTo>
                  <a:cubicBezTo>
                    <a:pt x="36" y="93"/>
                    <a:pt x="53" y="93"/>
                    <a:pt x="71" y="93"/>
                  </a:cubicBezTo>
                  <a:cubicBezTo>
                    <a:pt x="71" y="87"/>
                    <a:pt x="71" y="81"/>
                    <a:pt x="71" y="75"/>
                  </a:cubicBezTo>
                  <a:cubicBezTo>
                    <a:pt x="53" y="75"/>
                    <a:pt x="36" y="75"/>
                    <a:pt x="18" y="75"/>
                  </a:cubicBezTo>
                  <a:cubicBezTo>
                    <a:pt x="18" y="81"/>
                    <a:pt x="18" y="87"/>
                    <a:pt x="1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8156575" y="-954087"/>
              <a:ext cx="330200" cy="106363"/>
            </a:xfrm>
            <a:custGeom>
              <a:avLst/>
              <a:gdLst>
                <a:gd name="T0" fmla="*/ 28 w 56"/>
                <a:gd name="T1" fmla="*/ 1 h 18"/>
                <a:gd name="T2" fmla="*/ 47 w 56"/>
                <a:gd name="T3" fmla="*/ 1 h 18"/>
                <a:gd name="T4" fmla="*/ 55 w 56"/>
                <a:gd name="T5" fmla="*/ 9 h 18"/>
                <a:gd name="T6" fmla="*/ 46 w 56"/>
                <a:gd name="T7" fmla="*/ 17 h 18"/>
                <a:gd name="T8" fmla="*/ 9 w 56"/>
                <a:gd name="T9" fmla="*/ 17 h 18"/>
                <a:gd name="T10" fmla="*/ 0 w 56"/>
                <a:gd name="T11" fmla="*/ 9 h 18"/>
                <a:gd name="T12" fmla="*/ 10 w 56"/>
                <a:gd name="T13" fmla="*/ 1 h 18"/>
                <a:gd name="T14" fmla="*/ 28 w 56"/>
                <a:gd name="T15" fmla="*/ 1 h 18"/>
                <a:gd name="T16" fmla="*/ 28 w 5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8">
                  <a:moveTo>
                    <a:pt x="28" y="1"/>
                  </a:moveTo>
                  <a:cubicBezTo>
                    <a:pt x="34" y="1"/>
                    <a:pt x="41" y="0"/>
                    <a:pt x="47" y="1"/>
                  </a:cubicBezTo>
                  <a:cubicBezTo>
                    <a:pt x="50" y="2"/>
                    <a:pt x="54" y="6"/>
                    <a:pt x="55" y="9"/>
                  </a:cubicBezTo>
                  <a:cubicBezTo>
                    <a:pt x="56" y="14"/>
                    <a:pt x="52" y="17"/>
                    <a:pt x="46" y="17"/>
                  </a:cubicBezTo>
                  <a:cubicBezTo>
                    <a:pt x="34" y="17"/>
                    <a:pt x="22" y="18"/>
                    <a:pt x="9" y="17"/>
                  </a:cubicBezTo>
                  <a:cubicBezTo>
                    <a:pt x="6" y="17"/>
                    <a:pt x="3" y="12"/>
                    <a:pt x="0" y="9"/>
                  </a:cubicBezTo>
                  <a:cubicBezTo>
                    <a:pt x="3" y="6"/>
                    <a:pt x="6" y="2"/>
                    <a:pt x="10" y="1"/>
                  </a:cubicBezTo>
                  <a:cubicBezTo>
                    <a:pt x="15" y="0"/>
                    <a:pt x="22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346950" y="79375"/>
              <a:ext cx="266700" cy="106363"/>
            </a:xfrm>
            <a:custGeom>
              <a:avLst/>
              <a:gdLst>
                <a:gd name="T0" fmla="*/ 23 w 45"/>
                <a:gd name="T1" fmla="*/ 17 h 18"/>
                <a:gd name="T2" fmla="*/ 9 w 45"/>
                <a:gd name="T3" fmla="*/ 17 h 18"/>
                <a:gd name="T4" fmla="*/ 1 w 45"/>
                <a:gd name="T5" fmla="*/ 9 h 18"/>
                <a:gd name="T6" fmla="*/ 8 w 45"/>
                <a:gd name="T7" fmla="*/ 1 h 18"/>
                <a:gd name="T8" fmla="*/ 38 w 45"/>
                <a:gd name="T9" fmla="*/ 1 h 18"/>
                <a:gd name="T10" fmla="*/ 45 w 45"/>
                <a:gd name="T11" fmla="*/ 9 h 18"/>
                <a:gd name="T12" fmla="*/ 38 w 45"/>
                <a:gd name="T13" fmla="*/ 17 h 18"/>
                <a:gd name="T14" fmla="*/ 23 w 45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8">
                  <a:moveTo>
                    <a:pt x="23" y="17"/>
                  </a:moveTo>
                  <a:cubicBezTo>
                    <a:pt x="18" y="17"/>
                    <a:pt x="13" y="18"/>
                    <a:pt x="9" y="17"/>
                  </a:cubicBezTo>
                  <a:cubicBezTo>
                    <a:pt x="5" y="16"/>
                    <a:pt x="1" y="12"/>
                    <a:pt x="1" y="9"/>
                  </a:cubicBezTo>
                  <a:cubicBezTo>
                    <a:pt x="0" y="7"/>
                    <a:pt x="5" y="1"/>
                    <a:pt x="8" y="1"/>
                  </a:cubicBezTo>
                  <a:cubicBezTo>
                    <a:pt x="18" y="0"/>
                    <a:pt x="28" y="0"/>
                    <a:pt x="38" y="1"/>
                  </a:cubicBezTo>
                  <a:cubicBezTo>
                    <a:pt x="41" y="1"/>
                    <a:pt x="45" y="6"/>
                    <a:pt x="45" y="9"/>
                  </a:cubicBezTo>
                  <a:cubicBezTo>
                    <a:pt x="45" y="12"/>
                    <a:pt x="41" y="16"/>
                    <a:pt x="38" y="17"/>
                  </a:cubicBezTo>
                  <a:cubicBezTo>
                    <a:pt x="33" y="18"/>
                    <a:pt x="28" y="17"/>
                    <a:pt x="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8793163" y="-1219200"/>
              <a:ext cx="909638" cy="873125"/>
            </a:xfrm>
            <a:custGeom>
              <a:avLst/>
              <a:gdLst>
                <a:gd name="T0" fmla="*/ 0 w 154"/>
                <a:gd name="T1" fmla="*/ 90 h 148"/>
                <a:gd name="T2" fmla="*/ 0 w 154"/>
                <a:gd name="T3" fmla="*/ 45 h 148"/>
                <a:gd name="T4" fmla="*/ 10 w 154"/>
                <a:gd name="T5" fmla="*/ 33 h 148"/>
                <a:gd name="T6" fmla="*/ 141 w 154"/>
                <a:gd name="T7" fmla="*/ 2 h 148"/>
                <a:gd name="T8" fmla="*/ 154 w 154"/>
                <a:gd name="T9" fmla="*/ 12 h 148"/>
                <a:gd name="T10" fmla="*/ 154 w 154"/>
                <a:gd name="T11" fmla="*/ 101 h 148"/>
                <a:gd name="T12" fmla="*/ 145 w 154"/>
                <a:gd name="T13" fmla="*/ 113 h 148"/>
                <a:gd name="T14" fmla="*/ 14 w 154"/>
                <a:gd name="T15" fmla="*/ 145 h 148"/>
                <a:gd name="T16" fmla="*/ 0 w 154"/>
                <a:gd name="T17" fmla="*/ 134 h 148"/>
                <a:gd name="T18" fmla="*/ 0 w 154"/>
                <a:gd name="T19" fmla="*/ 90 h 148"/>
                <a:gd name="T20" fmla="*/ 137 w 154"/>
                <a:gd name="T21" fmla="*/ 21 h 148"/>
                <a:gd name="T22" fmla="*/ 23 w 154"/>
                <a:gd name="T23" fmla="*/ 47 h 148"/>
                <a:gd name="T24" fmla="*/ 17 w 154"/>
                <a:gd name="T25" fmla="*/ 55 h 148"/>
                <a:gd name="T26" fmla="*/ 17 w 154"/>
                <a:gd name="T27" fmla="*/ 120 h 148"/>
                <a:gd name="T28" fmla="*/ 19 w 154"/>
                <a:gd name="T29" fmla="*/ 127 h 148"/>
                <a:gd name="T30" fmla="*/ 133 w 154"/>
                <a:gd name="T31" fmla="*/ 98 h 148"/>
                <a:gd name="T32" fmla="*/ 137 w 154"/>
                <a:gd name="T33" fmla="*/ 92 h 148"/>
                <a:gd name="T34" fmla="*/ 137 w 154"/>
                <a:gd name="T35" fmla="*/ 2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48">
                  <a:moveTo>
                    <a:pt x="0" y="90"/>
                  </a:moveTo>
                  <a:cubicBezTo>
                    <a:pt x="0" y="75"/>
                    <a:pt x="1" y="60"/>
                    <a:pt x="0" y="45"/>
                  </a:cubicBezTo>
                  <a:cubicBezTo>
                    <a:pt x="0" y="38"/>
                    <a:pt x="3" y="34"/>
                    <a:pt x="10" y="33"/>
                  </a:cubicBezTo>
                  <a:cubicBezTo>
                    <a:pt x="54" y="22"/>
                    <a:pt x="98" y="12"/>
                    <a:pt x="141" y="2"/>
                  </a:cubicBezTo>
                  <a:cubicBezTo>
                    <a:pt x="150" y="0"/>
                    <a:pt x="154" y="3"/>
                    <a:pt x="154" y="12"/>
                  </a:cubicBezTo>
                  <a:cubicBezTo>
                    <a:pt x="154" y="42"/>
                    <a:pt x="154" y="71"/>
                    <a:pt x="154" y="101"/>
                  </a:cubicBezTo>
                  <a:cubicBezTo>
                    <a:pt x="154" y="108"/>
                    <a:pt x="151" y="111"/>
                    <a:pt x="145" y="113"/>
                  </a:cubicBezTo>
                  <a:cubicBezTo>
                    <a:pt x="101" y="123"/>
                    <a:pt x="58" y="134"/>
                    <a:pt x="14" y="145"/>
                  </a:cubicBezTo>
                  <a:cubicBezTo>
                    <a:pt x="4" y="148"/>
                    <a:pt x="0" y="145"/>
                    <a:pt x="0" y="134"/>
                  </a:cubicBezTo>
                  <a:cubicBezTo>
                    <a:pt x="0" y="120"/>
                    <a:pt x="0" y="105"/>
                    <a:pt x="0" y="90"/>
                  </a:cubicBezTo>
                  <a:close/>
                  <a:moveTo>
                    <a:pt x="137" y="21"/>
                  </a:moveTo>
                  <a:cubicBezTo>
                    <a:pt x="98" y="30"/>
                    <a:pt x="60" y="38"/>
                    <a:pt x="23" y="47"/>
                  </a:cubicBezTo>
                  <a:cubicBezTo>
                    <a:pt x="20" y="48"/>
                    <a:pt x="17" y="53"/>
                    <a:pt x="17" y="55"/>
                  </a:cubicBezTo>
                  <a:cubicBezTo>
                    <a:pt x="17" y="77"/>
                    <a:pt x="17" y="98"/>
                    <a:pt x="17" y="120"/>
                  </a:cubicBezTo>
                  <a:cubicBezTo>
                    <a:pt x="17" y="122"/>
                    <a:pt x="18" y="124"/>
                    <a:pt x="19" y="127"/>
                  </a:cubicBezTo>
                  <a:cubicBezTo>
                    <a:pt x="57" y="117"/>
                    <a:pt x="95" y="108"/>
                    <a:pt x="133" y="98"/>
                  </a:cubicBezTo>
                  <a:cubicBezTo>
                    <a:pt x="135" y="97"/>
                    <a:pt x="137" y="94"/>
                    <a:pt x="137" y="92"/>
                  </a:cubicBezTo>
                  <a:cubicBezTo>
                    <a:pt x="138" y="69"/>
                    <a:pt x="137" y="46"/>
                    <a:pt x="13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9136063" y="-311150"/>
              <a:ext cx="601663" cy="549275"/>
            </a:xfrm>
            <a:custGeom>
              <a:avLst/>
              <a:gdLst>
                <a:gd name="T0" fmla="*/ 37 w 102"/>
                <a:gd name="T1" fmla="*/ 0 h 93"/>
                <a:gd name="T2" fmla="*/ 55 w 102"/>
                <a:gd name="T3" fmla="*/ 10 h 93"/>
                <a:gd name="T4" fmla="*/ 68 w 102"/>
                <a:gd name="T5" fmla="*/ 15 h 93"/>
                <a:gd name="T6" fmla="*/ 98 w 102"/>
                <a:gd name="T7" fmla="*/ 34 h 93"/>
                <a:gd name="T8" fmla="*/ 85 w 102"/>
                <a:gd name="T9" fmla="*/ 68 h 93"/>
                <a:gd name="T10" fmla="*/ 52 w 102"/>
                <a:gd name="T11" fmla="*/ 87 h 93"/>
                <a:gd name="T12" fmla="*/ 23 w 102"/>
                <a:gd name="T13" fmla="*/ 78 h 93"/>
                <a:gd name="T14" fmla="*/ 8 w 102"/>
                <a:gd name="T15" fmla="*/ 41 h 93"/>
                <a:gd name="T16" fmla="*/ 37 w 102"/>
                <a:gd name="T17" fmla="*/ 0 h 93"/>
                <a:gd name="T18" fmla="*/ 82 w 102"/>
                <a:gd name="T19" fmla="*/ 46 h 93"/>
                <a:gd name="T20" fmla="*/ 64 w 102"/>
                <a:gd name="T21" fmla="*/ 33 h 93"/>
                <a:gd name="T22" fmla="*/ 46 w 102"/>
                <a:gd name="T23" fmla="*/ 27 h 93"/>
                <a:gd name="T24" fmla="*/ 31 w 102"/>
                <a:gd name="T25" fmla="*/ 20 h 93"/>
                <a:gd name="T26" fmla="*/ 24 w 102"/>
                <a:gd name="T27" fmla="*/ 36 h 93"/>
                <a:gd name="T28" fmla="*/ 38 w 102"/>
                <a:gd name="T29" fmla="*/ 68 h 93"/>
                <a:gd name="T30" fmla="*/ 46 w 102"/>
                <a:gd name="T31" fmla="*/ 71 h 93"/>
                <a:gd name="T32" fmla="*/ 76 w 102"/>
                <a:gd name="T33" fmla="*/ 54 h 93"/>
                <a:gd name="T34" fmla="*/ 82 w 102"/>
                <a:gd name="T35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93">
                  <a:moveTo>
                    <a:pt x="37" y="0"/>
                  </a:moveTo>
                  <a:cubicBezTo>
                    <a:pt x="43" y="3"/>
                    <a:pt x="50" y="6"/>
                    <a:pt x="55" y="10"/>
                  </a:cubicBezTo>
                  <a:cubicBezTo>
                    <a:pt x="59" y="14"/>
                    <a:pt x="63" y="15"/>
                    <a:pt x="68" y="15"/>
                  </a:cubicBezTo>
                  <a:cubicBezTo>
                    <a:pt x="82" y="14"/>
                    <a:pt x="94" y="22"/>
                    <a:pt x="98" y="34"/>
                  </a:cubicBezTo>
                  <a:cubicBezTo>
                    <a:pt x="102" y="47"/>
                    <a:pt x="97" y="61"/>
                    <a:pt x="85" y="68"/>
                  </a:cubicBezTo>
                  <a:cubicBezTo>
                    <a:pt x="74" y="75"/>
                    <a:pt x="63" y="81"/>
                    <a:pt x="52" y="87"/>
                  </a:cubicBezTo>
                  <a:cubicBezTo>
                    <a:pt x="41" y="93"/>
                    <a:pt x="29" y="89"/>
                    <a:pt x="23" y="78"/>
                  </a:cubicBezTo>
                  <a:cubicBezTo>
                    <a:pt x="18" y="66"/>
                    <a:pt x="13" y="53"/>
                    <a:pt x="8" y="41"/>
                  </a:cubicBezTo>
                  <a:cubicBezTo>
                    <a:pt x="0" y="21"/>
                    <a:pt x="15" y="2"/>
                    <a:pt x="37" y="0"/>
                  </a:cubicBezTo>
                  <a:close/>
                  <a:moveTo>
                    <a:pt x="82" y="46"/>
                  </a:moveTo>
                  <a:cubicBezTo>
                    <a:pt x="82" y="34"/>
                    <a:pt x="73" y="29"/>
                    <a:pt x="64" y="33"/>
                  </a:cubicBezTo>
                  <a:cubicBezTo>
                    <a:pt x="52" y="39"/>
                    <a:pt x="52" y="39"/>
                    <a:pt x="46" y="27"/>
                  </a:cubicBezTo>
                  <a:cubicBezTo>
                    <a:pt x="43" y="20"/>
                    <a:pt x="38" y="17"/>
                    <a:pt x="31" y="20"/>
                  </a:cubicBezTo>
                  <a:cubicBezTo>
                    <a:pt x="24" y="22"/>
                    <a:pt x="21" y="28"/>
                    <a:pt x="24" y="36"/>
                  </a:cubicBezTo>
                  <a:cubicBezTo>
                    <a:pt x="28" y="46"/>
                    <a:pt x="33" y="57"/>
                    <a:pt x="38" y="68"/>
                  </a:cubicBezTo>
                  <a:cubicBezTo>
                    <a:pt x="40" y="73"/>
                    <a:pt x="42" y="73"/>
                    <a:pt x="46" y="71"/>
                  </a:cubicBezTo>
                  <a:cubicBezTo>
                    <a:pt x="56" y="65"/>
                    <a:pt x="66" y="60"/>
                    <a:pt x="76" y="54"/>
                  </a:cubicBezTo>
                  <a:cubicBezTo>
                    <a:pt x="79" y="52"/>
                    <a:pt x="81" y="48"/>
                    <a:pt x="8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9229725" y="238125"/>
              <a:ext cx="442913" cy="449263"/>
            </a:xfrm>
            <a:custGeom>
              <a:avLst/>
              <a:gdLst>
                <a:gd name="T0" fmla="*/ 75 w 75"/>
                <a:gd name="T1" fmla="*/ 31 h 76"/>
                <a:gd name="T2" fmla="*/ 67 w 75"/>
                <a:gd name="T3" fmla="*/ 63 h 76"/>
                <a:gd name="T4" fmla="*/ 45 w 75"/>
                <a:gd name="T5" fmla="*/ 73 h 76"/>
                <a:gd name="T6" fmla="*/ 16 w 75"/>
                <a:gd name="T7" fmla="*/ 63 h 76"/>
                <a:gd name="T8" fmla="*/ 1 w 75"/>
                <a:gd name="T9" fmla="*/ 38 h 76"/>
                <a:gd name="T10" fmla="*/ 20 w 75"/>
                <a:gd name="T11" fmla="*/ 16 h 76"/>
                <a:gd name="T12" fmla="*/ 33 w 75"/>
                <a:gd name="T13" fmla="*/ 10 h 76"/>
                <a:gd name="T14" fmla="*/ 60 w 75"/>
                <a:gd name="T15" fmla="*/ 4 h 76"/>
                <a:gd name="T16" fmla="*/ 75 w 75"/>
                <a:gd name="T17" fmla="*/ 31 h 76"/>
                <a:gd name="T18" fmla="*/ 51 w 75"/>
                <a:gd name="T19" fmla="*/ 57 h 76"/>
                <a:gd name="T20" fmla="*/ 57 w 75"/>
                <a:gd name="T21" fmla="*/ 30 h 76"/>
                <a:gd name="T22" fmla="*/ 52 w 75"/>
                <a:gd name="T23" fmla="*/ 20 h 76"/>
                <a:gd name="T24" fmla="*/ 44 w 75"/>
                <a:gd name="T25" fmla="*/ 26 h 76"/>
                <a:gd name="T26" fmla="*/ 28 w 75"/>
                <a:gd name="T27" fmla="*/ 34 h 76"/>
                <a:gd name="T28" fmla="*/ 18 w 75"/>
                <a:gd name="T29" fmla="*/ 38 h 76"/>
                <a:gd name="T30" fmla="*/ 23 w 75"/>
                <a:gd name="T31" fmla="*/ 47 h 76"/>
                <a:gd name="T32" fmla="*/ 51 w 75"/>
                <a:gd name="T33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6">
                  <a:moveTo>
                    <a:pt x="75" y="31"/>
                  </a:moveTo>
                  <a:cubicBezTo>
                    <a:pt x="73" y="40"/>
                    <a:pt x="70" y="52"/>
                    <a:pt x="67" y="63"/>
                  </a:cubicBezTo>
                  <a:cubicBezTo>
                    <a:pt x="64" y="72"/>
                    <a:pt x="55" y="76"/>
                    <a:pt x="45" y="73"/>
                  </a:cubicBezTo>
                  <a:cubicBezTo>
                    <a:pt x="36" y="70"/>
                    <a:pt x="26" y="67"/>
                    <a:pt x="16" y="63"/>
                  </a:cubicBezTo>
                  <a:cubicBezTo>
                    <a:pt x="5" y="59"/>
                    <a:pt x="0" y="49"/>
                    <a:pt x="1" y="38"/>
                  </a:cubicBezTo>
                  <a:cubicBezTo>
                    <a:pt x="2" y="27"/>
                    <a:pt x="9" y="19"/>
                    <a:pt x="20" y="16"/>
                  </a:cubicBezTo>
                  <a:cubicBezTo>
                    <a:pt x="25" y="15"/>
                    <a:pt x="30" y="13"/>
                    <a:pt x="33" y="10"/>
                  </a:cubicBezTo>
                  <a:cubicBezTo>
                    <a:pt x="41" y="3"/>
                    <a:pt x="51" y="0"/>
                    <a:pt x="60" y="4"/>
                  </a:cubicBezTo>
                  <a:cubicBezTo>
                    <a:pt x="70" y="9"/>
                    <a:pt x="75" y="18"/>
                    <a:pt x="75" y="31"/>
                  </a:cubicBezTo>
                  <a:close/>
                  <a:moveTo>
                    <a:pt x="51" y="57"/>
                  </a:moveTo>
                  <a:cubicBezTo>
                    <a:pt x="54" y="47"/>
                    <a:pt x="56" y="38"/>
                    <a:pt x="57" y="30"/>
                  </a:cubicBezTo>
                  <a:cubicBezTo>
                    <a:pt x="58" y="27"/>
                    <a:pt x="54" y="23"/>
                    <a:pt x="52" y="20"/>
                  </a:cubicBezTo>
                  <a:cubicBezTo>
                    <a:pt x="49" y="22"/>
                    <a:pt x="44" y="23"/>
                    <a:pt x="44" y="26"/>
                  </a:cubicBezTo>
                  <a:cubicBezTo>
                    <a:pt x="41" y="35"/>
                    <a:pt x="37" y="38"/>
                    <a:pt x="28" y="34"/>
                  </a:cubicBezTo>
                  <a:cubicBezTo>
                    <a:pt x="25" y="33"/>
                    <a:pt x="21" y="37"/>
                    <a:pt x="18" y="38"/>
                  </a:cubicBezTo>
                  <a:cubicBezTo>
                    <a:pt x="20" y="41"/>
                    <a:pt x="20" y="46"/>
                    <a:pt x="23" y="47"/>
                  </a:cubicBezTo>
                  <a:cubicBezTo>
                    <a:pt x="32" y="51"/>
                    <a:pt x="41" y="54"/>
                    <a:pt x="5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8799513" y="-3175"/>
              <a:ext cx="271463" cy="153988"/>
            </a:xfrm>
            <a:custGeom>
              <a:avLst/>
              <a:gdLst>
                <a:gd name="T0" fmla="*/ 7 w 46"/>
                <a:gd name="T1" fmla="*/ 26 h 26"/>
                <a:gd name="T2" fmla="*/ 0 w 46"/>
                <a:gd name="T3" fmla="*/ 19 h 26"/>
                <a:gd name="T4" fmla="*/ 4 w 46"/>
                <a:gd name="T5" fmla="*/ 10 h 26"/>
                <a:gd name="T6" fmla="*/ 38 w 46"/>
                <a:gd name="T7" fmla="*/ 0 h 26"/>
                <a:gd name="T8" fmla="*/ 46 w 46"/>
                <a:gd name="T9" fmla="*/ 6 h 26"/>
                <a:gd name="T10" fmla="*/ 42 w 46"/>
                <a:gd name="T11" fmla="*/ 15 h 26"/>
                <a:gd name="T12" fmla="*/ 7 w 4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7" y="26"/>
                  </a:moveTo>
                  <a:cubicBezTo>
                    <a:pt x="5" y="24"/>
                    <a:pt x="1" y="22"/>
                    <a:pt x="0" y="19"/>
                  </a:cubicBezTo>
                  <a:cubicBezTo>
                    <a:pt x="0" y="16"/>
                    <a:pt x="2" y="11"/>
                    <a:pt x="4" y="10"/>
                  </a:cubicBezTo>
                  <a:cubicBezTo>
                    <a:pt x="15" y="6"/>
                    <a:pt x="26" y="2"/>
                    <a:pt x="38" y="0"/>
                  </a:cubicBezTo>
                  <a:cubicBezTo>
                    <a:pt x="40" y="0"/>
                    <a:pt x="45" y="3"/>
                    <a:pt x="46" y="6"/>
                  </a:cubicBezTo>
                  <a:cubicBezTo>
                    <a:pt x="46" y="9"/>
                    <a:pt x="44" y="14"/>
                    <a:pt x="42" y="15"/>
                  </a:cubicBezTo>
                  <a:cubicBezTo>
                    <a:pt x="31" y="19"/>
                    <a:pt x="19" y="22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799513" y="227013"/>
              <a:ext cx="271463" cy="153988"/>
            </a:xfrm>
            <a:custGeom>
              <a:avLst/>
              <a:gdLst>
                <a:gd name="T0" fmla="*/ 7 w 46"/>
                <a:gd name="T1" fmla="*/ 26 h 26"/>
                <a:gd name="T2" fmla="*/ 0 w 46"/>
                <a:gd name="T3" fmla="*/ 20 h 26"/>
                <a:gd name="T4" fmla="*/ 4 w 46"/>
                <a:gd name="T5" fmla="*/ 10 h 26"/>
                <a:gd name="T6" fmla="*/ 37 w 46"/>
                <a:gd name="T7" fmla="*/ 0 h 26"/>
                <a:gd name="T8" fmla="*/ 46 w 46"/>
                <a:gd name="T9" fmla="*/ 7 h 26"/>
                <a:gd name="T10" fmla="*/ 41 w 46"/>
                <a:gd name="T11" fmla="*/ 15 h 26"/>
                <a:gd name="T12" fmla="*/ 7 w 4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7" y="26"/>
                  </a:moveTo>
                  <a:cubicBezTo>
                    <a:pt x="5" y="24"/>
                    <a:pt x="1" y="22"/>
                    <a:pt x="0" y="20"/>
                  </a:cubicBezTo>
                  <a:cubicBezTo>
                    <a:pt x="0" y="16"/>
                    <a:pt x="2" y="11"/>
                    <a:pt x="4" y="10"/>
                  </a:cubicBezTo>
                  <a:cubicBezTo>
                    <a:pt x="15" y="6"/>
                    <a:pt x="26" y="3"/>
                    <a:pt x="37" y="0"/>
                  </a:cubicBezTo>
                  <a:cubicBezTo>
                    <a:pt x="40" y="0"/>
                    <a:pt x="45" y="4"/>
                    <a:pt x="46" y="7"/>
                  </a:cubicBezTo>
                  <a:cubicBezTo>
                    <a:pt x="46" y="9"/>
                    <a:pt x="44" y="14"/>
                    <a:pt x="41" y="15"/>
                  </a:cubicBezTo>
                  <a:cubicBezTo>
                    <a:pt x="31" y="19"/>
                    <a:pt x="20" y="22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8799513" y="-233362"/>
              <a:ext cx="277813" cy="152400"/>
            </a:xfrm>
            <a:custGeom>
              <a:avLst/>
              <a:gdLst>
                <a:gd name="T0" fmla="*/ 7 w 47"/>
                <a:gd name="T1" fmla="*/ 26 h 26"/>
                <a:gd name="T2" fmla="*/ 0 w 47"/>
                <a:gd name="T3" fmla="*/ 19 h 26"/>
                <a:gd name="T4" fmla="*/ 5 w 47"/>
                <a:gd name="T5" fmla="*/ 9 h 26"/>
                <a:gd name="T6" fmla="*/ 37 w 47"/>
                <a:gd name="T7" fmla="*/ 0 h 26"/>
                <a:gd name="T8" fmla="*/ 46 w 47"/>
                <a:gd name="T9" fmla="*/ 6 h 26"/>
                <a:gd name="T10" fmla="*/ 42 w 47"/>
                <a:gd name="T11" fmla="*/ 15 h 26"/>
                <a:gd name="T12" fmla="*/ 7 w 4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7" y="26"/>
                  </a:moveTo>
                  <a:cubicBezTo>
                    <a:pt x="5" y="24"/>
                    <a:pt x="0" y="21"/>
                    <a:pt x="0" y="19"/>
                  </a:cubicBezTo>
                  <a:cubicBezTo>
                    <a:pt x="0" y="16"/>
                    <a:pt x="2" y="10"/>
                    <a:pt x="5" y="9"/>
                  </a:cubicBezTo>
                  <a:cubicBezTo>
                    <a:pt x="15" y="5"/>
                    <a:pt x="26" y="2"/>
                    <a:pt x="37" y="0"/>
                  </a:cubicBezTo>
                  <a:cubicBezTo>
                    <a:pt x="39" y="0"/>
                    <a:pt x="44" y="3"/>
                    <a:pt x="46" y="6"/>
                  </a:cubicBezTo>
                  <a:cubicBezTo>
                    <a:pt x="47" y="8"/>
                    <a:pt x="44" y="14"/>
                    <a:pt x="42" y="15"/>
                  </a:cubicBezTo>
                  <a:cubicBezTo>
                    <a:pt x="31" y="19"/>
                    <a:pt x="20" y="22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752878" y="162295"/>
            <a:ext cx="7675377" cy="3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pPr marL="152400" indent="0">
              <a:buFont typeface="Andika"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Insert the title of your subtitle Here</a:t>
            </a:r>
            <a:endParaRPr lang="en-US" altLang="ko-K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348043" y="322150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993131" y="1955028"/>
            <a:ext cx="2878137" cy="2646363"/>
            <a:chOff x="1141413" y="2041525"/>
            <a:chExt cx="2878137" cy="26463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587625" y="3213100"/>
              <a:ext cx="1431925" cy="1474788"/>
            </a:xfrm>
            <a:custGeom>
              <a:avLst/>
              <a:gdLst>
                <a:gd name="T0" fmla="*/ 247 w 501"/>
                <a:gd name="T1" fmla="*/ 94 h 516"/>
                <a:gd name="T2" fmla="*/ 324 w 501"/>
                <a:gd name="T3" fmla="*/ 78 h 516"/>
                <a:gd name="T4" fmla="*/ 313 w 501"/>
                <a:gd name="T5" fmla="*/ 22 h 516"/>
                <a:gd name="T6" fmla="*/ 501 w 501"/>
                <a:gd name="T7" fmla="*/ 37 h 516"/>
                <a:gd name="T8" fmla="*/ 462 w 501"/>
                <a:gd name="T9" fmla="*/ 516 h 516"/>
                <a:gd name="T10" fmla="*/ 0 w 501"/>
                <a:gd name="T11" fmla="*/ 479 h 516"/>
                <a:gd name="T12" fmla="*/ 38 w 501"/>
                <a:gd name="T13" fmla="*/ 0 h 516"/>
                <a:gd name="T14" fmla="*/ 154 w 501"/>
                <a:gd name="T15" fmla="*/ 9 h 516"/>
                <a:gd name="T16" fmla="*/ 214 w 501"/>
                <a:gd name="T17" fmla="*/ 13 h 516"/>
                <a:gd name="T18" fmla="*/ 235 w 501"/>
                <a:gd name="T19" fmla="*/ 32 h 516"/>
                <a:gd name="T20" fmla="*/ 247 w 501"/>
                <a:gd name="T21" fmla="*/ 9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1" h="516">
                  <a:moveTo>
                    <a:pt x="247" y="94"/>
                  </a:moveTo>
                  <a:cubicBezTo>
                    <a:pt x="274" y="88"/>
                    <a:pt x="299" y="84"/>
                    <a:pt x="324" y="78"/>
                  </a:cubicBezTo>
                  <a:cubicBezTo>
                    <a:pt x="321" y="59"/>
                    <a:pt x="317" y="42"/>
                    <a:pt x="313" y="22"/>
                  </a:cubicBezTo>
                  <a:cubicBezTo>
                    <a:pt x="377" y="27"/>
                    <a:pt x="438" y="32"/>
                    <a:pt x="501" y="37"/>
                  </a:cubicBezTo>
                  <a:cubicBezTo>
                    <a:pt x="488" y="197"/>
                    <a:pt x="475" y="355"/>
                    <a:pt x="462" y="516"/>
                  </a:cubicBezTo>
                  <a:cubicBezTo>
                    <a:pt x="308" y="504"/>
                    <a:pt x="155" y="492"/>
                    <a:pt x="0" y="479"/>
                  </a:cubicBezTo>
                  <a:cubicBezTo>
                    <a:pt x="12" y="319"/>
                    <a:pt x="25" y="160"/>
                    <a:pt x="38" y="0"/>
                  </a:cubicBezTo>
                  <a:cubicBezTo>
                    <a:pt x="78" y="3"/>
                    <a:pt x="116" y="6"/>
                    <a:pt x="154" y="9"/>
                  </a:cubicBezTo>
                  <a:cubicBezTo>
                    <a:pt x="174" y="10"/>
                    <a:pt x="194" y="12"/>
                    <a:pt x="214" y="13"/>
                  </a:cubicBezTo>
                  <a:cubicBezTo>
                    <a:pt x="226" y="14"/>
                    <a:pt x="233" y="18"/>
                    <a:pt x="235" y="32"/>
                  </a:cubicBezTo>
                  <a:cubicBezTo>
                    <a:pt x="237" y="52"/>
                    <a:pt x="243" y="72"/>
                    <a:pt x="24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744663" y="2041525"/>
              <a:ext cx="1714500" cy="1738313"/>
            </a:xfrm>
            <a:custGeom>
              <a:avLst/>
              <a:gdLst>
                <a:gd name="T0" fmla="*/ 291 w 600"/>
                <a:gd name="T1" fmla="*/ 608 h 608"/>
                <a:gd name="T2" fmla="*/ 217 w 600"/>
                <a:gd name="T3" fmla="*/ 597 h 608"/>
                <a:gd name="T4" fmla="*/ 207 w 600"/>
                <a:gd name="T5" fmla="*/ 583 h 608"/>
                <a:gd name="T6" fmla="*/ 188 w 600"/>
                <a:gd name="T7" fmla="*/ 446 h 608"/>
                <a:gd name="T8" fmla="*/ 185 w 600"/>
                <a:gd name="T9" fmla="*/ 431 h 608"/>
                <a:gd name="T10" fmla="*/ 28 w 600"/>
                <a:gd name="T11" fmla="*/ 452 h 608"/>
                <a:gd name="T12" fmla="*/ 44 w 600"/>
                <a:gd name="T13" fmla="*/ 387 h 608"/>
                <a:gd name="T14" fmla="*/ 35 w 600"/>
                <a:gd name="T15" fmla="*/ 383 h 608"/>
                <a:gd name="T16" fmla="*/ 5 w 600"/>
                <a:gd name="T17" fmla="*/ 371 h 608"/>
                <a:gd name="T18" fmla="*/ 7 w 600"/>
                <a:gd name="T19" fmla="*/ 336 h 608"/>
                <a:gd name="T20" fmla="*/ 62 w 600"/>
                <a:gd name="T21" fmla="*/ 0 h 608"/>
                <a:gd name="T22" fmla="*/ 282 w 600"/>
                <a:gd name="T23" fmla="*/ 35 h 608"/>
                <a:gd name="T24" fmla="*/ 270 w 600"/>
                <a:gd name="T25" fmla="*/ 61 h 608"/>
                <a:gd name="T26" fmla="*/ 336 w 600"/>
                <a:gd name="T27" fmla="*/ 97 h 608"/>
                <a:gd name="T28" fmla="*/ 341 w 600"/>
                <a:gd name="T29" fmla="*/ 93 h 608"/>
                <a:gd name="T30" fmla="*/ 368 w 600"/>
                <a:gd name="T31" fmla="*/ 51 h 608"/>
                <a:gd name="T32" fmla="*/ 417 w 600"/>
                <a:gd name="T33" fmla="*/ 57 h 608"/>
                <a:gd name="T34" fmla="*/ 600 w 600"/>
                <a:gd name="T35" fmla="*/ 87 h 608"/>
                <a:gd name="T36" fmla="*/ 579 w 600"/>
                <a:gd name="T37" fmla="*/ 218 h 608"/>
                <a:gd name="T38" fmla="*/ 565 w 600"/>
                <a:gd name="T39" fmla="*/ 307 h 608"/>
                <a:gd name="T40" fmla="*/ 537 w 600"/>
                <a:gd name="T41" fmla="*/ 339 h 608"/>
                <a:gd name="T42" fmla="*/ 509 w 600"/>
                <a:gd name="T43" fmla="*/ 342 h 608"/>
                <a:gd name="T44" fmla="*/ 519 w 600"/>
                <a:gd name="T45" fmla="*/ 394 h 608"/>
                <a:gd name="T46" fmla="*/ 310 w 600"/>
                <a:gd name="T47" fmla="*/ 378 h 608"/>
                <a:gd name="T48" fmla="*/ 291 w 600"/>
                <a:gd name="T4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0" h="608">
                  <a:moveTo>
                    <a:pt x="291" y="608"/>
                  </a:moveTo>
                  <a:cubicBezTo>
                    <a:pt x="265" y="604"/>
                    <a:pt x="241" y="601"/>
                    <a:pt x="217" y="597"/>
                  </a:cubicBezTo>
                  <a:cubicBezTo>
                    <a:pt x="213" y="596"/>
                    <a:pt x="208" y="588"/>
                    <a:pt x="207" y="583"/>
                  </a:cubicBezTo>
                  <a:cubicBezTo>
                    <a:pt x="200" y="537"/>
                    <a:pt x="194" y="492"/>
                    <a:pt x="188" y="446"/>
                  </a:cubicBezTo>
                  <a:cubicBezTo>
                    <a:pt x="187" y="442"/>
                    <a:pt x="186" y="438"/>
                    <a:pt x="185" y="431"/>
                  </a:cubicBezTo>
                  <a:cubicBezTo>
                    <a:pt x="133" y="438"/>
                    <a:pt x="82" y="445"/>
                    <a:pt x="28" y="452"/>
                  </a:cubicBezTo>
                  <a:cubicBezTo>
                    <a:pt x="34" y="429"/>
                    <a:pt x="39" y="409"/>
                    <a:pt x="44" y="387"/>
                  </a:cubicBezTo>
                  <a:cubicBezTo>
                    <a:pt x="41" y="386"/>
                    <a:pt x="38" y="384"/>
                    <a:pt x="35" y="383"/>
                  </a:cubicBezTo>
                  <a:cubicBezTo>
                    <a:pt x="25" y="379"/>
                    <a:pt x="9" y="378"/>
                    <a:pt x="5" y="371"/>
                  </a:cubicBezTo>
                  <a:cubicBezTo>
                    <a:pt x="0" y="362"/>
                    <a:pt x="6" y="348"/>
                    <a:pt x="7" y="336"/>
                  </a:cubicBezTo>
                  <a:cubicBezTo>
                    <a:pt x="25" y="225"/>
                    <a:pt x="43" y="115"/>
                    <a:pt x="62" y="0"/>
                  </a:cubicBezTo>
                  <a:cubicBezTo>
                    <a:pt x="135" y="11"/>
                    <a:pt x="207" y="23"/>
                    <a:pt x="282" y="35"/>
                  </a:cubicBezTo>
                  <a:cubicBezTo>
                    <a:pt x="278" y="44"/>
                    <a:pt x="274" y="51"/>
                    <a:pt x="270" y="61"/>
                  </a:cubicBezTo>
                  <a:cubicBezTo>
                    <a:pt x="292" y="73"/>
                    <a:pt x="314" y="85"/>
                    <a:pt x="336" y="97"/>
                  </a:cubicBezTo>
                  <a:cubicBezTo>
                    <a:pt x="339" y="95"/>
                    <a:pt x="340" y="94"/>
                    <a:pt x="341" y="93"/>
                  </a:cubicBezTo>
                  <a:cubicBezTo>
                    <a:pt x="350" y="79"/>
                    <a:pt x="355" y="58"/>
                    <a:pt x="368" y="51"/>
                  </a:cubicBezTo>
                  <a:cubicBezTo>
                    <a:pt x="381" y="45"/>
                    <a:pt x="400" y="55"/>
                    <a:pt x="417" y="57"/>
                  </a:cubicBezTo>
                  <a:cubicBezTo>
                    <a:pt x="477" y="67"/>
                    <a:pt x="537" y="77"/>
                    <a:pt x="600" y="87"/>
                  </a:cubicBezTo>
                  <a:cubicBezTo>
                    <a:pt x="593" y="131"/>
                    <a:pt x="586" y="175"/>
                    <a:pt x="579" y="218"/>
                  </a:cubicBezTo>
                  <a:cubicBezTo>
                    <a:pt x="574" y="248"/>
                    <a:pt x="568" y="277"/>
                    <a:pt x="565" y="307"/>
                  </a:cubicBezTo>
                  <a:cubicBezTo>
                    <a:pt x="563" y="326"/>
                    <a:pt x="557" y="338"/>
                    <a:pt x="537" y="339"/>
                  </a:cubicBezTo>
                  <a:cubicBezTo>
                    <a:pt x="528" y="340"/>
                    <a:pt x="520" y="341"/>
                    <a:pt x="509" y="342"/>
                  </a:cubicBezTo>
                  <a:cubicBezTo>
                    <a:pt x="513" y="359"/>
                    <a:pt x="516" y="376"/>
                    <a:pt x="519" y="394"/>
                  </a:cubicBezTo>
                  <a:cubicBezTo>
                    <a:pt x="448" y="389"/>
                    <a:pt x="380" y="383"/>
                    <a:pt x="310" y="378"/>
                  </a:cubicBezTo>
                  <a:cubicBezTo>
                    <a:pt x="303" y="456"/>
                    <a:pt x="297" y="531"/>
                    <a:pt x="291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41413" y="3352800"/>
              <a:ext cx="1238250" cy="1270000"/>
            </a:xfrm>
            <a:custGeom>
              <a:avLst/>
              <a:gdLst>
                <a:gd name="T0" fmla="*/ 433 w 433"/>
                <a:gd name="T1" fmla="*/ 391 h 444"/>
                <a:gd name="T2" fmla="*/ 54 w 433"/>
                <a:gd name="T3" fmla="*/ 444 h 444"/>
                <a:gd name="T4" fmla="*/ 0 w 433"/>
                <a:gd name="T5" fmla="*/ 52 h 444"/>
                <a:gd name="T6" fmla="*/ 148 w 433"/>
                <a:gd name="T7" fmla="*/ 31 h 444"/>
                <a:gd name="T8" fmla="*/ 141 w 433"/>
                <a:gd name="T9" fmla="*/ 66 h 444"/>
                <a:gd name="T10" fmla="*/ 217 w 433"/>
                <a:gd name="T11" fmla="*/ 85 h 444"/>
                <a:gd name="T12" fmla="*/ 230 w 433"/>
                <a:gd name="T13" fmla="*/ 31 h 444"/>
                <a:gd name="T14" fmla="*/ 242 w 433"/>
                <a:gd name="T15" fmla="*/ 19 h 444"/>
                <a:gd name="T16" fmla="*/ 378 w 433"/>
                <a:gd name="T17" fmla="*/ 0 h 444"/>
                <a:gd name="T18" fmla="*/ 433 w 433"/>
                <a:gd name="T19" fmla="*/ 39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44">
                  <a:moveTo>
                    <a:pt x="433" y="391"/>
                  </a:moveTo>
                  <a:cubicBezTo>
                    <a:pt x="305" y="409"/>
                    <a:pt x="181" y="427"/>
                    <a:pt x="54" y="444"/>
                  </a:cubicBezTo>
                  <a:cubicBezTo>
                    <a:pt x="36" y="313"/>
                    <a:pt x="18" y="183"/>
                    <a:pt x="0" y="52"/>
                  </a:cubicBezTo>
                  <a:cubicBezTo>
                    <a:pt x="49" y="45"/>
                    <a:pt x="97" y="38"/>
                    <a:pt x="148" y="31"/>
                  </a:cubicBezTo>
                  <a:cubicBezTo>
                    <a:pt x="145" y="43"/>
                    <a:pt x="143" y="53"/>
                    <a:pt x="141" y="66"/>
                  </a:cubicBezTo>
                  <a:cubicBezTo>
                    <a:pt x="166" y="72"/>
                    <a:pt x="190" y="78"/>
                    <a:pt x="217" y="85"/>
                  </a:cubicBezTo>
                  <a:cubicBezTo>
                    <a:pt x="221" y="65"/>
                    <a:pt x="225" y="48"/>
                    <a:pt x="230" y="31"/>
                  </a:cubicBezTo>
                  <a:cubicBezTo>
                    <a:pt x="232" y="26"/>
                    <a:pt x="238" y="20"/>
                    <a:pt x="242" y="19"/>
                  </a:cubicBezTo>
                  <a:cubicBezTo>
                    <a:pt x="287" y="12"/>
                    <a:pt x="332" y="6"/>
                    <a:pt x="378" y="0"/>
                  </a:cubicBezTo>
                  <a:cubicBezTo>
                    <a:pt x="397" y="130"/>
                    <a:pt x="415" y="259"/>
                    <a:pt x="433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84"/>
          <p:cNvSpPr/>
          <p:nvPr/>
        </p:nvSpPr>
        <p:spPr>
          <a:xfrm>
            <a:off x="2195371" y="1457824"/>
            <a:ext cx="4305182" cy="3230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089" name="Google Shape;3089;p72"/>
          <p:cNvGrpSpPr/>
          <p:nvPr/>
        </p:nvGrpSpPr>
        <p:grpSpPr>
          <a:xfrm>
            <a:off x="2775053" y="353422"/>
            <a:ext cx="3091497" cy="1288169"/>
            <a:chOff x="2775053" y="353422"/>
            <a:chExt cx="3091497" cy="1288169"/>
          </a:xfrm>
        </p:grpSpPr>
        <p:grpSp>
          <p:nvGrpSpPr>
            <p:cNvPr id="3090" name="Google Shape;3090;p72"/>
            <p:cNvGrpSpPr/>
            <p:nvPr/>
          </p:nvGrpSpPr>
          <p:grpSpPr>
            <a:xfrm>
              <a:off x="2775053" y="367082"/>
              <a:ext cx="3064372" cy="1274509"/>
              <a:chOff x="-2675977" y="-818601"/>
              <a:chExt cx="3305331" cy="1629390"/>
            </a:xfrm>
          </p:grpSpPr>
          <p:sp>
            <p:nvSpPr>
              <p:cNvPr id="3091" name="Google Shape;3091;p72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72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72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72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72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72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72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72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72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72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72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72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72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72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72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72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72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72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72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72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72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72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72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72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72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72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72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72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72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72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72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72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3" name="Google Shape;3123;p72"/>
            <p:cNvGrpSpPr/>
            <p:nvPr/>
          </p:nvGrpSpPr>
          <p:grpSpPr>
            <a:xfrm>
              <a:off x="2802178" y="353422"/>
              <a:ext cx="3064372" cy="1274509"/>
              <a:chOff x="-2675977" y="-818601"/>
              <a:chExt cx="3305331" cy="1629390"/>
            </a:xfrm>
          </p:grpSpPr>
          <p:sp>
            <p:nvSpPr>
              <p:cNvPr id="3124" name="Google Shape;3124;p72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72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72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72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72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72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72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72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72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72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72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72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72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72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72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72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72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72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72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72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72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72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72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72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72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72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72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72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72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72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72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72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6" name="Google Shape;3156;p72"/>
          <p:cNvSpPr txBox="1">
            <a:spLocks noGrp="1"/>
          </p:cNvSpPr>
          <p:nvPr>
            <p:ph type="ctrTitle"/>
          </p:nvPr>
        </p:nvSpPr>
        <p:spPr>
          <a:xfrm>
            <a:off x="3050798" y="598700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3158" name="Google Shape;3158;p72"/>
          <p:cNvSpPr txBox="1">
            <a:spLocks noGrp="1"/>
          </p:cNvSpPr>
          <p:nvPr>
            <p:ph type="subTitle" idx="2"/>
          </p:nvPr>
        </p:nvSpPr>
        <p:spPr>
          <a:xfrm>
            <a:off x="2545675" y="1781200"/>
            <a:ext cx="36174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2" y="2253336"/>
            <a:ext cx="4414967" cy="264118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781536" y="2568757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b="1" dirty="0" smtClean="0"/>
              <a:t>www.plantillaspower-point.com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281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title" idx="4294967295"/>
          </p:nvPr>
        </p:nvSpPr>
        <p:spPr>
          <a:xfrm>
            <a:off x="2913287" y="92459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</a:rPr>
              <a:t>Alternative Resources</a:t>
            </a:r>
            <a:endParaRPr dirty="0">
              <a:solidFill>
                <a:srgbClr val="E691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81" y="1081000"/>
            <a:ext cx="1312955" cy="38493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45" y="1541531"/>
            <a:ext cx="5495286" cy="29282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48" y="2685667"/>
            <a:ext cx="2419916" cy="207168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title" idx="4294967295"/>
          </p:nvPr>
        </p:nvSpPr>
        <p:spPr>
          <a:xfrm>
            <a:off x="2913287" y="92459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</a:rPr>
              <a:t>Alternative Resources</a:t>
            </a:r>
            <a:endParaRPr dirty="0">
              <a:solidFill>
                <a:srgbClr val="E691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5" y="1071815"/>
            <a:ext cx="3420000" cy="34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39" y="917714"/>
            <a:ext cx="2542500" cy="217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64" y="3284368"/>
            <a:ext cx="3937500" cy="181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666" y="1385514"/>
            <a:ext cx="1383750" cy="15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8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title" idx="4294967295"/>
          </p:nvPr>
        </p:nvSpPr>
        <p:spPr>
          <a:xfrm>
            <a:off x="2913287" y="92459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</a:rPr>
              <a:t>Alternative Resources</a:t>
            </a:r>
            <a:endParaRPr dirty="0">
              <a:solidFill>
                <a:srgbClr val="E691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58" y="826346"/>
            <a:ext cx="2272500" cy="420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558" y="1043690"/>
            <a:ext cx="2433697" cy="2238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761" y="3500711"/>
            <a:ext cx="2182500" cy="140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746" y="1121472"/>
            <a:ext cx="2226789" cy="18070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095" y="3312596"/>
            <a:ext cx="1575000" cy="172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443" y="1521197"/>
            <a:ext cx="1136250" cy="35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12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title" idx="4294967295"/>
          </p:nvPr>
        </p:nvSpPr>
        <p:spPr>
          <a:xfrm>
            <a:off x="2913287" y="92459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</a:rPr>
              <a:t>Alternative Resources</a:t>
            </a:r>
            <a:endParaRPr dirty="0">
              <a:solidFill>
                <a:srgbClr val="E691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9" y="1623648"/>
            <a:ext cx="4268348" cy="25534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647" y="936541"/>
            <a:ext cx="2891160" cy="20749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670" y="3058363"/>
            <a:ext cx="2852137" cy="19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35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73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3177" name="Google Shape;3177;p73"/>
          <p:cNvGrpSpPr/>
          <p:nvPr/>
        </p:nvGrpSpPr>
        <p:grpSpPr>
          <a:xfrm>
            <a:off x="1730388" y="1329221"/>
            <a:ext cx="2821078" cy="852350"/>
            <a:chOff x="472845" y="2184006"/>
            <a:chExt cx="2663656" cy="804787"/>
          </a:xfrm>
        </p:grpSpPr>
        <p:sp>
          <p:nvSpPr>
            <p:cNvPr id="3178" name="Google Shape;3178;p73"/>
            <p:cNvSpPr/>
            <p:nvPr/>
          </p:nvSpPr>
          <p:spPr>
            <a:xfrm>
              <a:off x="472845" y="2213281"/>
              <a:ext cx="2615856" cy="775512"/>
            </a:xfrm>
            <a:custGeom>
              <a:avLst/>
              <a:gdLst/>
              <a:ahLst/>
              <a:cxnLst/>
              <a:rect l="l" t="t" r="r" b="b"/>
              <a:pathLst>
                <a:path w="15486" h="4591" extrusionOk="0">
                  <a:moveTo>
                    <a:pt x="10440" y="0"/>
                  </a:moveTo>
                  <a:lnTo>
                    <a:pt x="10246" y="68"/>
                  </a:lnTo>
                  <a:lnTo>
                    <a:pt x="10047" y="29"/>
                  </a:lnTo>
                  <a:lnTo>
                    <a:pt x="9853" y="63"/>
                  </a:lnTo>
                  <a:lnTo>
                    <a:pt x="9654" y="86"/>
                  </a:lnTo>
                  <a:lnTo>
                    <a:pt x="9460" y="74"/>
                  </a:lnTo>
                  <a:lnTo>
                    <a:pt x="9267" y="228"/>
                  </a:lnTo>
                  <a:lnTo>
                    <a:pt x="9067" y="86"/>
                  </a:lnTo>
                  <a:lnTo>
                    <a:pt x="8874" y="51"/>
                  </a:lnTo>
                  <a:lnTo>
                    <a:pt x="8674" y="120"/>
                  </a:lnTo>
                  <a:lnTo>
                    <a:pt x="8481" y="131"/>
                  </a:lnTo>
                  <a:lnTo>
                    <a:pt x="8287" y="262"/>
                  </a:lnTo>
                  <a:lnTo>
                    <a:pt x="8088" y="97"/>
                  </a:lnTo>
                  <a:lnTo>
                    <a:pt x="7894" y="285"/>
                  </a:lnTo>
                  <a:lnTo>
                    <a:pt x="7695" y="262"/>
                  </a:lnTo>
                  <a:lnTo>
                    <a:pt x="7501" y="239"/>
                  </a:lnTo>
                  <a:lnTo>
                    <a:pt x="7308" y="217"/>
                  </a:lnTo>
                  <a:lnTo>
                    <a:pt x="7108" y="29"/>
                  </a:lnTo>
                  <a:lnTo>
                    <a:pt x="6915" y="148"/>
                  </a:lnTo>
                  <a:lnTo>
                    <a:pt x="6715" y="251"/>
                  </a:lnTo>
                  <a:lnTo>
                    <a:pt x="6522" y="131"/>
                  </a:lnTo>
                  <a:lnTo>
                    <a:pt x="6328" y="177"/>
                  </a:lnTo>
                  <a:lnTo>
                    <a:pt x="6129" y="74"/>
                  </a:lnTo>
                  <a:lnTo>
                    <a:pt x="5935" y="228"/>
                  </a:lnTo>
                  <a:lnTo>
                    <a:pt x="5736" y="205"/>
                  </a:lnTo>
                  <a:lnTo>
                    <a:pt x="5542" y="131"/>
                  </a:lnTo>
                  <a:lnTo>
                    <a:pt x="5348" y="273"/>
                  </a:lnTo>
                  <a:lnTo>
                    <a:pt x="5149" y="205"/>
                  </a:lnTo>
                  <a:lnTo>
                    <a:pt x="4956" y="165"/>
                  </a:lnTo>
                  <a:lnTo>
                    <a:pt x="4762" y="143"/>
                  </a:lnTo>
                  <a:lnTo>
                    <a:pt x="4563" y="148"/>
                  </a:lnTo>
                  <a:lnTo>
                    <a:pt x="4369" y="291"/>
                  </a:lnTo>
                  <a:lnTo>
                    <a:pt x="4175" y="97"/>
                  </a:lnTo>
                  <a:lnTo>
                    <a:pt x="3976" y="199"/>
                  </a:lnTo>
                  <a:lnTo>
                    <a:pt x="3782" y="91"/>
                  </a:lnTo>
                  <a:lnTo>
                    <a:pt x="3583" y="194"/>
                  </a:lnTo>
                  <a:lnTo>
                    <a:pt x="3389" y="251"/>
                  </a:lnTo>
                  <a:lnTo>
                    <a:pt x="3196" y="228"/>
                  </a:lnTo>
                  <a:lnTo>
                    <a:pt x="2996" y="194"/>
                  </a:lnTo>
                  <a:lnTo>
                    <a:pt x="2803" y="131"/>
                  </a:lnTo>
                  <a:lnTo>
                    <a:pt x="2609" y="205"/>
                  </a:lnTo>
                  <a:lnTo>
                    <a:pt x="2410" y="137"/>
                  </a:lnTo>
                  <a:lnTo>
                    <a:pt x="2216" y="6"/>
                  </a:lnTo>
                  <a:lnTo>
                    <a:pt x="2022" y="63"/>
                  </a:lnTo>
                  <a:lnTo>
                    <a:pt x="1823" y="251"/>
                  </a:lnTo>
                  <a:lnTo>
                    <a:pt x="1630" y="68"/>
                  </a:lnTo>
                  <a:lnTo>
                    <a:pt x="1436" y="12"/>
                  </a:lnTo>
                  <a:lnTo>
                    <a:pt x="1237" y="34"/>
                  </a:lnTo>
                  <a:lnTo>
                    <a:pt x="1043" y="120"/>
                  </a:lnTo>
                  <a:lnTo>
                    <a:pt x="844" y="120"/>
                  </a:lnTo>
                  <a:lnTo>
                    <a:pt x="650" y="86"/>
                  </a:lnTo>
                  <a:lnTo>
                    <a:pt x="456" y="143"/>
                  </a:lnTo>
                  <a:lnTo>
                    <a:pt x="46" y="29"/>
                  </a:lnTo>
                  <a:lnTo>
                    <a:pt x="1" y="40"/>
                  </a:lnTo>
                  <a:lnTo>
                    <a:pt x="1" y="541"/>
                  </a:lnTo>
                  <a:lnTo>
                    <a:pt x="291" y="570"/>
                  </a:lnTo>
                  <a:cubicBezTo>
                    <a:pt x="326" y="466"/>
                    <a:pt x="412" y="417"/>
                    <a:pt x="497" y="417"/>
                  </a:cubicBezTo>
                  <a:cubicBezTo>
                    <a:pt x="595" y="417"/>
                    <a:pt x="692" y="482"/>
                    <a:pt x="707" y="604"/>
                  </a:cubicBezTo>
                  <a:cubicBezTo>
                    <a:pt x="725" y="750"/>
                    <a:pt x="608" y="846"/>
                    <a:pt x="490" y="846"/>
                  </a:cubicBezTo>
                  <a:cubicBezTo>
                    <a:pt x="424" y="846"/>
                    <a:pt x="357" y="816"/>
                    <a:pt x="314" y="746"/>
                  </a:cubicBezTo>
                  <a:lnTo>
                    <a:pt x="132" y="752"/>
                  </a:lnTo>
                  <a:lnTo>
                    <a:pt x="1" y="780"/>
                  </a:lnTo>
                  <a:lnTo>
                    <a:pt x="1" y="1344"/>
                  </a:lnTo>
                  <a:lnTo>
                    <a:pt x="291" y="1367"/>
                  </a:lnTo>
                  <a:cubicBezTo>
                    <a:pt x="325" y="1267"/>
                    <a:pt x="411" y="1219"/>
                    <a:pt x="495" y="1219"/>
                  </a:cubicBezTo>
                  <a:cubicBezTo>
                    <a:pt x="594" y="1219"/>
                    <a:pt x="692" y="1284"/>
                    <a:pt x="707" y="1407"/>
                  </a:cubicBezTo>
                  <a:cubicBezTo>
                    <a:pt x="725" y="1553"/>
                    <a:pt x="608" y="1649"/>
                    <a:pt x="490" y="1649"/>
                  </a:cubicBezTo>
                  <a:cubicBezTo>
                    <a:pt x="424" y="1649"/>
                    <a:pt x="357" y="1619"/>
                    <a:pt x="314" y="1549"/>
                  </a:cubicBezTo>
                  <a:lnTo>
                    <a:pt x="132" y="1549"/>
                  </a:lnTo>
                  <a:lnTo>
                    <a:pt x="1" y="1578"/>
                  </a:lnTo>
                  <a:lnTo>
                    <a:pt x="1" y="2142"/>
                  </a:lnTo>
                  <a:lnTo>
                    <a:pt x="291" y="2170"/>
                  </a:lnTo>
                  <a:cubicBezTo>
                    <a:pt x="325" y="2070"/>
                    <a:pt x="411" y="2022"/>
                    <a:pt x="495" y="2022"/>
                  </a:cubicBezTo>
                  <a:cubicBezTo>
                    <a:pt x="594" y="2022"/>
                    <a:pt x="692" y="2087"/>
                    <a:pt x="707" y="2210"/>
                  </a:cubicBezTo>
                  <a:cubicBezTo>
                    <a:pt x="725" y="2354"/>
                    <a:pt x="610" y="2449"/>
                    <a:pt x="493" y="2449"/>
                  </a:cubicBezTo>
                  <a:cubicBezTo>
                    <a:pt x="426" y="2449"/>
                    <a:pt x="358" y="2417"/>
                    <a:pt x="314" y="2347"/>
                  </a:cubicBezTo>
                  <a:lnTo>
                    <a:pt x="132" y="2352"/>
                  </a:lnTo>
                  <a:lnTo>
                    <a:pt x="1" y="2381"/>
                  </a:lnTo>
                  <a:lnTo>
                    <a:pt x="1" y="2945"/>
                  </a:lnTo>
                  <a:lnTo>
                    <a:pt x="291" y="2973"/>
                  </a:lnTo>
                  <a:cubicBezTo>
                    <a:pt x="325" y="2871"/>
                    <a:pt x="410" y="2823"/>
                    <a:pt x="494" y="2823"/>
                  </a:cubicBezTo>
                  <a:cubicBezTo>
                    <a:pt x="593" y="2823"/>
                    <a:pt x="692" y="2890"/>
                    <a:pt x="707" y="3013"/>
                  </a:cubicBezTo>
                  <a:cubicBezTo>
                    <a:pt x="725" y="3155"/>
                    <a:pt x="609" y="3250"/>
                    <a:pt x="491" y="3250"/>
                  </a:cubicBezTo>
                  <a:cubicBezTo>
                    <a:pt x="424" y="3250"/>
                    <a:pt x="357" y="3220"/>
                    <a:pt x="314" y="3150"/>
                  </a:cubicBezTo>
                  <a:lnTo>
                    <a:pt x="132" y="3155"/>
                  </a:lnTo>
                  <a:lnTo>
                    <a:pt x="1" y="3184"/>
                  </a:lnTo>
                  <a:lnTo>
                    <a:pt x="1" y="3748"/>
                  </a:lnTo>
                  <a:lnTo>
                    <a:pt x="291" y="3776"/>
                  </a:lnTo>
                  <a:cubicBezTo>
                    <a:pt x="326" y="3673"/>
                    <a:pt x="412" y="3624"/>
                    <a:pt x="497" y="3624"/>
                  </a:cubicBezTo>
                  <a:cubicBezTo>
                    <a:pt x="595" y="3624"/>
                    <a:pt x="692" y="3688"/>
                    <a:pt x="707" y="3810"/>
                  </a:cubicBezTo>
                  <a:cubicBezTo>
                    <a:pt x="725" y="3956"/>
                    <a:pt x="608" y="4053"/>
                    <a:pt x="490" y="4053"/>
                  </a:cubicBezTo>
                  <a:cubicBezTo>
                    <a:pt x="424" y="4053"/>
                    <a:pt x="357" y="4022"/>
                    <a:pt x="314" y="3953"/>
                  </a:cubicBezTo>
                  <a:lnTo>
                    <a:pt x="132" y="3958"/>
                  </a:lnTo>
                  <a:lnTo>
                    <a:pt x="1" y="3987"/>
                  </a:lnTo>
                  <a:lnTo>
                    <a:pt x="1" y="4477"/>
                  </a:lnTo>
                  <a:lnTo>
                    <a:pt x="46" y="4465"/>
                  </a:lnTo>
                  <a:lnTo>
                    <a:pt x="456" y="4545"/>
                  </a:lnTo>
                  <a:lnTo>
                    <a:pt x="650" y="4562"/>
                  </a:lnTo>
                  <a:lnTo>
                    <a:pt x="849" y="4289"/>
                  </a:lnTo>
                  <a:lnTo>
                    <a:pt x="1043" y="4328"/>
                  </a:lnTo>
                  <a:lnTo>
                    <a:pt x="1242" y="4402"/>
                  </a:lnTo>
                  <a:lnTo>
                    <a:pt x="1436" y="4494"/>
                  </a:lnTo>
                  <a:lnTo>
                    <a:pt x="1635" y="4402"/>
                  </a:lnTo>
                  <a:lnTo>
                    <a:pt x="1829" y="4528"/>
                  </a:lnTo>
                  <a:lnTo>
                    <a:pt x="2028" y="4346"/>
                  </a:lnTo>
                  <a:lnTo>
                    <a:pt x="2222" y="4516"/>
                  </a:lnTo>
                  <a:lnTo>
                    <a:pt x="2421" y="4539"/>
                  </a:lnTo>
                  <a:lnTo>
                    <a:pt x="2615" y="4573"/>
                  </a:lnTo>
                  <a:lnTo>
                    <a:pt x="2808" y="4323"/>
                  </a:lnTo>
                  <a:lnTo>
                    <a:pt x="3008" y="4471"/>
                  </a:lnTo>
                  <a:lnTo>
                    <a:pt x="3201" y="4328"/>
                  </a:lnTo>
                  <a:lnTo>
                    <a:pt x="3401" y="4477"/>
                  </a:lnTo>
                  <a:lnTo>
                    <a:pt x="3594" y="4368"/>
                  </a:lnTo>
                  <a:lnTo>
                    <a:pt x="3788" y="4402"/>
                  </a:lnTo>
                  <a:lnTo>
                    <a:pt x="3987" y="4408"/>
                  </a:lnTo>
                  <a:lnTo>
                    <a:pt x="4181" y="4397"/>
                  </a:lnTo>
                  <a:lnTo>
                    <a:pt x="4380" y="4397"/>
                  </a:lnTo>
                  <a:lnTo>
                    <a:pt x="4574" y="4516"/>
                  </a:lnTo>
                  <a:lnTo>
                    <a:pt x="4773" y="4579"/>
                  </a:lnTo>
                  <a:lnTo>
                    <a:pt x="4967" y="4414"/>
                  </a:lnTo>
                  <a:lnTo>
                    <a:pt x="5161" y="4408"/>
                  </a:lnTo>
                  <a:lnTo>
                    <a:pt x="5360" y="4448"/>
                  </a:lnTo>
                  <a:lnTo>
                    <a:pt x="5554" y="4454"/>
                  </a:lnTo>
                  <a:lnTo>
                    <a:pt x="5753" y="4505"/>
                  </a:lnTo>
                  <a:lnTo>
                    <a:pt x="5946" y="4368"/>
                  </a:lnTo>
                  <a:lnTo>
                    <a:pt x="6140" y="4408"/>
                  </a:lnTo>
                  <a:lnTo>
                    <a:pt x="6339" y="4380"/>
                  </a:lnTo>
                  <a:lnTo>
                    <a:pt x="6533" y="4573"/>
                  </a:lnTo>
                  <a:lnTo>
                    <a:pt x="6732" y="4374"/>
                  </a:lnTo>
                  <a:lnTo>
                    <a:pt x="6926" y="4465"/>
                  </a:lnTo>
                  <a:lnTo>
                    <a:pt x="7120" y="4482"/>
                  </a:lnTo>
                  <a:lnTo>
                    <a:pt x="7319" y="4568"/>
                  </a:lnTo>
                  <a:lnTo>
                    <a:pt x="7513" y="4539"/>
                  </a:lnTo>
                  <a:lnTo>
                    <a:pt x="7712" y="4482"/>
                  </a:lnTo>
                  <a:lnTo>
                    <a:pt x="7906" y="4590"/>
                  </a:lnTo>
                  <a:lnTo>
                    <a:pt x="8099" y="4539"/>
                  </a:lnTo>
                  <a:lnTo>
                    <a:pt x="8299" y="4425"/>
                  </a:lnTo>
                  <a:lnTo>
                    <a:pt x="8492" y="4425"/>
                  </a:lnTo>
                  <a:lnTo>
                    <a:pt x="8692" y="4408"/>
                  </a:lnTo>
                  <a:lnTo>
                    <a:pt x="8885" y="4402"/>
                  </a:lnTo>
                  <a:lnTo>
                    <a:pt x="9079" y="4488"/>
                  </a:lnTo>
                  <a:lnTo>
                    <a:pt x="9278" y="4516"/>
                  </a:lnTo>
                  <a:lnTo>
                    <a:pt x="9472" y="4545"/>
                  </a:lnTo>
                  <a:lnTo>
                    <a:pt x="9671" y="4477"/>
                  </a:lnTo>
                  <a:lnTo>
                    <a:pt x="9865" y="4425"/>
                  </a:lnTo>
                  <a:lnTo>
                    <a:pt x="10058" y="4511"/>
                  </a:lnTo>
                  <a:lnTo>
                    <a:pt x="10258" y="4442"/>
                  </a:lnTo>
                  <a:lnTo>
                    <a:pt x="10451" y="4363"/>
                  </a:lnTo>
                  <a:lnTo>
                    <a:pt x="10645" y="4573"/>
                  </a:lnTo>
                  <a:lnTo>
                    <a:pt x="10844" y="4431"/>
                  </a:lnTo>
                  <a:lnTo>
                    <a:pt x="11038" y="4431"/>
                  </a:lnTo>
                  <a:lnTo>
                    <a:pt x="11237" y="4397"/>
                  </a:lnTo>
                  <a:lnTo>
                    <a:pt x="11431" y="4397"/>
                  </a:lnTo>
                  <a:lnTo>
                    <a:pt x="11625" y="4522"/>
                  </a:lnTo>
                  <a:lnTo>
                    <a:pt x="11824" y="4454"/>
                  </a:lnTo>
                  <a:lnTo>
                    <a:pt x="12018" y="4414"/>
                  </a:lnTo>
                  <a:lnTo>
                    <a:pt x="12211" y="4414"/>
                  </a:lnTo>
                  <a:lnTo>
                    <a:pt x="12411" y="4511"/>
                  </a:lnTo>
                  <a:lnTo>
                    <a:pt x="12604" y="4368"/>
                  </a:lnTo>
                  <a:lnTo>
                    <a:pt x="12798" y="4311"/>
                  </a:lnTo>
                  <a:lnTo>
                    <a:pt x="12997" y="4420"/>
                  </a:lnTo>
                  <a:lnTo>
                    <a:pt x="13191" y="4340"/>
                  </a:lnTo>
                  <a:lnTo>
                    <a:pt x="13384" y="4289"/>
                  </a:lnTo>
                  <a:lnTo>
                    <a:pt x="13584" y="4357"/>
                  </a:lnTo>
                  <a:lnTo>
                    <a:pt x="13777" y="4442"/>
                  </a:lnTo>
                  <a:lnTo>
                    <a:pt x="13977" y="4579"/>
                  </a:lnTo>
                  <a:lnTo>
                    <a:pt x="14170" y="4402"/>
                  </a:lnTo>
                  <a:lnTo>
                    <a:pt x="14364" y="4437"/>
                  </a:lnTo>
                  <a:lnTo>
                    <a:pt x="14563" y="4499"/>
                  </a:lnTo>
                  <a:lnTo>
                    <a:pt x="14757" y="4306"/>
                  </a:lnTo>
                  <a:lnTo>
                    <a:pt x="14951" y="4397"/>
                  </a:lnTo>
                  <a:lnTo>
                    <a:pt x="15150" y="4454"/>
                  </a:lnTo>
                  <a:lnTo>
                    <a:pt x="15378" y="4477"/>
                  </a:lnTo>
                  <a:lnTo>
                    <a:pt x="15258" y="4254"/>
                  </a:lnTo>
                  <a:lnTo>
                    <a:pt x="15480" y="4049"/>
                  </a:lnTo>
                  <a:lnTo>
                    <a:pt x="15457" y="3861"/>
                  </a:lnTo>
                  <a:lnTo>
                    <a:pt x="15275" y="3662"/>
                  </a:lnTo>
                  <a:lnTo>
                    <a:pt x="15486" y="3468"/>
                  </a:lnTo>
                  <a:lnTo>
                    <a:pt x="15292" y="3275"/>
                  </a:lnTo>
                  <a:lnTo>
                    <a:pt x="15218" y="3076"/>
                  </a:lnTo>
                  <a:lnTo>
                    <a:pt x="15361" y="2882"/>
                  </a:lnTo>
                  <a:lnTo>
                    <a:pt x="15218" y="2688"/>
                  </a:lnTo>
                  <a:lnTo>
                    <a:pt x="15235" y="2495"/>
                  </a:lnTo>
                  <a:lnTo>
                    <a:pt x="15304" y="2295"/>
                  </a:lnTo>
                  <a:lnTo>
                    <a:pt x="15321" y="2102"/>
                  </a:lnTo>
                  <a:lnTo>
                    <a:pt x="15423" y="1908"/>
                  </a:lnTo>
                  <a:lnTo>
                    <a:pt x="15304" y="1714"/>
                  </a:lnTo>
                  <a:lnTo>
                    <a:pt x="15252" y="1515"/>
                  </a:lnTo>
                  <a:lnTo>
                    <a:pt x="15235" y="1321"/>
                  </a:lnTo>
                  <a:lnTo>
                    <a:pt x="15366" y="1128"/>
                  </a:lnTo>
                  <a:lnTo>
                    <a:pt x="15418" y="928"/>
                  </a:lnTo>
                  <a:lnTo>
                    <a:pt x="15435" y="735"/>
                  </a:lnTo>
                  <a:lnTo>
                    <a:pt x="15400" y="541"/>
                  </a:lnTo>
                  <a:lnTo>
                    <a:pt x="15326" y="348"/>
                  </a:lnTo>
                  <a:lnTo>
                    <a:pt x="15423" y="74"/>
                  </a:lnTo>
                  <a:lnTo>
                    <a:pt x="15150" y="120"/>
                  </a:lnTo>
                  <a:lnTo>
                    <a:pt x="14951" y="97"/>
                  </a:lnTo>
                  <a:lnTo>
                    <a:pt x="14757" y="177"/>
                  </a:lnTo>
                  <a:lnTo>
                    <a:pt x="14558" y="285"/>
                  </a:lnTo>
                  <a:lnTo>
                    <a:pt x="14364" y="291"/>
                  </a:lnTo>
                  <a:lnTo>
                    <a:pt x="14165" y="188"/>
                  </a:lnTo>
                  <a:lnTo>
                    <a:pt x="13971" y="131"/>
                  </a:lnTo>
                  <a:lnTo>
                    <a:pt x="13772" y="205"/>
                  </a:lnTo>
                  <a:lnTo>
                    <a:pt x="13578" y="86"/>
                  </a:lnTo>
                  <a:lnTo>
                    <a:pt x="13379" y="68"/>
                  </a:lnTo>
                  <a:lnTo>
                    <a:pt x="13185" y="12"/>
                  </a:lnTo>
                  <a:lnTo>
                    <a:pt x="12991" y="46"/>
                  </a:lnTo>
                  <a:lnTo>
                    <a:pt x="12792" y="262"/>
                  </a:lnTo>
                  <a:lnTo>
                    <a:pt x="12598" y="268"/>
                  </a:lnTo>
                  <a:lnTo>
                    <a:pt x="12399" y="23"/>
                  </a:lnTo>
                  <a:lnTo>
                    <a:pt x="12205" y="103"/>
                  </a:lnTo>
                  <a:lnTo>
                    <a:pt x="12006" y="74"/>
                  </a:lnTo>
                  <a:lnTo>
                    <a:pt x="11813" y="251"/>
                  </a:lnTo>
                  <a:lnTo>
                    <a:pt x="11619" y="125"/>
                  </a:lnTo>
                  <a:lnTo>
                    <a:pt x="11420" y="40"/>
                  </a:lnTo>
                  <a:lnTo>
                    <a:pt x="11226" y="205"/>
                  </a:lnTo>
                  <a:lnTo>
                    <a:pt x="11027" y="268"/>
                  </a:lnTo>
                  <a:lnTo>
                    <a:pt x="10833" y="46"/>
                  </a:lnTo>
                  <a:lnTo>
                    <a:pt x="10639" y="57"/>
                  </a:lnTo>
                  <a:lnTo>
                    <a:pt x="10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3"/>
            <p:cNvSpPr/>
            <p:nvPr/>
          </p:nvSpPr>
          <p:spPr>
            <a:xfrm>
              <a:off x="520645" y="2184006"/>
              <a:ext cx="2615856" cy="775512"/>
            </a:xfrm>
            <a:custGeom>
              <a:avLst/>
              <a:gdLst/>
              <a:ahLst/>
              <a:cxnLst/>
              <a:rect l="l" t="t" r="r" b="b"/>
              <a:pathLst>
                <a:path w="15486" h="4591" extrusionOk="0">
                  <a:moveTo>
                    <a:pt x="10440" y="0"/>
                  </a:moveTo>
                  <a:lnTo>
                    <a:pt x="10246" y="68"/>
                  </a:lnTo>
                  <a:lnTo>
                    <a:pt x="10047" y="29"/>
                  </a:lnTo>
                  <a:lnTo>
                    <a:pt x="9853" y="63"/>
                  </a:lnTo>
                  <a:lnTo>
                    <a:pt x="9654" y="86"/>
                  </a:lnTo>
                  <a:lnTo>
                    <a:pt x="9460" y="74"/>
                  </a:lnTo>
                  <a:lnTo>
                    <a:pt x="9267" y="228"/>
                  </a:lnTo>
                  <a:lnTo>
                    <a:pt x="9067" y="86"/>
                  </a:lnTo>
                  <a:lnTo>
                    <a:pt x="8874" y="51"/>
                  </a:lnTo>
                  <a:lnTo>
                    <a:pt x="8674" y="120"/>
                  </a:lnTo>
                  <a:lnTo>
                    <a:pt x="8481" y="131"/>
                  </a:lnTo>
                  <a:lnTo>
                    <a:pt x="8287" y="262"/>
                  </a:lnTo>
                  <a:lnTo>
                    <a:pt x="8088" y="97"/>
                  </a:lnTo>
                  <a:lnTo>
                    <a:pt x="7894" y="285"/>
                  </a:lnTo>
                  <a:lnTo>
                    <a:pt x="7695" y="262"/>
                  </a:lnTo>
                  <a:lnTo>
                    <a:pt x="7501" y="239"/>
                  </a:lnTo>
                  <a:lnTo>
                    <a:pt x="7308" y="217"/>
                  </a:lnTo>
                  <a:lnTo>
                    <a:pt x="7108" y="29"/>
                  </a:lnTo>
                  <a:lnTo>
                    <a:pt x="6915" y="148"/>
                  </a:lnTo>
                  <a:lnTo>
                    <a:pt x="6715" y="251"/>
                  </a:lnTo>
                  <a:lnTo>
                    <a:pt x="6522" y="131"/>
                  </a:lnTo>
                  <a:lnTo>
                    <a:pt x="6328" y="177"/>
                  </a:lnTo>
                  <a:lnTo>
                    <a:pt x="6129" y="74"/>
                  </a:lnTo>
                  <a:lnTo>
                    <a:pt x="5935" y="228"/>
                  </a:lnTo>
                  <a:lnTo>
                    <a:pt x="5736" y="205"/>
                  </a:lnTo>
                  <a:lnTo>
                    <a:pt x="5542" y="131"/>
                  </a:lnTo>
                  <a:lnTo>
                    <a:pt x="5348" y="273"/>
                  </a:lnTo>
                  <a:lnTo>
                    <a:pt x="5149" y="205"/>
                  </a:lnTo>
                  <a:lnTo>
                    <a:pt x="4956" y="165"/>
                  </a:lnTo>
                  <a:lnTo>
                    <a:pt x="4762" y="143"/>
                  </a:lnTo>
                  <a:lnTo>
                    <a:pt x="4563" y="148"/>
                  </a:lnTo>
                  <a:lnTo>
                    <a:pt x="4369" y="291"/>
                  </a:lnTo>
                  <a:lnTo>
                    <a:pt x="4175" y="97"/>
                  </a:lnTo>
                  <a:lnTo>
                    <a:pt x="3976" y="199"/>
                  </a:lnTo>
                  <a:lnTo>
                    <a:pt x="3782" y="91"/>
                  </a:lnTo>
                  <a:lnTo>
                    <a:pt x="3583" y="194"/>
                  </a:lnTo>
                  <a:lnTo>
                    <a:pt x="3389" y="251"/>
                  </a:lnTo>
                  <a:lnTo>
                    <a:pt x="3196" y="228"/>
                  </a:lnTo>
                  <a:lnTo>
                    <a:pt x="2996" y="194"/>
                  </a:lnTo>
                  <a:lnTo>
                    <a:pt x="2803" y="131"/>
                  </a:lnTo>
                  <a:lnTo>
                    <a:pt x="2609" y="205"/>
                  </a:lnTo>
                  <a:lnTo>
                    <a:pt x="2410" y="137"/>
                  </a:lnTo>
                  <a:lnTo>
                    <a:pt x="2216" y="6"/>
                  </a:lnTo>
                  <a:lnTo>
                    <a:pt x="2022" y="63"/>
                  </a:lnTo>
                  <a:lnTo>
                    <a:pt x="1823" y="251"/>
                  </a:lnTo>
                  <a:lnTo>
                    <a:pt x="1630" y="68"/>
                  </a:lnTo>
                  <a:lnTo>
                    <a:pt x="1436" y="12"/>
                  </a:lnTo>
                  <a:lnTo>
                    <a:pt x="1237" y="34"/>
                  </a:lnTo>
                  <a:lnTo>
                    <a:pt x="1043" y="120"/>
                  </a:lnTo>
                  <a:lnTo>
                    <a:pt x="844" y="120"/>
                  </a:lnTo>
                  <a:lnTo>
                    <a:pt x="650" y="86"/>
                  </a:lnTo>
                  <a:lnTo>
                    <a:pt x="456" y="143"/>
                  </a:lnTo>
                  <a:lnTo>
                    <a:pt x="46" y="29"/>
                  </a:lnTo>
                  <a:lnTo>
                    <a:pt x="1" y="40"/>
                  </a:lnTo>
                  <a:lnTo>
                    <a:pt x="1" y="541"/>
                  </a:lnTo>
                  <a:lnTo>
                    <a:pt x="291" y="570"/>
                  </a:lnTo>
                  <a:cubicBezTo>
                    <a:pt x="326" y="466"/>
                    <a:pt x="412" y="417"/>
                    <a:pt x="497" y="417"/>
                  </a:cubicBezTo>
                  <a:cubicBezTo>
                    <a:pt x="595" y="417"/>
                    <a:pt x="692" y="482"/>
                    <a:pt x="707" y="604"/>
                  </a:cubicBezTo>
                  <a:cubicBezTo>
                    <a:pt x="725" y="750"/>
                    <a:pt x="608" y="846"/>
                    <a:pt x="490" y="846"/>
                  </a:cubicBezTo>
                  <a:cubicBezTo>
                    <a:pt x="424" y="846"/>
                    <a:pt x="357" y="816"/>
                    <a:pt x="314" y="746"/>
                  </a:cubicBezTo>
                  <a:lnTo>
                    <a:pt x="132" y="752"/>
                  </a:lnTo>
                  <a:lnTo>
                    <a:pt x="1" y="780"/>
                  </a:lnTo>
                  <a:lnTo>
                    <a:pt x="1" y="1344"/>
                  </a:lnTo>
                  <a:lnTo>
                    <a:pt x="291" y="1367"/>
                  </a:lnTo>
                  <a:cubicBezTo>
                    <a:pt x="325" y="1267"/>
                    <a:pt x="411" y="1219"/>
                    <a:pt x="495" y="1219"/>
                  </a:cubicBezTo>
                  <a:cubicBezTo>
                    <a:pt x="594" y="1219"/>
                    <a:pt x="692" y="1284"/>
                    <a:pt x="707" y="1407"/>
                  </a:cubicBezTo>
                  <a:cubicBezTo>
                    <a:pt x="725" y="1553"/>
                    <a:pt x="608" y="1649"/>
                    <a:pt x="490" y="1649"/>
                  </a:cubicBezTo>
                  <a:cubicBezTo>
                    <a:pt x="424" y="1649"/>
                    <a:pt x="357" y="1619"/>
                    <a:pt x="314" y="1549"/>
                  </a:cubicBezTo>
                  <a:lnTo>
                    <a:pt x="132" y="1549"/>
                  </a:lnTo>
                  <a:lnTo>
                    <a:pt x="1" y="1578"/>
                  </a:lnTo>
                  <a:lnTo>
                    <a:pt x="1" y="2142"/>
                  </a:lnTo>
                  <a:lnTo>
                    <a:pt x="291" y="2170"/>
                  </a:lnTo>
                  <a:cubicBezTo>
                    <a:pt x="325" y="2070"/>
                    <a:pt x="411" y="2022"/>
                    <a:pt x="495" y="2022"/>
                  </a:cubicBezTo>
                  <a:cubicBezTo>
                    <a:pt x="594" y="2022"/>
                    <a:pt x="692" y="2087"/>
                    <a:pt x="707" y="2210"/>
                  </a:cubicBezTo>
                  <a:cubicBezTo>
                    <a:pt x="725" y="2354"/>
                    <a:pt x="610" y="2449"/>
                    <a:pt x="493" y="2449"/>
                  </a:cubicBezTo>
                  <a:cubicBezTo>
                    <a:pt x="426" y="2449"/>
                    <a:pt x="358" y="2417"/>
                    <a:pt x="314" y="2347"/>
                  </a:cubicBezTo>
                  <a:lnTo>
                    <a:pt x="132" y="2352"/>
                  </a:lnTo>
                  <a:lnTo>
                    <a:pt x="1" y="2381"/>
                  </a:lnTo>
                  <a:lnTo>
                    <a:pt x="1" y="2945"/>
                  </a:lnTo>
                  <a:lnTo>
                    <a:pt x="291" y="2973"/>
                  </a:lnTo>
                  <a:cubicBezTo>
                    <a:pt x="325" y="2871"/>
                    <a:pt x="410" y="2823"/>
                    <a:pt x="494" y="2823"/>
                  </a:cubicBezTo>
                  <a:cubicBezTo>
                    <a:pt x="593" y="2823"/>
                    <a:pt x="692" y="2890"/>
                    <a:pt x="707" y="3013"/>
                  </a:cubicBezTo>
                  <a:cubicBezTo>
                    <a:pt x="725" y="3155"/>
                    <a:pt x="609" y="3250"/>
                    <a:pt x="491" y="3250"/>
                  </a:cubicBezTo>
                  <a:cubicBezTo>
                    <a:pt x="424" y="3250"/>
                    <a:pt x="357" y="3220"/>
                    <a:pt x="314" y="3150"/>
                  </a:cubicBezTo>
                  <a:lnTo>
                    <a:pt x="132" y="3155"/>
                  </a:lnTo>
                  <a:lnTo>
                    <a:pt x="1" y="3184"/>
                  </a:lnTo>
                  <a:lnTo>
                    <a:pt x="1" y="3748"/>
                  </a:lnTo>
                  <a:lnTo>
                    <a:pt x="291" y="3776"/>
                  </a:lnTo>
                  <a:cubicBezTo>
                    <a:pt x="326" y="3673"/>
                    <a:pt x="412" y="3624"/>
                    <a:pt x="497" y="3624"/>
                  </a:cubicBezTo>
                  <a:cubicBezTo>
                    <a:pt x="595" y="3624"/>
                    <a:pt x="692" y="3688"/>
                    <a:pt x="707" y="3810"/>
                  </a:cubicBezTo>
                  <a:cubicBezTo>
                    <a:pt x="725" y="3956"/>
                    <a:pt x="608" y="4053"/>
                    <a:pt x="490" y="4053"/>
                  </a:cubicBezTo>
                  <a:cubicBezTo>
                    <a:pt x="424" y="4053"/>
                    <a:pt x="357" y="4022"/>
                    <a:pt x="314" y="3953"/>
                  </a:cubicBezTo>
                  <a:lnTo>
                    <a:pt x="132" y="3958"/>
                  </a:lnTo>
                  <a:lnTo>
                    <a:pt x="1" y="3987"/>
                  </a:lnTo>
                  <a:lnTo>
                    <a:pt x="1" y="4477"/>
                  </a:lnTo>
                  <a:lnTo>
                    <a:pt x="46" y="4465"/>
                  </a:lnTo>
                  <a:lnTo>
                    <a:pt x="456" y="4545"/>
                  </a:lnTo>
                  <a:lnTo>
                    <a:pt x="650" y="4562"/>
                  </a:lnTo>
                  <a:lnTo>
                    <a:pt x="849" y="4289"/>
                  </a:lnTo>
                  <a:lnTo>
                    <a:pt x="1043" y="4328"/>
                  </a:lnTo>
                  <a:lnTo>
                    <a:pt x="1242" y="4402"/>
                  </a:lnTo>
                  <a:lnTo>
                    <a:pt x="1436" y="4494"/>
                  </a:lnTo>
                  <a:lnTo>
                    <a:pt x="1635" y="4402"/>
                  </a:lnTo>
                  <a:lnTo>
                    <a:pt x="1829" y="4528"/>
                  </a:lnTo>
                  <a:lnTo>
                    <a:pt x="2028" y="4346"/>
                  </a:lnTo>
                  <a:lnTo>
                    <a:pt x="2222" y="4516"/>
                  </a:lnTo>
                  <a:lnTo>
                    <a:pt x="2421" y="4539"/>
                  </a:lnTo>
                  <a:lnTo>
                    <a:pt x="2615" y="4573"/>
                  </a:lnTo>
                  <a:lnTo>
                    <a:pt x="2808" y="4323"/>
                  </a:lnTo>
                  <a:lnTo>
                    <a:pt x="3008" y="4471"/>
                  </a:lnTo>
                  <a:lnTo>
                    <a:pt x="3201" y="4328"/>
                  </a:lnTo>
                  <a:lnTo>
                    <a:pt x="3401" y="4477"/>
                  </a:lnTo>
                  <a:lnTo>
                    <a:pt x="3594" y="4368"/>
                  </a:lnTo>
                  <a:lnTo>
                    <a:pt x="3788" y="4402"/>
                  </a:lnTo>
                  <a:lnTo>
                    <a:pt x="3987" y="4408"/>
                  </a:lnTo>
                  <a:lnTo>
                    <a:pt x="4181" y="4397"/>
                  </a:lnTo>
                  <a:lnTo>
                    <a:pt x="4380" y="4397"/>
                  </a:lnTo>
                  <a:lnTo>
                    <a:pt x="4574" y="4516"/>
                  </a:lnTo>
                  <a:lnTo>
                    <a:pt x="4773" y="4579"/>
                  </a:lnTo>
                  <a:lnTo>
                    <a:pt x="4967" y="4414"/>
                  </a:lnTo>
                  <a:lnTo>
                    <a:pt x="5161" y="4408"/>
                  </a:lnTo>
                  <a:lnTo>
                    <a:pt x="5360" y="4448"/>
                  </a:lnTo>
                  <a:lnTo>
                    <a:pt x="5554" y="4454"/>
                  </a:lnTo>
                  <a:lnTo>
                    <a:pt x="5753" y="4505"/>
                  </a:lnTo>
                  <a:lnTo>
                    <a:pt x="5946" y="4368"/>
                  </a:lnTo>
                  <a:lnTo>
                    <a:pt x="6140" y="4408"/>
                  </a:lnTo>
                  <a:lnTo>
                    <a:pt x="6339" y="4380"/>
                  </a:lnTo>
                  <a:lnTo>
                    <a:pt x="6533" y="4573"/>
                  </a:lnTo>
                  <a:lnTo>
                    <a:pt x="6732" y="4374"/>
                  </a:lnTo>
                  <a:lnTo>
                    <a:pt x="6926" y="4465"/>
                  </a:lnTo>
                  <a:lnTo>
                    <a:pt x="7120" y="4482"/>
                  </a:lnTo>
                  <a:lnTo>
                    <a:pt x="7319" y="4568"/>
                  </a:lnTo>
                  <a:lnTo>
                    <a:pt x="7513" y="4539"/>
                  </a:lnTo>
                  <a:lnTo>
                    <a:pt x="7712" y="4482"/>
                  </a:lnTo>
                  <a:lnTo>
                    <a:pt x="7906" y="4590"/>
                  </a:lnTo>
                  <a:lnTo>
                    <a:pt x="8099" y="4539"/>
                  </a:lnTo>
                  <a:lnTo>
                    <a:pt x="8299" y="4425"/>
                  </a:lnTo>
                  <a:lnTo>
                    <a:pt x="8492" y="4425"/>
                  </a:lnTo>
                  <a:lnTo>
                    <a:pt x="8692" y="4408"/>
                  </a:lnTo>
                  <a:lnTo>
                    <a:pt x="8885" y="4402"/>
                  </a:lnTo>
                  <a:lnTo>
                    <a:pt x="9079" y="4488"/>
                  </a:lnTo>
                  <a:lnTo>
                    <a:pt x="9278" y="4516"/>
                  </a:lnTo>
                  <a:lnTo>
                    <a:pt x="9472" y="4545"/>
                  </a:lnTo>
                  <a:lnTo>
                    <a:pt x="9671" y="4477"/>
                  </a:lnTo>
                  <a:lnTo>
                    <a:pt x="9865" y="4425"/>
                  </a:lnTo>
                  <a:lnTo>
                    <a:pt x="10058" y="4511"/>
                  </a:lnTo>
                  <a:lnTo>
                    <a:pt x="10258" y="4442"/>
                  </a:lnTo>
                  <a:lnTo>
                    <a:pt x="10451" y="4363"/>
                  </a:lnTo>
                  <a:lnTo>
                    <a:pt x="10645" y="4573"/>
                  </a:lnTo>
                  <a:lnTo>
                    <a:pt x="10844" y="4431"/>
                  </a:lnTo>
                  <a:lnTo>
                    <a:pt x="11038" y="4431"/>
                  </a:lnTo>
                  <a:lnTo>
                    <a:pt x="11237" y="4397"/>
                  </a:lnTo>
                  <a:lnTo>
                    <a:pt x="11431" y="4397"/>
                  </a:lnTo>
                  <a:lnTo>
                    <a:pt x="11625" y="4522"/>
                  </a:lnTo>
                  <a:lnTo>
                    <a:pt x="11824" y="4454"/>
                  </a:lnTo>
                  <a:lnTo>
                    <a:pt x="12018" y="4414"/>
                  </a:lnTo>
                  <a:lnTo>
                    <a:pt x="12211" y="4414"/>
                  </a:lnTo>
                  <a:lnTo>
                    <a:pt x="12411" y="4511"/>
                  </a:lnTo>
                  <a:lnTo>
                    <a:pt x="12604" y="4368"/>
                  </a:lnTo>
                  <a:lnTo>
                    <a:pt x="12798" y="4311"/>
                  </a:lnTo>
                  <a:lnTo>
                    <a:pt x="12997" y="4420"/>
                  </a:lnTo>
                  <a:lnTo>
                    <a:pt x="13191" y="4340"/>
                  </a:lnTo>
                  <a:lnTo>
                    <a:pt x="13384" y="4289"/>
                  </a:lnTo>
                  <a:lnTo>
                    <a:pt x="13584" y="4357"/>
                  </a:lnTo>
                  <a:lnTo>
                    <a:pt x="13777" y="4442"/>
                  </a:lnTo>
                  <a:lnTo>
                    <a:pt x="13977" y="4579"/>
                  </a:lnTo>
                  <a:lnTo>
                    <a:pt x="14170" y="4402"/>
                  </a:lnTo>
                  <a:lnTo>
                    <a:pt x="14364" y="4437"/>
                  </a:lnTo>
                  <a:lnTo>
                    <a:pt x="14563" y="4499"/>
                  </a:lnTo>
                  <a:lnTo>
                    <a:pt x="14757" y="4306"/>
                  </a:lnTo>
                  <a:lnTo>
                    <a:pt x="14951" y="4397"/>
                  </a:lnTo>
                  <a:lnTo>
                    <a:pt x="15150" y="4454"/>
                  </a:lnTo>
                  <a:lnTo>
                    <a:pt x="15378" y="4477"/>
                  </a:lnTo>
                  <a:lnTo>
                    <a:pt x="15258" y="4254"/>
                  </a:lnTo>
                  <a:lnTo>
                    <a:pt x="15480" y="4049"/>
                  </a:lnTo>
                  <a:lnTo>
                    <a:pt x="15457" y="3861"/>
                  </a:lnTo>
                  <a:lnTo>
                    <a:pt x="15275" y="3662"/>
                  </a:lnTo>
                  <a:lnTo>
                    <a:pt x="15486" y="3468"/>
                  </a:lnTo>
                  <a:lnTo>
                    <a:pt x="15292" y="3275"/>
                  </a:lnTo>
                  <a:lnTo>
                    <a:pt x="15218" y="3076"/>
                  </a:lnTo>
                  <a:lnTo>
                    <a:pt x="15361" y="2882"/>
                  </a:lnTo>
                  <a:lnTo>
                    <a:pt x="15218" y="2688"/>
                  </a:lnTo>
                  <a:lnTo>
                    <a:pt x="15235" y="2495"/>
                  </a:lnTo>
                  <a:lnTo>
                    <a:pt x="15304" y="2295"/>
                  </a:lnTo>
                  <a:lnTo>
                    <a:pt x="15321" y="2102"/>
                  </a:lnTo>
                  <a:lnTo>
                    <a:pt x="15423" y="1908"/>
                  </a:lnTo>
                  <a:lnTo>
                    <a:pt x="15304" y="1714"/>
                  </a:lnTo>
                  <a:lnTo>
                    <a:pt x="15252" y="1515"/>
                  </a:lnTo>
                  <a:lnTo>
                    <a:pt x="15235" y="1321"/>
                  </a:lnTo>
                  <a:lnTo>
                    <a:pt x="15366" y="1128"/>
                  </a:lnTo>
                  <a:lnTo>
                    <a:pt x="15418" y="928"/>
                  </a:lnTo>
                  <a:lnTo>
                    <a:pt x="15435" y="735"/>
                  </a:lnTo>
                  <a:lnTo>
                    <a:pt x="15400" y="541"/>
                  </a:lnTo>
                  <a:lnTo>
                    <a:pt x="15326" y="348"/>
                  </a:lnTo>
                  <a:lnTo>
                    <a:pt x="15423" y="74"/>
                  </a:lnTo>
                  <a:lnTo>
                    <a:pt x="15150" y="120"/>
                  </a:lnTo>
                  <a:lnTo>
                    <a:pt x="14951" y="97"/>
                  </a:lnTo>
                  <a:lnTo>
                    <a:pt x="14757" y="177"/>
                  </a:lnTo>
                  <a:lnTo>
                    <a:pt x="14558" y="285"/>
                  </a:lnTo>
                  <a:lnTo>
                    <a:pt x="14364" y="291"/>
                  </a:lnTo>
                  <a:lnTo>
                    <a:pt x="14165" y="188"/>
                  </a:lnTo>
                  <a:lnTo>
                    <a:pt x="13971" y="131"/>
                  </a:lnTo>
                  <a:lnTo>
                    <a:pt x="13772" y="205"/>
                  </a:lnTo>
                  <a:lnTo>
                    <a:pt x="13578" y="86"/>
                  </a:lnTo>
                  <a:lnTo>
                    <a:pt x="13379" y="68"/>
                  </a:lnTo>
                  <a:lnTo>
                    <a:pt x="13185" y="12"/>
                  </a:lnTo>
                  <a:lnTo>
                    <a:pt x="12991" y="46"/>
                  </a:lnTo>
                  <a:lnTo>
                    <a:pt x="12792" y="262"/>
                  </a:lnTo>
                  <a:lnTo>
                    <a:pt x="12598" y="268"/>
                  </a:lnTo>
                  <a:lnTo>
                    <a:pt x="12399" y="23"/>
                  </a:lnTo>
                  <a:lnTo>
                    <a:pt x="12205" y="103"/>
                  </a:lnTo>
                  <a:lnTo>
                    <a:pt x="12006" y="74"/>
                  </a:lnTo>
                  <a:lnTo>
                    <a:pt x="11813" y="251"/>
                  </a:lnTo>
                  <a:lnTo>
                    <a:pt x="11619" y="125"/>
                  </a:lnTo>
                  <a:lnTo>
                    <a:pt x="11420" y="40"/>
                  </a:lnTo>
                  <a:lnTo>
                    <a:pt x="11226" y="205"/>
                  </a:lnTo>
                  <a:lnTo>
                    <a:pt x="11027" y="268"/>
                  </a:lnTo>
                  <a:lnTo>
                    <a:pt x="10833" y="46"/>
                  </a:lnTo>
                  <a:lnTo>
                    <a:pt x="10639" y="57"/>
                  </a:lnTo>
                  <a:lnTo>
                    <a:pt x="10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0" name="Google Shape;3180;p73"/>
          <p:cNvGrpSpPr/>
          <p:nvPr/>
        </p:nvGrpSpPr>
        <p:grpSpPr>
          <a:xfrm>
            <a:off x="5208143" y="1335186"/>
            <a:ext cx="2161223" cy="426607"/>
            <a:chOff x="5920758" y="1893700"/>
            <a:chExt cx="2040623" cy="402802"/>
          </a:xfrm>
        </p:grpSpPr>
        <p:sp>
          <p:nvSpPr>
            <p:cNvPr id="3181" name="Google Shape;3181;p73"/>
            <p:cNvSpPr/>
            <p:nvPr/>
          </p:nvSpPr>
          <p:spPr>
            <a:xfrm>
              <a:off x="5920758" y="1893700"/>
              <a:ext cx="2040623" cy="402802"/>
            </a:xfrm>
            <a:custGeom>
              <a:avLst/>
              <a:gdLst/>
              <a:ahLst/>
              <a:cxnLst/>
              <a:rect l="l" t="t" r="r" b="b"/>
              <a:pathLst>
                <a:path w="13248" h="2615" extrusionOk="0">
                  <a:moveTo>
                    <a:pt x="114" y="0"/>
                  </a:moveTo>
                  <a:cubicBezTo>
                    <a:pt x="108" y="6"/>
                    <a:pt x="108" y="6"/>
                    <a:pt x="114" y="11"/>
                  </a:cubicBezTo>
                  <a:cubicBezTo>
                    <a:pt x="103" y="80"/>
                    <a:pt x="103" y="148"/>
                    <a:pt x="108" y="216"/>
                  </a:cubicBezTo>
                  <a:cubicBezTo>
                    <a:pt x="108" y="262"/>
                    <a:pt x="131" y="302"/>
                    <a:pt x="160" y="330"/>
                  </a:cubicBezTo>
                  <a:cubicBezTo>
                    <a:pt x="188" y="376"/>
                    <a:pt x="200" y="427"/>
                    <a:pt x="194" y="473"/>
                  </a:cubicBezTo>
                  <a:cubicBezTo>
                    <a:pt x="194" y="530"/>
                    <a:pt x="188" y="587"/>
                    <a:pt x="165" y="638"/>
                  </a:cubicBezTo>
                  <a:cubicBezTo>
                    <a:pt x="160" y="661"/>
                    <a:pt x="143" y="683"/>
                    <a:pt x="125" y="706"/>
                  </a:cubicBezTo>
                  <a:cubicBezTo>
                    <a:pt x="108" y="723"/>
                    <a:pt x="91" y="746"/>
                    <a:pt x="80" y="775"/>
                  </a:cubicBezTo>
                  <a:cubicBezTo>
                    <a:pt x="63" y="809"/>
                    <a:pt x="46" y="843"/>
                    <a:pt x="46" y="888"/>
                  </a:cubicBezTo>
                  <a:cubicBezTo>
                    <a:pt x="17" y="991"/>
                    <a:pt x="86" y="1099"/>
                    <a:pt x="108" y="1196"/>
                  </a:cubicBezTo>
                  <a:cubicBezTo>
                    <a:pt x="120" y="1224"/>
                    <a:pt x="125" y="1230"/>
                    <a:pt x="108" y="1259"/>
                  </a:cubicBezTo>
                  <a:cubicBezTo>
                    <a:pt x="91" y="1281"/>
                    <a:pt x="74" y="1304"/>
                    <a:pt x="51" y="1327"/>
                  </a:cubicBezTo>
                  <a:cubicBezTo>
                    <a:pt x="17" y="1367"/>
                    <a:pt x="0" y="1424"/>
                    <a:pt x="6" y="1481"/>
                  </a:cubicBezTo>
                  <a:cubicBezTo>
                    <a:pt x="0" y="1538"/>
                    <a:pt x="12" y="1595"/>
                    <a:pt x="34" y="1646"/>
                  </a:cubicBezTo>
                  <a:cubicBezTo>
                    <a:pt x="63" y="1691"/>
                    <a:pt x="91" y="1743"/>
                    <a:pt x="120" y="1794"/>
                  </a:cubicBezTo>
                  <a:cubicBezTo>
                    <a:pt x="131" y="1834"/>
                    <a:pt x="125" y="1879"/>
                    <a:pt x="108" y="1919"/>
                  </a:cubicBezTo>
                  <a:cubicBezTo>
                    <a:pt x="86" y="1953"/>
                    <a:pt x="29" y="2010"/>
                    <a:pt x="91" y="2045"/>
                  </a:cubicBezTo>
                  <a:cubicBezTo>
                    <a:pt x="143" y="2067"/>
                    <a:pt x="177" y="2056"/>
                    <a:pt x="188" y="2119"/>
                  </a:cubicBezTo>
                  <a:cubicBezTo>
                    <a:pt x="205" y="2181"/>
                    <a:pt x="200" y="2250"/>
                    <a:pt x="165" y="2301"/>
                  </a:cubicBezTo>
                  <a:cubicBezTo>
                    <a:pt x="154" y="2318"/>
                    <a:pt x="143" y="2335"/>
                    <a:pt x="131" y="2358"/>
                  </a:cubicBezTo>
                  <a:cubicBezTo>
                    <a:pt x="125" y="2375"/>
                    <a:pt x="120" y="2363"/>
                    <a:pt x="125" y="2386"/>
                  </a:cubicBezTo>
                  <a:cubicBezTo>
                    <a:pt x="125" y="2403"/>
                    <a:pt x="131" y="2420"/>
                    <a:pt x="143" y="2438"/>
                  </a:cubicBezTo>
                  <a:cubicBezTo>
                    <a:pt x="165" y="2494"/>
                    <a:pt x="182" y="2551"/>
                    <a:pt x="188" y="2614"/>
                  </a:cubicBezTo>
                  <a:lnTo>
                    <a:pt x="13002" y="2614"/>
                  </a:lnTo>
                  <a:cubicBezTo>
                    <a:pt x="12997" y="2591"/>
                    <a:pt x="12997" y="2569"/>
                    <a:pt x="12997" y="2546"/>
                  </a:cubicBezTo>
                  <a:cubicBezTo>
                    <a:pt x="12991" y="2512"/>
                    <a:pt x="12991" y="2472"/>
                    <a:pt x="12997" y="2438"/>
                  </a:cubicBezTo>
                  <a:cubicBezTo>
                    <a:pt x="12997" y="2415"/>
                    <a:pt x="13002" y="2392"/>
                    <a:pt x="13008" y="2375"/>
                  </a:cubicBezTo>
                  <a:cubicBezTo>
                    <a:pt x="13019" y="2352"/>
                    <a:pt x="13036" y="2346"/>
                    <a:pt x="13036" y="2318"/>
                  </a:cubicBezTo>
                  <a:cubicBezTo>
                    <a:pt x="13099" y="2318"/>
                    <a:pt x="13156" y="2227"/>
                    <a:pt x="13179" y="2176"/>
                  </a:cubicBezTo>
                  <a:cubicBezTo>
                    <a:pt x="13207" y="2130"/>
                    <a:pt x="13185" y="2102"/>
                    <a:pt x="13162" y="2056"/>
                  </a:cubicBezTo>
                  <a:cubicBezTo>
                    <a:pt x="13145" y="2022"/>
                    <a:pt x="13139" y="1993"/>
                    <a:pt x="13128" y="1959"/>
                  </a:cubicBezTo>
                  <a:cubicBezTo>
                    <a:pt x="13110" y="1936"/>
                    <a:pt x="13099" y="1902"/>
                    <a:pt x="13093" y="1874"/>
                  </a:cubicBezTo>
                  <a:cubicBezTo>
                    <a:pt x="13093" y="1834"/>
                    <a:pt x="13093" y="1794"/>
                    <a:pt x="13105" y="1754"/>
                  </a:cubicBezTo>
                  <a:cubicBezTo>
                    <a:pt x="13110" y="1720"/>
                    <a:pt x="13099" y="1691"/>
                    <a:pt x="13116" y="1663"/>
                  </a:cubicBezTo>
                  <a:cubicBezTo>
                    <a:pt x="13133" y="1635"/>
                    <a:pt x="13167" y="1629"/>
                    <a:pt x="13190" y="1612"/>
                  </a:cubicBezTo>
                  <a:cubicBezTo>
                    <a:pt x="13213" y="1589"/>
                    <a:pt x="13207" y="1538"/>
                    <a:pt x="13224" y="1509"/>
                  </a:cubicBezTo>
                  <a:cubicBezTo>
                    <a:pt x="13241" y="1441"/>
                    <a:pt x="13247" y="1367"/>
                    <a:pt x="13241" y="1293"/>
                  </a:cubicBezTo>
                  <a:cubicBezTo>
                    <a:pt x="13241" y="1253"/>
                    <a:pt x="13241" y="1213"/>
                    <a:pt x="13241" y="1173"/>
                  </a:cubicBezTo>
                  <a:cubicBezTo>
                    <a:pt x="13230" y="1139"/>
                    <a:pt x="13219" y="1105"/>
                    <a:pt x="13213" y="1076"/>
                  </a:cubicBezTo>
                  <a:cubicBezTo>
                    <a:pt x="13202" y="1042"/>
                    <a:pt x="13173" y="1025"/>
                    <a:pt x="13150" y="1002"/>
                  </a:cubicBezTo>
                  <a:cubicBezTo>
                    <a:pt x="13128" y="985"/>
                    <a:pt x="13128" y="957"/>
                    <a:pt x="13128" y="917"/>
                  </a:cubicBezTo>
                  <a:cubicBezTo>
                    <a:pt x="13128" y="900"/>
                    <a:pt x="13128" y="883"/>
                    <a:pt x="13128" y="860"/>
                  </a:cubicBezTo>
                  <a:cubicBezTo>
                    <a:pt x="13133" y="849"/>
                    <a:pt x="13145" y="843"/>
                    <a:pt x="13156" y="831"/>
                  </a:cubicBezTo>
                  <a:cubicBezTo>
                    <a:pt x="13179" y="792"/>
                    <a:pt x="13190" y="752"/>
                    <a:pt x="13202" y="706"/>
                  </a:cubicBezTo>
                  <a:cubicBezTo>
                    <a:pt x="13219" y="638"/>
                    <a:pt x="13224" y="564"/>
                    <a:pt x="13213" y="490"/>
                  </a:cubicBezTo>
                  <a:cubicBezTo>
                    <a:pt x="13202" y="456"/>
                    <a:pt x="13185" y="421"/>
                    <a:pt x="13156" y="393"/>
                  </a:cubicBezTo>
                  <a:cubicBezTo>
                    <a:pt x="13139" y="376"/>
                    <a:pt x="13128" y="359"/>
                    <a:pt x="13122" y="336"/>
                  </a:cubicBezTo>
                  <a:cubicBezTo>
                    <a:pt x="13110" y="279"/>
                    <a:pt x="13105" y="228"/>
                    <a:pt x="13099" y="171"/>
                  </a:cubicBezTo>
                  <a:cubicBezTo>
                    <a:pt x="13093" y="120"/>
                    <a:pt x="13093" y="57"/>
                    <a:pt x="1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3"/>
            <p:cNvSpPr/>
            <p:nvPr/>
          </p:nvSpPr>
          <p:spPr>
            <a:xfrm>
              <a:off x="7757589" y="1932670"/>
              <a:ext cx="44053" cy="38355"/>
            </a:xfrm>
            <a:custGeom>
              <a:avLst/>
              <a:gdLst/>
              <a:ahLst/>
              <a:cxnLst/>
              <a:rect l="l" t="t" r="r" b="b"/>
              <a:pathLst>
                <a:path w="286" h="249" extrusionOk="0">
                  <a:moveTo>
                    <a:pt x="171" y="71"/>
                  </a:moveTo>
                  <a:cubicBezTo>
                    <a:pt x="238" y="71"/>
                    <a:pt x="237" y="174"/>
                    <a:pt x="166" y="174"/>
                  </a:cubicBezTo>
                  <a:cubicBezTo>
                    <a:pt x="164" y="174"/>
                    <a:pt x="162" y="174"/>
                    <a:pt x="160" y="174"/>
                  </a:cubicBezTo>
                  <a:cubicBezTo>
                    <a:pt x="132" y="174"/>
                    <a:pt x="115" y="151"/>
                    <a:pt x="115" y="123"/>
                  </a:cubicBezTo>
                  <a:cubicBezTo>
                    <a:pt x="109" y="94"/>
                    <a:pt x="132" y="72"/>
                    <a:pt x="160" y="72"/>
                  </a:cubicBezTo>
                  <a:cubicBezTo>
                    <a:pt x="164" y="71"/>
                    <a:pt x="167" y="71"/>
                    <a:pt x="171" y="71"/>
                  </a:cubicBezTo>
                  <a:close/>
                  <a:moveTo>
                    <a:pt x="163" y="0"/>
                  </a:moveTo>
                  <a:cubicBezTo>
                    <a:pt x="132" y="0"/>
                    <a:pt x="101" y="12"/>
                    <a:pt x="75" y="37"/>
                  </a:cubicBezTo>
                  <a:cubicBezTo>
                    <a:pt x="1" y="111"/>
                    <a:pt x="52" y="242"/>
                    <a:pt x="160" y="248"/>
                  </a:cubicBezTo>
                  <a:cubicBezTo>
                    <a:pt x="229" y="248"/>
                    <a:pt x="286" y="191"/>
                    <a:pt x="286" y="123"/>
                  </a:cubicBezTo>
                  <a:cubicBezTo>
                    <a:pt x="286" y="50"/>
                    <a:pt x="226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3"/>
            <p:cNvSpPr/>
            <p:nvPr/>
          </p:nvSpPr>
          <p:spPr>
            <a:xfrm>
              <a:off x="7639292" y="1977802"/>
              <a:ext cx="43899" cy="37585"/>
            </a:xfrm>
            <a:custGeom>
              <a:avLst/>
              <a:gdLst/>
              <a:ahLst/>
              <a:cxnLst/>
              <a:rect l="l" t="t" r="r" b="b"/>
              <a:pathLst>
                <a:path w="285" h="244" extrusionOk="0">
                  <a:moveTo>
                    <a:pt x="125" y="69"/>
                  </a:moveTo>
                  <a:cubicBezTo>
                    <a:pt x="154" y="69"/>
                    <a:pt x="177" y="92"/>
                    <a:pt x="177" y="120"/>
                  </a:cubicBezTo>
                  <a:lnTo>
                    <a:pt x="171" y="120"/>
                  </a:lnTo>
                  <a:cubicBezTo>
                    <a:pt x="171" y="151"/>
                    <a:pt x="148" y="171"/>
                    <a:pt x="123" y="171"/>
                  </a:cubicBezTo>
                  <a:cubicBezTo>
                    <a:pt x="110" y="171"/>
                    <a:pt x="97" y="166"/>
                    <a:pt x="85" y="155"/>
                  </a:cubicBezTo>
                  <a:cubicBezTo>
                    <a:pt x="51" y="126"/>
                    <a:pt x="74" y="69"/>
                    <a:pt x="125" y="69"/>
                  </a:cubicBezTo>
                  <a:close/>
                  <a:moveTo>
                    <a:pt x="125" y="1"/>
                  </a:moveTo>
                  <a:cubicBezTo>
                    <a:pt x="57" y="1"/>
                    <a:pt x="0" y="52"/>
                    <a:pt x="0" y="120"/>
                  </a:cubicBezTo>
                  <a:cubicBezTo>
                    <a:pt x="0" y="193"/>
                    <a:pt x="60" y="243"/>
                    <a:pt x="123" y="243"/>
                  </a:cubicBezTo>
                  <a:cubicBezTo>
                    <a:pt x="154" y="243"/>
                    <a:pt x="185" y="232"/>
                    <a:pt x="211" y="206"/>
                  </a:cubicBezTo>
                  <a:cubicBezTo>
                    <a:pt x="285" y="132"/>
                    <a:pt x="2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3"/>
            <p:cNvSpPr/>
            <p:nvPr/>
          </p:nvSpPr>
          <p:spPr>
            <a:xfrm>
              <a:off x="6035666" y="2108576"/>
              <a:ext cx="43899" cy="37431"/>
            </a:xfrm>
            <a:custGeom>
              <a:avLst/>
              <a:gdLst/>
              <a:ahLst/>
              <a:cxnLst/>
              <a:rect l="l" t="t" r="r" b="b"/>
              <a:pathLst>
                <a:path w="285" h="243" extrusionOk="0">
                  <a:moveTo>
                    <a:pt x="164" y="69"/>
                  </a:moveTo>
                  <a:cubicBezTo>
                    <a:pt x="191" y="69"/>
                    <a:pt x="217" y="90"/>
                    <a:pt x="217" y="120"/>
                  </a:cubicBezTo>
                  <a:cubicBezTo>
                    <a:pt x="217" y="148"/>
                    <a:pt x="194" y="171"/>
                    <a:pt x="165" y="171"/>
                  </a:cubicBezTo>
                  <a:cubicBezTo>
                    <a:pt x="120" y="171"/>
                    <a:pt x="97" y="114"/>
                    <a:pt x="126" y="86"/>
                  </a:cubicBezTo>
                  <a:cubicBezTo>
                    <a:pt x="137" y="74"/>
                    <a:pt x="151" y="69"/>
                    <a:pt x="164" y="69"/>
                  </a:cubicBezTo>
                  <a:close/>
                  <a:moveTo>
                    <a:pt x="165" y="0"/>
                  </a:moveTo>
                  <a:cubicBezTo>
                    <a:pt x="57" y="0"/>
                    <a:pt x="0" y="131"/>
                    <a:pt x="80" y="205"/>
                  </a:cubicBezTo>
                  <a:cubicBezTo>
                    <a:pt x="104" y="231"/>
                    <a:pt x="134" y="243"/>
                    <a:pt x="164" y="243"/>
                  </a:cubicBezTo>
                  <a:cubicBezTo>
                    <a:pt x="225" y="243"/>
                    <a:pt x="285" y="193"/>
                    <a:pt x="285" y="120"/>
                  </a:cubicBezTo>
                  <a:cubicBezTo>
                    <a:pt x="285" y="52"/>
                    <a:pt x="234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3"/>
            <p:cNvSpPr/>
            <p:nvPr/>
          </p:nvSpPr>
          <p:spPr>
            <a:xfrm>
              <a:off x="7588308" y="2114737"/>
              <a:ext cx="44053" cy="37431"/>
            </a:xfrm>
            <a:custGeom>
              <a:avLst/>
              <a:gdLst/>
              <a:ahLst/>
              <a:cxnLst/>
              <a:rect l="l" t="t" r="r" b="b"/>
              <a:pathLst>
                <a:path w="286" h="243" extrusionOk="0">
                  <a:moveTo>
                    <a:pt x="126" y="69"/>
                  </a:moveTo>
                  <a:cubicBezTo>
                    <a:pt x="154" y="69"/>
                    <a:pt x="177" y="91"/>
                    <a:pt x="177" y="120"/>
                  </a:cubicBezTo>
                  <a:cubicBezTo>
                    <a:pt x="177" y="150"/>
                    <a:pt x="152" y="170"/>
                    <a:pt x="125" y="170"/>
                  </a:cubicBezTo>
                  <a:cubicBezTo>
                    <a:pt x="111" y="170"/>
                    <a:pt x="98" y="165"/>
                    <a:pt x="86" y="154"/>
                  </a:cubicBezTo>
                  <a:cubicBezTo>
                    <a:pt x="58" y="125"/>
                    <a:pt x="80" y="69"/>
                    <a:pt x="126" y="69"/>
                  </a:cubicBezTo>
                  <a:close/>
                  <a:moveTo>
                    <a:pt x="126" y="0"/>
                  </a:moveTo>
                  <a:cubicBezTo>
                    <a:pt x="58" y="0"/>
                    <a:pt x="1" y="51"/>
                    <a:pt x="1" y="120"/>
                  </a:cubicBezTo>
                  <a:cubicBezTo>
                    <a:pt x="1" y="193"/>
                    <a:pt x="60" y="243"/>
                    <a:pt x="124" y="243"/>
                  </a:cubicBezTo>
                  <a:cubicBezTo>
                    <a:pt x="154" y="243"/>
                    <a:pt x="186" y="231"/>
                    <a:pt x="211" y="205"/>
                  </a:cubicBezTo>
                  <a:cubicBezTo>
                    <a:pt x="285" y="131"/>
                    <a:pt x="23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3"/>
            <p:cNvSpPr/>
            <p:nvPr/>
          </p:nvSpPr>
          <p:spPr>
            <a:xfrm>
              <a:off x="7721083" y="2212086"/>
              <a:ext cx="44669" cy="37431"/>
            </a:xfrm>
            <a:custGeom>
              <a:avLst/>
              <a:gdLst/>
              <a:ahLst/>
              <a:cxnLst/>
              <a:rect l="l" t="t" r="r" b="b"/>
              <a:pathLst>
                <a:path w="290" h="243" extrusionOk="0">
                  <a:moveTo>
                    <a:pt x="167" y="69"/>
                  </a:moveTo>
                  <a:cubicBezTo>
                    <a:pt x="192" y="69"/>
                    <a:pt x="215" y="90"/>
                    <a:pt x="215" y="120"/>
                  </a:cubicBezTo>
                  <a:cubicBezTo>
                    <a:pt x="215" y="148"/>
                    <a:pt x="192" y="171"/>
                    <a:pt x="164" y="171"/>
                  </a:cubicBezTo>
                  <a:cubicBezTo>
                    <a:pt x="118" y="171"/>
                    <a:pt x="96" y="114"/>
                    <a:pt x="130" y="86"/>
                  </a:cubicBezTo>
                  <a:cubicBezTo>
                    <a:pt x="141" y="74"/>
                    <a:pt x="154" y="69"/>
                    <a:pt x="167" y="69"/>
                  </a:cubicBezTo>
                  <a:close/>
                  <a:moveTo>
                    <a:pt x="157" y="0"/>
                  </a:moveTo>
                  <a:cubicBezTo>
                    <a:pt x="53" y="0"/>
                    <a:pt x="0" y="133"/>
                    <a:pt x="78" y="205"/>
                  </a:cubicBezTo>
                  <a:cubicBezTo>
                    <a:pt x="104" y="231"/>
                    <a:pt x="136" y="243"/>
                    <a:pt x="166" y="243"/>
                  </a:cubicBezTo>
                  <a:cubicBezTo>
                    <a:pt x="229" y="243"/>
                    <a:pt x="289" y="193"/>
                    <a:pt x="289" y="120"/>
                  </a:cubicBezTo>
                  <a:cubicBezTo>
                    <a:pt x="289" y="52"/>
                    <a:pt x="232" y="0"/>
                    <a:pt x="164" y="0"/>
                  </a:cubicBezTo>
                  <a:cubicBezTo>
                    <a:pt x="162" y="0"/>
                    <a:pt x="159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3"/>
            <p:cNvSpPr/>
            <p:nvPr/>
          </p:nvSpPr>
          <p:spPr>
            <a:xfrm>
              <a:off x="7132989" y="1893700"/>
              <a:ext cx="44053" cy="11553"/>
            </a:xfrm>
            <a:custGeom>
              <a:avLst/>
              <a:gdLst/>
              <a:ahLst/>
              <a:cxnLst/>
              <a:rect l="l" t="t" r="r" b="b"/>
              <a:pathLst>
                <a:path w="286" h="75" extrusionOk="0">
                  <a:moveTo>
                    <a:pt x="1" y="0"/>
                  </a:moveTo>
                  <a:cubicBezTo>
                    <a:pt x="35" y="46"/>
                    <a:pt x="86" y="68"/>
                    <a:pt x="143" y="74"/>
                  </a:cubicBezTo>
                  <a:cubicBezTo>
                    <a:pt x="200" y="68"/>
                    <a:pt x="252" y="4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3"/>
            <p:cNvSpPr/>
            <p:nvPr/>
          </p:nvSpPr>
          <p:spPr>
            <a:xfrm>
              <a:off x="6608511" y="1893700"/>
              <a:ext cx="56222" cy="36506"/>
            </a:xfrm>
            <a:custGeom>
              <a:avLst/>
              <a:gdLst/>
              <a:ahLst/>
              <a:cxnLst/>
              <a:rect l="l" t="t" r="r" b="b"/>
              <a:pathLst>
                <a:path w="365" h="237" extrusionOk="0">
                  <a:moveTo>
                    <a:pt x="6" y="0"/>
                  </a:moveTo>
                  <a:cubicBezTo>
                    <a:pt x="0" y="17"/>
                    <a:pt x="0" y="34"/>
                    <a:pt x="0" y="57"/>
                  </a:cubicBezTo>
                  <a:cubicBezTo>
                    <a:pt x="0" y="177"/>
                    <a:pt x="91" y="236"/>
                    <a:pt x="182" y="236"/>
                  </a:cubicBezTo>
                  <a:cubicBezTo>
                    <a:pt x="274" y="236"/>
                    <a:pt x="365" y="177"/>
                    <a:pt x="365" y="57"/>
                  </a:cubicBezTo>
                  <a:cubicBezTo>
                    <a:pt x="365" y="34"/>
                    <a:pt x="359" y="17"/>
                    <a:pt x="359" y="0"/>
                  </a:cubicBezTo>
                  <a:lnTo>
                    <a:pt x="279" y="0"/>
                  </a:lnTo>
                  <a:cubicBezTo>
                    <a:pt x="291" y="17"/>
                    <a:pt x="291" y="34"/>
                    <a:pt x="296" y="57"/>
                  </a:cubicBezTo>
                  <a:cubicBezTo>
                    <a:pt x="296" y="131"/>
                    <a:pt x="239" y="168"/>
                    <a:pt x="182" y="168"/>
                  </a:cubicBezTo>
                  <a:cubicBezTo>
                    <a:pt x="125" y="168"/>
                    <a:pt x="69" y="131"/>
                    <a:pt x="69" y="57"/>
                  </a:cubicBezTo>
                  <a:cubicBezTo>
                    <a:pt x="69" y="34"/>
                    <a:pt x="74" y="17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3"/>
            <p:cNvSpPr/>
            <p:nvPr/>
          </p:nvSpPr>
          <p:spPr>
            <a:xfrm>
              <a:off x="6323397" y="1893700"/>
              <a:ext cx="56222" cy="28188"/>
            </a:xfrm>
            <a:custGeom>
              <a:avLst/>
              <a:gdLst/>
              <a:ahLst/>
              <a:cxnLst/>
              <a:rect l="l" t="t" r="r" b="b"/>
              <a:pathLst>
                <a:path w="365" h="183" extrusionOk="0">
                  <a:moveTo>
                    <a:pt x="0" y="0"/>
                  </a:moveTo>
                  <a:cubicBezTo>
                    <a:pt x="0" y="103"/>
                    <a:pt x="80" y="182"/>
                    <a:pt x="183" y="182"/>
                  </a:cubicBezTo>
                  <a:cubicBezTo>
                    <a:pt x="285" y="182"/>
                    <a:pt x="365" y="103"/>
                    <a:pt x="365" y="0"/>
                  </a:cubicBezTo>
                  <a:lnTo>
                    <a:pt x="296" y="0"/>
                  </a:lnTo>
                  <a:cubicBezTo>
                    <a:pt x="296" y="63"/>
                    <a:pt x="245" y="114"/>
                    <a:pt x="183" y="114"/>
                  </a:cubicBezTo>
                  <a:cubicBezTo>
                    <a:pt x="120" y="114"/>
                    <a:pt x="69" y="63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3"/>
            <p:cNvSpPr/>
            <p:nvPr/>
          </p:nvSpPr>
          <p:spPr>
            <a:xfrm>
              <a:off x="7744496" y="2030173"/>
              <a:ext cx="66850" cy="56531"/>
            </a:xfrm>
            <a:custGeom>
              <a:avLst/>
              <a:gdLst/>
              <a:ahLst/>
              <a:cxnLst/>
              <a:rect l="l" t="t" r="r" b="b"/>
              <a:pathLst>
                <a:path w="434" h="367" extrusionOk="0">
                  <a:moveTo>
                    <a:pt x="248" y="70"/>
                  </a:moveTo>
                  <a:cubicBezTo>
                    <a:pt x="275" y="70"/>
                    <a:pt x="303" y="81"/>
                    <a:pt x="325" y="105"/>
                  </a:cubicBezTo>
                  <a:cubicBezTo>
                    <a:pt x="399" y="173"/>
                    <a:pt x="348" y="293"/>
                    <a:pt x="245" y="293"/>
                  </a:cubicBezTo>
                  <a:cubicBezTo>
                    <a:pt x="188" y="293"/>
                    <a:pt x="137" y="242"/>
                    <a:pt x="137" y="185"/>
                  </a:cubicBezTo>
                  <a:cubicBezTo>
                    <a:pt x="137" y="116"/>
                    <a:pt x="191" y="70"/>
                    <a:pt x="248" y="70"/>
                  </a:cubicBezTo>
                  <a:close/>
                  <a:moveTo>
                    <a:pt x="248" y="0"/>
                  </a:moveTo>
                  <a:cubicBezTo>
                    <a:pt x="203" y="0"/>
                    <a:pt x="157" y="17"/>
                    <a:pt x="120" y="54"/>
                  </a:cubicBezTo>
                  <a:cubicBezTo>
                    <a:pt x="0" y="168"/>
                    <a:pt x="86" y="367"/>
                    <a:pt x="245" y="367"/>
                  </a:cubicBezTo>
                  <a:cubicBezTo>
                    <a:pt x="348" y="367"/>
                    <a:pt x="433" y="282"/>
                    <a:pt x="433" y="185"/>
                  </a:cubicBezTo>
                  <a:cubicBezTo>
                    <a:pt x="433" y="73"/>
                    <a:pt x="342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3"/>
            <p:cNvSpPr/>
            <p:nvPr/>
          </p:nvSpPr>
          <p:spPr>
            <a:xfrm>
              <a:off x="7500663" y="1893700"/>
              <a:ext cx="37892" cy="24492"/>
            </a:xfrm>
            <a:custGeom>
              <a:avLst/>
              <a:gdLst/>
              <a:ahLst/>
              <a:cxnLst/>
              <a:rect l="l" t="t" r="r" b="b"/>
              <a:pathLst>
                <a:path w="246" h="159" extrusionOk="0">
                  <a:moveTo>
                    <a:pt x="6" y="0"/>
                  </a:moveTo>
                  <a:cubicBezTo>
                    <a:pt x="0" y="11"/>
                    <a:pt x="0" y="23"/>
                    <a:pt x="0" y="34"/>
                  </a:cubicBezTo>
                  <a:cubicBezTo>
                    <a:pt x="0" y="117"/>
                    <a:pt x="61" y="158"/>
                    <a:pt x="123" y="158"/>
                  </a:cubicBezTo>
                  <a:cubicBezTo>
                    <a:pt x="184" y="158"/>
                    <a:pt x="245" y="117"/>
                    <a:pt x="245" y="34"/>
                  </a:cubicBezTo>
                  <a:cubicBezTo>
                    <a:pt x="245" y="23"/>
                    <a:pt x="239" y="11"/>
                    <a:pt x="239" y="0"/>
                  </a:cubicBezTo>
                  <a:lnTo>
                    <a:pt x="160" y="0"/>
                  </a:lnTo>
                  <a:cubicBezTo>
                    <a:pt x="165" y="11"/>
                    <a:pt x="171" y="23"/>
                    <a:pt x="171" y="34"/>
                  </a:cubicBezTo>
                  <a:cubicBezTo>
                    <a:pt x="171" y="68"/>
                    <a:pt x="145" y="85"/>
                    <a:pt x="120" y="85"/>
                  </a:cubicBezTo>
                  <a:cubicBezTo>
                    <a:pt x="94" y="85"/>
                    <a:pt x="69" y="68"/>
                    <a:pt x="69" y="34"/>
                  </a:cubicBezTo>
                  <a:cubicBezTo>
                    <a:pt x="69" y="23"/>
                    <a:pt x="74" y="11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3"/>
            <p:cNvSpPr/>
            <p:nvPr/>
          </p:nvSpPr>
          <p:spPr>
            <a:xfrm>
              <a:off x="7916396" y="2075150"/>
              <a:ext cx="44053" cy="64233"/>
            </a:xfrm>
            <a:custGeom>
              <a:avLst/>
              <a:gdLst/>
              <a:ahLst/>
              <a:cxnLst/>
              <a:rect l="l" t="t" r="r" b="b"/>
              <a:pathLst>
                <a:path w="286" h="417" extrusionOk="0">
                  <a:moveTo>
                    <a:pt x="211" y="1"/>
                  </a:moveTo>
                  <a:cubicBezTo>
                    <a:pt x="98" y="1"/>
                    <a:pt x="6" y="92"/>
                    <a:pt x="1" y="206"/>
                  </a:cubicBezTo>
                  <a:cubicBezTo>
                    <a:pt x="1" y="326"/>
                    <a:pt x="98" y="417"/>
                    <a:pt x="211" y="417"/>
                  </a:cubicBezTo>
                  <a:lnTo>
                    <a:pt x="246" y="417"/>
                  </a:lnTo>
                  <a:cubicBezTo>
                    <a:pt x="257" y="394"/>
                    <a:pt x="257" y="365"/>
                    <a:pt x="263" y="337"/>
                  </a:cubicBezTo>
                  <a:lnTo>
                    <a:pt x="263" y="337"/>
                  </a:lnTo>
                  <a:cubicBezTo>
                    <a:pt x="246" y="343"/>
                    <a:pt x="229" y="348"/>
                    <a:pt x="211" y="348"/>
                  </a:cubicBezTo>
                  <a:cubicBezTo>
                    <a:pt x="29" y="348"/>
                    <a:pt x="29" y="75"/>
                    <a:pt x="211" y="75"/>
                  </a:cubicBezTo>
                  <a:cubicBezTo>
                    <a:pt x="234" y="75"/>
                    <a:pt x="263" y="81"/>
                    <a:pt x="285" y="92"/>
                  </a:cubicBezTo>
                  <a:cubicBezTo>
                    <a:pt x="285" y="69"/>
                    <a:pt x="285" y="41"/>
                    <a:pt x="285" y="18"/>
                  </a:cubicBezTo>
                  <a:cubicBezTo>
                    <a:pt x="263" y="7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3"/>
            <p:cNvSpPr/>
            <p:nvPr/>
          </p:nvSpPr>
          <p:spPr>
            <a:xfrm>
              <a:off x="6530416" y="2192831"/>
              <a:ext cx="44053" cy="37893"/>
            </a:xfrm>
            <a:custGeom>
              <a:avLst/>
              <a:gdLst/>
              <a:ahLst/>
              <a:cxnLst/>
              <a:rect l="l" t="t" r="r" b="b"/>
              <a:pathLst>
                <a:path w="286" h="246" extrusionOk="0">
                  <a:moveTo>
                    <a:pt x="126" y="74"/>
                  </a:moveTo>
                  <a:cubicBezTo>
                    <a:pt x="154" y="74"/>
                    <a:pt x="177" y="97"/>
                    <a:pt x="177" y="125"/>
                  </a:cubicBezTo>
                  <a:cubicBezTo>
                    <a:pt x="177" y="153"/>
                    <a:pt x="150" y="172"/>
                    <a:pt x="122" y="172"/>
                  </a:cubicBezTo>
                  <a:cubicBezTo>
                    <a:pt x="109" y="172"/>
                    <a:pt x="96" y="168"/>
                    <a:pt x="86" y="160"/>
                  </a:cubicBezTo>
                  <a:cubicBezTo>
                    <a:pt x="57" y="125"/>
                    <a:pt x="80" y="74"/>
                    <a:pt x="126" y="74"/>
                  </a:cubicBezTo>
                  <a:close/>
                  <a:moveTo>
                    <a:pt x="126" y="0"/>
                  </a:moveTo>
                  <a:cubicBezTo>
                    <a:pt x="57" y="0"/>
                    <a:pt x="0" y="57"/>
                    <a:pt x="0" y="125"/>
                  </a:cubicBezTo>
                  <a:cubicBezTo>
                    <a:pt x="0" y="198"/>
                    <a:pt x="60" y="246"/>
                    <a:pt x="124" y="246"/>
                  </a:cubicBezTo>
                  <a:cubicBezTo>
                    <a:pt x="154" y="246"/>
                    <a:pt x="185" y="235"/>
                    <a:pt x="211" y="211"/>
                  </a:cubicBezTo>
                  <a:cubicBezTo>
                    <a:pt x="285" y="131"/>
                    <a:pt x="23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3"/>
            <p:cNvSpPr/>
            <p:nvPr/>
          </p:nvSpPr>
          <p:spPr>
            <a:xfrm>
              <a:off x="7903303" y="1971641"/>
              <a:ext cx="44823" cy="38047"/>
            </a:xfrm>
            <a:custGeom>
              <a:avLst/>
              <a:gdLst/>
              <a:ahLst/>
              <a:cxnLst/>
              <a:rect l="l" t="t" r="r" b="b"/>
              <a:pathLst>
                <a:path w="291" h="247" extrusionOk="0">
                  <a:moveTo>
                    <a:pt x="126" y="75"/>
                  </a:moveTo>
                  <a:cubicBezTo>
                    <a:pt x="171" y="75"/>
                    <a:pt x="194" y="126"/>
                    <a:pt x="160" y="160"/>
                  </a:cubicBezTo>
                  <a:cubicBezTo>
                    <a:pt x="150" y="172"/>
                    <a:pt x="138" y="177"/>
                    <a:pt x="125" y="177"/>
                  </a:cubicBezTo>
                  <a:cubicBezTo>
                    <a:pt x="100" y="177"/>
                    <a:pt x="74" y="157"/>
                    <a:pt x="74" y="126"/>
                  </a:cubicBezTo>
                  <a:cubicBezTo>
                    <a:pt x="74" y="98"/>
                    <a:pt x="97" y="75"/>
                    <a:pt x="126" y="75"/>
                  </a:cubicBezTo>
                  <a:close/>
                  <a:moveTo>
                    <a:pt x="126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9"/>
                    <a:pt x="60" y="246"/>
                    <a:pt x="124" y="246"/>
                  </a:cubicBezTo>
                  <a:cubicBezTo>
                    <a:pt x="154" y="246"/>
                    <a:pt x="185" y="236"/>
                    <a:pt x="211" y="212"/>
                  </a:cubicBezTo>
                  <a:cubicBezTo>
                    <a:pt x="291" y="132"/>
                    <a:pt x="23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3"/>
            <p:cNvSpPr/>
            <p:nvPr/>
          </p:nvSpPr>
          <p:spPr>
            <a:xfrm>
              <a:off x="7836607" y="1894470"/>
              <a:ext cx="48366" cy="10782"/>
            </a:xfrm>
            <a:custGeom>
              <a:avLst/>
              <a:gdLst/>
              <a:ahLst/>
              <a:cxnLst/>
              <a:rect l="l" t="t" r="r" b="b"/>
              <a:pathLst>
                <a:path w="314" h="70" extrusionOk="0">
                  <a:moveTo>
                    <a:pt x="0" y="1"/>
                  </a:moveTo>
                  <a:cubicBezTo>
                    <a:pt x="40" y="46"/>
                    <a:pt x="97" y="69"/>
                    <a:pt x="160" y="69"/>
                  </a:cubicBezTo>
                  <a:cubicBezTo>
                    <a:pt x="217" y="69"/>
                    <a:pt x="274" y="46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3"/>
            <p:cNvSpPr/>
            <p:nvPr/>
          </p:nvSpPr>
          <p:spPr>
            <a:xfrm>
              <a:off x="7841844" y="2184822"/>
              <a:ext cx="44053" cy="37739"/>
            </a:xfrm>
            <a:custGeom>
              <a:avLst/>
              <a:gdLst/>
              <a:ahLst/>
              <a:cxnLst/>
              <a:rect l="l" t="t" r="r" b="b"/>
              <a:pathLst>
                <a:path w="286" h="245" extrusionOk="0">
                  <a:moveTo>
                    <a:pt x="123" y="75"/>
                  </a:moveTo>
                  <a:cubicBezTo>
                    <a:pt x="147" y="75"/>
                    <a:pt x="171" y="92"/>
                    <a:pt x="171" y="126"/>
                  </a:cubicBezTo>
                  <a:cubicBezTo>
                    <a:pt x="171" y="157"/>
                    <a:pt x="147" y="173"/>
                    <a:pt x="123" y="173"/>
                  </a:cubicBezTo>
                  <a:cubicBezTo>
                    <a:pt x="99" y="173"/>
                    <a:pt x="75" y="157"/>
                    <a:pt x="75" y="126"/>
                  </a:cubicBezTo>
                  <a:cubicBezTo>
                    <a:pt x="75" y="92"/>
                    <a:pt x="99" y="75"/>
                    <a:pt x="123" y="75"/>
                  </a:cubicBezTo>
                  <a:close/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8"/>
                    <a:pt x="58" y="245"/>
                    <a:pt x="120" y="245"/>
                  </a:cubicBezTo>
                  <a:cubicBezTo>
                    <a:pt x="152" y="245"/>
                    <a:pt x="185" y="233"/>
                    <a:pt x="211" y="206"/>
                  </a:cubicBezTo>
                  <a:cubicBezTo>
                    <a:pt x="285" y="132"/>
                    <a:pt x="23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3"/>
            <p:cNvSpPr/>
            <p:nvPr/>
          </p:nvSpPr>
          <p:spPr>
            <a:xfrm>
              <a:off x="6436457" y="1958394"/>
              <a:ext cx="44053" cy="38047"/>
            </a:xfrm>
            <a:custGeom>
              <a:avLst/>
              <a:gdLst/>
              <a:ahLst/>
              <a:cxnLst/>
              <a:rect l="l" t="t" r="r" b="b"/>
              <a:pathLst>
                <a:path w="286" h="247" extrusionOk="0">
                  <a:moveTo>
                    <a:pt x="161" y="70"/>
                  </a:moveTo>
                  <a:cubicBezTo>
                    <a:pt x="186" y="70"/>
                    <a:pt x="212" y="91"/>
                    <a:pt x="212" y="121"/>
                  </a:cubicBezTo>
                  <a:cubicBezTo>
                    <a:pt x="212" y="150"/>
                    <a:pt x="189" y="172"/>
                    <a:pt x="160" y="172"/>
                  </a:cubicBezTo>
                  <a:cubicBezTo>
                    <a:pt x="115" y="172"/>
                    <a:pt x="92" y="121"/>
                    <a:pt x="126" y="87"/>
                  </a:cubicBezTo>
                  <a:cubicBezTo>
                    <a:pt x="136" y="75"/>
                    <a:pt x="148" y="70"/>
                    <a:pt x="161" y="70"/>
                  </a:cubicBezTo>
                  <a:close/>
                  <a:moveTo>
                    <a:pt x="159" y="1"/>
                  </a:moveTo>
                  <a:cubicBezTo>
                    <a:pt x="129" y="1"/>
                    <a:pt x="99" y="12"/>
                    <a:pt x="75" y="36"/>
                  </a:cubicBezTo>
                  <a:cubicBezTo>
                    <a:pt x="1" y="115"/>
                    <a:pt x="52" y="246"/>
                    <a:pt x="160" y="246"/>
                  </a:cubicBezTo>
                  <a:cubicBezTo>
                    <a:pt x="229" y="246"/>
                    <a:pt x="286" y="189"/>
                    <a:pt x="286" y="121"/>
                  </a:cubicBezTo>
                  <a:cubicBezTo>
                    <a:pt x="282" y="48"/>
                    <a:pt x="221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3"/>
            <p:cNvSpPr/>
            <p:nvPr/>
          </p:nvSpPr>
          <p:spPr>
            <a:xfrm>
              <a:off x="6862817" y="2042187"/>
              <a:ext cx="44977" cy="37585"/>
            </a:xfrm>
            <a:custGeom>
              <a:avLst/>
              <a:gdLst/>
              <a:ahLst/>
              <a:cxnLst/>
              <a:rect l="l" t="t" r="r" b="b"/>
              <a:pathLst>
                <a:path w="292" h="244" extrusionOk="0">
                  <a:moveTo>
                    <a:pt x="166" y="73"/>
                  </a:moveTo>
                  <a:cubicBezTo>
                    <a:pt x="212" y="73"/>
                    <a:pt x="234" y="129"/>
                    <a:pt x="206" y="158"/>
                  </a:cubicBezTo>
                  <a:cubicBezTo>
                    <a:pt x="194" y="169"/>
                    <a:pt x="181" y="174"/>
                    <a:pt x="167" y="174"/>
                  </a:cubicBezTo>
                  <a:cubicBezTo>
                    <a:pt x="140" y="174"/>
                    <a:pt x="115" y="154"/>
                    <a:pt x="115" y="124"/>
                  </a:cubicBezTo>
                  <a:cubicBezTo>
                    <a:pt x="115" y="95"/>
                    <a:pt x="137" y="73"/>
                    <a:pt x="166" y="73"/>
                  </a:cubicBezTo>
                  <a:close/>
                  <a:moveTo>
                    <a:pt x="168" y="1"/>
                  </a:moveTo>
                  <a:cubicBezTo>
                    <a:pt x="138" y="1"/>
                    <a:pt x="106" y="12"/>
                    <a:pt x="81" y="38"/>
                  </a:cubicBezTo>
                  <a:cubicBezTo>
                    <a:pt x="1" y="112"/>
                    <a:pt x="58" y="243"/>
                    <a:pt x="166" y="243"/>
                  </a:cubicBezTo>
                  <a:cubicBezTo>
                    <a:pt x="234" y="243"/>
                    <a:pt x="291" y="192"/>
                    <a:pt x="291" y="124"/>
                  </a:cubicBezTo>
                  <a:cubicBezTo>
                    <a:pt x="291" y="51"/>
                    <a:pt x="23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3"/>
            <p:cNvSpPr/>
            <p:nvPr/>
          </p:nvSpPr>
          <p:spPr>
            <a:xfrm>
              <a:off x="6858504" y="2153245"/>
              <a:ext cx="75630" cy="64695"/>
            </a:xfrm>
            <a:custGeom>
              <a:avLst/>
              <a:gdLst/>
              <a:ahLst/>
              <a:cxnLst/>
              <a:rect l="l" t="t" r="r" b="b"/>
              <a:pathLst>
                <a:path w="491" h="420" extrusionOk="0">
                  <a:moveTo>
                    <a:pt x="202" y="74"/>
                  </a:moveTo>
                  <a:cubicBezTo>
                    <a:pt x="205" y="74"/>
                    <a:pt x="208" y="75"/>
                    <a:pt x="211" y="75"/>
                  </a:cubicBezTo>
                  <a:cubicBezTo>
                    <a:pt x="331" y="75"/>
                    <a:pt x="393" y="223"/>
                    <a:pt x="308" y="308"/>
                  </a:cubicBezTo>
                  <a:cubicBezTo>
                    <a:pt x="281" y="336"/>
                    <a:pt x="247" y="348"/>
                    <a:pt x="214" y="348"/>
                  </a:cubicBezTo>
                  <a:cubicBezTo>
                    <a:pt x="143" y="348"/>
                    <a:pt x="74" y="293"/>
                    <a:pt x="74" y="211"/>
                  </a:cubicBezTo>
                  <a:cubicBezTo>
                    <a:pt x="74" y="135"/>
                    <a:pt x="132" y="74"/>
                    <a:pt x="202" y="74"/>
                  </a:cubicBezTo>
                  <a:close/>
                  <a:moveTo>
                    <a:pt x="211" y="1"/>
                  </a:moveTo>
                  <a:cubicBezTo>
                    <a:pt x="97" y="1"/>
                    <a:pt x="0" y="92"/>
                    <a:pt x="0" y="211"/>
                  </a:cubicBezTo>
                  <a:cubicBezTo>
                    <a:pt x="0" y="336"/>
                    <a:pt x="106" y="420"/>
                    <a:pt x="215" y="420"/>
                  </a:cubicBezTo>
                  <a:cubicBezTo>
                    <a:pt x="266" y="420"/>
                    <a:pt x="317" y="401"/>
                    <a:pt x="359" y="360"/>
                  </a:cubicBezTo>
                  <a:cubicBezTo>
                    <a:pt x="490" y="229"/>
                    <a:pt x="399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3"/>
            <p:cNvSpPr/>
            <p:nvPr/>
          </p:nvSpPr>
          <p:spPr>
            <a:xfrm>
              <a:off x="6318931" y="2205924"/>
              <a:ext cx="75630" cy="64695"/>
            </a:xfrm>
            <a:custGeom>
              <a:avLst/>
              <a:gdLst/>
              <a:ahLst/>
              <a:cxnLst/>
              <a:rect l="l" t="t" r="r" b="b"/>
              <a:pathLst>
                <a:path w="491" h="420" extrusionOk="0">
                  <a:moveTo>
                    <a:pt x="218" y="74"/>
                  </a:moveTo>
                  <a:cubicBezTo>
                    <a:pt x="333" y="74"/>
                    <a:pt x="392" y="219"/>
                    <a:pt x="308" y="308"/>
                  </a:cubicBezTo>
                  <a:cubicBezTo>
                    <a:pt x="281" y="335"/>
                    <a:pt x="247" y="348"/>
                    <a:pt x="214" y="348"/>
                  </a:cubicBezTo>
                  <a:cubicBezTo>
                    <a:pt x="143" y="348"/>
                    <a:pt x="75" y="293"/>
                    <a:pt x="75" y="211"/>
                  </a:cubicBezTo>
                  <a:cubicBezTo>
                    <a:pt x="75" y="131"/>
                    <a:pt x="137" y="75"/>
                    <a:pt x="212" y="75"/>
                  </a:cubicBezTo>
                  <a:cubicBezTo>
                    <a:pt x="214" y="74"/>
                    <a:pt x="216" y="74"/>
                    <a:pt x="218" y="74"/>
                  </a:cubicBezTo>
                  <a:close/>
                  <a:moveTo>
                    <a:pt x="212" y="0"/>
                  </a:moveTo>
                  <a:cubicBezTo>
                    <a:pt x="98" y="0"/>
                    <a:pt x="1" y="92"/>
                    <a:pt x="1" y="211"/>
                  </a:cubicBezTo>
                  <a:cubicBezTo>
                    <a:pt x="1" y="335"/>
                    <a:pt x="106" y="420"/>
                    <a:pt x="215" y="420"/>
                  </a:cubicBezTo>
                  <a:cubicBezTo>
                    <a:pt x="266" y="420"/>
                    <a:pt x="318" y="401"/>
                    <a:pt x="360" y="359"/>
                  </a:cubicBezTo>
                  <a:cubicBezTo>
                    <a:pt x="491" y="223"/>
                    <a:pt x="399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3"/>
            <p:cNvSpPr/>
            <p:nvPr/>
          </p:nvSpPr>
          <p:spPr>
            <a:xfrm>
              <a:off x="6770706" y="1919115"/>
              <a:ext cx="74706" cy="64695"/>
            </a:xfrm>
            <a:custGeom>
              <a:avLst/>
              <a:gdLst/>
              <a:ahLst/>
              <a:cxnLst/>
              <a:rect l="l" t="t" r="r" b="b"/>
              <a:pathLst>
                <a:path w="485" h="420" extrusionOk="0">
                  <a:moveTo>
                    <a:pt x="206" y="74"/>
                  </a:moveTo>
                  <a:cubicBezTo>
                    <a:pt x="286" y="74"/>
                    <a:pt x="348" y="131"/>
                    <a:pt x="348" y="211"/>
                  </a:cubicBezTo>
                  <a:cubicBezTo>
                    <a:pt x="348" y="292"/>
                    <a:pt x="280" y="347"/>
                    <a:pt x="207" y="347"/>
                  </a:cubicBezTo>
                  <a:cubicBezTo>
                    <a:pt x="173" y="347"/>
                    <a:pt x="138" y="335"/>
                    <a:pt x="109" y="308"/>
                  </a:cubicBezTo>
                  <a:cubicBezTo>
                    <a:pt x="24" y="222"/>
                    <a:pt x="86" y="74"/>
                    <a:pt x="206" y="74"/>
                  </a:cubicBezTo>
                  <a:close/>
                  <a:moveTo>
                    <a:pt x="206" y="0"/>
                  </a:moveTo>
                  <a:cubicBezTo>
                    <a:pt x="92" y="0"/>
                    <a:pt x="1" y="97"/>
                    <a:pt x="1" y="211"/>
                  </a:cubicBezTo>
                  <a:cubicBezTo>
                    <a:pt x="1" y="335"/>
                    <a:pt x="104" y="419"/>
                    <a:pt x="211" y="419"/>
                  </a:cubicBezTo>
                  <a:cubicBezTo>
                    <a:pt x="261" y="419"/>
                    <a:pt x="312" y="401"/>
                    <a:pt x="354" y="359"/>
                  </a:cubicBezTo>
                  <a:cubicBezTo>
                    <a:pt x="485" y="228"/>
                    <a:pt x="394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3"/>
            <p:cNvSpPr/>
            <p:nvPr/>
          </p:nvSpPr>
          <p:spPr>
            <a:xfrm>
              <a:off x="6656723" y="2225178"/>
              <a:ext cx="44053" cy="37585"/>
            </a:xfrm>
            <a:custGeom>
              <a:avLst/>
              <a:gdLst/>
              <a:ahLst/>
              <a:cxnLst/>
              <a:rect l="l" t="t" r="r" b="b"/>
              <a:pathLst>
                <a:path w="286" h="244" extrusionOk="0">
                  <a:moveTo>
                    <a:pt x="120" y="69"/>
                  </a:moveTo>
                  <a:cubicBezTo>
                    <a:pt x="149" y="69"/>
                    <a:pt x="171" y="92"/>
                    <a:pt x="171" y="120"/>
                  </a:cubicBezTo>
                  <a:cubicBezTo>
                    <a:pt x="171" y="151"/>
                    <a:pt x="146" y="171"/>
                    <a:pt x="121" y="171"/>
                  </a:cubicBezTo>
                  <a:cubicBezTo>
                    <a:pt x="108" y="171"/>
                    <a:pt x="95" y="166"/>
                    <a:pt x="86" y="155"/>
                  </a:cubicBezTo>
                  <a:cubicBezTo>
                    <a:pt x="52" y="126"/>
                    <a:pt x="74" y="69"/>
                    <a:pt x="120" y="69"/>
                  </a:cubicBezTo>
                  <a:close/>
                  <a:moveTo>
                    <a:pt x="120" y="1"/>
                  </a:moveTo>
                  <a:cubicBezTo>
                    <a:pt x="52" y="1"/>
                    <a:pt x="0" y="52"/>
                    <a:pt x="0" y="120"/>
                  </a:cubicBezTo>
                  <a:cubicBezTo>
                    <a:pt x="0" y="193"/>
                    <a:pt x="60" y="243"/>
                    <a:pt x="122" y="243"/>
                  </a:cubicBezTo>
                  <a:cubicBezTo>
                    <a:pt x="151" y="243"/>
                    <a:pt x="181" y="232"/>
                    <a:pt x="205" y="206"/>
                  </a:cubicBezTo>
                  <a:cubicBezTo>
                    <a:pt x="285" y="132"/>
                    <a:pt x="2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3"/>
            <p:cNvSpPr/>
            <p:nvPr/>
          </p:nvSpPr>
          <p:spPr>
            <a:xfrm>
              <a:off x="6971718" y="2225178"/>
              <a:ext cx="43899" cy="37585"/>
            </a:xfrm>
            <a:custGeom>
              <a:avLst/>
              <a:gdLst/>
              <a:ahLst/>
              <a:cxnLst/>
              <a:rect l="l" t="t" r="r" b="b"/>
              <a:pathLst>
                <a:path w="285" h="244" extrusionOk="0">
                  <a:moveTo>
                    <a:pt x="120" y="69"/>
                  </a:moveTo>
                  <a:cubicBezTo>
                    <a:pt x="148" y="69"/>
                    <a:pt x="171" y="92"/>
                    <a:pt x="171" y="120"/>
                  </a:cubicBezTo>
                  <a:cubicBezTo>
                    <a:pt x="171" y="152"/>
                    <a:pt x="143" y="173"/>
                    <a:pt x="117" y="173"/>
                  </a:cubicBezTo>
                  <a:cubicBezTo>
                    <a:pt x="105" y="173"/>
                    <a:pt x="94" y="169"/>
                    <a:pt x="85" y="160"/>
                  </a:cubicBezTo>
                  <a:cubicBezTo>
                    <a:pt x="51" y="126"/>
                    <a:pt x="74" y="69"/>
                    <a:pt x="120" y="69"/>
                  </a:cubicBezTo>
                  <a:close/>
                  <a:moveTo>
                    <a:pt x="120" y="1"/>
                  </a:moveTo>
                  <a:cubicBezTo>
                    <a:pt x="51" y="1"/>
                    <a:pt x="0" y="52"/>
                    <a:pt x="0" y="120"/>
                  </a:cubicBezTo>
                  <a:cubicBezTo>
                    <a:pt x="0" y="193"/>
                    <a:pt x="60" y="243"/>
                    <a:pt x="121" y="243"/>
                  </a:cubicBezTo>
                  <a:cubicBezTo>
                    <a:pt x="151" y="243"/>
                    <a:pt x="181" y="232"/>
                    <a:pt x="205" y="206"/>
                  </a:cubicBezTo>
                  <a:cubicBezTo>
                    <a:pt x="285" y="132"/>
                    <a:pt x="2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3"/>
            <p:cNvSpPr/>
            <p:nvPr/>
          </p:nvSpPr>
          <p:spPr>
            <a:xfrm>
              <a:off x="6696155" y="2107651"/>
              <a:ext cx="65926" cy="56685"/>
            </a:xfrm>
            <a:custGeom>
              <a:avLst/>
              <a:gdLst/>
              <a:ahLst/>
              <a:cxnLst/>
              <a:rect l="l" t="t" r="r" b="b"/>
              <a:pathLst>
                <a:path w="428" h="368" extrusionOk="0">
                  <a:moveTo>
                    <a:pt x="183" y="75"/>
                  </a:moveTo>
                  <a:cubicBezTo>
                    <a:pt x="246" y="75"/>
                    <a:pt x="297" y="120"/>
                    <a:pt x="297" y="183"/>
                  </a:cubicBezTo>
                  <a:cubicBezTo>
                    <a:pt x="297" y="252"/>
                    <a:pt x="243" y="295"/>
                    <a:pt x="185" y="295"/>
                  </a:cubicBezTo>
                  <a:cubicBezTo>
                    <a:pt x="156" y="295"/>
                    <a:pt x="127" y="285"/>
                    <a:pt x="103" y="263"/>
                  </a:cubicBezTo>
                  <a:cubicBezTo>
                    <a:pt x="35" y="194"/>
                    <a:pt x="86" y="75"/>
                    <a:pt x="183" y="75"/>
                  </a:cubicBezTo>
                  <a:close/>
                  <a:moveTo>
                    <a:pt x="183" y="1"/>
                  </a:moveTo>
                  <a:cubicBezTo>
                    <a:pt x="80" y="1"/>
                    <a:pt x="1" y="86"/>
                    <a:pt x="1" y="183"/>
                  </a:cubicBezTo>
                  <a:cubicBezTo>
                    <a:pt x="1" y="295"/>
                    <a:pt x="92" y="367"/>
                    <a:pt x="186" y="367"/>
                  </a:cubicBezTo>
                  <a:cubicBezTo>
                    <a:pt x="231" y="367"/>
                    <a:pt x="277" y="351"/>
                    <a:pt x="314" y="314"/>
                  </a:cubicBezTo>
                  <a:cubicBezTo>
                    <a:pt x="428" y="200"/>
                    <a:pt x="348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3"/>
            <p:cNvSpPr/>
            <p:nvPr/>
          </p:nvSpPr>
          <p:spPr>
            <a:xfrm>
              <a:off x="6575086" y="2055896"/>
              <a:ext cx="44053" cy="37431"/>
            </a:xfrm>
            <a:custGeom>
              <a:avLst/>
              <a:gdLst/>
              <a:ahLst/>
              <a:cxnLst/>
              <a:rect l="l" t="t" r="r" b="b"/>
              <a:pathLst>
                <a:path w="286" h="243" extrusionOk="0">
                  <a:moveTo>
                    <a:pt x="167" y="70"/>
                  </a:moveTo>
                  <a:cubicBezTo>
                    <a:pt x="192" y="70"/>
                    <a:pt x="217" y="90"/>
                    <a:pt x="217" y="120"/>
                  </a:cubicBezTo>
                  <a:cubicBezTo>
                    <a:pt x="217" y="149"/>
                    <a:pt x="194" y="171"/>
                    <a:pt x="166" y="171"/>
                  </a:cubicBezTo>
                  <a:cubicBezTo>
                    <a:pt x="120" y="171"/>
                    <a:pt x="98" y="115"/>
                    <a:pt x="132" y="86"/>
                  </a:cubicBezTo>
                  <a:cubicBezTo>
                    <a:pt x="141" y="75"/>
                    <a:pt x="154" y="70"/>
                    <a:pt x="167" y="70"/>
                  </a:cubicBezTo>
                  <a:close/>
                  <a:moveTo>
                    <a:pt x="166" y="1"/>
                  </a:moveTo>
                  <a:cubicBezTo>
                    <a:pt x="58" y="1"/>
                    <a:pt x="1" y="132"/>
                    <a:pt x="81" y="206"/>
                  </a:cubicBezTo>
                  <a:cubicBezTo>
                    <a:pt x="105" y="232"/>
                    <a:pt x="135" y="243"/>
                    <a:pt x="164" y="243"/>
                  </a:cubicBezTo>
                  <a:cubicBezTo>
                    <a:pt x="226" y="243"/>
                    <a:pt x="286" y="193"/>
                    <a:pt x="286" y="120"/>
                  </a:cubicBezTo>
                  <a:cubicBezTo>
                    <a:pt x="286" y="52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3"/>
            <p:cNvSpPr/>
            <p:nvPr/>
          </p:nvSpPr>
          <p:spPr>
            <a:xfrm>
              <a:off x="6455865" y="2108113"/>
              <a:ext cx="43899" cy="38355"/>
            </a:xfrm>
            <a:custGeom>
              <a:avLst/>
              <a:gdLst/>
              <a:ahLst/>
              <a:cxnLst/>
              <a:rect l="l" t="t" r="r" b="b"/>
              <a:pathLst>
                <a:path w="285" h="249" extrusionOk="0">
                  <a:moveTo>
                    <a:pt x="120" y="72"/>
                  </a:moveTo>
                  <a:cubicBezTo>
                    <a:pt x="165" y="72"/>
                    <a:pt x="188" y="129"/>
                    <a:pt x="160" y="157"/>
                  </a:cubicBezTo>
                  <a:cubicBezTo>
                    <a:pt x="148" y="168"/>
                    <a:pt x="134" y="174"/>
                    <a:pt x="121" y="174"/>
                  </a:cubicBezTo>
                  <a:cubicBezTo>
                    <a:pt x="94" y="174"/>
                    <a:pt x="69" y="153"/>
                    <a:pt x="69" y="123"/>
                  </a:cubicBezTo>
                  <a:cubicBezTo>
                    <a:pt x="69" y="94"/>
                    <a:pt x="91" y="72"/>
                    <a:pt x="120" y="72"/>
                  </a:cubicBezTo>
                  <a:close/>
                  <a:moveTo>
                    <a:pt x="123" y="0"/>
                  </a:moveTo>
                  <a:cubicBezTo>
                    <a:pt x="60" y="0"/>
                    <a:pt x="0" y="50"/>
                    <a:pt x="0" y="123"/>
                  </a:cubicBezTo>
                  <a:cubicBezTo>
                    <a:pt x="0" y="191"/>
                    <a:pt x="51" y="243"/>
                    <a:pt x="120" y="248"/>
                  </a:cubicBezTo>
                  <a:cubicBezTo>
                    <a:pt x="228" y="248"/>
                    <a:pt x="285" y="112"/>
                    <a:pt x="211" y="37"/>
                  </a:cubicBezTo>
                  <a:cubicBezTo>
                    <a:pt x="185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3"/>
            <p:cNvSpPr/>
            <p:nvPr/>
          </p:nvSpPr>
          <p:spPr>
            <a:xfrm>
              <a:off x="7289178" y="1893700"/>
              <a:ext cx="75630" cy="64387"/>
            </a:xfrm>
            <a:custGeom>
              <a:avLst/>
              <a:gdLst/>
              <a:ahLst/>
              <a:cxnLst/>
              <a:rect l="l" t="t" r="r" b="b"/>
              <a:pathLst>
                <a:path w="491" h="418" extrusionOk="0">
                  <a:moveTo>
                    <a:pt x="221" y="74"/>
                  </a:moveTo>
                  <a:cubicBezTo>
                    <a:pt x="291" y="74"/>
                    <a:pt x="348" y="134"/>
                    <a:pt x="348" y="211"/>
                  </a:cubicBezTo>
                  <a:cubicBezTo>
                    <a:pt x="348" y="292"/>
                    <a:pt x="280" y="347"/>
                    <a:pt x="209" y="347"/>
                  </a:cubicBezTo>
                  <a:cubicBezTo>
                    <a:pt x="176" y="347"/>
                    <a:pt x="142" y="335"/>
                    <a:pt x="115" y="308"/>
                  </a:cubicBezTo>
                  <a:cubicBezTo>
                    <a:pt x="23" y="222"/>
                    <a:pt x="86" y="74"/>
                    <a:pt x="211" y="74"/>
                  </a:cubicBezTo>
                  <a:cubicBezTo>
                    <a:pt x="215" y="74"/>
                    <a:pt x="218" y="74"/>
                    <a:pt x="221" y="74"/>
                  </a:cubicBezTo>
                  <a:close/>
                  <a:moveTo>
                    <a:pt x="211" y="0"/>
                  </a:moveTo>
                  <a:cubicBezTo>
                    <a:pt x="92" y="0"/>
                    <a:pt x="1" y="91"/>
                    <a:pt x="1" y="211"/>
                  </a:cubicBezTo>
                  <a:cubicBezTo>
                    <a:pt x="1" y="333"/>
                    <a:pt x="104" y="417"/>
                    <a:pt x="212" y="417"/>
                  </a:cubicBezTo>
                  <a:cubicBezTo>
                    <a:pt x="264" y="417"/>
                    <a:pt x="317" y="398"/>
                    <a:pt x="359" y="353"/>
                  </a:cubicBezTo>
                  <a:cubicBezTo>
                    <a:pt x="490" y="222"/>
                    <a:pt x="394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3"/>
            <p:cNvSpPr/>
            <p:nvPr/>
          </p:nvSpPr>
          <p:spPr>
            <a:xfrm>
              <a:off x="7214626" y="2082236"/>
              <a:ext cx="65926" cy="56685"/>
            </a:xfrm>
            <a:custGeom>
              <a:avLst/>
              <a:gdLst/>
              <a:ahLst/>
              <a:cxnLst/>
              <a:rect l="l" t="t" r="r" b="b"/>
              <a:pathLst>
                <a:path w="428" h="368" extrusionOk="0">
                  <a:moveTo>
                    <a:pt x="189" y="74"/>
                  </a:moveTo>
                  <a:cubicBezTo>
                    <a:pt x="245" y="74"/>
                    <a:pt x="297" y="120"/>
                    <a:pt x="297" y="183"/>
                  </a:cubicBezTo>
                  <a:cubicBezTo>
                    <a:pt x="297" y="252"/>
                    <a:pt x="242" y="295"/>
                    <a:pt x="186" y="295"/>
                  </a:cubicBezTo>
                  <a:cubicBezTo>
                    <a:pt x="159" y="295"/>
                    <a:pt x="131" y="285"/>
                    <a:pt x="109" y="262"/>
                  </a:cubicBezTo>
                  <a:cubicBezTo>
                    <a:pt x="35" y="194"/>
                    <a:pt x="86" y="74"/>
                    <a:pt x="189" y="74"/>
                  </a:cubicBezTo>
                  <a:close/>
                  <a:moveTo>
                    <a:pt x="189" y="0"/>
                  </a:moveTo>
                  <a:cubicBezTo>
                    <a:pt x="86" y="0"/>
                    <a:pt x="1" y="86"/>
                    <a:pt x="1" y="183"/>
                  </a:cubicBezTo>
                  <a:cubicBezTo>
                    <a:pt x="1" y="294"/>
                    <a:pt x="92" y="367"/>
                    <a:pt x="186" y="367"/>
                  </a:cubicBezTo>
                  <a:cubicBezTo>
                    <a:pt x="231" y="367"/>
                    <a:pt x="277" y="351"/>
                    <a:pt x="314" y="314"/>
                  </a:cubicBezTo>
                  <a:cubicBezTo>
                    <a:pt x="428" y="200"/>
                    <a:pt x="348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3"/>
            <p:cNvSpPr/>
            <p:nvPr/>
          </p:nvSpPr>
          <p:spPr>
            <a:xfrm>
              <a:off x="6975106" y="1905869"/>
              <a:ext cx="44053" cy="37893"/>
            </a:xfrm>
            <a:custGeom>
              <a:avLst/>
              <a:gdLst/>
              <a:ahLst/>
              <a:cxnLst/>
              <a:rect l="l" t="t" r="r" b="b"/>
              <a:pathLst>
                <a:path w="286" h="246" extrusionOk="0">
                  <a:moveTo>
                    <a:pt x="167" y="72"/>
                  </a:moveTo>
                  <a:cubicBezTo>
                    <a:pt x="192" y="72"/>
                    <a:pt x="217" y="90"/>
                    <a:pt x="217" y="120"/>
                  </a:cubicBezTo>
                  <a:cubicBezTo>
                    <a:pt x="217" y="149"/>
                    <a:pt x="194" y="172"/>
                    <a:pt x="166" y="172"/>
                  </a:cubicBezTo>
                  <a:cubicBezTo>
                    <a:pt x="120" y="172"/>
                    <a:pt x="98" y="120"/>
                    <a:pt x="132" y="86"/>
                  </a:cubicBezTo>
                  <a:cubicBezTo>
                    <a:pt x="141" y="77"/>
                    <a:pt x="154" y="72"/>
                    <a:pt x="167" y="72"/>
                  </a:cubicBezTo>
                  <a:close/>
                  <a:moveTo>
                    <a:pt x="164" y="0"/>
                  </a:moveTo>
                  <a:cubicBezTo>
                    <a:pt x="134" y="0"/>
                    <a:pt x="105" y="11"/>
                    <a:pt x="81" y="35"/>
                  </a:cubicBezTo>
                  <a:cubicBezTo>
                    <a:pt x="1" y="115"/>
                    <a:pt x="58" y="246"/>
                    <a:pt x="166" y="246"/>
                  </a:cubicBezTo>
                  <a:cubicBezTo>
                    <a:pt x="234" y="246"/>
                    <a:pt x="286" y="189"/>
                    <a:pt x="286" y="120"/>
                  </a:cubicBezTo>
                  <a:cubicBezTo>
                    <a:pt x="286" y="47"/>
                    <a:pt x="226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3"/>
            <p:cNvSpPr/>
            <p:nvPr/>
          </p:nvSpPr>
          <p:spPr>
            <a:xfrm>
              <a:off x="6156735" y="2160331"/>
              <a:ext cx="65926" cy="56531"/>
            </a:xfrm>
            <a:custGeom>
              <a:avLst/>
              <a:gdLst/>
              <a:ahLst/>
              <a:cxnLst/>
              <a:rect l="l" t="t" r="r" b="b"/>
              <a:pathLst>
                <a:path w="428" h="367" extrusionOk="0">
                  <a:moveTo>
                    <a:pt x="192" y="74"/>
                  </a:moveTo>
                  <a:cubicBezTo>
                    <a:pt x="251" y="74"/>
                    <a:pt x="302" y="123"/>
                    <a:pt x="302" y="183"/>
                  </a:cubicBezTo>
                  <a:lnTo>
                    <a:pt x="296" y="183"/>
                  </a:lnTo>
                  <a:cubicBezTo>
                    <a:pt x="296" y="252"/>
                    <a:pt x="242" y="297"/>
                    <a:pt x="184" y="297"/>
                  </a:cubicBezTo>
                  <a:cubicBezTo>
                    <a:pt x="156" y="297"/>
                    <a:pt x="127" y="287"/>
                    <a:pt x="103" y="262"/>
                  </a:cubicBezTo>
                  <a:cubicBezTo>
                    <a:pt x="34" y="194"/>
                    <a:pt x="86" y="74"/>
                    <a:pt x="182" y="74"/>
                  </a:cubicBezTo>
                  <a:cubicBezTo>
                    <a:pt x="186" y="74"/>
                    <a:pt x="189" y="74"/>
                    <a:pt x="192" y="74"/>
                  </a:cubicBezTo>
                  <a:close/>
                  <a:moveTo>
                    <a:pt x="182" y="0"/>
                  </a:moveTo>
                  <a:cubicBezTo>
                    <a:pt x="86" y="0"/>
                    <a:pt x="0" y="86"/>
                    <a:pt x="0" y="183"/>
                  </a:cubicBezTo>
                  <a:cubicBezTo>
                    <a:pt x="0" y="294"/>
                    <a:pt x="91" y="367"/>
                    <a:pt x="186" y="367"/>
                  </a:cubicBezTo>
                  <a:cubicBezTo>
                    <a:pt x="231" y="367"/>
                    <a:pt x="277" y="350"/>
                    <a:pt x="313" y="314"/>
                  </a:cubicBezTo>
                  <a:cubicBezTo>
                    <a:pt x="427" y="200"/>
                    <a:pt x="348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3"/>
            <p:cNvSpPr/>
            <p:nvPr/>
          </p:nvSpPr>
          <p:spPr>
            <a:xfrm>
              <a:off x="7377746" y="2127830"/>
              <a:ext cx="74706" cy="64079"/>
            </a:xfrm>
            <a:custGeom>
              <a:avLst/>
              <a:gdLst/>
              <a:ahLst/>
              <a:cxnLst/>
              <a:rect l="l" t="t" r="r" b="b"/>
              <a:pathLst>
                <a:path w="485" h="416" extrusionOk="0">
                  <a:moveTo>
                    <a:pt x="206" y="69"/>
                  </a:moveTo>
                  <a:cubicBezTo>
                    <a:pt x="331" y="69"/>
                    <a:pt x="388" y="217"/>
                    <a:pt x="303" y="308"/>
                  </a:cubicBezTo>
                  <a:cubicBezTo>
                    <a:pt x="275" y="335"/>
                    <a:pt x="242" y="348"/>
                    <a:pt x="208" y="348"/>
                  </a:cubicBezTo>
                  <a:cubicBezTo>
                    <a:pt x="138" y="348"/>
                    <a:pt x="69" y="293"/>
                    <a:pt x="69" y="211"/>
                  </a:cubicBezTo>
                  <a:cubicBezTo>
                    <a:pt x="69" y="132"/>
                    <a:pt x="132" y="69"/>
                    <a:pt x="206" y="69"/>
                  </a:cubicBezTo>
                  <a:close/>
                  <a:moveTo>
                    <a:pt x="206" y="1"/>
                  </a:moveTo>
                  <a:cubicBezTo>
                    <a:pt x="92" y="1"/>
                    <a:pt x="1" y="92"/>
                    <a:pt x="1" y="211"/>
                  </a:cubicBezTo>
                  <a:cubicBezTo>
                    <a:pt x="1" y="334"/>
                    <a:pt x="102" y="416"/>
                    <a:pt x="208" y="416"/>
                  </a:cubicBezTo>
                  <a:cubicBezTo>
                    <a:pt x="259" y="416"/>
                    <a:pt x="311" y="396"/>
                    <a:pt x="354" y="354"/>
                  </a:cubicBezTo>
                  <a:cubicBezTo>
                    <a:pt x="485" y="223"/>
                    <a:pt x="394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3"/>
            <p:cNvSpPr/>
            <p:nvPr/>
          </p:nvSpPr>
          <p:spPr>
            <a:xfrm>
              <a:off x="7382213" y="2017234"/>
              <a:ext cx="44053" cy="37893"/>
            </a:xfrm>
            <a:custGeom>
              <a:avLst/>
              <a:gdLst/>
              <a:ahLst/>
              <a:cxnLst/>
              <a:rect l="l" t="t" r="r" b="b"/>
              <a:pathLst>
                <a:path w="286" h="246" extrusionOk="0">
                  <a:moveTo>
                    <a:pt x="163" y="70"/>
                  </a:moveTo>
                  <a:cubicBezTo>
                    <a:pt x="176" y="70"/>
                    <a:pt x="189" y="75"/>
                    <a:pt x="200" y="86"/>
                  </a:cubicBezTo>
                  <a:cubicBezTo>
                    <a:pt x="234" y="121"/>
                    <a:pt x="211" y="172"/>
                    <a:pt x="166" y="172"/>
                  </a:cubicBezTo>
                  <a:cubicBezTo>
                    <a:pt x="137" y="172"/>
                    <a:pt x="114" y="149"/>
                    <a:pt x="114" y="126"/>
                  </a:cubicBezTo>
                  <a:cubicBezTo>
                    <a:pt x="114" y="92"/>
                    <a:pt x="137" y="70"/>
                    <a:pt x="163" y="70"/>
                  </a:cubicBezTo>
                  <a:close/>
                  <a:moveTo>
                    <a:pt x="161" y="1"/>
                  </a:moveTo>
                  <a:cubicBezTo>
                    <a:pt x="131" y="1"/>
                    <a:pt x="100" y="11"/>
                    <a:pt x="74" y="35"/>
                  </a:cubicBezTo>
                  <a:cubicBezTo>
                    <a:pt x="0" y="115"/>
                    <a:pt x="52" y="246"/>
                    <a:pt x="166" y="246"/>
                  </a:cubicBezTo>
                  <a:cubicBezTo>
                    <a:pt x="228" y="246"/>
                    <a:pt x="285" y="189"/>
                    <a:pt x="285" y="126"/>
                  </a:cubicBezTo>
                  <a:cubicBezTo>
                    <a:pt x="285" y="49"/>
                    <a:pt x="225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3"/>
            <p:cNvSpPr/>
            <p:nvPr/>
          </p:nvSpPr>
          <p:spPr>
            <a:xfrm>
              <a:off x="6059387" y="1926663"/>
              <a:ext cx="65926" cy="56531"/>
            </a:xfrm>
            <a:custGeom>
              <a:avLst/>
              <a:gdLst/>
              <a:ahLst/>
              <a:cxnLst/>
              <a:rect l="l" t="t" r="r" b="b"/>
              <a:pathLst>
                <a:path w="428" h="367" extrusionOk="0">
                  <a:moveTo>
                    <a:pt x="243" y="70"/>
                  </a:moveTo>
                  <a:cubicBezTo>
                    <a:pt x="271" y="70"/>
                    <a:pt x="300" y="81"/>
                    <a:pt x="325" y="105"/>
                  </a:cubicBezTo>
                  <a:cubicBezTo>
                    <a:pt x="393" y="173"/>
                    <a:pt x="342" y="293"/>
                    <a:pt x="245" y="293"/>
                  </a:cubicBezTo>
                  <a:cubicBezTo>
                    <a:pt x="182" y="293"/>
                    <a:pt x="131" y="242"/>
                    <a:pt x="131" y="185"/>
                  </a:cubicBezTo>
                  <a:cubicBezTo>
                    <a:pt x="131" y="116"/>
                    <a:pt x="185" y="70"/>
                    <a:pt x="243" y="70"/>
                  </a:cubicBezTo>
                  <a:close/>
                  <a:moveTo>
                    <a:pt x="242" y="0"/>
                  </a:moveTo>
                  <a:cubicBezTo>
                    <a:pt x="197" y="0"/>
                    <a:pt x="151" y="17"/>
                    <a:pt x="114" y="54"/>
                  </a:cubicBezTo>
                  <a:cubicBezTo>
                    <a:pt x="0" y="168"/>
                    <a:pt x="80" y="367"/>
                    <a:pt x="245" y="367"/>
                  </a:cubicBezTo>
                  <a:cubicBezTo>
                    <a:pt x="347" y="367"/>
                    <a:pt x="427" y="281"/>
                    <a:pt x="427" y="185"/>
                  </a:cubicBezTo>
                  <a:cubicBezTo>
                    <a:pt x="427" y="73"/>
                    <a:pt x="336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3"/>
            <p:cNvSpPr/>
            <p:nvPr/>
          </p:nvSpPr>
          <p:spPr>
            <a:xfrm>
              <a:off x="7063829" y="2140152"/>
              <a:ext cx="43899" cy="37431"/>
            </a:xfrm>
            <a:custGeom>
              <a:avLst/>
              <a:gdLst/>
              <a:ahLst/>
              <a:cxnLst/>
              <a:rect l="l" t="t" r="r" b="b"/>
              <a:pathLst>
                <a:path w="285" h="243" extrusionOk="0">
                  <a:moveTo>
                    <a:pt x="164" y="69"/>
                  </a:moveTo>
                  <a:cubicBezTo>
                    <a:pt x="191" y="69"/>
                    <a:pt x="216" y="90"/>
                    <a:pt x="216" y="120"/>
                  </a:cubicBezTo>
                  <a:cubicBezTo>
                    <a:pt x="216" y="148"/>
                    <a:pt x="188" y="171"/>
                    <a:pt x="165" y="171"/>
                  </a:cubicBezTo>
                  <a:cubicBezTo>
                    <a:pt x="114" y="171"/>
                    <a:pt x="91" y="114"/>
                    <a:pt x="125" y="86"/>
                  </a:cubicBezTo>
                  <a:cubicBezTo>
                    <a:pt x="137" y="74"/>
                    <a:pt x="151" y="69"/>
                    <a:pt x="164" y="69"/>
                  </a:cubicBezTo>
                  <a:close/>
                  <a:moveTo>
                    <a:pt x="165" y="0"/>
                  </a:moveTo>
                  <a:cubicBezTo>
                    <a:pt x="51" y="0"/>
                    <a:pt x="0" y="131"/>
                    <a:pt x="74" y="205"/>
                  </a:cubicBezTo>
                  <a:cubicBezTo>
                    <a:pt x="100" y="231"/>
                    <a:pt x="131" y="243"/>
                    <a:pt x="162" y="243"/>
                  </a:cubicBezTo>
                  <a:cubicBezTo>
                    <a:pt x="225" y="243"/>
                    <a:pt x="285" y="193"/>
                    <a:pt x="285" y="120"/>
                  </a:cubicBezTo>
                  <a:cubicBezTo>
                    <a:pt x="285" y="52"/>
                    <a:pt x="22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3"/>
            <p:cNvSpPr/>
            <p:nvPr/>
          </p:nvSpPr>
          <p:spPr>
            <a:xfrm>
              <a:off x="6324476" y="2094867"/>
              <a:ext cx="43745" cy="37585"/>
            </a:xfrm>
            <a:custGeom>
              <a:avLst/>
              <a:gdLst/>
              <a:ahLst/>
              <a:cxnLst/>
              <a:rect l="l" t="t" r="r" b="b"/>
              <a:pathLst>
                <a:path w="284" h="244" extrusionOk="0">
                  <a:moveTo>
                    <a:pt x="161" y="73"/>
                  </a:moveTo>
                  <a:cubicBezTo>
                    <a:pt x="174" y="73"/>
                    <a:pt x="187" y="78"/>
                    <a:pt x="198" y="89"/>
                  </a:cubicBezTo>
                  <a:cubicBezTo>
                    <a:pt x="232" y="118"/>
                    <a:pt x="210" y="175"/>
                    <a:pt x="164" y="175"/>
                  </a:cubicBezTo>
                  <a:cubicBezTo>
                    <a:pt x="136" y="175"/>
                    <a:pt x="107" y="152"/>
                    <a:pt x="113" y="123"/>
                  </a:cubicBezTo>
                  <a:cubicBezTo>
                    <a:pt x="113" y="93"/>
                    <a:pt x="136" y="73"/>
                    <a:pt x="161" y="73"/>
                  </a:cubicBezTo>
                  <a:close/>
                  <a:moveTo>
                    <a:pt x="161" y="1"/>
                  </a:moveTo>
                  <a:cubicBezTo>
                    <a:pt x="130" y="1"/>
                    <a:pt x="99" y="12"/>
                    <a:pt x="73" y="38"/>
                  </a:cubicBezTo>
                  <a:cubicBezTo>
                    <a:pt x="0" y="111"/>
                    <a:pt x="48" y="243"/>
                    <a:pt x="157" y="243"/>
                  </a:cubicBezTo>
                  <a:cubicBezTo>
                    <a:pt x="160" y="243"/>
                    <a:pt x="162" y="243"/>
                    <a:pt x="164" y="243"/>
                  </a:cubicBezTo>
                  <a:cubicBezTo>
                    <a:pt x="227" y="243"/>
                    <a:pt x="284" y="192"/>
                    <a:pt x="284" y="123"/>
                  </a:cubicBezTo>
                  <a:cubicBezTo>
                    <a:pt x="284" y="50"/>
                    <a:pt x="224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3"/>
            <p:cNvSpPr/>
            <p:nvPr/>
          </p:nvSpPr>
          <p:spPr>
            <a:xfrm>
              <a:off x="7093557" y="2030019"/>
              <a:ext cx="44053" cy="38355"/>
            </a:xfrm>
            <a:custGeom>
              <a:avLst/>
              <a:gdLst/>
              <a:ahLst/>
              <a:cxnLst/>
              <a:rect l="l" t="t" r="r" b="b"/>
              <a:pathLst>
                <a:path w="286" h="249" extrusionOk="0">
                  <a:moveTo>
                    <a:pt x="165" y="72"/>
                  </a:moveTo>
                  <a:cubicBezTo>
                    <a:pt x="178" y="72"/>
                    <a:pt x="190" y="77"/>
                    <a:pt x="200" y="89"/>
                  </a:cubicBezTo>
                  <a:cubicBezTo>
                    <a:pt x="234" y="117"/>
                    <a:pt x="211" y="174"/>
                    <a:pt x="166" y="174"/>
                  </a:cubicBezTo>
                  <a:cubicBezTo>
                    <a:pt x="137" y="174"/>
                    <a:pt x="115" y="152"/>
                    <a:pt x="115" y="123"/>
                  </a:cubicBezTo>
                  <a:cubicBezTo>
                    <a:pt x="115" y="93"/>
                    <a:pt x="140" y="72"/>
                    <a:pt x="165" y="72"/>
                  </a:cubicBezTo>
                  <a:close/>
                  <a:moveTo>
                    <a:pt x="164" y="0"/>
                  </a:moveTo>
                  <a:cubicBezTo>
                    <a:pt x="134" y="0"/>
                    <a:pt x="104" y="12"/>
                    <a:pt x="80" y="38"/>
                  </a:cubicBezTo>
                  <a:cubicBezTo>
                    <a:pt x="1" y="112"/>
                    <a:pt x="58" y="248"/>
                    <a:pt x="166" y="248"/>
                  </a:cubicBezTo>
                  <a:cubicBezTo>
                    <a:pt x="234" y="243"/>
                    <a:pt x="285" y="191"/>
                    <a:pt x="285" y="123"/>
                  </a:cubicBezTo>
                  <a:cubicBezTo>
                    <a:pt x="285" y="50"/>
                    <a:pt x="226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3"/>
            <p:cNvSpPr/>
            <p:nvPr/>
          </p:nvSpPr>
          <p:spPr>
            <a:xfrm>
              <a:off x="6231286" y="1971641"/>
              <a:ext cx="74706" cy="64849"/>
            </a:xfrm>
            <a:custGeom>
              <a:avLst/>
              <a:gdLst/>
              <a:ahLst/>
              <a:cxnLst/>
              <a:rect l="l" t="t" r="r" b="b"/>
              <a:pathLst>
                <a:path w="485" h="421" extrusionOk="0">
                  <a:moveTo>
                    <a:pt x="205" y="75"/>
                  </a:moveTo>
                  <a:cubicBezTo>
                    <a:pt x="285" y="75"/>
                    <a:pt x="348" y="132"/>
                    <a:pt x="342" y="212"/>
                  </a:cubicBezTo>
                  <a:cubicBezTo>
                    <a:pt x="342" y="293"/>
                    <a:pt x="274" y="348"/>
                    <a:pt x="203" y="348"/>
                  </a:cubicBezTo>
                  <a:cubicBezTo>
                    <a:pt x="170" y="348"/>
                    <a:pt x="136" y="336"/>
                    <a:pt x="108" y="308"/>
                  </a:cubicBezTo>
                  <a:cubicBezTo>
                    <a:pt x="23" y="223"/>
                    <a:pt x="86" y="75"/>
                    <a:pt x="205" y="75"/>
                  </a:cubicBezTo>
                  <a:close/>
                  <a:moveTo>
                    <a:pt x="211" y="1"/>
                  </a:moveTo>
                  <a:cubicBezTo>
                    <a:pt x="91" y="1"/>
                    <a:pt x="0" y="98"/>
                    <a:pt x="0" y="212"/>
                  </a:cubicBezTo>
                  <a:cubicBezTo>
                    <a:pt x="0" y="336"/>
                    <a:pt x="103" y="420"/>
                    <a:pt x="210" y="420"/>
                  </a:cubicBezTo>
                  <a:cubicBezTo>
                    <a:pt x="260" y="420"/>
                    <a:pt x="312" y="402"/>
                    <a:pt x="353" y="360"/>
                  </a:cubicBezTo>
                  <a:cubicBezTo>
                    <a:pt x="484" y="229"/>
                    <a:pt x="393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8" name="Google Shape;3218;p73"/>
          <p:cNvGrpSpPr/>
          <p:nvPr/>
        </p:nvGrpSpPr>
        <p:grpSpPr>
          <a:xfrm>
            <a:off x="5164134" y="1914701"/>
            <a:ext cx="2249480" cy="427423"/>
            <a:chOff x="8436561" y="1893700"/>
            <a:chExt cx="2123954" cy="403572"/>
          </a:xfrm>
        </p:grpSpPr>
        <p:sp>
          <p:nvSpPr>
            <p:cNvPr id="3219" name="Google Shape;3219;p73"/>
            <p:cNvSpPr/>
            <p:nvPr/>
          </p:nvSpPr>
          <p:spPr>
            <a:xfrm>
              <a:off x="8436561" y="1893700"/>
              <a:ext cx="2123954" cy="4035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229" y="0"/>
                  </a:moveTo>
                  <a:lnTo>
                    <a:pt x="246" y="40"/>
                  </a:lnTo>
                  <a:cubicBezTo>
                    <a:pt x="212" y="57"/>
                    <a:pt x="189" y="85"/>
                    <a:pt x="160" y="108"/>
                  </a:cubicBezTo>
                  <a:cubicBezTo>
                    <a:pt x="109" y="137"/>
                    <a:pt x="47" y="142"/>
                    <a:pt x="1" y="182"/>
                  </a:cubicBezTo>
                  <a:cubicBezTo>
                    <a:pt x="24" y="194"/>
                    <a:pt x="41" y="205"/>
                    <a:pt x="69" y="216"/>
                  </a:cubicBezTo>
                  <a:cubicBezTo>
                    <a:pt x="81" y="222"/>
                    <a:pt x="206" y="285"/>
                    <a:pt x="212" y="308"/>
                  </a:cubicBezTo>
                  <a:cubicBezTo>
                    <a:pt x="217" y="330"/>
                    <a:pt x="189" y="353"/>
                    <a:pt x="166" y="370"/>
                  </a:cubicBezTo>
                  <a:cubicBezTo>
                    <a:pt x="143" y="387"/>
                    <a:pt x="75" y="427"/>
                    <a:pt x="81" y="461"/>
                  </a:cubicBezTo>
                  <a:cubicBezTo>
                    <a:pt x="86" y="490"/>
                    <a:pt x="189" y="501"/>
                    <a:pt x="217" y="524"/>
                  </a:cubicBezTo>
                  <a:cubicBezTo>
                    <a:pt x="269" y="552"/>
                    <a:pt x="252" y="558"/>
                    <a:pt x="223" y="598"/>
                  </a:cubicBezTo>
                  <a:cubicBezTo>
                    <a:pt x="206" y="626"/>
                    <a:pt x="195" y="655"/>
                    <a:pt x="189" y="683"/>
                  </a:cubicBezTo>
                  <a:cubicBezTo>
                    <a:pt x="172" y="729"/>
                    <a:pt x="143" y="757"/>
                    <a:pt x="200" y="792"/>
                  </a:cubicBezTo>
                  <a:cubicBezTo>
                    <a:pt x="229" y="809"/>
                    <a:pt x="286" y="803"/>
                    <a:pt x="291" y="849"/>
                  </a:cubicBezTo>
                  <a:cubicBezTo>
                    <a:pt x="257" y="894"/>
                    <a:pt x="217" y="934"/>
                    <a:pt x="166" y="962"/>
                  </a:cubicBezTo>
                  <a:cubicBezTo>
                    <a:pt x="160" y="1048"/>
                    <a:pt x="308" y="1042"/>
                    <a:pt x="308" y="1116"/>
                  </a:cubicBezTo>
                  <a:cubicBezTo>
                    <a:pt x="308" y="1139"/>
                    <a:pt x="252" y="1190"/>
                    <a:pt x="240" y="1207"/>
                  </a:cubicBezTo>
                  <a:cubicBezTo>
                    <a:pt x="229" y="1224"/>
                    <a:pt x="217" y="1259"/>
                    <a:pt x="206" y="1281"/>
                  </a:cubicBezTo>
                  <a:cubicBezTo>
                    <a:pt x="189" y="1304"/>
                    <a:pt x="178" y="1298"/>
                    <a:pt x="166" y="1316"/>
                  </a:cubicBezTo>
                  <a:cubicBezTo>
                    <a:pt x="121" y="1373"/>
                    <a:pt x="149" y="1424"/>
                    <a:pt x="200" y="1469"/>
                  </a:cubicBezTo>
                  <a:cubicBezTo>
                    <a:pt x="246" y="1515"/>
                    <a:pt x="320" y="1549"/>
                    <a:pt x="274" y="1629"/>
                  </a:cubicBezTo>
                  <a:cubicBezTo>
                    <a:pt x="234" y="1703"/>
                    <a:pt x="160" y="1720"/>
                    <a:pt x="121" y="1783"/>
                  </a:cubicBezTo>
                  <a:cubicBezTo>
                    <a:pt x="103" y="1817"/>
                    <a:pt x="98" y="1857"/>
                    <a:pt x="103" y="1896"/>
                  </a:cubicBezTo>
                  <a:cubicBezTo>
                    <a:pt x="98" y="1971"/>
                    <a:pt x="132" y="2039"/>
                    <a:pt x="195" y="2079"/>
                  </a:cubicBezTo>
                  <a:cubicBezTo>
                    <a:pt x="246" y="2147"/>
                    <a:pt x="252" y="2233"/>
                    <a:pt x="206" y="2301"/>
                  </a:cubicBezTo>
                  <a:cubicBezTo>
                    <a:pt x="155" y="2392"/>
                    <a:pt x="115" y="2494"/>
                    <a:pt x="86" y="2591"/>
                  </a:cubicBezTo>
                  <a:cubicBezTo>
                    <a:pt x="86" y="2603"/>
                    <a:pt x="81" y="2608"/>
                    <a:pt x="81" y="2620"/>
                  </a:cubicBezTo>
                  <a:lnTo>
                    <a:pt x="13789" y="2620"/>
                  </a:lnTo>
                  <a:cubicBezTo>
                    <a:pt x="13778" y="2517"/>
                    <a:pt x="13749" y="2420"/>
                    <a:pt x="13749" y="2318"/>
                  </a:cubicBezTo>
                  <a:cubicBezTo>
                    <a:pt x="13749" y="2238"/>
                    <a:pt x="13738" y="2210"/>
                    <a:pt x="13664" y="2181"/>
                  </a:cubicBezTo>
                  <a:cubicBezTo>
                    <a:pt x="13612" y="2164"/>
                    <a:pt x="13550" y="2170"/>
                    <a:pt x="13561" y="2107"/>
                  </a:cubicBezTo>
                  <a:cubicBezTo>
                    <a:pt x="13578" y="2027"/>
                    <a:pt x="13704" y="2022"/>
                    <a:pt x="13726" y="1959"/>
                  </a:cubicBezTo>
                  <a:cubicBezTo>
                    <a:pt x="13743" y="1931"/>
                    <a:pt x="13715" y="1885"/>
                    <a:pt x="13704" y="1857"/>
                  </a:cubicBezTo>
                  <a:cubicBezTo>
                    <a:pt x="13698" y="1817"/>
                    <a:pt x="13681" y="1777"/>
                    <a:pt x="13664" y="1737"/>
                  </a:cubicBezTo>
                  <a:cubicBezTo>
                    <a:pt x="13635" y="1703"/>
                    <a:pt x="13538" y="1663"/>
                    <a:pt x="13533" y="1623"/>
                  </a:cubicBezTo>
                  <a:cubicBezTo>
                    <a:pt x="13527" y="1583"/>
                    <a:pt x="13607" y="1549"/>
                    <a:pt x="13618" y="1515"/>
                  </a:cubicBezTo>
                  <a:cubicBezTo>
                    <a:pt x="13630" y="1481"/>
                    <a:pt x="13630" y="1441"/>
                    <a:pt x="13618" y="1407"/>
                  </a:cubicBezTo>
                  <a:cubicBezTo>
                    <a:pt x="13601" y="1355"/>
                    <a:pt x="13527" y="1333"/>
                    <a:pt x="13521" y="1281"/>
                  </a:cubicBezTo>
                  <a:cubicBezTo>
                    <a:pt x="13510" y="1230"/>
                    <a:pt x="13555" y="1224"/>
                    <a:pt x="13578" y="1202"/>
                  </a:cubicBezTo>
                  <a:cubicBezTo>
                    <a:pt x="13612" y="1168"/>
                    <a:pt x="13635" y="1128"/>
                    <a:pt x="13647" y="1076"/>
                  </a:cubicBezTo>
                  <a:cubicBezTo>
                    <a:pt x="13647" y="1048"/>
                    <a:pt x="13647" y="1014"/>
                    <a:pt x="13647" y="985"/>
                  </a:cubicBezTo>
                  <a:cubicBezTo>
                    <a:pt x="13635" y="951"/>
                    <a:pt x="13612" y="940"/>
                    <a:pt x="13590" y="917"/>
                  </a:cubicBezTo>
                  <a:cubicBezTo>
                    <a:pt x="13516" y="849"/>
                    <a:pt x="13624" y="809"/>
                    <a:pt x="13669" y="752"/>
                  </a:cubicBezTo>
                  <a:cubicBezTo>
                    <a:pt x="13715" y="706"/>
                    <a:pt x="13738" y="644"/>
                    <a:pt x="13732" y="581"/>
                  </a:cubicBezTo>
                  <a:cubicBezTo>
                    <a:pt x="13709" y="524"/>
                    <a:pt x="13590" y="490"/>
                    <a:pt x="13664" y="416"/>
                  </a:cubicBezTo>
                  <a:cubicBezTo>
                    <a:pt x="13681" y="393"/>
                    <a:pt x="13761" y="387"/>
                    <a:pt x="13766" y="359"/>
                  </a:cubicBezTo>
                  <a:cubicBezTo>
                    <a:pt x="13778" y="336"/>
                    <a:pt x="13749" y="279"/>
                    <a:pt x="13743" y="262"/>
                  </a:cubicBezTo>
                  <a:cubicBezTo>
                    <a:pt x="13738" y="234"/>
                    <a:pt x="13732" y="205"/>
                    <a:pt x="13726" y="177"/>
                  </a:cubicBezTo>
                  <a:cubicBezTo>
                    <a:pt x="13721" y="120"/>
                    <a:pt x="13698" y="148"/>
                    <a:pt x="13669" y="108"/>
                  </a:cubicBezTo>
                  <a:cubicBezTo>
                    <a:pt x="13652" y="74"/>
                    <a:pt x="13652" y="40"/>
                    <a:pt x="13652" y="6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4F4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3"/>
            <p:cNvSpPr/>
            <p:nvPr/>
          </p:nvSpPr>
          <p:spPr>
            <a:xfrm>
              <a:off x="9103366" y="1893700"/>
              <a:ext cx="139553" cy="136013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883" y="0"/>
                  </a:moveTo>
                  <a:lnTo>
                    <a:pt x="0" y="883"/>
                  </a:lnTo>
                  <a:lnTo>
                    <a:pt x="906" y="88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3"/>
            <p:cNvSpPr/>
            <p:nvPr/>
          </p:nvSpPr>
          <p:spPr>
            <a:xfrm>
              <a:off x="9103366" y="2029557"/>
              <a:ext cx="138783" cy="138786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0" y="1"/>
                  </a:moveTo>
                  <a:lnTo>
                    <a:pt x="0" y="901"/>
                  </a:lnTo>
                  <a:lnTo>
                    <a:pt x="900" y="9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3"/>
            <p:cNvSpPr/>
            <p:nvPr/>
          </p:nvSpPr>
          <p:spPr>
            <a:xfrm>
              <a:off x="8687479" y="1893700"/>
              <a:ext cx="136165" cy="136013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1" y="0"/>
                  </a:moveTo>
                  <a:lnTo>
                    <a:pt x="884" y="8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3"/>
            <p:cNvSpPr/>
            <p:nvPr/>
          </p:nvSpPr>
          <p:spPr>
            <a:xfrm>
              <a:off x="8823490" y="2029557"/>
              <a:ext cx="138783" cy="138786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" y="1"/>
                  </a:moveTo>
                  <a:lnTo>
                    <a:pt x="1" y="901"/>
                  </a:lnTo>
                  <a:lnTo>
                    <a:pt x="900" y="9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3"/>
            <p:cNvSpPr/>
            <p:nvPr/>
          </p:nvSpPr>
          <p:spPr>
            <a:xfrm>
              <a:off x="8823490" y="1893700"/>
              <a:ext cx="139707" cy="136013"/>
            </a:xfrm>
            <a:custGeom>
              <a:avLst/>
              <a:gdLst/>
              <a:ahLst/>
              <a:cxnLst/>
              <a:rect l="l" t="t" r="r" b="b"/>
              <a:pathLst>
                <a:path w="907" h="883" extrusionOk="0">
                  <a:moveTo>
                    <a:pt x="883" y="0"/>
                  </a:moveTo>
                  <a:lnTo>
                    <a:pt x="1" y="883"/>
                  </a:lnTo>
                  <a:lnTo>
                    <a:pt x="906" y="88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3"/>
            <p:cNvSpPr/>
            <p:nvPr/>
          </p:nvSpPr>
          <p:spPr>
            <a:xfrm>
              <a:off x="8683937" y="2029557"/>
              <a:ext cx="139707" cy="139710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1" y="1"/>
                  </a:moveTo>
                  <a:lnTo>
                    <a:pt x="1" y="901"/>
                  </a:lnTo>
                  <a:lnTo>
                    <a:pt x="7" y="906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3"/>
            <p:cNvSpPr/>
            <p:nvPr/>
          </p:nvSpPr>
          <p:spPr>
            <a:xfrm>
              <a:off x="8963813" y="2029557"/>
              <a:ext cx="139707" cy="139710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1" y="1"/>
                  </a:moveTo>
                  <a:lnTo>
                    <a:pt x="1" y="901"/>
                  </a:lnTo>
                  <a:lnTo>
                    <a:pt x="1" y="90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3"/>
            <p:cNvSpPr/>
            <p:nvPr/>
          </p:nvSpPr>
          <p:spPr>
            <a:xfrm>
              <a:off x="9242764" y="2029557"/>
              <a:ext cx="139707" cy="139710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1" y="1"/>
                  </a:moveTo>
                  <a:lnTo>
                    <a:pt x="1" y="901"/>
                  </a:lnTo>
                  <a:lnTo>
                    <a:pt x="7" y="90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3"/>
            <p:cNvSpPr/>
            <p:nvPr/>
          </p:nvSpPr>
          <p:spPr>
            <a:xfrm>
              <a:off x="9382317" y="2029557"/>
              <a:ext cx="138783" cy="138786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0" y="1"/>
                  </a:moveTo>
                  <a:lnTo>
                    <a:pt x="0" y="901"/>
                  </a:lnTo>
                  <a:lnTo>
                    <a:pt x="900" y="9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3"/>
            <p:cNvSpPr/>
            <p:nvPr/>
          </p:nvSpPr>
          <p:spPr>
            <a:xfrm>
              <a:off x="9382317" y="1893700"/>
              <a:ext cx="140478" cy="136013"/>
            </a:xfrm>
            <a:custGeom>
              <a:avLst/>
              <a:gdLst/>
              <a:ahLst/>
              <a:cxnLst/>
              <a:rect l="l" t="t" r="r" b="b"/>
              <a:pathLst>
                <a:path w="912" h="883" extrusionOk="0">
                  <a:moveTo>
                    <a:pt x="883" y="0"/>
                  </a:moveTo>
                  <a:lnTo>
                    <a:pt x="0" y="883"/>
                  </a:lnTo>
                  <a:lnTo>
                    <a:pt x="912" y="88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3"/>
            <p:cNvSpPr/>
            <p:nvPr/>
          </p:nvSpPr>
          <p:spPr>
            <a:xfrm>
              <a:off x="9247231" y="1893700"/>
              <a:ext cx="135241" cy="136013"/>
            </a:xfrm>
            <a:custGeom>
              <a:avLst/>
              <a:gdLst/>
              <a:ahLst/>
              <a:cxnLst/>
              <a:rect l="l" t="t" r="r" b="b"/>
              <a:pathLst>
                <a:path w="878" h="883" extrusionOk="0">
                  <a:moveTo>
                    <a:pt x="0" y="0"/>
                  </a:moveTo>
                  <a:lnTo>
                    <a:pt x="877" y="883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3"/>
            <p:cNvSpPr/>
            <p:nvPr/>
          </p:nvSpPr>
          <p:spPr>
            <a:xfrm>
              <a:off x="8967355" y="1893700"/>
              <a:ext cx="136165" cy="136013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1" y="0"/>
                  </a:moveTo>
                  <a:lnTo>
                    <a:pt x="883" y="88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3"/>
            <p:cNvSpPr/>
            <p:nvPr/>
          </p:nvSpPr>
          <p:spPr>
            <a:xfrm>
              <a:off x="10364733" y="1893700"/>
              <a:ext cx="136165" cy="136013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1" y="0"/>
                  </a:moveTo>
                  <a:lnTo>
                    <a:pt x="884" y="8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3"/>
            <p:cNvSpPr/>
            <p:nvPr/>
          </p:nvSpPr>
          <p:spPr>
            <a:xfrm>
              <a:off x="10361344" y="2029557"/>
              <a:ext cx="139553" cy="139710"/>
            </a:xfrm>
            <a:custGeom>
              <a:avLst/>
              <a:gdLst/>
              <a:ahLst/>
              <a:cxnLst/>
              <a:rect l="l" t="t" r="r" b="b"/>
              <a:pathLst>
                <a:path w="906" h="907" extrusionOk="0">
                  <a:moveTo>
                    <a:pt x="0" y="1"/>
                  </a:moveTo>
                  <a:lnTo>
                    <a:pt x="0" y="901"/>
                  </a:lnTo>
                  <a:lnTo>
                    <a:pt x="6" y="90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3"/>
            <p:cNvSpPr/>
            <p:nvPr/>
          </p:nvSpPr>
          <p:spPr>
            <a:xfrm>
              <a:off x="10233190" y="2169110"/>
              <a:ext cx="128309" cy="127387"/>
            </a:xfrm>
            <a:custGeom>
              <a:avLst/>
              <a:gdLst/>
              <a:ahLst/>
              <a:cxnLst/>
              <a:rect l="l" t="t" r="r" b="b"/>
              <a:pathLst>
                <a:path w="833" h="827" extrusionOk="0">
                  <a:moveTo>
                    <a:pt x="826" y="0"/>
                  </a:moveTo>
                  <a:lnTo>
                    <a:pt x="1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3"/>
            <p:cNvSpPr/>
            <p:nvPr/>
          </p:nvSpPr>
          <p:spPr>
            <a:xfrm>
              <a:off x="10501667" y="2029557"/>
              <a:ext cx="42205" cy="138786"/>
            </a:xfrm>
            <a:custGeom>
              <a:avLst/>
              <a:gdLst/>
              <a:ahLst/>
              <a:cxnLst/>
              <a:rect l="l" t="t" r="r" b="b"/>
              <a:pathLst>
                <a:path w="274" h="901" extrusionOk="0">
                  <a:moveTo>
                    <a:pt x="0" y="1"/>
                  </a:moveTo>
                  <a:lnTo>
                    <a:pt x="0" y="901"/>
                  </a:lnTo>
                  <a:lnTo>
                    <a:pt x="274" y="901"/>
                  </a:lnTo>
                  <a:cubicBezTo>
                    <a:pt x="274" y="884"/>
                    <a:pt x="262" y="866"/>
                    <a:pt x="257" y="849"/>
                  </a:cubicBezTo>
                  <a:cubicBezTo>
                    <a:pt x="228" y="815"/>
                    <a:pt x="126" y="775"/>
                    <a:pt x="126" y="735"/>
                  </a:cubicBezTo>
                  <a:cubicBezTo>
                    <a:pt x="120" y="696"/>
                    <a:pt x="194" y="661"/>
                    <a:pt x="211" y="627"/>
                  </a:cubicBezTo>
                  <a:cubicBezTo>
                    <a:pt x="223" y="593"/>
                    <a:pt x="223" y="553"/>
                    <a:pt x="211" y="519"/>
                  </a:cubicBezTo>
                  <a:cubicBezTo>
                    <a:pt x="194" y="468"/>
                    <a:pt x="120" y="445"/>
                    <a:pt x="109" y="394"/>
                  </a:cubicBezTo>
                  <a:cubicBezTo>
                    <a:pt x="103" y="342"/>
                    <a:pt x="148" y="337"/>
                    <a:pt x="171" y="314"/>
                  </a:cubicBezTo>
                  <a:cubicBezTo>
                    <a:pt x="200" y="291"/>
                    <a:pt x="217" y="263"/>
                    <a:pt x="228" y="22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3"/>
            <p:cNvSpPr/>
            <p:nvPr/>
          </p:nvSpPr>
          <p:spPr>
            <a:xfrm>
              <a:off x="10500743" y="1980420"/>
              <a:ext cx="51909" cy="49291"/>
            </a:xfrm>
            <a:custGeom>
              <a:avLst/>
              <a:gdLst/>
              <a:ahLst/>
              <a:cxnLst/>
              <a:rect l="l" t="t" r="r" b="b"/>
              <a:pathLst>
                <a:path w="337" h="320" extrusionOk="0">
                  <a:moveTo>
                    <a:pt x="320" y="1"/>
                  </a:moveTo>
                  <a:lnTo>
                    <a:pt x="1" y="320"/>
                  </a:lnTo>
                  <a:lnTo>
                    <a:pt x="166" y="320"/>
                  </a:lnTo>
                  <a:cubicBezTo>
                    <a:pt x="149" y="268"/>
                    <a:pt x="229" y="234"/>
                    <a:pt x="268" y="189"/>
                  </a:cubicBezTo>
                  <a:cubicBezTo>
                    <a:pt x="314" y="138"/>
                    <a:pt x="337" y="75"/>
                    <a:pt x="325" y="12"/>
                  </a:cubicBezTo>
                  <a:cubicBezTo>
                    <a:pt x="325" y="7"/>
                    <a:pt x="325" y="1"/>
                    <a:pt x="320" y="1"/>
                  </a:cubicBez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3"/>
            <p:cNvSpPr/>
            <p:nvPr/>
          </p:nvSpPr>
          <p:spPr>
            <a:xfrm>
              <a:off x="9953314" y="2169110"/>
              <a:ext cx="128309" cy="127387"/>
            </a:xfrm>
            <a:custGeom>
              <a:avLst/>
              <a:gdLst/>
              <a:ahLst/>
              <a:cxnLst/>
              <a:rect l="l" t="t" r="r" b="b"/>
              <a:pathLst>
                <a:path w="833" h="827" extrusionOk="0">
                  <a:moveTo>
                    <a:pt x="827" y="0"/>
                  </a:moveTo>
                  <a:lnTo>
                    <a:pt x="1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3"/>
            <p:cNvSpPr/>
            <p:nvPr/>
          </p:nvSpPr>
          <p:spPr>
            <a:xfrm>
              <a:off x="8451502" y="2169110"/>
              <a:ext cx="92265" cy="127387"/>
            </a:xfrm>
            <a:custGeom>
              <a:avLst/>
              <a:gdLst/>
              <a:ahLst/>
              <a:cxnLst/>
              <a:rect l="l" t="t" r="r" b="b"/>
              <a:pathLst>
                <a:path w="599" h="827" extrusionOk="0">
                  <a:moveTo>
                    <a:pt x="18" y="0"/>
                  </a:moveTo>
                  <a:cubicBezTo>
                    <a:pt x="6" y="34"/>
                    <a:pt x="1" y="69"/>
                    <a:pt x="6" y="103"/>
                  </a:cubicBezTo>
                  <a:cubicBezTo>
                    <a:pt x="1" y="177"/>
                    <a:pt x="35" y="245"/>
                    <a:pt x="98" y="291"/>
                  </a:cubicBezTo>
                  <a:cubicBezTo>
                    <a:pt x="132" y="325"/>
                    <a:pt x="143" y="382"/>
                    <a:pt x="132" y="433"/>
                  </a:cubicBezTo>
                  <a:lnTo>
                    <a:pt x="525" y="826"/>
                  </a:lnTo>
                  <a:lnTo>
                    <a:pt x="599" y="826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3"/>
            <p:cNvSpPr/>
            <p:nvPr/>
          </p:nvSpPr>
          <p:spPr>
            <a:xfrm>
              <a:off x="8555936" y="2169110"/>
              <a:ext cx="128155" cy="127387"/>
            </a:xfrm>
            <a:custGeom>
              <a:avLst/>
              <a:gdLst/>
              <a:ahLst/>
              <a:cxnLst/>
              <a:rect l="l" t="t" r="r" b="b"/>
              <a:pathLst>
                <a:path w="832" h="827" extrusionOk="0">
                  <a:moveTo>
                    <a:pt x="826" y="0"/>
                  </a:moveTo>
                  <a:lnTo>
                    <a:pt x="1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3"/>
            <p:cNvSpPr/>
            <p:nvPr/>
          </p:nvSpPr>
          <p:spPr>
            <a:xfrm>
              <a:off x="8834888" y="2169110"/>
              <a:ext cx="128309" cy="127387"/>
            </a:xfrm>
            <a:custGeom>
              <a:avLst/>
              <a:gdLst/>
              <a:ahLst/>
              <a:cxnLst/>
              <a:rect l="l" t="t" r="r" b="b"/>
              <a:pathLst>
                <a:path w="833" h="827" extrusionOk="0">
                  <a:moveTo>
                    <a:pt x="832" y="0"/>
                  </a:moveTo>
                  <a:lnTo>
                    <a:pt x="1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3"/>
            <p:cNvSpPr/>
            <p:nvPr/>
          </p:nvSpPr>
          <p:spPr>
            <a:xfrm>
              <a:off x="9114764" y="2169110"/>
              <a:ext cx="128155" cy="127387"/>
            </a:xfrm>
            <a:custGeom>
              <a:avLst/>
              <a:gdLst/>
              <a:ahLst/>
              <a:cxnLst/>
              <a:rect l="l" t="t" r="r" b="b"/>
              <a:pathLst>
                <a:path w="832" h="827" extrusionOk="0">
                  <a:moveTo>
                    <a:pt x="826" y="0"/>
                  </a:moveTo>
                  <a:lnTo>
                    <a:pt x="0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3"/>
            <p:cNvSpPr/>
            <p:nvPr/>
          </p:nvSpPr>
          <p:spPr>
            <a:xfrm>
              <a:off x="9394640" y="2169110"/>
              <a:ext cx="128155" cy="127387"/>
            </a:xfrm>
            <a:custGeom>
              <a:avLst/>
              <a:gdLst/>
              <a:ahLst/>
              <a:cxnLst/>
              <a:rect l="l" t="t" r="r" b="b"/>
              <a:pathLst>
                <a:path w="832" h="827" extrusionOk="0">
                  <a:moveTo>
                    <a:pt x="826" y="0"/>
                  </a:moveTo>
                  <a:lnTo>
                    <a:pt x="0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3"/>
            <p:cNvSpPr/>
            <p:nvPr/>
          </p:nvSpPr>
          <p:spPr>
            <a:xfrm>
              <a:off x="9673592" y="2169110"/>
              <a:ext cx="128155" cy="127387"/>
            </a:xfrm>
            <a:custGeom>
              <a:avLst/>
              <a:gdLst/>
              <a:ahLst/>
              <a:cxnLst/>
              <a:rect l="l" t="t" r="r" b="b"/>
              <a:pathLst>
                <a:path w="832" h="827" extrusionOk="0">
                  <a:moveTo>
                    <a:pt x="832" y="0"/>
                  </a:moveTo>
                  <a:lnTo>
                    <a:pt x="0" y="826"/>
                  </a:lnTo>
                  <a:lnTo>
                    <a:pt x="832" y="8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3"/>
            <p:cNvSpPr/>
            <p:nvPr/>
          </p:nvSpPr>
          <p:spPr>
            <a:xfrm>
              <a:off x="9941915" y="1893700"/>
              <a:ext cx="139707" cy="136013"/>
            </a:xfrm>
            <a:custGeom>
              <a:avLst/>
              <a:gdLst/>
              <a:ahLst/>
              <a:cxnLst/>
              <a:rect l="l" t="t" r="r" b="b"/>
              <a:pathLst>
                <a:path w="907" h="883" extrusionOk="0">
                  <a:moveTo>
                    <a:pt x="884" y="0"/>
                  </a:moveTo>
                  <a:lnTo>
                    <a:pt x="1" y="883"/>
                  </a:lnTo>
                  <a:lnTo>
                    <a:pt x="906" y="88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3"/>
            <p:cNvSpPr/>
            <p:nvPr/>
          </p:nvSpPr>
          <p:spPr>
            <a:xfrm>
              <a:off x="10083163" y="2169110"/>
              <a:ext cx="137859" cy="127387"/>
            </a:xfrm>
            <a:custGeom>
              <a:avLst/>
              <a:gdLst/>
              <a:ahLst/>
              <a:cxnLst/>
              <a:rect l="l" t="t" r="r" b="b"/>
              <a:pathLst>
                <a:path w="895" h="827" extrusionOk="0">
                  <a:moveTo>
                    <a:pt x="1" y="0"/>
                  </a:moveTo>
                  <a:lnTo>
                    <a:pt x="821" y="826"/>
                  </a:lnTo>
                  <a:lnTo>
                    <a:pt x="895" y="82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3"/>
            <p:cNvSpPr/>
            <p:nvPr/>
          </p:nvSpPr>
          <p:spPr>
            <a:xfrm>
              <a:off x="9803441" y="2169110"/>
              <a:ext cx="138629" cy="127387"/>
            </a:xfrm>
            <a:custGeom>
              <a:avLst/>
              <a:gdLst/>
              <a:ahLst/>
              <a:cxnLst/>
              <a:rect l="l" t="t" r="r" b="b"/>
              <a:pathLst>
                <a:path w="900" h="827" extrusionOk="0">
                  <a:moveTo>
                    <a:pt x="0" y="0"/>
                  </a:moveTo>
                  <a:lnTo>
                    <a:pt x="826" y="826"/>
                  </a:lnTo>
                  <a:lnTo>
                    <a:pt x="900" y="82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3"/>
            <p:cNvSpPr/>
            <p:nvPr/>
          </p:nvSpPr>
          <p:spPr>
            <a:xfrm>
              <a:off x="9244613" y="2169110"/>
              <a:ext cx="137859" cy="127387"/>
            </a:xfrm>
            <a:custGeom>
              <a:avLst/>
              <a:gdLst/>
              <a:ahLst/>
              <a:cxnLst/>
              <a:rect l="l" t="t" r="r" b="b"/>
              <a:pathLst>
                <a:path w="895" h="827" extrusionOk="0">
                  <a:moveTo>
                    <a:pt x="0" y="0"/>
                  </a:moveTo>
                  <a:lnTo>
                    <a:pt x="820" y="826"/>
                  </a:lnTo>
                  <a:lnTo>
                    <a:pt x="894" y="8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3"/>
            <p:cNvSpPr/>
            <p:nvPr/>
          </p:nvSpPr>
          <p:spPr>
            <a:xfrm>
              <a:off x="9662193" y="1893700"/>
              <a:ext cx="139553" cy="136013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883" y="0"/>
                  </a:moveTo>
                  <a:lnTo>
                    <a:pt x="0" y="883"/>
                  </a:lnTo>
                  <a:lnTo>
                    <a:pt x="906" y="88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3"/>
            <p:cNvSpPr/>
            <p:nvPr/>
          </p:nvSpPr>
          <p:spPr>
            <a:xfrm>
              <a:off x="10362114" y="2169110"/>
              <a:ext cx="138783" cy="127387"/>
            </a:xfrm>
            <a:custGeom>
              <a:avLst/>
              <a:gdLst/>
              <a:ahLst/>
              <a:cxnLst/>
              <a:rect l="l" t="t" r="r" b="b"/>
              <a:pathLst>
                <a:path w="901" h="827" extrusionOk="0">
                  <a:moveTo>
                    <a:pt x="1" y="0"/>
                  </a:moveTo>
                  <a:lnTo>
                    <a:pt x="827" y="826"/>
                  </a:lnTo>
                  <a:lnTo>
                    <a:pt x="901" y="82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3"/>
            <p:cNvSpPr/>
            <p:nvPr/>
          </p:nvSpPr>
          <p:spPr>
            <a:xfrm>
              <a:off x="10512141" y="2254136"/>
              <a:ext cx="47596" cy="42360"/>
            </a:xfrm>
            <a:custGeom>
              <a:avLst/>
              <a:gdLst/>
              <a:ahLst/>
              <a:cxnLst/>
              <a:rect l="l" t="t" r="r" b="b"/>
              <a:pathLst>
                <a:path w="309" h="275" extrusionOk="0">
                  <a:moveTo>
                    <a:pt x="274" y="1"/>
                  </a:moveTo>
                  <a:lnTo>
                    <a:pt x="1" y="274"/>
                  </a:lnTo>
                  <a:lnTo>
                    <a:pt x="308" y="274"/>
                  </a:lnTo>
                  <a:cubicBezTo>
                    <a:pt x="303" y="183"/>
                    <a:pt x="280" y="92"/>
                    <a:pt x="274" y="1"/>
                  </a:cubicBez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3"/>
            <p:cNvSpPr/>
            <p:nvPr/>
          </p:nvSpPr>
          <p:spPr>
            <a:xfrm>
              <a:off x="8964737" y="2169110"/>
              <a:ext cx="138783" cy="127387"/>
            </a:xfrm>
            <a:custGeom>
              <a:avLst/>
              <a:gdLst/>
              <a:ahLst/>
              <a:cxnLst/>
              <a:rect l="l" t="t" r="r" b="b"/>
              <a:pathLst>
                <a:path w="901" h="827" extrusionOk="0">
                  <a:moveTo>
                    <a:pt x="0" y="0"/>
                  </a:moveTo>
                  <a:lnTo>
                    <a:pt x="826" y="826"/>
                  </a:lnTo>
                  <a:lnTo>
                    <a:pt x="900" y="82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3"/>
            <p:cNvSpPr/>
            <p:nvPr/>
          </p:nvSpPr>
          <p:spPr>
            <a:xfrm>
              <a:off x="8457664" y="2029557"/>
              <a:ext cx="86104" cy="83487"/>
            </a:xfrm>
            <a:custGeom>
              <a:avLst/>
              <a:gdLst/>
              <a:ahLst/>
              <a:cxnLst/>
              <a:rect l="l" t="t" r="r" b="b"/>
              <a:pathLst>
                <a:path w="559" h="542" extrusionOk="0">
                  <a:moveTo>
                    <a:pt x="120" y="1"/>
                  </a:moveTo>
                  <a:cubicBezTo>
                    <a:pt x="97" y="35"/>
                    <a:pt x="63" y="58"/>
                    <a:pt x="29" y="80"/>
                  </a:cubicBezTo>
                  <a:cubicBezTo>
                    <a:pt x="23" y="166"/>
                    <a:pt x="171" y="160"/>
                    <a:pt x="171" y="234"/>
                  </a:cubicBezTo>
                  <a:cubicBezTo>
                    <a:pt x="171" y="257"/>
                    <a:pt x="115" y="303"/>
                    <a:pt x="103" y="320"/>
                  </a:cubicBezTo>
                  <a:cubicBezTo>
                    <a:pt x="92" y="337"/>
                    <a:pt x="80" y="377"/>
                    <a:pt x="63" y="394"/>
                  </a:cubicBezTo>
                  <a:cubicBezTo>
                    <a:pt x="52" y="416"/>
                    <a:pt x="41" y="416"/>
                    <a:pt x="29" y="428"/>
                  </a:cubicBezTo>
                  <a:cubicBezTo>
                    <a:pt x="1" y="456"/>
                    <a:pt x="1" y="508"/>
                    <a:pt x="23" y="542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3"/>
            <p:cNvSpPr/>
            <p:nvPr/>
          </p:nvSpPr>
          <p:spPr>
            <a:xfrm>
              <a:off x="8436561" y="1893700"/>
              <a:ext cx="107207" cy="136013"/>
            </a:xfrm>
            <a:custGeom>
              <a:avLst/>
              <a:gdLst/>
              <a:ahLst/>
              <a:cxnLst/>
              <a:rect l="l" t="t" r="r" b="b"/>
              <a:pathLst>
                <a:path w="696" h="883" extrusionOk="0">
                  <a:moveTo>
                    <a:pt x="229" y="0"/>
                  </a:moveTo>
                  <a:lnTo>
                    <a:pt x="246" y="40"/>
                  </a:lnTo>
                  <a:cubicBezTo>
                    <a:pt x="212" y="57"/>
                    <a:pt x="189" y="85"/>
                    <a:pt x="160" y="108"/>
                  </a:cubicBezTo>
                  <a:cubicBezTo>
                    <a:pt x="109" y="137"/>
                    <a:pt x="47" y="142"/>
                    <a:pt x="1" y="182"/>
                  </a:cubicBezTo>
                  <a:cubicBezTo>
                    <a:pt x="24" y="194"/>
                    <a:pt x="41" y="205"/>
                    <a:pt x="69" y="216"/>
                  </a:cubicBezTo>
                  <a:cubicBezTo>
                    <a:pt x="81" y="216"/>
                    <a:pt x="206" y="279"/>
                    <a:pt x="206" y="308"/>
                  </a:cubicBezTo>
                  <a:cubicBezTo>
                    <a:pt x="212" y="336"/>
                    <a:pt x="195" y="347"/>
                    <a:pt x="178" y="359"/>
                  </a:cubicBezTo>
                  <a:lnTo>
                    <a:pt x="696" y="883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3"/>
            <p:cNvSpPr/>
            <p:nvPr/>
          </p:nvSpPr>
          <p:spPr>
            <a:xfrm>
              <a:off x="8543614" y="2029557"/>
              <a:ext cx="138783" cy="138786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" y="1"/>
                  </a:moveTo>
                  <a:lnTo>
                    <a:pt x="1" y="901"/>
                  </a:lnTo>
                  <a:lnTo>
                    <a:pt x="901" y="9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3"/>
            <p:cNvSpPr/>
            <p:nvPr/>
          </p:nvSpPr>
          <p:spPr>
            <a:xfrm>
              <a:off x="8543614" y="1893700"/>
              <a:ext cx="140478" cy="136013"/>
            </a:xfrm>
            <a:custGeom>
              <a:avLst/>
              <a:gdLst/>
              <a:ahLst/>
              <a:cxnLst/>
              <a:rect l="l" t="t" r="r" b="b"/>
              <a:pathLst>
                <a:path w="912" h="883" extrusionOk="0">
                  <a:moveTo>
                    <a:pt x="884" y="0"/>
                  </a:moveTo>
                  <a:lnTo>
                    <a:pt x="1" y="883"/>
                  </a:lnTo>
                  <a:lnTo>
                    <a:pt x="912" y="88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3"/>
            <p:cNvSpPr/>
            <p:nvPr/>
          </p:nvSpPr>
          <p:spPr>
            <a:xfrm>
              <a:off x="9523565" y="2169110"/>
              <a:ext cx="138783" cy="127387"/>
            </a:xfrm>
            <a:custGeom>
              <a:avLst/>
              <a:gdLst/>
              <a:ahLst/>
              <a:cxnLst/>
              <a:rect l="l" t="t" r="r" b="b"/>
              <a:pathLst>
                <a:path w="901" h="827" extrusionOk="0">
                  <a:moveTo>
                    <a:pt x="0" y="0"/>
                  </a:moveTo>
                  <a:lnTo>
                    <a:pt x="826" y="826"/>
                  </a:lnTo>
                  <a:lnTo>
                    <a:pt x="900" y="82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3"/>
            <p:cNvSpPr/>
            <p:nvPr/>
          </p:nvSpPr>
          <p:spPr>
            <a:xfrm>
              <a:off x="9526183" y="1893700"/>
              <a:ext cx="136165" cy="136013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0" y="0"/>
                  </a:moveTo>
                  <a:lnTo>
                    <a:pt x="883" y="88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3"/>
            <p:cNvSpPr/>
            <p:nvPr/>
          </p:nvSpPr>
          <p:spPr>
            <a:xfrm>
              <a:off x="9941915" y="2029557"/>
              <a:ext cx="138783" cy="138786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" y="1"/>
                  </a:moveTo>
                  <a:lnTo>
                    <a:pt x="1" y="901"/>
                  </a:lnTo>
                  <a:lnTo>
                    <a:pt x="901" y="9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3"/>
            <p:cNvSpPr/>
            <p:nvPr/>
          </p:nvSpPr>
          <p:spPr>
            <a:xfrm>
              <a:off x="8684861" y="2169110"/>
              <a:ext cx="138783" cy="127387"/>
            </a:xfrm>
            <a:custGeom>
              <a:avLst/>
              <a:gdLst/>
              <a:ahLst/>
              <a:cxnLst/>
              <a:rect l="l" t="t" r="r" b="b"/>
              <a:pathLst>
                <a:path w="901" h="827" extrusionOk="0">
                  <a:moveTo>
                    <a:pt x="1" y="0"/>
                  </a:moveTo>
                  <a:lnTo>
                    <a:pt x="826" y="826"/>
                  </a:lnTo>
                  <a:lnTo>
                    <a:pt x="901" y="82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3"/>
            <p:cNvSpPr/>
            <p:nvPr/>
          </p:nvSpPr>
          <p:spPr>
            <a:xfrm>
              <a:off x="9662193" y="2029557"/>
              <a:ext cx="138629" cy="138786"/>
            </a:xfrm>
            <a:custGeom>
              <a:avLst/>
              <a:gdLst/>
              <a:ahLst/>
              <a:cxnLst/>
              <a:rect l="l" t="t" r="r" b="b"/>
              <a:pathLst>
                <a:path w="900" h="901" extrusionOk="0">
                  <a:moveTo>
                    <a:pt x="0" y="1"/>
                  </a:moveTo>
                  <a:lnTo>
                    <a:pt x="0" y="901"/>
                  </a:lnTo>
                  <a:lnTo>
                    <a:pt x="900" y="9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3"/>
            <p:cNvSpPr/>
            <p:nvPr/>
          </p:nvSpPr>
          <p:spPr>
            <a:xfrm>
              <a:off x="9522640" y="2029557"/>
              <a:ext cx="139707" cy="139710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1" y="1"/>
                  </a:moveTo>
                  <a:lnTo>
                    <a:pt x="1" y="901"/>
                  </a:lnTo>
                  <a:lnTo>
                    <a:pt x="6" y="90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3"/>
            <p:cNvSpPr/>
            <p:nvPr/>
          </p:nvSpPr>
          <p:spPr>
            <a:xfrm>
              <a:off x="9801592" y="2029557"/>
              <a:ext cx="140478" cy="139710"/>
            </a:xfrm>
            <a:custGeom>
              <a:avLst/>
              <a:gdLst/>
              <a:ahLst/>
              <a:cxnLst/>
              <a:rect l="l" t="t" r="r" b="b"/>
              <a:pathLst>
                <a:path w="912" h="907" extrusionOk="0">
                  <a:moveTo>
                    <a:pt x="1" y="1"/>
                  </a:moveTo>
                  <a:lnTo>
                    <a:pt x="1" y="901"/>
                  </a:lnTo>
                  <a:lnTo>
                    <a:pt x="6" y="90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3"/>
            <p:cNvSpPr/>
            <p:nvPr/>
          </p:nvSpPr>
          <p:spPr>
            <a:xfrm>
              <a:off x="10085781" y="1893700"/>
              <a:ext cx="135241" cy="136013"/>
            </a:xfrm>
            <a:custGeom>
              <a:avLst/>
              <a:gdLst/>
              <a:ahLst/>
              <a:cxnLst/>
              <a:rect l="l" t="t" r="r" b="b"/>
              <a:pathLst>
                <a:path w="878" h="883" extrusionOk="0">
                  <a:moveTo>
                    <a:pt x="1" y="0"/>
                  </a:moveTo>
                  <a:lnTo>
                    <a:pt x="878" y="88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3"/>
            <p:cNvSpPr/>
            <p:nvPr/>
          </p:nvSpPr>
          <p:spPr>
            <a:xfrm>
              <a:off x="10081468" y="2029557"/>
              <a:ext cx="139553" cy="139710"/>
            </a:xfrm>
            <a:custGeom>
              <a:avLst/>
              <a:gdLst/>
              <a:ahLst/>
              <a:cxnLst/>
              <a:rect l="l" t="t" r="r" b="b"/>
              <a:pathLst>
                <a:path w="906" h="907" extrusionOk="0">
                  <a:moveTo>
                    <a:pt x="0" y="1"/>
                  </a:moveTo>
                  <a:lnTo>
                    <a:pt x="0" y="901"/>
                  </a:lnTo>
                  <a:lnTo>
                    <a:pt x="6" y="90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3"/>
            <p:cNvSpPr/>
            <p:nvPr/>
          </p:nvSpPr>
          <p:spPr>
            <a:xfrm>
              <a:off x="10220867" y="1893700"/>
              <a:ext cx="140632" cy="136013"/>
            </a:xfrm>
            <a:custGeom>
              <a:avLst/>
              <a:gdLst/>
              <a:ahLst/>
              <a:cxnLst/>
              <a:rect l="l" t="t" r="r" b="b"/>
              <a:pathLst>
                <a:path w="913" h="883" extrusionOk="0">
                  <a:moveTo>
                    <a:pt x="884" y="0"/>
                  </a:moveTo>
                  <a:lnTo>
                    <a:pt x="1" y="883"/>
                  </a:lnTo>
                  <a:lnTo>
                    <a:pt x="912" y="88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3"/>
            <p:cNvSpPr/>
            <p:nvPr/>
          </p:nvSpPr>
          <p:spPr>
            <a:xfrm>
              <a:off x="9806059" y="1893700"/>
              <a:ext cx="136011" cy="136013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0" y="0"/>
                  </a:moveTo>
                  <a:lnTo>
                    <a:pt x="883" y="88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3"/>
            <p:cNvSpPr/>
            <p:nvPr/>
          </p:nvSpPr>
          <p:spPr>
            <a:xfrm>
              <a:off x="10220867" y="2029557"/>
              <a:ext cx="138783" cy="138786"/>
            </a:xfrm>
            <a:custGeom>
              <a:avLst/>
              <a:gdLst/>
              <a:ahLst/>
              <a:cxnLst/>
              <a:rect l="l" t="t" r="r" b="b"/>
              <a:pathLst>
                <a:path w="901" h="901" extrusionOk="0">
                  <a:moveTo>
                    <a:pt x="1" y="1"/>
                  </a:moveTo>
                  <a:lnTo>
                    <a:pt x="1" y="901"/>
                  </a:lnTo>
                  <a:lnTo>
                    <a:pt x="901" y="9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C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8" name="Google Shape;3268;p73"/>
          <p:cNvSpPr/>
          <p:nvPr/>
        </p:nvSpPr>
        <p:spPr>
          <a:xfrm>
            <a:off x="5163707" y="2615157"/>
            <a:ext cx="2249419" cy="427570"/>
          </a:xfrm>
          <a:custGeom>
            <a:avLst/>
            <a:gdLst/>
            <a:ahLst/>
            <a:cxnLst/>
            <a:rect l="l" t="t" r="r" b="b"/>
            <a:pathLst>
              <a:path w="13242" h="2621" extrusionOk="0">
                <a:moveTo>
                  <a:pt x="12097" y="90"/>
                </a:moveTo>
                <a:cubicBezTo>
                  <a:pt x="12118" y="90"/>
                  <a:pt x="12137" y="115"/>
                  <a:pt x="12120" y="137"/>
                </a:cubicBezTo>
                <a:lnTo>
                  <a:pt x="12103" y="154"/>
                </a:lnTo>
                <a:lnTo>
                  <a:pt x="12068" y="183"/>
                </a:lnTo>
                <a:lnTo>
                  <a:pt x="12120" y="234"/>
                </a:lnTo>
                <a:cubicBezTo>
                  <a:pt x="12137" y="251"/>
                  <a:pt x="12118" y="278"/>
                  <a:pt x="12099" y="278"/>
                </a:cubicBezTo>
                <a:cubicBezTo>
                  <a:pt x="12092" y="278"/>
                  <a:pt x="12085" y="275"/>
                  <a:pt x="12080" y="268"/>
                </a:cubicBezTo>
                <a:lnTo>
                  <a:pt x="12063" y="251"/>
                </a:lnTo>
                <a:lnTo>
                  <a:pt x="12034" y="223"/>
                </a:lnTo>
                <a:lnTo>
                  <a:pt x="11983" y="268"/>
                </a:lnTo>
                <a:cubicBezTo>
                  <a:pt x="11977" y="275"/>
                  <a:pt x="11971" y="278"/>
                  <a:pt x="11964" y="278"/>
                </a:cubicBezTo>
                <a:cubicBezTo>
                  <a:pt x="11945" y="278"/>
                  <a:pt x="11927" y="251"/>
                  <a:pt x="11949" y="234"/>
                </a:cubicBezTo>
                <a:lnTo>
                  <a:pt x="11966" y="217"/>
                </a:lnTo>
                <a:lnTo>
                  <a:pt x="11994" y="183"/>
                </a:lnTo>
                <a:lnTo>
                  <a:pt x="11949" y="137"/>
                </a:lnTo>
                <a:cubicBezTo>
                  <a:pt x="11927" y="115"/>
                  <a:pt x="11946" y="90"/>
                  <a:pt x="11966" y="90"/>
                </a:cubicBezTo>
                <a:cubicBezTo>
                  <a:pt x="11972" y="90"/>
                  <a:pt x="11978" y="92"/>
                  <a:pt x="11983" y="97"/>
                </a:cubicBezTo>
                <a:lnTo>
                  <a:pt x="12000" y="114"/>
                </a:lnTo>
                <a:cubicBezTo>
                  <a:pt x="12011" y="126"/>
                  <a:pt x="12023" y="137"/>
                  <a:pt x="12034" y="149"/>
                </a:cubicBezTo>
                <a:cubicBezTo>
                  <a:pt x="12046" y="131"/>
                  <a:pt x="12063" y="114"/>
                  <a:pt x="12080" y="97"/>
                </a:cubicBezTo>
                <a:cubicBezTo>
                  <a:pt x="12085" y="92"/>
                  <a:pt x="12091" y="90"/>
                  <a:pt x="12097" y="90"/>
                </a:cubicBezTo>
                <a:close/>
                <a:moveTo>
                  <a:pt x="1360" y="93"/>
                </a:moveTo>
                <a:cubicBezTo>
                  <a:pt x="1381" y="93"/>
                  <a:pt x="1396" y="120"/>
                  <a:pt x="1379" y="137"/>
                </a:cubicBezTo>
                <a:lnTo>
                  <a:pt x="1361" y="154"/>
                </a:lnTo>
                <a:lnTo>
                  <a:pt x="1327" y="188"/>
                </a:lnTo>
                <a:lnTo>
                  <a:pt x="1379" y="234"/>
                </a:lnTo>
                <a:cubicBezTo>
                  <a:pt x="1396" y="256"/>
                  <a:pt x="1380" y="281"/>
                  <a:pt x="1358" y="281"/>
                </a:cubicBezTo>
                <a:cubicBezTo>
                  <a:pt x="1352" y="281"/>
                  <a:pt x="1345" y="279"/>
                  <a:pt x="1339" y="274"/>
                </a:cubicBezTo>
                <a:lnTo>
                  <a:pt x="1322" y="257"/>
                </a:lnTo>
                <a:lnTo>
                  <a:pt x="1293" y="228"/>
                </a:lnTo>
                <a:lnTo>
                  <a:pt x="1242" y="274"/>
                </a:lnTo>
                <a:cubicBezTo>
                  <a:pt x="1237" y="279"/>
                  <a:pt x="1231" y="281"/>
                  <a:pt x="1225" y="281"/>
                </a:cubicBezTo>
                <a:cubicBezTo>
                  <a:pt x="1204" y="281"/>
                  <a:pt x="1186" y="256"/>
                  <a:pt x="1208" y="234"/>
                </a:cubicBezTo>
                <a:lnTo>
                  <a:pt x="1225" y="217"/>
                </a:lnTo>
                <a:lnTo>
                  <a:pt x="1253" y="188"/>
                </a:lnTo>
                <a:lnTo>
                  <a:pt x="1208" y="137"/>
                </a:lnTo>
                <a:cubicBezTo>
                  <a:pt x="1186" y="120"/>
                  <a:pt x="1204" y="93"/>
                  <a:pt x="1223" y="93"/>
                </a:cubicBezTo>
                <a:cubicBezTo>
                  <a:pt x="1230" y="93"/>
                  <a:pt x="1236" y="96"/>
                  <a:pt x="1242" y="103"/>
                </a:cubicBezTo>
                <a:lnTo>
                  <a:pt x="1259" y="120"/>
                </a:lnTo>
                <a:cubicBezTo>
                  <a:pt x="1270" y="131"/>
                  <a:pt x="1282" y="137"/>
                  <a:pt x="1293" y="149"/>
                </a:cubicBezTo>
                <a:lnTo>
                  <a:pt x="1339" y="103"/>
                </a:lnTo>
                <a:cubicBezTo>
                  <a:pt x="1346" y="96"/>
                  <a:pt x="1353" y="93"/>
                  <a:pt x="1360" y="93"/>
                </a:cubicBezTo>
                <a:close/>
                <a:moveTo>
                  <a:pt x="1787" y="93"/>
                </a:moveTo>
                <a:cubicBezTo>
                  <a:pt x="1808" y="93"/>
                  <a:pt x="1823" y="120"/>
                  <a:pt x="1806" y="137"/>
                </a:cubicBezTo>
                <a:lnTo>
                  <a:pt x="1789" y="154"/>
                </a:lnTo>
                <a:lnTo>
                  <a:pt x="1754" y="188"/>
                </a:lnTo>
                <a:lnTo>
                  <a:pt x="1806" y="234"/>
                </a:lnTo>
                <a:cubicBezTo>
                  <a:pt x="1823" y="256"/>
                  <a:pt x="1807" y="281"/>
                  <a:pt x="1786" y="281"/>
                </a:cubicBezTo>
                <a:cubicBezTo>
                  <a:pt x="1779" y="281"/>
                  <a:pt x="1772" y="279"/>
                  <a:pt x="1766" y="274"/>
                </a:cubicBezTo>
                <a:lnTo>
                  <a:pt x="1749" y="257"/>
                </a:lnTo>
                <a:lnTo>
                  <a:pt x="1720" y="228"/>
                </a:lnTo>
                <a:lnTo>
                  <a:pt x="1669" y="274"/>
                </a:lnTo>
                <a:cubicBezTo>
                  <a:pt x="1664" y="279"/>
                  <a:pt x="1658" y="281"/>
                  <a:pt x="1652" y="281"/>
                </a:cubicBezTo>
                <a:cubicBezTo>
                  <a:pt x="1632" y="281"/>
                  <a:pt x="1613" y="256"/>
                  <a:pt x="1635" y="234"/>
                </a:cubicBezTo>
                <a:lnTo>
                  <a:pt x="1652" y="217"/>
                </a:lnTo>
                <a:cubicBezTo>
                  <a:pt x="1658" y="211"/>
                  <a:pt x="1669" y="200"/>
                  <a:pt x="1680" y="188"/>
                </a:cubicBezTo>
                <a:lnTo>
                  <a:pt x="1635" y="137"/>
                </a:lnTo>
                <a:cubicBezTo>
                  <a:pt x="1623" y="126"/>
                  <a:pt x="1623" y="114"/>
                  <a:pt x="1635" y="103"/>
                </a:cubicBezTo>
                <a:cubicBezTo>
                  <a:pt x="1638" y="97"/>
                  <a:pt x="1643" y="94"/>
                  <a:pt x="1650" y="94"/>
                </a:cubicBezTo>
                <a:cubicBezTo>
                  <a:pt x="1656" y="94"/>
                  <a:pt x="1663" y="97"/>
                  <a:pt x="1669" y="103"/>
                </a:cubicBezTo>
                <a:lnTo>
                  <a:pt x="1686" y="120"/>
                </a:lnTo>
                <a:cubicBezTo>
                  <a:pt x="1697" y="131"/>
                  <a:pt x="1709" y="137"/>
                  <a:pt x="1720" y="149"/>
                </a:cubicBezTo>
                <a:lnTo>
                  <a:pt x="1766" y="103"/>
                </a:lnTo>
                <a:cubicBezTo>
                  <a:pt x="1773" y="96"/>
                  <a:pt x="1780" y="93"/>
                  <a:pt x="1787" y="93"/>
                </a:cubicBezTo>
                <a:close/>
                <a:moveTo>
                  <a:pt x="2214" y="93"/>
                </a:moveTo>
                <a:cubicBezTo>
                  <a:pt x="2235" y="93"/>
                  <a:pt x="2250" y="120"/>
                  <a:pt x="2233" y="137"/>
                </a:cubicBezTo>
                <a:lnTo>
                  <a:pt x="2216" y="154"/>
                </a:lnTo>
                <a:cubicBezTo>
                  <a:pt x="2204" y="166"/>
                  <a:pt x="2193" y="177"/>
                  <a:pt x="2182" y="188"/>
                </a:cubicBezTo>
                <a:lnTo>
                  <a:pt x="2233" y="234"/>
                </a:lnTo>
                <a:cubicBezTo>
                  <a:pt x="2250" y="256"/>
                  <a:pt x="2234" y="281"/>
                  <a:pt x="2213" y="281"/>
                </a:cubicBezTo>
                <a:cubicBezTo>
                  <a:pt x="2206" y="281"/>
                  <a:pt x="2199" y="279"/>
                  <a:pt x="2193" y="274"/>
                </a:cubicBezTo>
                <a:cubicBezTo>
                  <a:pt x="2187" y="268"/>
                  <a:pt x="2182" y="262"/>
                  <a:pt x="2176" y="257"/>
                </a:cubicBezTo>
                <a:lnTo>
                  <a:pt x="2147" y="228"/>
                </a:lnTo>
                <a:cubicBezTo>
                  <a:pt x="2130" y="240"/>
                  <a:pt x="2113" y="257"/>
                  <a:pt x="2096" y="274"/>
                </a:cubicBezTo>
                <a:cubicBezTo>
                  <a:pt x="2091" y="279"/>
                  <a:pt x="2085" y="281"/>
                  <a:pt x="2079" y="281"/>
                </a:cubicBezTo>
                <a:cubicBezTo>
                  <a:pt x="2059" y="281"/>
                  <a:pt x="2040" y="256"/>
                  <a:pt x="2062" y="234"/>
                </a:cubicBezTo>
                <a:lnTo>
                  <a:pt x="2079" y="217"/>
                </a:lnTo>
                <a:lnTo>
                  <a:pt x="2108" y="188"/>
                </a:lnTo>
                <a:lnTo>
                  <a:pt x="2062" y="137"/>
                </a:lnTo>
                <a:cubicBezTo>
                  <a:pt x="2041" y="120"/>
                  <a:pt x="2058" y="93"/>
                  <a:pt x="2077" y="93"/>
                </a:cubicBezTo>
                <a:cubicBezTo>
                  <a:pt x="2084" y="93"/>
                  <a:pt x="2091" y="96"/>
                  <a:pt x="2096" y="103"/>
                </a:cubicBezTo>
                <a:lnTo>
                  <a:pt x="2113" y="120"/>
                </a:lnTo>
                <a:cubicBezTo>
                  <a:pt x="2125" y="131"/>
                  <a:pt x="2136" y="137"/>
                  <a:pt x="2147" y="149"/>
                </a:cubicBezTo>
                <a:cubicBezTo>
                  <a:pt x="2164" y="131"/>
                  <a:pt x="2176" y="120"/>
                  <a:pt x="2193" y="103"/>
                </a:cubicBezTo>
                <a:cubicBezTo>
                  <a:pt x="2200" y="96"/>
                  <a:pt x="2207" y="93"/>
                  <a:pt x="2214" y="93"/>
                </a:cubicBezTo>
                <a:close/>
                <a:moveTo>
                  <a:pt x="3068" y="93"/>
                </a:moveTo>
                <a:cubicBezTo>
                  <a:pt x="3089" y="93"/>
                  <a:pt x="3104" y="120"/>
                  <a:pt x="3087" y="137"/>
                </a:cubicBezTo>
                <a:lnTo>
                  <a:pt x="3070" y="154"/>
                </a:lnTo>
                <a:lnTo>
                  <a:pt x="3036" y="188"/>
                </a:lnTo>
                <a:lnTo>
                  <a:pt x="3087" y="234"/>
                </a:lnTo>
                <a:cubicBezTo>
                  <a:pt x="3105" y="256"/>
                  <a:pt x="3088" y="281"/>
                  <a:pt x="3067" y="281"/>
                </a:cubicBezTo>
                <a:cubicBezTo>
                  <a:pt x="3061" y="281"/>
                  <a:pt x="3054" y="279"/>
                  <a:pt x="3047" y="274"/>
                </a:cubicBezTo>
                <a:lnTo>
                  <a:pt x="3030" y="257"/>
                </a:lnTo>
                <a:lnTo>
                  <a:pt x="3002" y="228"/>
                </a:lnTo>
                <a:lnTo>
                  <a:pt x="2950" y="274"/>
                </a:lnTo>
                <a:cubicBezTo>
                  <a:pt x="2945" y="279"/>
                  <a:pt x="2939" y="281"/>
                  <a:pt x="2933" y="281"/>
                </a:cubicBezTo>
                <a:cubicBezTo>
                  <a:pt x="2913" y="281"/>
                  <a:pt x="2894" y="256"/>
                  <a:pt x="2916" y="234"/>
                </a:cubicBezTo>
                <a:lnTo>
                  <a:pt x="2933" y="217"/>
                </a:lnTo>
                <a:lnTo>
                  <a:pt x="2962" y="188"/>
                </a:lnTo>
                <a:lnTo>
                  <a:pt x="2916" y="137"/>
                </a:lnTo>
                <a:cubicBezTo>
                  <a:pt x="2895" y="120"/>
                  <a:pt x="2912" y="93"/>
                  <a:pt x="2932" y="93"/>
                </a:cubicBezTo>
                <a:cubicBezTo>
                  <a:pt x="2938" y="93"/>
                  <a:pt x="2945" y="96"/>
                  <a:pt x="2950" y="103"/>
                </a:cubicBezTo>
                <a:lnTo>
                  <a:pt x="2968" y="120"/>
                </a:lnTo>
                <a:cubicBezTo>
                  <a:pt x="2979" y="131"/>
                  <a:pt x="2990" y="137"/>
                  <a:pt x="3002" y="149"/>
                </a:cubicBezTo>
                <a:lnTo>
                  <a:pt x="3047" y="103"/>
                </a:lnTo>
                <a:cubicBezTo>
                  <a:pt x="3054" y="96"/>
                  <a:pt x="3062" y="93"/>
                  <a:pt x="3068" y="93"/>
                </a:cubicBezTo>
                <a:close/>
                <a:moveTo>
                  <a:pt x="3496" y="93"/>
                </a:moveTo>
                <a:cubicBezTo>
                  <a:pt x="3516" y="93"/>
                  <a:pt x="3531" y="120"/>
                  <a:pt x="3514" y="137"/>
                </a:cubicBezTo>
                <a:lnTo>
                  <a:pt x="3497" y="154"/>
                </a:lnTo>
                <a:lnTo>
                  <a:pt x="3463" y="188"/>
                </a:lnTo>
                <a:lnTo>
                  <a:pt x="3514" y="234"/>
                </a:lnTo>
                <a:cubicBezTo>
                  <a:pt x="3532" y="256"/>
                  <a:pt x="3516" y="281"/>
                  <a:pt x="3494" y="281"/>
                </a:cubicBezTo>
                <a:cubicBezTo>
                  <a:pt x="3488" y="281"/>
                  <a:pt x="3481" y="279"/>
                  <a:pt x="3474" y="274"/>
                </a:cubicBezTo>
                <a:lnTo>
                  <a:pt x="3457" y="257"/>
                </a:lnTo>
                <a:lnTo>
                  <a:pt x="3429" y="228"/>
                </a:lnTo>
                <a:lnTo>
                  <a:pt x="3378" y="274"/>
                </a:lnTo>
                <a:cubicBezTo>
                  <a:pt x="3372" y="279"/>
                  <a:pt x="3366" y="281"/>
                  <a:pt x="3360" y="281"/>
                </a:cubicBezTo>
                <a:cubicBezTo>
                  <a:pt x="3340" y="281"/>
                  <a:pt x="3321" y="256"/>
                  <a:pt x="3343" y="234"/>
                </a:cubicBezTo>
                <a:lnTo>
                  <a:pt x="3360" y="217"/>
                </a:lnTo>
                <a:lnTo>
                  <a:pt x="3389" y="188"/>
                </a:lnTo>
                <a:lnTo>
                  <a:pt x="3343" y="137"/>
                </a:lnTo>
                <a:cubicBezTo>
                  <a:pt x="3332" y="131"/>
                  <a:pt x="3332" y="114"/>
                  <a:pt x="3343" y="103"/>
                </a:cubicBezTo>
                <a:cubicBezTo>
                  <a:pt x="3346" y="97"/>
                  <a:pt x="3352" y="94"/>
                  <a:pt x="3358" y="94"/>
                </a:cubicBezTo>
                <a:cubicBezTo>
                  <a:pt x="3365" y="94"/>
                  <a:pt x="3372" y="97"/>
                  <a:pt x="3378" y="103"/>
                </a:cubicBezTo>
                <a:lnTo>
                  <a:pt x="3395" y="120"/>
                </a:lnTo>
                <a:lnTo>
                  <a:pt x="3429" y="149"/>
                </a:lnTo>
                <a:lnTo>
                  <a:pt x="3474" y="103"/>
                </a:lnTo>
                <a:cubicBezTo>
                  <a:pt x="3481" y="96"/>
                  <a:pt x="3489" y="93"/>
                  <a:pt x="3496" y="93"/>
                </a:cubicBezTo>
                <a:close/>
                <a:moveTo>
                  <a:pt x="3923" y="93"/>
                </a:moveTo>
                <a:cubicBezTo>
                  <a:pt x="3943" y="93"/>
                  <a:pt x="3959" y="120"/>
                  <a:pt x="3941" y="137"/>
                </a:cubicBezTo>
                <a:lnTo>
                  <a:pt x="3924" y="154"/>
                </a:lnTo>
                <a:cubicBezTo>
                  <a:pt x="3913" y="166"/>
                  <a:pt x="3902" y="177"/>
                  <a:pt x="3890" y="188"/>
                </a:cubicBezTo>
                <a:lnTo>
                  <a:pt x="3941" y="234"/>
                </a:lnTo>
                <a:cubicBezTo>
                  <a:pt x="3959" y="256"/>
                  <a:pt x="3943" y="281"/>
                  <a:pt x="3921" y="281"/>
                </a:cubicBezTo>
                <a:cubicBezTo>
                  <a:pt x="3915" y="281"/>
                  <a:pt x="3908" y="279"/>
                  <a:pt x="3902" y="274"/>
                </a:cubicBezTo>
                <a:lnTo>
                  <a:pt x="3884" y="257"/>
                </a:lnTo>
                <a:cubicBezTo>
                  <a:pt x="3873" y="245"/>
                  <a:pt x="3867" y="234"/>
                  <a:pt x="3856" y="228"/>
                </a:cubicBezTo>
                <a:cubicBezTo>
                  <a:pt x="3839" y="240"/>
                  <a:pt x="3822" y="257"/>
                  <a:pt x="3805" y="274"/>
                </a:cubicBezTo>
                <a:cubicBezTo>
                  <a:pt x="3799" y="279"/>
                  <a:pt x="3793" y="281"/>
                  <a:pt x="3787" y="281"/>
                </a:cubicBezTo>
                <a:cubicBezTo>
                  <a:pt x="3767" y="281"/>
                  <a:pt x="3749" y="256"/>
                  <a:pt x="3771" y="234"/>
                </a:cubicBezTo>
                <a:lnTo>
                  <a:pt x="3788" y="217"/>
                </a:lnTo>
                <a:lnTo>
                  <a:pt x="3816" y="188"/>
                </a:lnTo>
                <a:cubicBezTo>
                  <a:pt x="3799" y="171"/>
                  <a:pt x="3788" y="154"/>
                  <a:pt x="3771" y="137"/>
                </a:cubicBezTo>
                <a:cubicBezTo>
                  <a:pt x="3749" y="120"/>
                  <a:pt x="3766" y="93"/>
                  <a:pt x="3786" y="93"/>
                </a:cubicBezTo>
                <a:cubicBezTo>
                  <a:pt x="3792" y="93"/>
                  <a:pt x="3799" y="96"/>
                  <a:pt x="3805" y="103"/>
                </a:cubicBezTo>
                <a:lnTo>
                  <a:pt x="3822" y="120"/>
                </a:lnTo>
                <a:lnTo>
                  <a:pt x="3856" y="149"/>
                </a:lnTo>
                <a:cubicBezTo>
                  <a:pt x="3873" y="131"/>
                  <a:pt x="3884" y="120"/>
                  <a:pt x="3902" y="103"/>
                </a:cubicBezTo>
                <a:cubicBezTo>
                  <a:pt x="3909" y="96"/>
                  <a:pt x="3916" y="93"/>
                  <a:pt x="3923" y="93"/>
                </a:cubicBezTo>
                <a:close/>
                <a:moveTo>
                  <a:pt x="4777" y="93"/>
                </a:moveTo>
                <a:cubicBezTo>
                  <a:pt x="4798" y="93"/>
                  <a:pt x="4813" y="120"/>
                  <a:pt x="4796" y="137"/>
                </a:cubicBezTo>
                <a:lnTo>
                  <a:pt x="4779" y="154"/>
                </a:lnTo>
                <a:lnTo>
                  <a:pt x="4744" y="188"/>
                </a:lnTo>
                <a:lnTo>
                  <a:pt x="4796" y="234"/>
                </a:lnTo>
                <a:cubicBezTo>
                  <a:pt x="4813" y="256"/>
                  <a:pt x="4797" y="281"/>
                  <a:pt x="4775" y="281"/>
                </a:cubicBezTo>
                <a:cubicBezTo>
                  <a:pt x="4769" y="281"/>
                  <a:pt x="4762" y="279"/>
                  <a:pt x="4756" y="274"/>
                </a:cubicBezTo>
                <a:lnTo>
                  <a:pt x="4739" y="257"/>
                </a:lnTo>
                <a:lnTo>
                  <a:pt x="4710" y="228"/>
                </a:lnTo>
                <a:lnTo>
                  <a:pt x="4659" y="274"/>
                </a:lnTo>
                <a:cubicBezTo>
                  <a:pt x="4654" y="279"/>
                  <a:pt x="4648" y="281"/>
                  <a:pt x="4642" y="281"/>
                </a:cubicBezTo>
                <a:cubicBezTo>
                  <a:pt x="4622" y="281"/>
                  <a:pt x="4603" y="256"/>
                  <a:pt x="4625" y="234"/>
                </a:cubicBezTo>
                <a:lnTo>
                  <a:pt x="4642" y="217"/>
                </a:lnTo>
                <a:lnTo>
                  <a:pt x="4670" y="188"/>
                </a:lnTo>
                <a:lnTo>
                  <a:pt x="4625" y="137"/>
                </a:lnTo>
                <a:cubicBezTo>
                  <a:pt x="4603" y="120"/>
                  <a:pt x="4621" y="93"/>
                  <a:pt x="4640" y="93"/>
                </a:cubicBezTo>
                <a:cubicBezTo>
                  <a:pt x="4647" y="93"/>
                  <a:pt x="4653" y="96"/>
                  <a:pt x="4659" y="103"/>
                </a:cubicBezTo>
                <a:lnTo>
                  <a:pt x="4676" y="120"/>
                </a:lnTo>
                <a:lnTo>
                  <a:pt x="4710" y="149"/>
                </a:lnTo>
                <a:lnTo>
                  <a:pt x="4756" y="103"/>
                </a:lnTo>
                <a:cubicBezTo>
                  <a:pt x="4763" y="96"/>
                  <a:pt x="4770" y="93"/>
                  <a:pt x="4777" y="93"/>
                </a:cubicBezTo>
                <a:close/>
                <a:moveTo>
                  <a:pt x="5204" y="93"/>
                </a:moveTo>
                <a:cubicBezTo>
                  <a:pt x="5225" y="93"/>
                  <a:pt x="5240" y="120"/>
                  <a:pt x="5223" y="137"/>
                </a:cubicBezTo>
                <a:lnTo>
                  <a:pt x="5206" y="154"/>
                </a:lnTo>
                <a:lnTo>
                  <a:pt x="5172" y="188"/>
                </a:lnTo>
                <a:lnTo>
                  <a:pt x="5223" y="234"/>
                </a:lnTo>
                <a:cubicBezTo>
                  <a:pt x="5240" y="256"/>
                  <a:pt x="5224" y="281"/>
                  <a:pt x="5203" y="281"/>
                </a:cubicBezTo>
                <a:cubicBezTo>
                  <a:pt x="5196" y="281"/>
                  <a:pt x="5189" y="279"/>
                  <a:pt x="5183" y="274"/>
                </a:cubicBezTo>
                <a:cubicBezTo>
                  <a:pt x="5177" y="268"/>
                  <a:pt x="5172" y="262"/>
                  <a:pt x="5166" y="257"/>
                </a:cubicBezTo>
                <a:lnTo>
                  <a:pt x="5137" y="228"/>
                </a:lnTo>
                <a:lnTo>
                  <a:pt x="5086" y="274"/>
                </a:lnTo>
                <a:cubicBezTo>
                  <a:pt x="5081" y="279"/>
                  <a:pt x="5075" y="281"/>
                  <a:pt x="5069" y="281"/>
                </a:cubicBezTo>
                <a:cubicBezTo>
                  <a:pt x="5049" y="281"/>
                  <a:pt x="5030" y="256"/>
                  <a:pt x="5052" y="234"/>
                </a:cubicBezTo>
                <a:lnTo>
                  <a:pt x="5069" y="217"/>
                </a:lnTo>
                <a:cubicBezTo>
                  <a:pt x="5075" y="211"/>
                  <a:pt x="5086" y="200"/>
                  <a:pt x="5098" y="188"/>
                </a:cubicBezTo>
                <a:lnTo>
                  <a:pt x="5052" y="137"/>
                </a:lnTo>
                <a:cubicBezTo>
                  <a:pt x="5041" y="131"/>
                  <a:pt x="5041" y="114"/>
                  <a:pt x="5052" y="103"/>
                </a:cubicBezTo>
                <a:cubicBezTo>
                  <a:pt x="5055" y="97"/>
                  <a:pt x="5060" y="94"/>
                  <a:pt x="5067" y="94"/>
                </a:cubicBezTo>
                <a:cubicBezTo>
                  <a:pt x="5073" y="94"/>
                  <a:pt x="5080" y="97"/>
                  <a:pt x="5086" y="103"/>
                </a:cubicBezTo>
                <a:lnTo>
                  <a:pt x="5103" y="120"/>
                </a:lnTo>
                <a:cubicBezTo>
                  <a:pt x="5115" y="131"/>
                  <a:pt x="5126" y="137"/>
                  <a:pt x="5137" y="149"/>
                </a:cubicBezTo>
                <a:cubicBezTo>
                  <a:pt x="5154" y="131"/>
                  <a:pt x="5166" y="120"/>
                  <a:pt x="5183" y="103"/>
                </a:cubicBezTo>
                <a:cubicBezTo>
                  <a:pt x="5190" y="96"/>
                  <a:pt x="5197" y="93"/>
                  <a:pt x="5204" y="93"/>
                </a:cubicBezTo>
                <a:close/>
                <a:moveTo>
                  <a:pt x="5631" y="93"/>
                </a:moveTo>
                <a:cubicBezTo>
                  <a:pt x="5652" y="93"/>
                  <a:pt x="5667" y="120"/>
                  <a:pt x="5650" y="137"/>
                </a:cubicBezTo>
                <a:lnTo>
                  <a:pt x="5633" y="154"/>
                </a:lnTo>
                <a:lnTo>
                  <a:pt x="5599" y="188"/>
                </a:lnTo>
                <a:lnTo>
                  <a:pt x="5650" y="234"/>
                </a:lnTo>
                <a:cubicBezTo>
                  <a:pt x="5668" y="256"/>
                  <a:pt x="5651" y="281"/>
                  <a:pt x="5630" y="281"/>
                </a:cubicBezTo>
                <a:cubicBezTo>
                  <a:pt x="5623" y="281"/>
                  <a:pt x="5617" y="279"/>
                  <a:pt x="5610" y="274"/>
                </a:cubicBezTo>
                <a:lnTo>
                  <a:pt x="5593" y="257"/>
                </a:lnTo>
                <a:cubicBezTo>
                  <a:pt x="5582" y="245"/>
                  <a:pt x="5576" y="234"/>
                  <a:pt x="5565" y="228"/>
                </a:cubicBezTo>
                <a:lnTo>
                  <a:pt x="5513" y="274"/>
                </a:lnTo>
                <a:cubicBezTo>
                  <a:pt x="5508" y="279"/>
                  <a:pt x="5502" y="281"/>
                  <a:pt x="5496" y="281"/>
                </a:cubicBezTo>
                <a:cubicBezTo>
                  <a:pt x="5476" y="281"/>
                  <a:pt x="5457" y="256"/>
                  <a:pt x="5479" y="234"/>
                </a:cubicBezTo>
                <a:lnTo>
                  <a:pt x="5496" y="217"/>
                </a:lnTo>
                <a:lnTo>
                  <a:pt x="5525" y="188"/>
                </a:lnTo>
                <a:cubicBezTo>
                  <a:pt x="5508" y="171"/>
                  <a:pt x="5496" y="154"/>
                  <a:pt x="5479" y="137"/>
                </a:cubicBezTo>
                <a:cubicBezTo>
                  <a:pt x="5458" y="120"/>
                  <a:pt x="5475" y="93"/>
                  <a:pt x="5495" y="93"/>
                </a:cubicBezTo>
                <a:cubicBezTo>
                  <a:pt x="5501" y="93"/>
                  <a:pt x="5508" y="96"/>
                  <a:pt x="5513" y="103"/>
                </a:cubicBezTo>
                <a:lnTo>
                  <a:pt x="5530" y="120"/>
                </a:lnTo>
                <a:cubicBezTo>
                  <a:pt x="5542" y="131"/>
                  <a:pt x="5553" y="137"/>
                  <a:pt x="5565" y="149"/>
                </a:cubicBezTo>
                <a:cubicBezTo>
                  <a:pt x="5582" y="131"/>
                  <a:pt x="5593" y="120"/>
                  <a:pt x="5610" y="103"/>
                </a:cubicBezTo>
                <a:cubicBezTo>
                  <a:pt x="5617" y="96"/>
                  <a:pt x="5624" y="93"/>
                  <a:pt x="5631" y="93"/>
                </a:cubicBezTo>
                <a:close/>
                <a:moveTo>
                  <a:pt x="6485" y="93"/>
                </a:moveTo>
                <a:cubicBezTo>
                  <a:pt x="6506" y="93"/>
                  <a:pt x="6521" y="120"/>
                  <a:pt x="6504" y="137"/>
                </a:cubicBezTo>
                <a:lnTo>
                  <a:pt x="6487" y="154"/>
                </a:lnTo>
                <a:lnTo>
                  <a:pt x="6453" y="188"/>
                </a:lnTo>
                <a:lnTo>
                  <a:pt x="6504" y="234"/>
                </a:lnTo>
                <a:cubicBezTo>
                  <a:pt x="6522" y="256"/>
                  <a:pt x="6505" y="281"/>
                  <a:pt x="6484" y="281"/>
                </a:cubicBezTo>
                <a:cubicBezTo>
                  <a:pt x="6478" y="281"/>
                  <a:pt x="6471" y="279"/>
                  <a:pt x="6464" y="274"/>
                </a:cubicBezTo>
                <a:lnTo>
                  <a:pt x="6447" y="257"/>
                </a:lnTo>
                <a:cubicBezTo>
                  <a:pt x="6436" y="245"/>
                  <a:pt x="6430" y="234"/>
                  <a:pt x="6419" y="228"/>
                </a:cubicBezTo>
                <a:lnTo>
                  <a:pt x="6368" y="274"/>
                </a:lnTo>
                <a:cubicBezTo>
                  <a:pt x="6362" y="279"/>
                  <a:pt x="6356" y="281"/>
                  <a:pt x="6350" y="281"/>
                </a:cubicBezTo>
                <a:cubicBezTo>
                  <a:pt x="6330" y="281"/>
                  <a:pt x="6311" y="256"/>
                  <a:pt x="6333" y="234"/>
                </a:cubicBezTo>
                <a:lnTo>
                  <a:pt x="6350" y="217"/>
                </a:lnTo>
                <a:lnTo>
                  <a:pt x="6379" y="188"/>
                </a:lnTo>
                <a:lnTo>
                  <a:pt x="6333" y="137"/>
                </a:lnTo>
                <a:cubicBezTo>
                  <a:pt x="6312" y="120"/>
                  <a:pt x="6329" y="93"/>
                  <a:pt x="6349" y="93"/>
                </a:cubicBezTo>
                <a:cubicBezTo>
                  <a:pt x="6355" y="93"/>
                  <a:pt x="6362" y="96"/>
                  <a:pt x="6368" y="103"/>
                </a:cubicBezTo>
                <a:lnTo>
                  <a:pt x="6385" y="120"/>
                </a:lnTo>
                <a:lnTo>
                  <a:pt x="6419" y="149"/>
                </a:lnTo>
                <a:lnTo>
                  <a:pt x="6464" y="103"/>
                </a:lnTo>
                <a:cubicBezTo>
                  <a:pt x="6471" y="96"/>
                  <a:pt x="6479" y="93"/>
                  <a:pt x="6485" y="93"/>
                </a:cubicBezTo>
                <a:close/>
                <a:moveTo>
                  <a:pt x="6913" y="93"/>
                </a:moveTo>
                <a:cubicBezTo>
                  <a:pt x="6933" y="93"/>
                  <a:pt x="6949" y="120"/>
                  <a:pt x="6931" y="137"/>
                </a:cubicBezTo>
                <a:lnTo>
                  <a:pt x="6914" y="154"/>
                </a:lnTo>
                <a:lnTo>
                  <a:pt x="6880" y="188"/>
                </a:lnTo>
                <a:lnTo>
                  <a:pt x="6931" y="234"/>
                </a:lnTo>
                <a:cubicBezTo>
                  <a:pt x="6949" y="256"/>
                  <a:pt x="6933" y="281"/>
                  <a:pt x="6911" y="281"/>
                </a:cubicBezTo>
                <a:cubicBezTo>
                  <a:pt x="6905" y="281"/>
                  <a:pt x="6898" y="279"/>
                  <a:pt x="6891" y="274"/>
                </a:cubicBezTo>
                <a:lnTo>
                  <a:pt x="6874" y="257"/>
                </a:lnTo>
                <a:lnTo>
                  <a:pt x="6846" y="228"/>
                </a:lnTo>
                <a:lnTo>
                  <a:pt x="6795" y="274"/>
                </a:lnTo>
                <a:cubicBezTo>
                  <a:pt x="6789" y="279"/>
                  <a:pt x="6783" y="281"/>
                  <a:pt x="6777" y="281"/>
                </a:cubicBezTo>
                <a:cubicBezTo>
                  <a:pt x="6757" y="281"/>
                  <a:pt x="6739" y="256"/>
                  <a:pt x="6761" y="234"/>
                </a:cubicBezTo>
                <a:lnTo>
                  <a:pt x="6778" y="217"/>
                </a:lnTo>
                <a:cubicBezTo>
                  <a:pt x="6783" y="211"/>
                  <a:pt x="6795" y="200"/>
                  <a:pt x="6806" y="188"/>
                </a:cubicBezTo>
                <a:lnTo>
                  <a:pt x="6761" y="137"/>
                </a:lnTo>
                <a:cubicBezTo>
                  <a:pt x="6749" y="131"/>
                  <a:pt x="6749" y="114"/>
                  <a:pt x="6761" y="103"/>
                </a:cubicBezTo>
                <a:cubicBezTo>
                  <a:pt x="6763" y="97"/>
                  <a:pt x="6769" y="94"/>
                  <a:pt x="6775" y="94"/>
                </a:cubicBezTo>
                <a:cubicBezTo>
                  <a:pt x="6782" y="94"/>
                  <a:pt x="6789" y="97"/>
                  <a:pt x="6795" y="103"/>
                </a:cubicBezTo>
                <a:lnTo>
                  <a:pt x="6812" y="120"/>
                </a:lnTo>
                <a:lnTo>
                  <a:pt x="6846" y="149"/>
                </a:lnTo>
                <a:cubicBezTo>
                  <a:pt x="6863" y="131"/>
                  <a:pt x="6874" y="120"/>
                  <a:pt x="6891" y="103"/>
                </a:cubicBezTo>
                <a:cubicBezTo>
                  <a:pt x="6899" y="96"/>
                  <a:pt x="6906" y="93"/>
                  <a:pt x="6913" y="93"/>
                </a:cubicBezTo>
                <a:close/>
                <a:moveTo>
                  <a:pt x="7340" y="93"/>
                </a:moveTo>
                <a:cubicBezTo>
                  <a:pt x="7360" y="93"/>
                  <a:pt x="7376" y="120"/>
                  <a:pt x="7359" y="137"/>
                </a:cubicBezTo>
                <a:lnTo>
                  <a:pt x="7341" y="154"/>
                </a:lnTo>
                <a:cubicBezTo>
                  <a:pt x="7330" y="166"/>
                  <a:pt x="7319" y="177"/>
                  <a:pt x="7307" y="188"/>
                </a:cubicBezTo>
                <a:lnTo>
                  <a:pt x="7359" y="234"/>
                </a:lnTo>
                <a:cubicBezTo>
                  <a:pt x="7376" y="256"/>
                  <a:pt x="7360" y="281"/>
                  <a:pt x="7338" y="281"/>
                </a:cubicBezTo>
                <a:cubicBezTo>
                  <a:pt x="7332" y="281"/>
                  <a:pt x="7325" y="279"/>
                  <a:pt x="7319" y="274"/>
                </a:cubicBezTo>
                <a:lnTo>
                  <a:pt x="7302" y="257"/>
                </a:lnTo>
                <a:cubicBezTo>
                  <a:pt x="7290" y="245"/>
                  <a:pt x="7284" y="234"/>
                  <a:pt x="7273" y="228"/>
                </a:cubicBezTo>
                <a:lnTo>
                  <a:pt x="7222" y="274"/>
                </a:lnTo>
                <a:cubicBezTo>
                  <a:pt x="7217" y="279"/>
                  <a:pt x="7210" y="281"/>
                  <a:pt x="7205" y="281"/>
                </a:cubicBezTo>
                <a:cubicBezTo>
                  <a:pt x="7184" y="281"/>
                  <a:pt x="7166" y="256"/>
                  <a:pt x="7188" y="234"/>
                </a:cubicBezTo>
                <a:lnTo>
                  <a:pt x="7205" y="217"/>
                </a:lnTo>
                <a:lnTo>
                  <a:pt x="7233" y="188"/>
                </a:lnTo>
                <a:cubicBezTo>
                  <a:pt x="7216" y="171"/>
                  <a:pt x="7205" y="154"/>
                  <a:pt x="7188" y="137"/>
                </a:cubicBezTo>
                <a:cubicBezTo>
                  <a:pt x="7166" y="120"/>
                  <a:pt x="7184" y="93"/>
                  <a:pt x="7203" y="93"/>
                </a:cubicBezTo>
                <a:cubicBezTo>
                  <a:pt x="7210" y="93"/>
                  <a:pt x="7216" y="96"/>
                  <a:pt x="7222" y="103"/>
                </a:cubicBezTo>
                <a:lnTo>
                  <a:pt x="7239" y="120"/>
                </a:lnTo>
                <a:lnTo>
                  <a:pt x="7273" y="149"/>
                </a:lnTo>
                <a:lnTo>
                  <a:pt x="7319" y="103"/>
                </a:lnTo>
                <a:cubicBezTo>
                  <a:pt x="7326" y="96"/>
                  <a:pt x="7333" y="93"/>
                  <a:pt x="7340" y="93"/>
                </a:cubicBezTo>
                <a:close/>
                <a:moveTo>
                  <a:pt x="8194" y="93"/>
                </a:moveTo>
                <a:cubicBezTo>
                  <a:pt x="8215" y="93"/>
                  <a:pt x="8230" y="120"/>
                  <a:pt x="8213" y="137"/>
                </a:cubicBezTo>
                <a:lnTo>
                  <a:pt x="8196" y="154"/>
                </a:lnTo>
                <a:lnTo>
                  <a:pt x="8162" y="188"/>
                </a:lnTo>
                <a:lnTo>
                  <a:pt x="8213" y="234"/>
                </a:lnTo>
                <a:cubicBezTo>
                  <a:pt x="8230" y="256"/>
                  <a:pt x="8214" y="281"/>
                  <a:pt x="8193" y="281"/>
                </a:cubicBezTo>
                <a:cubicBezTo>
                  <a:pt x="8186" y="281"/>
                  <a:pt x="8179" y="279"/>
                  <a:pt x="8173" y="274"/>
                </a:cubicBezTo>
                <a:lnTo>
                  <a:pt x="8156" y="257"/>
                </a:lnTo>
                <a:cubicBezTo>
                  <a:pt x="8144" y="245"/>
                  <a:pt x="8139" y="234"/>
                  <a:pt x="8127" y="228"/>
                </a:cubicBezTo>
                <a:lnTo>
                  <a:pt x="8076" y="274"/>
                </a:lnTo>
                <a:cubicBezTo>
                  <a:pt x="8071" y="279"/>
                  <a:pt x="8065" y="281"/>
                  <a:pt x="8059" y="281"/>
                </a:cubicBezTo>
                <a:cubicBezTo>
                  <a:pt x="8039" y="281"/>
                  <a:pt x="8020" y="256"/>
                  <a:pt x="8042" y="234"/>
                </a:cubicBezTo>
                <a:lnTo>
                  <a:pt x="8059" y="217"/>
                </a:lnTo>
                <a:lnTo>
                  <a:pt x="8087" y="188"/>
                </a:lnTo>
                <a:cubicBezTo>
                  <a:pt x="8070" y="171"/>
                  <a:pt x="8053" y="154"/>
                  <a:pt x="8042" y="137"/>
                </a:cubicBezTo>
                <a:cubicBezTo>
                  <a:pt x="8020" y="120"/>
                  <a:pt x="8038" y="93"/>
                  <a:pt x="8057" y="93"/>
                </a:cubicBezTo>
                <a:cubicBezTo>
                  <a:pt x="8064" y="93"/>
                  <a:pt x="8070" y="96"/>
                  <a:pt x="8076" y="103"/>
                </a:cubicBezTo>
                <a:lnTo>
                  <a:pt x="8093" y="120"/>
                </a:lnTo>
                <a:lnTo>
                  <a:pt x="8127" y="149"/>
                </a:lnTo>
                <a:lnTo>
                  <a:pt x="8173" y="103"/>
                </a:lnTo>
                <a:cubicBezTo>
                  <a:pt x="8180" y="96"/>
                  <a:pt x="8187" y="93"/>
                  <a:pt x="8194" y="93"/>
                </a:cubicBezTo>
                <a:close/>
                <a:moveTo>
                  <a:pt x="8621" y="93"/>
                </a:moveTo>
                <a:cubicBezTo>
                  <a:pt x="8642" y="93"/>
                  <a:pt x="8657" y="120"/>
                  <a:pt x="8640" y="137"/>
                </a:cubicBezTo>
                <a:lnTo>
                  <a:pt x="8623" y="154"/>
                </a:lnTo>
                <a:lnTo>
                  <a:pt x="8589" y="188"/>
                </a:lnTo>
                <a:lnTo>
                  <a:pt x="8640" y="234"/>
                </a:lnTo>
                <a:cubicBezTo>
                  <a:pt x="8657" y="256"/>
                  <a:pt x="8641" y="281"/>
                  <a:pt x="8620" y="281"/>
                </a:cubicBezTo>
                <a:cubicBezTo>
                  <a:pt x="8613" y="281"/>
                  <a:pt x="8607" y="279"/>
                  <a:pt x="8600" y="274"/>
                </a:cubicBezTo>
                <a:lnTo>
                  <a:pt x="8583" y="257"/>
                </a:lnTo>
                <a:lnTo>
                  <a:pt x="8554" y="228"/>
                </a:lnTo>
                <a:lnTo>
                  <a:pt x="8503" y="274"/>
                </a:lnTo>
                <a:cubicBezTo>
                  <a:pt x="8498" y="279"/>
                  <a:pt x="8492" y="281"/>
                  <a:pt x="8486" y="281"/>
                </a:cubicBezTo>
                <a:cubicBezTo>
                  <a:pt x="8466" y="281"/>
                  <a:pt x="8447" y="256"/>
                  <a:pt x="8469" y="234"/>
                </a:cubicBezTo>
                <a:lnTo>
                  <a:pt x="8486" y="217"/>
                </a:lnTo>
                <a:lnTo>
                  <a:pt x="8515" y="188"/>
                </a:lnTo>
                <a:lnTo>
                  <a:pt x="8469" y="137"/>
                </a:lnTo>
                <a:cubicBezTo>
                  <a:pt x="8458" y="131"/>
                  <a:pt x="8458" y="114"/>
                  <a:pt x="8469" y="103"/>
                </a:cubicBezTo>
                <a:cubicBezTo>
                  <a:pt x="8472" y="97"/>
                  <a:pt x="8478" y="94"/>
                  <a:pt x="8484" y="94"/>
                </a:cubicBezTo>
                <a:cubicBezTo>
                  <a:pt x="8490" y="94"/>
                  <a:pt x="8498" y="97"/>
                  <a:pt x="8503" y="103"/>
                </a:cubicBezTo>
                <a:lnTo>
                  <a:pt x="8520" y="120"/>
                </a:lnTo>
                <a:cubicBezTo>
                  <a:pt x="8532" y="131"/>
                  <a:pt x="8543" y="137"/>
                  <a:pt x="8554" y="149"/>
                </a:cubicBezTo>
                <a:cubicBezTo>
                  <a:pt x="8572" y="131"/>
                  <a:pt x="8583" y="120"/>
                  <a:pt x="8600" y="103"/>
                </a:cubicBezTo>
                <a:cubicBezTo>
                  <a:pt x="8607" y="96"/>
                  <a:pt x="8614" y="93"/>
                  <a:pt x="8621" y="93"/>
                </a:cubicBezTo>
                <a:close/>
                <a:moveTo>
                  <a:pt x="9048" y="93"/>
                </a:moveTo>
                <a:cubicBezTo>
                  <a:pt x="9069" y="93"/>
                  <a:pt x="9084" y="120"/>
                  <a:pt x="9067" y="137"/>
                </a:cubicBezTo>
                <a:lnTo>
                  <a:pt x="9050" y="154"/>
                </a:lnTo>
                <a:lnTo>
                  <a:pt x="9016" y="188"/>
                </a:lnTo>
                <a:cubicBezTo>
                  <a:pt x="9033" y="206"/>
                  <a:pt x="9050" y="217"/>
                  <a:pt x="9067" y="234"/>
                </a:cubicBezTo>
                <a:cubicBezTo>
                  <a:pt x="9085" y="256"/>
                  <a:pt x="9068" y="281"/>
                  <a:pt x="9047" y="281"/>
                </a:cubicBezTo>
                <a:cubicBezTo>
                  <a:pt x="9041" y="281"/>
                  <a:pt x="9034" y="279"/>
                  <a:pt x="9027" y="274"/>
                </a:cubicBezTo>
                <a:lnTo>
                  <a:pt x="9010" y="257"/>
                </a:lnTo>
                <a:lnTo>
                  <a:pt x="8982" y="228"/>
                </a:lnTo>
                <a:cubicBezTo>
                  <a:pt x="8965" y="240"/>
                  <a:pt x="8947" y="257"/>
                  <a:pt x="8930" y="274"/>
                </a:cubicBezTo>
                <a:cubicBezTo>
                  <a:pt x="8925" y="279"/>
                  <a:pt x="8919" y="281"/>
                  <a:pt x="8913" y="281"/>
                </a:cubicBezTo>
                <a:cubicBezTo>
                  <a:pt x="8893" y="281"/>
                  <a:pt x="8874" y="256"/>
                  <a:pt x="8896" y="234"/>
                </a:cubicBezTo>
                <a:lnTo>
                  <a:pt x="8913" y="217"/>
                </a:lnTo>
                <a:lnTo>
                  <a:pt x="8942" y="188"/>
                </a:lnTo>
                <a:lnTo>
                  <a:pt x="8896" y="137"/>
                </a:lnTo>
                <a:cubicBezTo>
                  <a:pt x="8875" y="120"/>
                  <a:pt x="8892" y="93"/>
                  <a:pt x="8912" y="93"/>
                </a:cubicBezTo>
                <a:cubicBezTo>
                  <a:pt x="8918" y="93"/>
                  <a:pt x="8925" y="96"/>
                  <a:pt x="8930" y="103"/>
                </a:cubicBezTo>
                <a:lnTo>
                  <a:pt x="8947" y="120"/>
                </a:lnTo>
                <a:cubicBezTo>
                  <a:pt x="8959" y="131"/>
                  <a:pt x="8970" y="137"/>
                  <a:pt x="8982" y="149"/>
                </a:cubicBezTo>
                <a:lnTo>
                  <a:pt x="9027" y="103"/>
                </a:lnTo>
                <a:cubicBezTo>
                  <a:pt x="9034" y="96"/>
                  <a:pt x="9042" y="93"/>
                  <a:pt x="9048" y="93"/>
                </a:cubicBezTo>
                <a:close/>
                <a:moveTo>
                  <a:pt x="9903" y="93"/>
                </a:moveTo>
                <a:cubicBezTo>
                  <a:pt x="9923" y="93"/>
                  <a:pt x="9939" y="120"/>
                  <a:pt x="9921" y="137"/>
                </a:cubicBezTo>
                <a:lnTo>
                  <a:pt x="9904" y="154"/>
                </a:lnTo>
                <a:cubicBezTo>
                  <a:pt x="9893" y="166"/>
                  <a:pt x="9881" y="177"/>
                  <a:pt x="9870" y="188"/>
                </a:cubicBezTo>
                <a:lnTo>
                  <a:pt x="9921" y="234"/>
                </a:lnTo>
                <a:cubicBezTo>
                  <a:pt x="9939" y="256"/>
                  <a:pt x="9923" y="281"/>
                  <a:pt x="9901" y="281"/>
                </a:cubicBezTo>
                <a:cubicBezTo>
                  <a:pt x="9895" y="281"/>
                  <a:pt x="9888" y="279"/>
                  <a:pt x="9881" y="274"/>
                </a:cubicBezTo>
                <a:lnTo>
                  <a:pt x="9864" y="257"/>
                </a:lnTo>
                <a:cubicBezTo>
                  <a:pt x="9853" y="245"/>
                  <a:pt x="9847" y="234"/>
                  <a:pt x="9836" y="228"/>
                </a:cubicBezTo>
                <a:cubicBezTo>
                  <a:pt x="9819" y="240"/>
                  <a:pt x="9802" y="257"/>
                  <a:pt x="9785" y="274"/>
                </a:cubicBezTo>
                <a:cubicBezTo>
                  <a:pt x="9779" y="279"/>
                  <a:pt x="9773" y="281"/>
                  <a:pt x="9767" y="281"/>
                </a:cubicBezTo>
                <a:cubicBezTo>
                  <a:pt x="9747" y="281"/>
                  <a:pt x="9729" y="256"/>
                  <a:pt x="9750" y="234"/>
                </a:cubicBezTo>
                <a:lnTo>
                  <a:pt x="9768" y="217"/>
                </a:lnTo>
                <a:lnTo>
                  <a:pt x="9796" y="188"/>
                </a:lnTo>
                <a:lnTo>
                  <a:pt x="9750" y="137"/>
                </a:lnTo>
                <a:cubicBezTo>
                  <a:pt x="9729" y="120"/>
                  <a:pt x="9746" y="93"/>
                  <a:pt x="9766" y="93"/>
                </a:cubicBezTo>
                <a:cubicBezTo>
                  <a:pt x="9772" y="93"/>
                  <a:pt x="9779" y="96"/>
                  <a:pt x="9785" y="103"/>
                </a:cubicBezTo>
                <a:lnTo>
                  <a:pt x="9802" y="120"/>
                </a:lnTo>
                <a:lnTo>
                  <a:pt x="9836" y="149"/>
                </a:lnTo>
                <a:lnTo>
                  <a:pt x="9881" y="103"/>
                </a:lnTo>
                <a:cubicBezTo>
                  <a:pt x="9888" y="96"/>
                  <a:pt x="9896" y="93"/>
                  <a:pt x="9903" y="93"/>
                </a:cubicBezTo>
                <a:close/>
                <a:moveTo>
                  <a:pt x="10330" y="93"/>
                </a:moveTo>
                <a:cubicBezTo>
                  <a:pt x="10350" y="93"/>
                  <a:pt x="10366" y="120"/>
                  <a:pt x="10348" y="137"/>
                </a:cubicBezTo>
                <a:lnTo>
                  <a:pt x="10331" y="154"/>
                </a:lnTo>
                <a:lnTo>
                  <a:pt x="10297" y="188"/>
                </a:lnTo>
                <a:lnTo>
                  <a:pt x="10348" y="234"/>
                </a:lnTo>
                <a:cubicBezTo>
                  <a:pt x="10366" y="256"/>
                  <a:pt x="10350" y="281"/>
                  <a:pt x="10328" y="281"/>
                </a:cubicBezTo>
                <a:cubicBezTo>
                  <a:pt x="10322" y="281"/>
                  <a:pt x="10315" y="279"/>
                  <a:pt x="10309" y="274"/>
                </a:cubicBezTo>
                <a:lnTo>
                  <a:pt x="10292" y="257"/>
                </a:lnTo>
                <a:lnTo>
                  <a:pt x="10263" y="228"/>
                </a:lnTo>
                <a:lnTo>
                  <a:pt x="10212" y="274"/>
                </a:lnTo>
                <a:cubicBezTo>
                  <a:pt x="10207" y="279"/>
                  <a:pt x="10200" y="281"/>
                  <a:pt x="10194" y="281"/>
                </a:cubicBezTo>
                <a:cubicBezTo>
                  <a:pt x="10174" y="281"/>
                  <a:pt x="10156" y="256"/>
                  <a:pt x="10178" y="234"/>
                </a:cubicBezTo>
                <a:lnTo>
                  <a:pt x="10195" y="217"/>
                </a:lnTo>
                <a:lnTo>
                  <a:pt x="10223" y="188"/>
                </a:lnTo>
                <a:lnTo>
                  <a:pt x="10178" y="137"/>
                </a:lnTo>
                <a:cubicBezTo>
                  <a:pt x="10156" y="120"/>
                  <a:pt x="10174" y="93"/>
                  <a:pt x="10193" y="93"/>
                </a:cubicBezTo>
                <a:cubicBezTo>
                  <a:pt x="10200" y="93"/>
                  <a:pt x="10206" y="96"/>
                  <a:pt x="10212" y="103"/>
                </a:cubicBezTo>
                <a:lnTo>
                  <a:pt x="10229" y="120"/>
                </a:lnTo>
                <a:cubicBezTo>
                  <a:pt x="10240" y="131"/>
                  <a:pt x="10252" y="137"/>
                  <a:pt x="10263" y="149"/>
                </a:cubicBezTo>
                <a:lnTo>
                  <a:pt x="10309" y="103"/>
                </a:lnTo>
                <a:cubicBezTo>
                  <a:pt x="10316" y="96"/>
                  <a:pt x="10323" y="93"/>
                  <a:pt x="10330" y="93"/>
                </a:cubicBezTo>
                <a:close/>
                <a:moveTo>
                  <a:pt x="11611" y="93"/>
                </a:moveTo>
                <a:cubicBezTo>
                  <a:pt x="11632" y="93"/>
                  <a:pt x="11647" y="120"/>
                  <a:pt x="11630" y="137"/>
                </a:cubicBezTo>
                <a:lnTo>
                  <a:pt x="11613" y="154"/>
                </a:lnTo>
                <a:lnTo>
                  <a:pt x="11579" y="188"/>
                </a:lnTo>
                <a:lnTo>
                  <a:pt x="11630" y="234"/>
                </a:lnTo>
                <a:cubicBezTo>
                  <a:pt x="11647" y="256"/>
                  <a:pt x="11631" y="281"/>
                  <a:pt x="11610" y="281"/>
                </a:cubicBezTo>
                <a:cubicBezTo>
                  <a:pt x="11603" y="281"/>
                  <a:pt x="11597" y="279"/>
                  <a:pt x="11590" y="274"/>
                </a:cubicBezTo>
                <a:lnTo>
                  <a:pt x="11573" y="257"/>
                </a:lnTo>
                <a:cubicBezTo>
                  <a:pt x="11562" y="245"/>
                  <a:pt x="11556" y="234"/>
                  <a:pt x="11544" y="228"/>
                </a:cubicBezTo>
                <a:cubicBezTo>
                  <a:pt x="11527" y="240"/>
                  <a:pt x="11510" y="257"/>
                  <a:pt x="11493" y="274"/>
                </a:cubicBezTo>
                <a:cubicBezTo>
                  <a:pt x="11488" y="279"/>
                  <a:pt x="11482" y="281"/>
                  <a:pt x="11476" y="281"/>
                </a:cubicBezTo>
                <a:cubicBezTo>
                  <a:pt x="11456" y="281"/>
                  <a:pt x="11437" y="256"/>
                  <a:pt x="11459" y="234"/>
                </a:cubicBezTo>
                <a:lnTo>
                  <a:pt x="11476" y="217"/>
                </a:lnTo>
                <a:lnTo>
                  <a:pt x="11505" y="188"/>
                </a:lnTo>
                <a:lnTo>
                  <a:pt x="11459" y="137"/>
                </a:lnTo>
                <a:cubicBezTo>
                  <a:pt x="11438" y="120"/>
                  <a:pt x="11455" y="93"/>
                  <a:pt x="11475" y="93"/>
                </a:cubicBezTo>
                <a:cubicBezTo>
                  <a:pt x="11481" y="93"/>
                  <a:pt x="11488" y="96"/>
                  <a:pt x="11493" y="103"/>
                </a:cubicBezTo>
                <a:lnTo>
                  <a:pt x="11510" y="120"/>
                </a:lnTo>
                <a:lnTo>
                  <a:pt x="11544" y="149"/>
                </a:lnTo>
                <a:lnTo>
                  <a:pt x="11590" y="103"/>
                </a:lnTo>
                <a:cubicBezTo>
                  <a:pt x="11597" y="96"/>
                  <a:pt x="11604" y="93"/>
                  <a:pt x="11611" y="93"/>
                </a:cubicBezTo>
                <a:close/>
                <a:moveTo>
                  <a:pt x="369" y="93"/>
                </a:moveTo>
                <a:cubicBezTo>
                  <a:pt x="375" y="93"/>
                  <a:pt x="382" y="96"/>
                  <a:pt x="388" y="103"/>
                </a:cubicBezTo>
                <a:lnTo>
                  <a:pt x="405" y="120"/>
                </a:lnTo>
                <a:cubicBezTo>
                  <a:pt x="416" y="131"/>
                  <a:pt x="427" y="137"/>
                  <a:pt x="439" y="149"/>
                </a:cubicBezTo>
                <a:cubicBezTo>
                  <a:pt x="456" y="131"/>
                  <a:pt x="467" y="120"/>
                  <a:pt x="484" y="103"/>
                </a:cubicBezTo>
                <a:cubicBezTo>
                  <a:pt x="490" y="97"/>
                  <a:pt x="497" y="94"/>
                  <a:pt x="504" y="94"/>
                </a:cubicBezTo>
                <a:cubicBezTo>
                  <a:pt x="511" y="94"/>
                  <a:pt x="519" y="97"/>
                  <a:pt x="524" y="103"/>
                </a:cubicBezTo>
                <a:cubicBezTo>
                  <a:pt x="530" y="114"/>
                  <a:pt x="530" y="126"/>
                  <a:pt x="524" y="137"/>
                </a:cubicBezTo>
                <a:lnTo>
                  <a:pt x="507" y="154"/>
                </a:lnTo>
                <a:lnTo>
                  <a:pt x="473" y="188"/>
                </a:lnTo>
                <a:lnTo>
                  <a:pt x="524" y="234"/>
                </a:lnTo>
                <a:cubicBezTo>
                  <a:pt x="530" y="245"/>
                  <a:pt x="530" y="262"/>
                  <a:pt x="524" y="274"/>
                </a:cubicBezTo>
                <a:cubicBezTo>
                  <a:pt x="519" y="280"/>
                  <a:pt x="511" y="282"/>
                  <a:pt x="504" y="282"/>
                </a:cubicBezTo>
                <a:cubicBezTo>
                  <a:pt x="497" y="282"/>
                  <a:pt x="490" y="280"/>
                  <a:pt x="484" y="274"/>
                </a:cubicBezTo>
                <a:lnTo>
                  <a:pt x="467" y="257"/>
                </a:lnTo>
                <a:lnTo>
                  <a:pt x="439" y="228"/>
                </a:lnTo>
                <a:lnTo>
                  <a:pt x="388" y="274"/>
                </a:lnTo>
                <a:cubicBezTo>
                  <a:pt x="382" y="279"/>
                  <a:pt x="376" y="281"/>
                  <a:pt x="370" y="281"/>
                </a:cubicBezTo>
                <a:cubicBezTo>
                  <a:pt x="350" y="281"/>
                  <a:pt x="331" y="256"/>
                  <a:pt x="353" y="234"/>
                </a:cubicBezTo>
                <a:lnTo>
                  <a:pt x="371" y="217"/>
                </a:lnTo>
                <a:lnTo>
                  <a:pt x="399" y="188"/>
                </a:lnTo>
                <a:cubicBezTo>
                  <a:pt x="382" y="171"/>
                  <a:pt x="365" y="154"/>
                  <a:pt x="353" y="137"/>
                </a:cubicBezTo>
                <a:cubicBezTo>
                  <a:pt x="332" y="120"/>
                  <a:pt x="349" y="93"/>
                  <a:pt x="369" y="93"/>
                </a:cubicBezTo>
                <a:close/>
                <a:moveTo>
                  <a:pt x="933" y="93"/>
                </a:moveTo>
                <a:cubicBezTo>
                  <a:pt x="953" y="93"/>
                  <a:pt x="969" y="120"/>
                  <a:pt x="951" y="137"/>
                </a:cubicBezTo>
                <a:lnTo>
                  <a:pt x="934" y="154"/>
                </a:lnTo>
                <a:cubicBezTo>
                  <a:pt x="923" y="166"/>
                  <a:pt x="912" y="177"/>
                  <a:pt x="900" y="188"/>
                </a:cubicBezTo>
                <a:lnTo>
                  <a:pt x="951" y="234"/>
                </a:lnTo>
                <a:cubicBezTo>
                  <a:pt x="957" y="245"/>
                  <a:pt x="957" y="262"/>
                  <a:pt x="951" y="274"/>
                </a:cubicBezTo>
                <a:cubicBezTo>
                  <a:pt x="946" y="280"/>
                  <a:pt x="939" y="282"/>
                  <a:pt x="931" y="282"/>
                </a:cubicBezTo>
                <a:cubicBezTo>
                  <a:pt x="924" y="282"/>
                  <a:pt x="917" y="280"/>
                  <a:pt x="912" y="274"/>
                </a:cubicBezTo>
                <a:lnTo>
                  <a:pt x="894" y="257"/>
                </a:lnTo>
                <a:lnTo>
                  <a:pt x="866" y="228"/>
                </a:lnTo>
                <a:lnTo>
                  <a:pt x="815" y="274"/>
                </a:lnTo>
                <a:cubicBezTo>
                  <a:pt x="810" y="279"/>
                  <a:pt x="803" y="281"/>
                  <a:pt x="797" y="281"/>
                </a:cubicBezTo>
                <a:cubicBezTo>
                  <a:pt x="777" y="281"/>
                  <a:pt x="759" y="256"/>
                  <a:pt x="781" y="234"/>
                </a:cubicBezTo>
                <a:lnTo>
                  <a:pt x="798" y="217"/>
                </a:lnTo>
                <a:lnTo>
                  <a:pt x="826" y="188"/>
                </a:lnTo>
                <a:lnTo>
                  <a:pt x="781" y="137"/>
                </a:lnTo>
                <a:cubicBezTo>
                  <a:pt x="759" y="120"/>
                  <a:pt x="776" y="93"/>
                  <a:pt x="796" y="93"/>
                </a:cubicBezTo>
                <a:cubicBezTo>
                  <a:pt x="802" y="93"/>
                  <a:pt x="809" y="96"/>
                  <a:pt x="815" y="103"/>
                </a:cubicBezTo>
                <a:lnTo>
                  <a:pt x="832" y="120"/>
                </a:lnTo>
                <a:lnTo>
                  <a:pt x="866" y="149"/>
                </a:lnTo>
                <a:lnTo>
                  <a:pt x="912" y="103"/>
                </a:lnTo>
                <a:cubicBezTo>
                  <a:pt x="919" y="96"/>
                  <a:pt x="926" y="93"/>
                  <a:pt x="933" y="93"/>
                </a:cubicBezTo>
                <a:close/>
                <a:moveTo>
                  <a:pt x="2641" y="93"/>
                </a:moveTo>
                <a:cubicBezTo>
                  <a:pt x="2662" y="93"/>
                  <a:pt x="2677" y="120"/>
                  <a:pt x="2660" y="137"/>
                </a:cubicBezTo>
                <a:lnTo>
                  <a:pt x="2643" y="154"/>
                </a:lnTo>
                <a:lnTo>
                  <a:pt x="2609" y="188"/>
                </a:lnTo>
                <a:lnTo>
                  <a:pt x="2660" y="234"/>
                </a:lnTo>
                <a:cubicBezTo>
                  <a:pt x="2666" y="245"/>
                  <a:pt x="2666" y="262"/>
                  <a:pt x="2660" y="274"/>
                </a:cubicBezTo>
                <a:cubicBezTo>
                  <a:pt x="2654" y="280"/>
                  <a:pt x="2647" y="282"/>
                  <a:pt x="2640" y="282"/>
                </a:cubicBezTo>
                <a:cubicBezTo>
                  <a:pt x="2633" y="282"/>
                  <a:pt x="2626" y="280"/>
                  <a:pt x="2620" y="274"/>
                </a:cubicBezTo>
                <a:lnTo>
                  <a:pt x="2603" y="257"/>
                </a:lnTo>
                <a:cubicBezTo>
                  <a:pt x="2592" y="245"/>
                  <a:pt x="2586" y="234"/>
                  <a:pt x="2575" y="228"/>
                </a:cubicBezTo>
                <a:lnTo>
                  <a:pt x="2523" y="274"/>
                </a:lnTo>
                <a:cubicBezTo>
                  <a:pt x="2518" y="279"/>
                  <a:pt x="2512" y="281"/>
                  <a:pt x="2506" y="281"/>
                </a:cubicBezTo>
                <a:cubicBezTo>
                  <a:pt x="2486" y="281"/>
                  <a:pt x="2467" y="256"/>
                  <a:pt x="2489" y="234"/>
                </a:cubicBezTo>
                <a:lnTo>
                  <a:pt x="2506" y="217"/>
                </a:lnTo>
                <a:lnTo>
                  <a:pt x="2535" y="188"/>
                </a:lnTo>
                <a:cubicBezTo>
                  <a:pt x="2518" y="171"/>
                  <a:pt x="2501" y="154"/>
                  <a:pt x="2489" y="137"/>
                </a:cubicBezTo>
                <a:cubicBezTo>
                  <a:pt x="2468" y="120"/>
                  <a:pt x="2485" y="93"/>
                  <a:pt x="2505" y="93"/>
                </a:cubicBezTo>
                <a:cubicBezTo>
                  <a:pt x="2511" y="93"/>
                  <a:pt x="2518" y="96"/>
                  <a:pt x="2523" y="103"/>
                </a:cubicBezTo>
                <a:lnTo>
                  <a:pt x="2540" y="120"/>
                </a:lnTo>
                <a:lnTo>
                  <a:pt x="2575" y="149"/>
                </a:lnTo>
                <a:lnTo>
                  <a:pt x="2620" y="103"/>
                </a:lnTo>
                <a:cubicBezTo>
                  <a:pt x="2627" y="96"/>
                  <a:pt x="2634" y="93"/>
                  <a:pt x="2641" y="93"/>
                </a:cubicBezTo>
                <a:close/>
                <a:moveTo>
                  <a:pt x="4350" y="93"/>
                </a:moveTo>
                <a:cubicBezTo>
                  <a:pt x="4371" y="93"/>
                  <a:pt x="4386" y="120"/>
                  <a:pt x="4369" y="137"/>
                </a:cubicBezTo>
                <a:lnTo>
                  <a:pt x="4351" y="154"/>
                </a:lnTo>
                <a:lnTo>
                  <a:pt x="4317" y="188"/>
                </a:lnTo>
                <a:lnTo>
                  <a:pt x="4369" y="234"/>
                </a:lnTo>
                <a:cubicBezTo>
                  <a:pt x="4374" y="245"/>
                  <a:pt x="4374" y="262"/>
                  <a:pt x="4369" y="274"/>
                </a:cubicBezTo>
                <a:cubicBezTo>
                  <a:pt x="4363" y="280"/>
                  <a:pt x="4356" y="282"/>
                  <a:pt x="4349" y="282"/>
                </a:cubicBezTo>
                <a:cubicBezTo>
                  <a:pt x="4341" y="282"/>
                  <a:pt x="4334" y="280"/>
                  <a:pt x="4329" y="274"/>
                </a:cubicBezTo>
                <a:lnTo>
                  <a:pt x="4312" y="257"/>
                </a:lnTo>
                <a:cubicBezTo>
                  <a:pt x="4300" y="245"/>
                  <a:pt x="4294" y="234"/>
                  <a:pt x="4283" y="228"/>
                </a:cubicBezTo>
                <a:lnTo>
                  <a:pt x="4232" y="274"/>
                </a:lnTo>
                <a:cubicBezTo>
                  <a:pt x="4227" y="279"/>
                  <a:pt x="4221" y="281"/>
                  <a:pt x="4215" y="281"/>
                </a:cubicBezTo>
                <a:cubicBezTo>
                  <a:pt x="4194" y="281"/>
                  <a:pt x="4176" y="256"/>
                  <a:pt x="4198" y="234"/>
                </a:cubicBezTo>
                <a:lnTo>
                  <a:pt x="4215" y="217"/>
                </a:lnTo>
                <a:lnTo>
                  <a:pt x="4243" y="188"/>
                </a:lnTo>
                <a:lnTo>
                  <a:pt x="4198" y="137"/>
                </a:lnTo>
                <a:cubicBezTo>
                  <a:pt x="4176" y="120"/>
                  <a:pt x="4194" y="93"/>
                  <a:pt x="4213" y="93"/>
                </a:cubicBezTo>
                <a:cubicBezTo>
                  <a:pt x="4220" y="93"/>
                  <a:pt x="4226" y="96"/>
                  <a:pt x="4232" y="103"/>
                </a:cubicBezTo>
                <a:lnTo>
                  <a:pt x="4249" y="120"/>
                </a:lnTo>
                <a:lnTo>
                  <a:pt x="4283" y="149"/>
                </a:lnTo>
                <a:lnTo>
                  <a:pt x="4329" y="103"/>
                </a:lnTo>
                <a:cubicBezTo>
                  <a:pt x="4336" y="96"/>
                  <a:pt x="4343" y="93"/>
                  <a:pt x="4350" y="93"/>
                </a:cubicBezTo>
                <a:close/>
                <a:moveTo>
                  <a:pt x="6058" y="93"/>
                </a:moveTo>
                <a:cubicBezTo>
                  <a:pt x="6079" y="93"/>
                  <a:pt x="6094" y="120"/>
                  <a:pt x="6077" y="137"/>
                </a:cubicBezTo>
                <a:lnTo>
                  <a:pt x="6060" y="154"/>
                </a:lnTo>
                <a:cubicBezTo>
                  <a:pt x="6049" y="166"/>
                  <a:pt x="6037" y="177"/>
                  <a:pt x="6026" y="188"/>
                </a:cubicBezTo>
                <a:lnTo>
                  <a:pt x="6077" y="234"/>
                </a:lnTo>
                <a:cubicBezTo>
                  <a:pt x="6083" y="245"/>
                  <a:pt x="6083" y="262"/>
                  <a:pt x="6077" y="274"/>
                </a:cubicBezTo>
                <a:cubicBezTo>
                  <a:pt x="6071" y="280"/>
                  <a:pt x="6064" y="282"/>
                  <a:pt x="6057" y="282"/>
                </a:cubicBezTo>
                <a:cubicBezTo>
                  <a:pt x="6050" y="282"/>
                  <a:pt x="6043" y="280"/>
                  <a:pt x="6037" y="274"/>
                </a:cubicBezTo>
                <a:lnTo>
                  <a:pt x="6020" y="257"/>
                </a:lnTo>
                <a:cubicBezTo>
                  <a:pt x="6009" y="245"/>
                  <a:pt x="6003" y="234"/>
                  <a:pt x="5992" y="228"/>
                </a:cubicBezTo>
                <a:cubicBezTo>
                  <a:pt x="5975" y="240"/>
                  <a:pt x="5957" y="257"/>
                  <a:pt x="5940" y="274"/>
                </a:cubicBezTo>
                <a:cubicBezTo>
                  <a:pt x="5935" y="279"/>
                  <a:pt x="5929" y="281"/>
                  <a:pt x="5923" y="281"/>
                </a:cubicBezTo>
                <a:cubicBezTo>
                  <a:pt x="5903" y="281"/>
                  <a:pt x="5884" y="256"/>
                  <a:pt x="5906" y="234"/>
                </a:cubicBezTo>
                <a:lnTo>
                  <a:pt x="5923" y="217"/>
                </a:lnTo>
                <a:lnTo>
                  <a:pt x="5952" y="188"/>
                </a:lnTo>
                <a:lnTo>
                  <a:pt x="5906" y="137"/>
                </a:lnTo>
                <a:cubicBezTo>
                  <a:pt x="5885" y="120"/>
                  <a:pt x="5902" y="93"/>
                  <a:pt x="5922" y="93"/>
                </a:cubicBezTo>
                <a:cubicBezTo>
                  <a:pt x="5928" y="93"/>
                  <a:pt x="5935" y="96"/>
                  <a:pt x="5940" y="103"/>
                </a:cubicBezTo>
                <a:lnTo>
                  <a:pt x="5957" y="120"/>
                </a:lnTo>
                <a:lnTo>
                  <a:pt x="5992" y="149"/>
                </a:lnTo>
                <a:lnTo>
                  <a:pt x="6037" y="103"/>
                </a:lnTo>
                <a:cubicBezTo>
                  <a:pt x="6044" y="96"/>
                  <a:pt x="6052" y="93"/>
                  <a:pt x="6058" y="93"/>
                </a:cubicBezTo>
                <a:close/>
                <a:moveTo>
                  <a:pt x="7767" y="93"/>
                </a:moveTo>
                <a:cubicBezTo>
                  <a:pt x="7788" y="93"/>
                  <a:pt x="7803" y="120"/>
                  <a:pt x="7786" y="137"/>
                </a:cubicBezTo>
                <a:lnTo>
                  <a:pt x="7769" y="154"/>
                </a:lnTo>
                <a:cubicBezTo>
                  <a:pt x="7757" y="166"/>
                  <a:pt x="7746" y="177"/>
                  <a:pt x="7734" y="188"/>
                </a:cubicBezTo>
                <a:lnTo>
                  <a:pt x="7786" y="234"/>
                </a:lnTo>
                <a:cubicBezTo>
                  <a:pt x="7791" y="245"/>
                  <a:pt x="7791" y="262"/>
                  <a:pt x="7786" y="274"/>
                </a:cubicBezTo>
                <a:cubicBezTo>
                  <a:pt x="7780" y="280"/>
                  <a:pt x="7773" y="282"/>
                  <a:pt x="7766" y="282"/>
                </a:cubicBezTo>
                <a:cubicBezTo>
                  <a:pt x="7759" y="282"/>
                  <a:pt x="7751" y="280"/>
                  <a:pt x="7746" y="274"/>
                </a:cubicBezTo>
                <a:lnTo>
                  <a:pt x="7729" y="257"/>
                </a:lnTo>
                <a:lnTo>
                  <a:pt x="7700" y="228"/>
                </a:lnTo>
                <a:cubicBezTo>
                  <a:pt x="7683" y="240"/>
                  <a:pt x="7666" y="257"/>
                  <a:pt x="7649" y="274"/>
                </a:cubicBezTo>
                <a:cubicBezTo>
                  <a:pt x="7644" y="279"/>
                  <a:pt x="7638" y="281"/>
                  <a:pt x="7632" y="281"/>
                </a:cubicBezTo>
                <a:cubicBezTo>
                  <a:pt x="7612" y="281"/>
                  <a:pt x="7593" y="256"/>
                  <a:pt x="7615" y="234"/>
                </a:cubicBezTo>
                <a:lnTo>
                  <a:pt x="7632" y="217"/>
                </a:lnTo>
                <a:lnTo>
                  <a:pt x="7660" y="188"/>
                </a:lnTo>
                <a:lnTo>
                  <a:pt x="7615" y="137"/>
                </a:lnTo>
                <a:cubicBezTo>
                  <a:pt x="7593" y="120"/>
                  <a:pt x="7611" y="93"/>
                  <a:pt x="7630" y="93"/>
                </a:cubicBezTo>
                <a:cubicBezTo>
                  <a:pt x="7637" y="93"/>
                  <a:pt x="7643" y="96"/>
                  <a:pt x="7649" y="103"/>
                </a:cubicBezTo>
                <a:lnTo>
                  <a:pt x="7666" y="120"/>
                </a:lnTo>
                <a:lnTo>
                  <a:pt x="7700" y="149"/>
                </a:lnTo>
                <a:lnTo>
                  <a:pt x="7746" y="103"/>
                </a:lnTo>
                <a:cubicBezTo>
                  <a:pt x="7753" y="96"/>
                  <a:pt x="7760" y="93"/>
                  <a:pt x="7767" y="93"/>
                </a:cubicBezTo>
                <a:close/>
                <a:moveTo>
                  <a:pt x="9475" y="93"/>
                </a:moveTo>
                <a:cubicBezTo>
                  <a:pt x="9496" y="93"/>
                  <a:pt x="9511" y="120"/>
                  <a:pt x="9494" y="137"/>
                </a:cubicBezTo>
                <a:lnTo>
                  <a:pt x="9477" y="154"/>
                </a:lnTo>
                <a:lnTo>
                  <a:pt x="9443" y="188"/>
                </a:lnTo>
                <a:lnTo>
                  <a:pt x="9494" y="234"/>
                </a:lnTo>
                <a:cubicBezTo>
                  <a:pt x="9500" y="245"/>
                  <a:pt x="9500" y="262"/>
                  <a:pt x="9494" y="274"/>
                </a:cubicBezTo>
                <a:cubicBezTo>
                  <a:pt x="9488" y="280"/>
                  <a:pt x="9481" y="282"/>
                  <a:pt x="9474" y="282"/>
                </a:cubicBezTo>
                <a:cubicBezTo>
                  <a:pt x="9467" y="282"/>
                  <a:pt x="9460" y="280"/>
                  <a:pt x="9454" y="274"/>
                </a:cubicBezTo>
                <a:lnTo>
                  <a:pt x="9437" y="257"/>
                </a:lnTo>
                <a:cubicBezTo>
                  <a:pt x="9426" y="245"/>
                  <a:pt x="9420" y="234"/>
                  <a:pt x="9409" y="228"/>
                </a:cubicBezTo>
                <a:lnTo>
                  <a:pt x="9358" y="274"/>
                </a:lnTo>
                <a:cubicBezTo>
                  <a:pt x="9352" y="279"/>
                  <a:pt x="9346" y="281"/>
                  <a:pt x="9340" y="281"/>
                </a:cubicBezTo>
                <a:cubicBezTo>
                  <a:pt x="9320" y="281"/>
                  <a:pt x="9301" y="256"/>
                  <a:pt x="9323" y="234"/>
                </a:cubicBezTo>
                <a:lnTo>
                  <a:pt x="9340" y="217"/>
                </a:lnTo>
                <a:lnTo>
                  <a:pt x="9369" y="188"/>
                </a:lnTo>
                <a:cubicBezTo>
                  <a:pt x="9352" y="171"/>
                  <a:pt x="9335" y="154"/>
                  <a:pt x="9323" y="137"/>
                </a:cubicBezTo>
                <a:cubicBezTo>
                  <a:pt x="9302" y="120"/>
                  <a:pt x="9319" y="93"/>
                  <a:pt x="9339" y="93"/>
                </a:cubicBezTo>
                <a:cubicBezTo>
                  <a:pt x="9345" y="93"/>
                  <a:pt x="9352" y="96"/>
                  <a:pt x="9358" y="103"/>
                </a:cubicBezTo>
                <a:lnTo>
                  <a:pt x="9375" y="120"/>
                </a:lnTo>
                <a:lnTo>
                  <a:pt x="9409" y="149"/>
                </a:lnTo>
                <a:lnTo>
                  <a:pt x="9454" y="103"/>
                </a:lnTo>
                <a:cubicBezTo>
                  <a:pt x="9461" y="96"/>
                  <a:pt x="9469" y="93"/>
                  <a:pt x="9475" y="93"/>
                </a:cubicBezTo>
                <a:close/>
                <a:moveTo>
                  <a:pt x="10757" y="93"/>
                </a:moveTo>
                <a:cubicBezTo>
                  <a:pt x="10778" y="93"/>
                  <a:pt x="10793" y="120"/>
                  <a:pt x="10776" y="137"/>
                </a:cubicBezTo>
                <a:lnTo>
                  <a:pt x="10759" y="154"/>
                </a:lnTo>
                <a:cubicBezTo>
                  <a:pt x="10747" y="166"/>
                  <a:pt x="10736" y="177"/>
                  <a:pt x="10724" y="188"/>
                </a:cubicBezTo>
                <a:lnTo>
                  <a:pt x="10776" y="234"/>
                </a:lnTo>
                <a:cubicBezTo>
                  <a:pt x="10793" y="256"/>
                  <a:pt x="10777" y="281"/>
                  <a:pt x="10755" y="281"/>
                </a:cubicBezTo>
                <a:cubicBezTo>
                  <a:pt x="10749" y="281"/>
                  <a:pt x="10742" y="279"/>
                  <a:pt x="10736" y="274"/>
                </a:cubicBezTo>
                <a:lnTo>
                  <a:pt x="10719" y="257"/>
                </a:lnTo>
                <a:cubicBezTo>
                  <a:pt x="10707" y="245"/>
                  <a:pt x="10702" y="234"/>
                  <a:pt x="10690" y="228"/>
                </a:cubicBezTo>
                <a:cubicBezTo>
                  <a:pt x="10673" y="240"/>
                  <a:pt x="10656" y="257"/>
                  <a:pt x="10639" y="274"/>
                </a:cubicBezTo>
                <a:cubicBezTo>
                  <a:pt x="10633" y="280"/>
                  <a:pt x="10628" y="282"/>
                  <a:pt x="10622" y="282"/>
                </a:cubicBezTo>
                <a:cubicBezTo>
                  <a:pt x="10616" y="282"/>
                  <a:pt x="10610" y="280"/>
                  <a:pt x="10605" y="274"/>
                </a:cubicBezTo>
                <a:cubicBezTo>
                  <a:pt x="10593" y="262"/>
                  <a:pt x="10593" y="245"/>
                  <a:pt x="10605" y="234"/>
                </a:cubicBezTo>
                <a:lnTo>
                  <a:pt x="10622" y="217"/>
                </a:lnTo>
                <a:cubicBezTo>
                  <a:pt x="10633" y="211"/>
                  <a:pt x="10639" y="200"/>
                  <a:pt x="10650" y="188"/>
                </a:cubicBezTo>
                <a:lnTo>
                  <a:pt x="10605" y="137"/>
                </a:lnTo>
                <a:cubicBezTo>
                  <a:pt x="10593" y="126"/>
                  <a:pt x="10593" y="114"/>
                  <a:pt x="10605" y="103"/>
                </a:cubicBezTo>
                <a:cubicBezTo>
                  <a:pt x="10610" y="97"/>
                  <a:pt x="10616" y="94"/>
                  <a:pt x="10622" y="94"/>
                </a:cubicBezTo>
                <a:cubicBezTo>
                  <a:pt x="10628" y="94"/>
                  <a:pt x="10633" y="97"/>
                  <a:pt x="10639" y="103"/>
                </a:cubicBezTo>
                <a:lnTo>
                  <a:pt x="10656" y="120"/>
                </a:lnTo>
                <a:lnTo>
                  <a:pt x="10690" y="149"/>
                </a:lnTo>
                <a:cubicBezTo>
                  <a:pt x="10707" y="131"/>
                  <a:pt x="10719" y="120"/>
                  <a:pt x="10736" y="103"/>
                </a:cubicBezTo>
                <a:cubicBezTo>
                  <a:pt x="10743" y="96"/>
                  <a:pt x="10750" y="93"/>
                  <a:pt x="10757" y="93"/>
                </a:cubicBezTo>
                <a:close/>
                <a:moveTo>
                  <a:pt x="11231" y="85"/>
                </a:moveTo>
                <a:cubicBezTo>
                  <a:pt x="11253" y="85"/>
                  <a:pt x="11275" y="110"/>
                  <a:pt x="11260" y="137"/>
                </a:cubicBezTo>
                <a:lnTo>
                  <a:pt x="11203" y="137"/>
                </a:lnTo>
                <a:lnTo>
                  <a:pt x="11186" y="154"/>
                </a:lnTo>
                <a:lnTo>
                  <a:pt x="11151" y="188"/>
                </a:lnTo>
                <a:lnTo>
                  <a:pt x="11203" y="234"/>
                </a:lnTo>
                <a:cubicBezTo>
                  <a:pt x="11208" y="245"/>
                  <a:pt x="11208" y="262"/>
                  <a:pt x="11203" y="274"/>
                </a:cubicBezTo>
                <a:cubicBezTo>
                  <a:pt x="11197" y="280"/>
                  <a:pt x="11190" y="282"/>
                  <a:pt x="11183" y="282"/>
                </a:cubicBezTo>
                <a:cubicBezTo>
                  <a:pt x="11176" y="282"/>
                  <a:pt x="11169" y="280"/>
                  <a:pt x="11163" y="274"/>
                </a:cubicBezTo>
                <a:lnTo>
                  <a:pt x="11146" y="257"/>
                </a:lnTo>
                <a:lnTo>
                  <a:pt x="11117" y="228"/>
                </a:lnTo>
                <a:lnTo>
                  <a:pt x="11066" y="274"/>
                </a:lnTo>
                <a:cubicBezTo>
                  <a:pt x="11061" y="279"/>
                  <a:pt x="11055" y="281"/>
                  <a:pt x="11049" y="281"/>
                </a:cubicBezTo>
                <a:cubicBezTo>
                  <a:pt x="11029" y="281"/>
                  <a:pt x="11010" y="256"/>
                  <a:pt x="11032" y="234"/>
                </a:cubicBezTo>
                <a:lnTo>
                  <a:pt x="11049" y="217"/>
                </a:lnTo>
                <a:lnTo>
                  <a:pt x="11077" y="188"/>
                </a:lnTo>
                <a:cubicBezTo>
                  <a:pt x="11060" y="171"/>
                  <a:pt x="11043" y="154"/>
                  <a:pt x="11032" y="137"/>
                </a:cubicBezTo>
                <a:cubicBezTo>
                  <a:pt x="11010" y="120"/>
                  <a:pt x="11028" y="93"/>
                  <a:pt x="11047" y="93"/>
                </a:cubicBezTo>
                <a:cubicBezTo>
                  <a:pt x="11054" y="93"/>
                  <a:pt x="11060" y="96"/>
                  <a:pt x="11066" y="103"/>
                </a:cubicBezTo>
                <a:lnTo>
                  <a:pt x="11083" y="120"/>
                </a:lnTo>
                <a:cubicBezTo>
                  <a:pt x="11095" y="131"/>
                  <a:pt x="11106" y="137"/>
                  <a:pt x="11117" y="149"/>
                </a:cubicBezTo>
                <a:lnTo>
                  <a:pt x="11163" y="103"/>
                </a:lnTo>
                <a:cubicBezTo>
                  <a:pt x="11169" y="97"/>
                  <a:pt x="11176" y="94"/>
                  <a:pt x="11183" y="94"/>
                </a:cubicBezTo>
                <a:cubicBezTo>
                  <a:pt x="11190" y="94"/>
                  <a:pt x="11197" y="97"/>
                  <a:pt x="11203" y="103"/>
                </a:cubicBezTo>
                <a:cubicBezTo>
                  <a:pt x="11210" y="90"/>
                  <a:pt x="11220" y="85"/>
                  <a:pt x="11231" y="85"/>
                </a:cubicBezTo>
                <a:close/>
                <a:moveTo>
                  <a:pt x="12465" y="93"/>
                </a:moveTo>
                <a:cubicBezTo>
                  <a:pt x="12486" y="93"/>
                  <a:pt x="12501" y="120"/>
                  <a:pt x="12484" y="137"/>
                </a:cubicBezTo>
                <a:lnTo>
                  <a:pt x="12467" y="154"/>
                </a:lnTo>
                <a:lnTo>
                  <a:pt x="12433" y="188"/>
                </a:lnTo>
                <a:lnTo>
                  <a:pt x="12484" y="234"/>
                </a:lnTo>
                <a:cubicBezTo>
                  <a:pt x="12502" y="256"/>
                  <a:pt x="12485" y="281"/>
                  <a:pt x="12464" y="281"/>
                </a:cubicBezTo>
                <a:cubicBezTo>
                  <a:pt x="12458" y="281"/>
                  <a:pt x="12451" y="279"/>
                  <a:pt x="12444" y="274"/>
                </a:cubicBezTo>
                <a:lnTo>
                  <a:pt x="12427" y="257"/>
                </a:lnTo>
                <a:cubicBezTo>
                  <a:pt x="12416" y="245"/>
                  <a:pt x="12410" y="234"/>
                  <a:pt x="12399" y="228"/>
                </a:cubicBezTo>
                <a:lnTo>
                  <a:pt x="12347" y="274"/>
                </a:lnTo>
                <a:cubicBezTo>
                  <a:pt x="12342" y="280"/>
                  <a:pt x="12335" y="282"/>
                  <a:pt x="12328" y="282"/>
                </a:cubicBezTo>
                <a:cubicBezTo>
                  <a:pt x="12322" y="282"/>
                  <a:pt x="12316" y="280"/>
                  <a:pt x="12313" y="274"/>
                </a:cubicBezTo>
                <a:cubicBezTo>
                  <a:pt x="12302" y="262"/>
                  <a:pt x="12302" y="245"/>
                  <a:pt x="12313" y="234"/>
                </a:cubicBezTo>
                <a:lnTo>
                  <a:pt x="12330" y="217"/>
                </a:lnTo>
                <a:lnTo>
                  <a:pt x="12359" y="188"/>
                </a:lnTo>
                <a:lnTo>
                  <a:pt x="12313" y="137"/>
                </a:lnTo>
                <a:cubicBezTo>
                  <a:pt x="12302" y="126"/>
                  <a:pt x="12302" y="114"/>
                  <a:pt x="12313" y="103"/>
                </a:cubicBezTo>
                <a:cubicBezTo>
                  <a:pt x="12316" y="97"/>
                  <a:pt x="12322" y="94"/>
                  <a:pt x="12328" y="94"/>
                </a:cubicBezTo>
                <a:cubicBezTo>
                  <a:pt x="12335" y="94"/>
                  <a:pt x="12342" y="97"/>
                  <a:pt x="12347" y="103"/>
                </a:cubicBezTo>
                <a:lnTo>
                  <a:pt x="12365" y="120"/>
                </a:lnTo>
                <a:cubicBezTo>
                  <a:pt x="12376" y="131"/>
                  <a:pt x="12387" y="137"/>
                  <a:pt x="12399" y="149"/>
                </a:cubicBezTo>
                <a:cubicBezTo>
                  <a:pt x="12416" y="131"/>
                  <a:pt x="12427" y="120"/>
                  <a:pt x="12444" y="103"/>
                </a:cubicBezTo>
                <a:cubicBezTo>
                  <a:pt x="12451" y="96"/>
                  <a:pt x="12459" y="93"/>
                  <a:pt x="12465" y="93"/>
                </a:cubicBezTo>
                <a:close/>
                <a:moveTo>
                  <a:pt x="12943" y="81"/>
                </a:moveTo>
                <a:cubicBezTo>
                  <a:pt x="12967" y="81"/>
                  <a:pt x="12991" y="107"/>
                  <a:pt x="12980" y="137"/>
                </a:cubicBezTo>
                <a:lnTo>
                  <a:pt x="12911" y="137"/>
                </a:lnTo>
                <a:lnTo>
                  <a:pt x="12894" y="154"/>
                </a:lnTo>
                <a:lnTo>
                  <a:pt x="12860" y="188"/>
                </a:lnTo>
                <a:lnTo>
                  <a:pt x="12911" y="234"/>
                </a:lnTo>
                <a:cubicBezTo>
                  <a:pt x="12917" y="245"/>
                  <a:pt x="12917" y="262"/>
                  <a:pt x="12911" y="274"/>
                </a:cubicBezTo>
                <a:cubicBezTo>
                  <a:pt x="12906" y="280"/>
                  <a:pt x="12898" y="282"/>
                  <a:pt x="12891" y="282"/>
                </a:cubicBezTo>
                <a:cubicBezTo>
                  <a:pt x="12884" y="282"/>
                  <a:pt x="12877" y="280"/>
                  <a:pt x="12871" y="274"/>
                </a:cubicBezTo>
                <a:lnTo>
                  <a:pt x="12854" y="257"/>
                </a:lnTo>
                <a:cubicBezTo>
                  <a:pt x="12843" y="245"/>
                  <a:pt x="12837" y="234"/>
                  <a:pt x="12826" y="228"/>
                </a:cubicBezTo>
                <a:cubicBezTo>
                  <a:pt x="12809" y="240"/>
                  <a:pt x="12792" y="257"/>
                  <a:pt x="12775" y="274"/>
                </a:cubicBezTo>
                <a:cubicBezTo>
                  <a:pt x="12769" y="279"/>
                  <a:pt x="12763" y="281"/>
                  <a:pt x="12757" y="281"/>
                </a:cubicBezTo>
                <a:cubicBezTo>
                  <a:pt x="12737" y="281"/>
                  <a:pt x="12718" y="256"/>
                  <a:pt x="12740" y="234"/>
                </a:cubicBezTo>
                <a:lnTo>
                  <a:pt x="12758" y="217"/>
                </a:lnTo>
                <a:lnTo>
                  <a:pt x="12786" y="188"/>
                </a:lnTo>
                <a:lnTo>
                  <a:pt x="12740" y="137"/>
                </a:lnTo>
                <a:cubicBezTo>
                  <a:pt x="12719" y="120"/>
                  <a:pt x="12736" y="93"/>
                  <a:pt x="12756" y="93"/>
                </a:cubicBezTo>
                <a:cubicBezTo>
                  <a:pt x="12762" y="93"/>
                  <a:pt x="12769" y="96"/>
                  <a:pt x="12775" y="103"/>
                </a:cubicBezTo>
                <a:lnTo>
                  <a:pt x="12792" y="120"/>
                </a:lnTo>
                <a:cubicBezTo>
                  <a:pt x="12803" y="131"/>
                  <a:pt x="12814" y="137"/>
                  <a:pt x="12826" y="149"/>
                </a:cubicBezTo>
                <a:lnTo>
                  <a:pt x="12871" y="103"/>
                </a:lnTo>
                <a:cubicBezTo>
                  <a:pt x="12877" y="97"/>
                  <a:pt x="12884" y="94"/>
                  <a:pt x="12891" y="94"/>
                </a:cubicBezTo>
                <a:cubicBezTo>
                  <a:pt x="12898" y="94"/>
                  <a:pt x="12906" y="97"/>
                  <a:pt x="12911" y="103"/>
                </a:cubicBezTo>
                <a:cubicBezTo>
                  <a:pt x="12919" y="88"/>
                  <a:pt x="12931" y="81"/>
                  <a:pt x="12943" y="81"/>
                </a:cubicBezTo>
                <a:close/>
                <a:moveTo>
                  <a:pt x="12099" y="537"/>
                </a:moveTo>
                <a:cubicBezTo>
                  <a:pt x="12118" y="537"/>
                  <a:pt x="12137" y="564"/>
                  <a:pt x="12120" y="581"/>
                </a:cubicBezTo>
                <a:lnTo>
                  <a:pt x="12103" y="598"/>
                </a:lnTo>
                <a:cubicBezTo>
                  <a:pt x="12091" y="610"/>
                  <a:pt x="12080" y="621"/>
                  <a:pt x="12068" y="633"/>
                </a:cubicBezTo>
                <a:lnTo>
                  <a:pt x="12120" y="678"/>
                </a:lnTo>
                <a:cubicBezTo>
                  <a:pt x="12137" y="700"/>
                  <a:pt x="12118" y="726"/>
                  <a:pt x="12097" y="726"/>
                </a:cubicBezTo>
                <a:cubicBezTo>
                  <a:pt x="12091" y="726"/>
                  <a:pt x="12085" y="723"/>
                  <a:pt x="12080" y="718"/>
                </a:cubicBezTo>
                <a:lnTo>
                  <a:pt x="12063" y="701"/>
                </a:lnTo>
                <a:lnTo>
                  <a:pt x="12034" y="673"/>
                </a:lnTo>
                <a:lnTo>
                  <a:pt x="11983" y="718"/>
                </a:lnTo>
                <a:cubicBezTo>
                  <a:pt x="11978" y="723"/>
                  <a:pt x="11972" y="726"/>
                  <a:pt x="11966" y="726"/>
                </a:cubicBezTo>
                <a:cubicBezTo>
                  <a:pt x="11946" y="726"/>
                  <a:pt x="11927" y="700"/>
                  <a:pt x="11949" y="678"/>
                </a:cubicBezTo>
                <a:lnTo>
                  <a:pt x="11966" y="667"/>
                </a:lnTo>
                <a:cubicBezTo>
                  <a:pt x="11972" y="655"/>
                  <a:pt x="11983" y="644"/>
                  <a:pt x="11994" y="633"/>
                </a:cubicBezTo>
                <a:lnTo>
                  <a:pt x="11949" y="587"/>
                </a:lnTo>
                <a:cubicBezTo>
                  <a:pt x="11927" y="566"/>
                  <a:pt x="11945" y="537"/>
                  <a:pt x="11965" y="537"/>
                </a:cubicBezTo>
                <a:cubicBezTo>
                  <a:pt x="11971" y="537"/>
                  <a:pt x="11977" y="540"/>
                  <a:pt x="11983" y="547"/>
                </a:cubicBezTo>
                <a:lnTo>
                  <a:pt x="12000" y="564"/>
                </a:lnTo>
                <a:lnTo>
                  <a:pt x="12034" y="593"/>
                </a:lnTo>
                <a:lnTo>
                  <a:pt x="12080" y="547"/>
                </a:lnTo>
                <a:cubicBezTo>
                  <a:pt x="12085" y="540"/>
                  <a:pt x="12092" y="537"/>
                  <a:pt x="12099" y="537"/>
                </a:cubicBezTo>
                <a:close/>
                <a:moveTo>
                  <a:pt x="372" y="540"/>
                </a:moveTo>
                <a:cubicBezTo>
                  <a:pt x="377" y="540"/>
                  <a:pt x="383" y="542"/>
                  <a:pt x="388" y="547"/>
                </a:cubicBezTo>
                <a:lnTo>
                  <a:pt x="405" y="564"/>
                </a:lnTo>
                <a:cubicBezTo>
                  <a:pt x="416" y="576"/>
                  <a:pt x="427" y="587"/>
                  <a:pt x="439" y="598"/>
                </a:cubicBezTo>
                <a:lnTo>
                  <a:pt x="484" y="547"/>
                </a:lnTo>
                <a:cubicBezTo>
                  <a:pt x="490" y="544"/>
                  <a:pt x="497" y="543"/>
                  <a:pt x="504" y="543"/>
                </a:cubicBezTo>
                <a:cubicBezTo>
                  <a:pt x="511" y="543"/>
                  <a:pt x="519" y="544"/>
                  <a:pt x="524" y="547"/>
                </a:cubicBezTo>
                <a:cubicBezTo>
                  <a:pt x="530" y="559"/>
                  <a:pt x="530" y="576"/>
                  <a:pt x="524" y="587"/>
                </a:cubicBezTo>
                <a:lnTo>
                  <a:pt x="507" y="604"/>
                </a:lnTo>
                <a:cubicBezTo>
                  <a:pt x="496" y="616"/>
                  <a:pt x="484" y="627"/>
                  <a:pt x="473" y="638"/>
                </a:cubicBezTo>
                <a:lnTo>
                  <a:pt x="524" y="684"/>
                </a:lnTo>
                <a:cubicBezTo>
                  <a:pt x="530" y="695"/>
                  <a:pt x="530" y="712"/>
                  <a:pt x="524" y="724"/>
                </a:cubicBezTo>
                <a:cubicBezTo>
                  <a:pt x="519" y="727"/>
                  <a:pt x="511" y="728"/>
                  <a:pt x="504" y="728"/>
                </a:cubicBezTo>
                <a:cubicBezTo>
                  <a:pt x="497" y="728"/>
                  <a:pt x="490" y="727"/>
                  <a:pt x="484" y="724"/>
                </a:cubicBezTo>
                <a:lnTo>
                  <a:pt x="467" y="707"/>
                </a:lnTo>
                <a:lnTo>
                  <a:pt x="439" y="673"/>
                </a:lnTo>
                <a:lnTo>
                  <a:pt x="388" y="724"/>
                </a:lnTo>
                <a:cubicBezTo>
                  <a:pt x="383" y="729"/>
                  <a:pt x="377" y="731"/>
                  <a:pt x="372" y="731"/>
                </a:cubicBezTo>
                <a:cubicBezTo>
                  <a:pt x="351" y="731"/>
                  <a:pt x="331" y="702"/>
                  <a:pt x="353" y="684"/>
                </a:cubicBezTo>
                <a:lnTo>
                  <a:pt x="371" y="667"/>
                </a:lnTo>
                <a:cubicBezTo>
                  <a:pt x="376" y="655"/>
                  <a:pt x="388" y="644"/>
                  <a:pt x="399" y="638"/>
                </a:cubicBezTo>
                <a:lnTo>
                  <a:pt x="353" y="587"/>
                </a:lnTo>
                <a:cubicBezTo>
                  <a:pt x="331" y="569"/>
                  <a:pt x="351" y="540"/>
                  <a:pt x="372" y="540"/>
                </a:cubicBezTo>
                <a:close/>
                <a:moveTo>
                  <a:pt x="930" y="540"/>
                </a:moveTo>
                <a:cubicBezTo>
                  <a:pt x="952" y="540"/>
                  <a:pt x="969" y="569"/>
                  <a:pt x="951" y="587"/>
                </a:cubicBezTo>
                <a:lnTo>
                  <a:pt x="934" y="604"/>
                </a:lnTo>
                <a:lnTo>
                  <a:pt x="900" y="638"/>
                </a:lnTo>
                <a:lnTo>
                  <a:pt x="951" y="684"/>
                </a:lnTo>
                <a:cubicBezTo>
                  <a:pt x="957" y="695"/>
                  <a:pt x="957" y="712"/>
                  <a:pt x="951" y="724"/>
                </a:cubicBezTo>
                <a:cubicBezTo>
                  <a:pt x="946" y="727"/>
                  <a:pt x="939" y="728"/>
                  <a:pt x="931" y="728"/>
                </a:cubicBezTo>
                <a:cubicBezTo>
                  <a:pt x="924" y="728"/>
                  <a:pt x="917" y="727"/>
                  <a:pt x="912" y="724"/>
                </a:cubicBezTo>
                <a:lnTo>
                  <a:pt x="894" y="707"/>
                </a:lnTo>
                <a:lnTo>
                  <a:pt x="866" y="673"/>
                </a:lnTo>
                <a:lnTo>
                  <a:pt x="815" y="724"/>
                </a:lnTo>
                <a:cubicBezTo>
                  <a:pt x="810" y="729"/>
                  <a:pt x="804" y="731"/>
                  <a:pt x="799" y="731"/>
                </a:cubicBezTo>
                <a:cubicBezTo>
                  <a:pt x="778" y="731"/>
                  <a:pt x="758" y="702"/>
                  <a:pt x="781" y="684"/>
                </a:cubicBezTo>
                <a:lnTo>
                  <a:pt x="798" y="667"/>
                </a:lnTo>
                <a:lnTo>
                  <a:pt x="826" y="638"/>
                </a:lnTo>
                <a:lnTo>
                  <a:pt x="781" y="587"/>
                </a:lnTo>
                <a:cubicBezTo>
                  <a:pt x="759" y="570"/>
                  <a:pt x="776" y="543"/>
                  <a:pt x="796" y="543"/>
                </a:cubicBezTo>
                <a:cubicBezTo>
                  <a:pt x="802" y="543"/>
                  <a:pt x="809" y="546"/>
                  <a:pt x="815" y="553"/>
                </a:cubicBezTo>
                <a:lnTo>
                  <a:pt x="832" y="570"/>
                </a:lnTo>
                <a:cubicBezTo>
                  <a:pt x="843" y="576"/>
                  <a:pt x="855" y="587"/>
                  <a:pt x="866" y="598"/>
                </a:cubicBezTo>
                <a:lnTo>
                  <a:pt x="912" y="547"/>
                </a:lnTo>
                <a:cubicBezTo>
                  <a:pt x="918" y="542"/>
                  <a:pt x="924" y="540"/>
                  <a:pt x="930" y="540"/>
                </a:cubicBezTo>
                <a:close/>
                <a:moveTo>
                  <a:pt x="1357" y="540"/>
                </a:moveTo>
                <a:cubicBezTo>
                  <a:pt x="1379" y="540"/>
                  <a:pt x="1397" y="569"/>
                  <a:pt x="1379" y="587"/>
                </a:cubicBezTo>
                <a:lnTo>
                  <a:pt x="1361" y="604"/>
                </a:lnTo>
                <a:cubicBezTo>
                  <a:pt x="1350" y="616"/>
                  <a:pt x="1339" y="627"/>
                  <a:pt x="1327" y="638"/>
                </a:cubicBezTo>
                <a:lnTo>
                  <a:pt x="1379" y="684"/>
                </a:lnTo>
                <a:cubicBezTo>
                  <a:pt x="1397" y="702"/>
                  <a:pt x="1379" y="731"/>
                  <a:pt x="1357" y="731"/>
                </a:cubicBezTo>
                <a:cubicBezTo>
                  <a:pt x="1351" y="731"/>
                  <a:pt x="1345" y="729"/>
                  <a:pt x="1339" y="724"/>
                </a:cubicBezTo>
                <a:lnTo>
                  <a:pt x="1322" y="707"/>
                </a:lnTo>
                <a:lnTo>
                  <a:pt x="1293" y="673"/>
                </a:lnTo>
                <a:lnTo>
                  <a:pt x="1242" y="724"/>
                </a:lnTo>
                <a:cubicBezTo>
                  <a:pt x="1237" y="729"/>
                  <a:pt x="1232" y="731"/>
                  <a:pt x="1226" y="731"/>
                </a:cubicBezTo>
                <a:cubicBezTo>
                  <a:pt x="1205" y="731"/>
                  <a:pt x="1185" y="702"/>
                  <a:pt x="1208" y="684"/>
                </a:cubicBezTo>
                <a:lnTo>
                  <a:pt x="1225" y="667"/>
                </a:lnTo>
                <a:cubicBezTo>
                  <a:pt x="1230" y="655"/>
                  <a:pt x="1242" y="644"/>
                  <a:pt x="1253" y="638"/>
                </a:cubicBezTo>
                <a:lnTo>
                  <a:pt x="1208" y="587"/>
                </a:lnTo>
                <a:cubicBezTo>
                  <a:pt x="1186" y="570"/>
                  <a:pt x="1204" y="543"/>
                  <a:pt x="1223" y="543"/>
                </a:cubicBezTo>
                <a:cubicBezTo>
                  <a:pt x="1230" y="543"/>
                  <a:pt x="1236" y="546"/>
                  <a:pt x="1242" y="553"/>
                </a:cubicBezTo>
                <a:lnTo>
                  <a:pt x="1259" y="570"/>
                </a:lnTo>
                <a:lnTo>
                  <a:pt x="1293" y="598"/>
                </a:lnTo>
                <a:lnTo>
                  <a:pt x="1339" y="547"/>
                </a:lnTo>
                <a:cubicBezTo>
                  <a:pt x="1345" y="542"/>
                  <a:pt x="1351" y="540"/>
                  <a:pt x="1357" y="540"/>
                </a:cubicBezTo>
                <a:close/>
                <a:moveTo>
                  <a:pt x="1784" y="540"/>
                </a:moveTo>
                <a:cubicBezTo>
                  <a:pt x="1806" y="540"/>
                  <a:pt x="1824" y="569"/>
                  <a:pt x="1806" y="587"/>
                </a:cubicBezTo>
                <a:lnTo>
                  <a:pt x="1789" y="604"/>
                </a:lnTo>
                <a:cubicBezTo>
                  <a:pt x="1777" y="616"/>
                  <a:pt x="1766" y="627"/>
                  <a:pt x="1754" y="638"/>
                </a:cubicBezTo>
                <a:lnTo>
                  <a:pt x="1806" y="684"/>
                </a:lnTo>
                <a:cubicBezTo>
                  <a:pt x="1824" y="702"/>
                  <a:pt x="1806" y="731"/>
                  <a:pt x="1784" y="731"/>
                </a:cubicBezTo>
                <a:cubicBezTo>
                  <a:pt x="1778" y="731"/>
                  <a:pt x="1772" y="729"/>
                  <a:pt x="1766" y="724"/>
                </a:cubicBezTo>
                <a:lnTo>
                  <a:pt x="1749" y="707"/>
                </a:lnTo>
                <a:lnTo>
                  <a:pt x="1720" y="673"/>
                </a:lnTo>
                <a:lnTo>
                  <a:pt x="1669" y="724"/>
                </a:lnTo>
                <a:cubicBezTo>
                  <a:pt x="1664" y="729"/>
                  <a:pt x="1659" y="731"/>
                  <a:pt x="1653" y="731"/>
                </a:cubicBezTo>
                <a:cubicBezTo>
                  <a:pt x="1633" y="731"/>
                  <a:pt x="1612" y="702"/>
                  <a:pt x="1635" y="684"/>
                </a:cubicBezTo>
                <a:lnTo>
                  <a:pt x="1652" y="667"/>
                </a:lnTo>
                <a:cubicBezTo>
                  <a:pt x="1658" y="655"/>
                  <a:pt x="1669" y="644"/>
                  <a:pt x="1680" y="638"/>
                </a:cubicBezTo>
                <a:lnTo>
                  <a:pt x="1635" y="587"/>
                </a:lnTo>
                <a:cubicBezTo>
                  <a:pt x="1623" y="576"/>
                  <a:pt x="1623" y="559"/>
                  <a:pt x="1635" y="553"/>
                </a:cubicBezTo>
                <a:cubicBezTo>
                  <a:pt x="1638" y="547"/>
                  <a:pt x="1643" y="544"/>
                  <a:pt x="1650" y="544"/>
                </a:cubicBezTo>
                <a:cubicBezTo>
                  <a:pt x="1656" y="544"/>
                  <a:pt x="1663" y="547"/>
                  <a:pt x="1669" y="553"/>
                </a:cubicBezTo>
                <a:lnTo>
                  <a:pt x="1686" y="570"/>
                </a:lnTo>
                <a:lnTo>
                  <a:pt x="1720" y="598"/>
                </a:lnTo>
                <a:lnTo>
                  <a:pt x="1766" y="547"/>
                </a:lnTo>
                <a:cubicBezTo>
                  <a:pt x="1772" y="542"/>
                  <a:pt x="1778" y="540"/>
                  <a:pt x="1784" y="540"/>
                </a:cubicBezTo>
                <a:close/>
                <a:moveTo>
                  <a:pt x="2211" y="540"/>
                </a:moveTo>
                <a:cubicBezTo>
                  <a:pt x="2233" y="540"/>
                  <a:pt x="2251" y="569"/>
                  <a:pt x="2233" y="587"/>
                </a:cubicBezTo>
                <a:lnTo>
                  <a:pt x="2216" y="604"/>
                </a:lnTo>
                <a:cubicBezTo>
                  <a:pt x="2204" y="616"/>
                  <a:pt x="2193" y="627"/>
                  <a:pt x="2182" y="638"/>
                </a:cubicBezTo>
                <a:lnTo>
                  <a:pt x="2233" y="684"/>
                </a:lnTo>
                <a:cubicBezTo>
                  <a:pt x="2251" y="702"/>
                  <a:pt x="2233" y="731"/>
                  <a:pt x="2211" y="731"/>
                </a:cubicBezTo>
                <a:cubicBezTo>
                  <a:pt x="2205" y="731"/>
                  <a:pt x="2199" y="729"/>
                  <a:pt x="2193" y="724"/>
                </a:cubicBezTo>
                <a:cubicBezTo>
                  <a:pt x="2187" y="718"/>
                  <a:pt x="2182" y="712"/>
                  <a:pt x="2176" y="707"/>
                </a:cubicBezTo>
                <a:lnTo>
                  <a:pt x="2147" y="673"/>
                </a:lnTo>
                <a:lnTo>
                  <a:pt x="2096" y="724"/>
                </a:lnTo>
                <a:cubicBezTo>
                  <a:pt x="2091" y="729"/>
                  <a:pt x="2086" y="731"/>
                  <a:pt x="2080" y="731"/>
                </a:cubicBezTo>
                <a:cubicBezTo>
                  <a:pt x="2060" y="731"/>
                  <a:pt x="2039" y="702"/>
                  <a:pt x="2062" y="684"/>
                </a:cubicBezTo>
                <a:lnTo>
                  <a:pt x="2079" y="667"/>
                </a:lnTo>
                <a:cubicBezTo>
                  <a:pt x="2090" y="655"/>
                  <a:pt x="2096" y="644"/>
                  <a:pt x="2108" y="638"/>
                </a:cubicBezTo>
                <a:lnTo>
                  <a:pt x="2062" y="587"/>
                </a:lnTo>
                <a:cubicBezTo>
                  <a:pt x="2041" y="570"/>
                  <a:pt x="2058" y="543"/>
                  <a:pt x="2077" y="543"/>
                </a:cubicBezTo>
                <a:cubicBezTo>
                  <a:pt x="2084" y="543"/>
                  <a:pt x="2091" y="546"/>
                  <a:pt x="2096" y="553"/>
                </a:cubicBezTo>
                <a:lnTo>
                  <a:pt x="2113" y="570"/>
                </a:lnTo>
                <a:cubicBezTo>
                  <a:pt x="2125" y="576"/>
                  <a:pt x="2136" y="587"/>
                  <a:pt x="2147" y="598"/>
                </a:cubicBezTo>
                <a:lnTo>
                  <a:pt x="2193" y="547"/>
                </a:lnTo>
                <a:cubicBezTo>
                  <a:pt x="2199" y="542"/>
                  <a:pt x="2205" y="540"/>
                  <a:pt x="2211" y="540"/>
                </a:cubicBezTo>
                <a:close/>
                <a:moveTo>
                  <a:pt x="2638" y="540"/>
                </a:moveTo>
                <a:cubicBezTo>
                  <a:pt x="2660" y="540"/>
                  <a:pt x="2678" y="569"/>
                  <a:pt x="2660" y="587"/>
                </a:cubicBezTo>
                <a:lnTo>
                  <a:pt x="2643" y="604"/>
                </a:lnTo>
                <a:lnTo>
                  <a:pt x="2609" y="638"/>
                </a:lnTo>
                <a:lnTo>
                  <a:pt x="2660" y="684"/>
                </a:lnTo>
                <a:cubicBezTo>
                  <a:pt x="2666" y="695"/>
                  <a:pt x="2666" y="712"/>
                  <a:pt x="2660" y="724"/>
                </a:cubicBezTo>
                <a:cubicBezTo>
                  <a:pt x="2654" y="727"/>
                  <a:pt x="2647" y="728"/>
                  <a:pt x="2640" y="728"/>
                </a:cubicBezTo>
                <a:cubicBezTo>
                  <a:pt x="2633" y="728"/>
                  <a:pt x="2626" y="727"/>
                  <a:pt x="2620" y="724"/>
                </a:cubicBezTo>
                <a:lnTo>
                  <a:pt x="2603" y="707"/>
                </a:lnTo>
                <a:cubicBezTo>
                  <a:pt x="2592" y="695"/>
                  <a:pt x="2586" y="684"/>
                  <a:pt x="2575" y="673"/>
                </a:cubicBezTo>
                <a:lnTo>
                  <a:pt x="2523" y="724"/>
                </a:lnTo>
                <a:cubicBezTo>
                  <a:pt x="2519" y="729"/>
                  <a:pt x="2513" y="731"/>
                  <a:pt x="2507" y="731"/>
                </a:cubicBezTo>
                <a:cubicBezTo>
                  <a:pt x="2487" y="731"/>
                  <a:pt x="2467" y="702"/>
                  <a:pt x="2489" y="684"/>
                </a:cubicBezTo>
                <a:lnTo>
                  <a:pt x="2506" y="667"/>
                </a:lnTo>
                <a:lnTo>
                  <a:pt x="2535" y="638"/>
                </a:lnTo>
                <a:lnTo>
                  <a:pt x="2489" y="587"/>
                </a:lnTo>
                <a:cubicBezTo>
                  <a:pt x="2468" y="570"/>
                  <a:pt x="2485" y="543"/>
                  <a:pt x="2505" y="543"/>
                </a:cubicBezTo>
                <a:cubicBezTo>
                  <a:pt x="2511" y="543"/>
                  <a:pt x="2518" y="546"/>
                  <a:pt x="2523" y="553"/>
                </a:cubicBezTo>
                <a:lnTo>
                  <a:pt x="2540" y="570"/>
                </a:lnTo>
                <a:cubicBezTo>
                  <a:pt x="2552" y="576"/>
                  <a:pt x="2563" y="587"/>
                  <a:pt x="2575" y="598"/>
                </a:cubicBezTo>
                <a:lnTo>
                  <a:pt x="2620" y="547"/>
                </a:lnTo>
                <a:cubicBezTo>
                  <a:pt x="2626" y="542"/>
                  <a:pt x="2632" y="540"/>
                  <a:pt x="2638" y="540"/>
                </a:cubicBezTo>
                <a:close/>
                <a:moveTo>
                  <a:pt x="3065" y="540"/>
                </a:moveTo>
                <a:cubicBezTo>
                  <a:pt x="3088" y="540"/>
                  <a:pt x="3105" y="569"/>
                  <a:pt x="3087" y="587"/>
                </a:cubicBezTo>
                <a:lnTo>
                  <a:pt x="3070" y="604"/>
                </a:lnTo>
                <a:lnTo>
                  <a:pt x="3036" y="638"/>
                </a:lnTo>
                <a:lnTo>
                  <a:pt x="3087" y="684"/>
                </a:lnTo>
                <a:cubicBezTo>
                  <a:pt x="3105" y="702"/>
                  <a:pt x="3088" y="731"/>
                  <a:pt x="3065" y="731"/>
                </a:cubicBezTo>
                <a:cubicBezTo>
                  <a:pt x="3059" y="731"/>
                  <a:pt x="3053" y="729"/>
                  <a:pt x="3047" y="724"/>
                </a:cubicBezTo>
                <a:lnTo>
                  <a:pt x="3030" y="707"/>
                </a:lnTo>
                <a:lnTo>
                  <a:pt x="3002" y="673"/>
                </a:lnTo>
                <a:lnTo>
                  <a:pt x="2950" y="724"/>
                </a:lnTo>
                <a:cubicBezTo>
                  <a:pt x="2946" y="729"/>
                  <a:pt x="2940" y="731"/>
                  <a:pt x="2935" y="731"/>
                </a:cubicBezTo>
                <a:cubicBezTo>
                  <a:pt x="2914" y="731"/>
                  <a:pt x="2894" y="702"/>
                  <a:pt x="2916" y="684"/>
                </a:cubicBezTo>
                <a:lnTo>
                  <a:pt x="2933" y="667"/>
                </a:lnTo>
                <a:lnTo>
                  <a:pt x="2962" y="638"/>
                </a:lnTo>
                <a:lnTo>
                  <a:pt x="2916" y="587"/>
                </a:lnTo>
                <a:cubicBezTo>
                  <a:pt x="2895" y="570"/>
                  <a:pt x="2912" y="543"/>
                  <a:pt x="2932" y="543"/>
                </a:cubicBezTo>
                <a:cubicBezTo>
                  <a:pt x="2938" y="543"/>
                  <a:pt x="2945" y="546"/>
                  <a:pt x="2950" y="553"/>
                </a:cubicBezTo>
                <a:lnTo>
                  <a:pt x="2968" y="570"/>
                </a:lnTo>
                <a:lnTo>
                  <a:pt x="3002" y="598"/>
                </a:lnTo>
                <a:lnTo>
                  <a:pt x="3047" y="547"/>
                </a:lnTo>
                <a:cubicBezTo>
                  <a:pt x="3053" y="542"/>
                  <a:pt x="3059" y="540"/>
                  <a:pt x="3065" y="540"/>
                </a:cubicBezTo>
                <a:close/>
                <a:moveTo>
                  <a:pt x="3516" y="537"/>
                </a:moveTo>
                <a:cubicBezTo>
                  <a:pt x="3535" y="537"/>
                  <a:pt x="3553" y="564"/>
                  <a:pt x="3531" y="581"/>
                </a:cubicBezTo>
                <a:lnTo>
                  <a:pt x="3514" y="587"/>
                </a:lnTo>
                <a:lnTo>
                  <a:pt x="3497" y="604"/>
                </a:lnTo>
                <a:cubicBezTo>
                  <a:pt x="3486" y="616"/>
                  <a:pt x="3474" y="627"/>
                  <a:pt x="3463" y="638"/>
                </a:cubicBezTo>
                <a:lnTo>
                  <a:pt x="3514" y="684"/>
                </a:lnTo>
                <a:cubicBezTo>
                  <a:pt x="3532" y="702"/>
                  <a:pt x="3515" y="731"/>
                  <a:pt x="3492" y="731"/>
                </a:cubicBezTo>
                <a:cubicBezTo>
                  <a:pt x="3487" y="731"/>
                  <a:pt x="3480" y="729"/>
                  <a:pt x="3474" y="724"/>
                </a:cubicBezTo>
                <a:lnTo>
                  <a:pt x="3457" y="707"/>
                </a:lnTo>
                <a:lnTo>
                  <a:pt x="3429" y="673"/>
                </a:lnTo>
                <a:lnTo>
                  <a:pt x="3378" y="724"/>
                </a:lnTo>
                <a:cubicBezTo>
                  <a:pt x="3373" y="729"/>
                  <a:pt x="3367" y="731"/>
                  <a:pt x="3362" y="731"/>
                </a:cubicBezTo>
                <a:cubicBezTo>
                  <a:pt x="3341" y="731"/>
                  <a:pt x="3321" y="702"/>
                  <a:pt x="3343" y="684"/>
                </a:cubicBezTo>
                <a:lnTo>
                  <a:pt x="3378" y="667"/>
                </a:lnTo>
                <a:cubicBezTo>
                  <a:pt x="3389" y="655"/>
                  <a:pt x="3400" y="644"/>
                  <a:pt x="3412" y="633"/>
                </a:cubicBezTo>
                <a:lnTo>
                  <a:pt x="3360" y="587"/>
                </a:lnTo>
                <a:cubicBezTo>
                  <a:pt x="3349" y="576"/>
                  <a:pt x="3349" y="559"/>
                  <a:pt x="3360" y="547"/>
                </a:cubicBezTo>
                <a:cubicBezTo>
                  <a:pt x="3366" y="542"/>
                  <a:pt x="3373" y="539"/>
                  <a:pt x="3380" y="539"/>
                </a:cubicBezTo>
                <a:cubicBezTo>
                  <a:pt x="3388" y="539"/>
                  <a:pt x="3395" y="542"/>
                  <a:pt x="3400" y="547"/>
                </a:cubicBezTo>
                <a:lnTo>
                  <a:pt x="3417" y="564"/>
                </a:lnTo>
                <a:lnTo>
                  <a:pt x="3446" y="593"/>
                </a:lnTo>
                <a:lnTo>
                  <a:pt x="3497" y="547"/>
                </a:lnTo>
                <a:cubicBezTo>
                  <a:pt x="3503" y="540"/>
                  <a:pt x="3509" y="537"/>
                  <a:pt x="3516" y="537"/>
                </a:cubicBezTo>
                <a:close/>
                <a:moveTo>
                  <a:pt x="3943" y="537"/>
                </a:moveTo>
                <a:cubicBezTo>
                  <a:pt x="3963" y="537"/>
                  <a:pt x="3980" y="564"/>
                  <a:pt x="3958" y="581"/>
                </a:cubicBezTo>
                <a:lnTo>
                  <a:pt x="3941" y="587"/>
                </a:lnTo>
                <a:lnTo>
                  <a:pt x="3924" y="604"/>
                </a:lnTo>
                <a:cubicBezTo>
                  <a:pt x="3913" y="616"/>
                  <a:pt x="3902" y="627"/>
                  <a:pt x="3890" y="638"/>
                </a:cubicBezTo>
                <a:lnTo>
                  <a:pt x="3941" y="684"/>
                </a:lnTo>
                <a:cubicBezTo>
                  <a:pt x="3959" y="702"/>
                  <a:pt x="3942" y="731"/>
                  <a:pt x="3920" y="731"/>
                </a:cubicBezTo>
                <a:cubicBezTo>
                  <a:pt x="3914" y="731"/>
                  <a:pt x="3908" y="729"/>
                  <a:pt x="3902" y="724"/>
                </a:cubicBezTo>
                <a:lnTo>
                  <a:pt x="3884" y="707"/>
                </a:lnTo>
                <a:cubicBezTo>
                  <a:pt x="3873" y="695"/>
                  <a:pt x="3867" y="684"/>
                  <a:pt x="3856" y="673"/>
                </a:cubicBezTo>
                <a:lnTo>
                  <a:pt x="3805" y="724"/>
                </a:lnTo>
                <a:cubicBezTo>
                  <a:pt x="3800" y="729"/>
                  <a:pt x="3794" y="731"/>
                  <a:pt x="3789" y="731"/>
                </a:cubicBezTo>
                <a:cubicBezTo>
                  <a:pt x="3768" y="731"/>
                  <a:pt x="3748" y="702"/>
                  <a:pt x="3771" y="684"/>
                </a:cubicBezTo>
                <a:lnTo>
                  <a:pt x="3805" y="667"/>
                </a:lnTo>
                <a:cubicBezTo>
                  <a:pt x="3816" y="655"/>
                  <a:pt x="3827" y="644"/>
                  <a:pt x="3839" y="633"/>
                </a:cubicBezTo>
                <a:lnTo>
                  <a:pt x="3788" y="587"/>
                </a:lnTo>
                <a:cubicBezTo>
                  <a:pt x="3770" y="566"/>
                  <a:pt x="3786" y="537"/>
                  <a:pt x="3807" y="537"/>
                </a:cubicBezTo>
                <a:cubicBezTo>
                  <a:pt x="3813" y="537"/>
                  <a:pt x="3821" y="540"/>
                  <a:pt x="3827" y="547"/>
                </a:cubicBezTo>
                <a:lnTo>
                  <a:pt x="3845" y="564"/>
                </a:lnTo>
                <a:lnTo>
                  <a:pt x="3873" y="593"/>
                </a:lnTo>
                <a:lnTo>
                  <a:pt x="3924" y="547"/>
                </a:lnTo>
                <a:cubicBezTo>
                  <a:pt x="3930" y="540"/>
                  <a:pt x="3937" y="537"/>
                  <a:pt x="3943" y="537"/>
                </a:cubicBezTo>
                <a:close/>
                <a:moveTo>
                  <a:pt x="4347" y="540"/>
                </a:moveTo>
                <a:cubicBezTo>
                  <a:pt x="4369" y="540"/>
                  <a:pt x="4387" y="569"/>
                  <a:pt x="4369" y="587"/>
                </a:cubicBezTo>
                <a:lnTo>
                  <a:pt x="4351" y="604"/>
                </a:lnTo>
                <a:lnTo>
                  <a:pt x="4317" y="638"/>
                </a:lnTo>
                <a:lnTo>
                  <a:pt x="4369" y="684"/>
                </a:lnTo>
                <a:cubicBezTo>
                  <a:pt x="4374" y="695"/>
                  <a:pt x="4374" y="712"/>
                  <a:pt x="4369" y="724"/>
                </a:cubicBezTo>
                <a:cubicBezTo>
                  <a:pt x="4363" y="727"/>
                  <a:pt x="4356" y="728"/>
                  <a:pt x="4349" y="728"/>
                </a:cubicBezTo>
                <a:cubicBezTo>
                  <a:pt x="4341" y="728"/>
                  <a:pt x="4334" y="727"/>
                  <a:pt x="4329" y="724"/>
                </a:cubicBezTo>
                <a:lnTo>
                  <a:pt x="4312" y="707"/>
                </a:lnTo>
                <a:cubicBezTo>
                  <a:pt x="4300" y="695"/>
                  <a:pt x="4294" y="684"/>
                  <a:pt x="4283" y="673"/>
                </a:cubicBezTo>
                <a:lnTo>
                  <a:pt x="4232" y="724"/>
                </a:lnTo>
                <a:cubicBezTo>
                  <a:pt x="4227" y="729"/>
                  <a:pt x="4222" y="731"/>
                  <a:pt x="4216" y="731"/>
                </a:cubicBezTo>
                <a:cubicBezTo>
                  <a:pt x="4195" y="731"/>
                  <a:pt x="4175" y="702"/>
                  <a:pt x="4198" y="684"/>
                </a:cubicBezTo>
                <a:cubicBezTo>
                  <a:pt x="4203" y="678"/>
                  <a:pt x="4209" y="673"/>
                  <a:pt x="4215" y="667"/>
                </a:cubicBezTo>
                <a:lnTo>
                  <a:pt x="4243" y="638"/>
                </a:lnTo>
                <a:lnTo>
                  <a:pt x="4198" y="587"/>
                </a:lnTo>
                <a:cubicBezTo>
                  <a:pt x="4176" y="570"/>
                  <a:pt x="4194" y="543"/>
                  <a:pt x="4213" y="543"/>
                </a:cubicBezTo>
                <a:cubicBezTo>
                  <a:pt x="4220" y="543"/>
                  <a:pt x="4226" y="546"/>
                  <a:pt x="4232" y="553"/>
                </a:cubicBezTo>
                <a:lnTo>
                  <a:pt x="4249" y="570"/>
                </a:lnTo>
                <a:cubicBezTo>
                  <a:pt x="4260" y="576"/>
                  <a:pt x="4272" y="587"/>
                  <a:pt x="4283" y="598"/>
                </a:cubicBezTo>
                <a:lnTo>
                  <a:pt x="4329" y="547"/>
                </a:lnTo>
                <a:cubicBezTo>
                  <a:pt x="4335" y="542"/>
                  <a:pt x="4341" y="540"/>
                  <a:pt x="4347" y="540"/>
                </a:cubicBezTo>
                <a:close/>
                <a:moveTo>
                  <a:pt x="4797" y="537"/>
                </a:moveTo>
                <a:cubicBezTo>
                  <a:pt x="4817" y="537"/>
                  <a:pt x="4834" y="564"/>
                  <a:pt x="4813" y="581"/>
                </a:cubicBezTo>
                <a:lnTo>
                  <a:pt x="4796" y="587"/>
                </a:lnTo>
                <a:lnTo>
                  <a:pt x="4779" y="604"/>
                </a:lnTo>
                <a:cubicBezTo>
                  <a:pt x="4767" y="616"/>
                  <a:pt x="4756" y="627"/>
                  <a:pt x="4744" y="638"/>
                </a:cubicBezTo>
                <a:cubicBezTo>
                  <a:pt x="4761" y="650"/>
                  <a:pt x="4779" y="667"/>
                  <a:pt x="4796" y="684"/>
                </a:cubicBezTo>
                <a:cubicBezTo>
                  <a:pt x="4814" y="702"/>
                  <a:pt x="4796" y="731"/>
                  <a:pt x="4774" y="731"/>
                </a:cubicBezTo>
                <a:cubicBezTo>
                  <a:pt x="4768" y="731"/>
                  <a:pt x="4762" y="729"/>
                  <a:pt x="4756" y="724"/>
                </a:cubicBezTo>
                <a:lnTo>
                  <a:pt x="4739" y="707"/>
                </a:lnTo>
                <a:lnTo>
                  <a:pt x="4710" y="673"/>
                </a:lnTo>
                <a:lnTo>
                  <a:pt x="4659" y="724"/>
                </a:lnTo>
                <a:cubicBezTo>
                  <a:pt x="4654" y="729"/>
                  <a:pt x="4649" y="731"/>
                  <a:pt x="4643" y="731"/>
                </a:cubicBezTo>
                <a:cubicBezTo>
                  <a:pt x="4622" y="731"/>
                  <a:pt x="4602" y="702"/>
                  <a:pt x="4625" y="684"/>
                </a:cubicBezTo>
                <a:lnTo>
                  <a:pt x="4659" y="667"/>
                </a:lnTo>
                <a:lnTo>
                  <a:pt x="4693" y="633"/>
                </a:lnTo>
                <a:lnTo>
                  <a:pt x="4642" y="587"/>
                </a:lnTo>
                <a:cubicBezTo>
                  <a:pt x="4625" y="566"/>
                  <a:pt x="4640" y="537"/>
                  <a:pt x="4661" y="537"/>
                </a:cubicBezTo>
                <a:cubicBezTo>
                  <a:pt x="4668" y="537"/>
                  <a:pt x="4675" y="540"/>
                  <a:pt x="4682" y="547"/>
                </a:cubicBezTo>
                <a:lnTo>
                  <a:pt x="4699" y="564"/>
                </a:lnTo>
                <a:lnTo>
                  <a:pt x="4727" y="593"/>
                </a:lnTo>
                <a:lnTo>
                  <a:pt x="4779" y="547"/>
                </a:lnTo>
                <a:cubicBezTo>
                  <a:pt x="4784" y="540"/>
                  <a:pt x="4791" y="537"/>
                  <a:pt x="4797" y="537"/>
                </a:cubicBezTo>
                <a:close/>
                <a:moveTo>
                  <a:pt x="5201" y="540"/>
                </a:moveTo>
                <a:cubicBezTo>
                  <a:pt x="5223" y="540"/>
                  <a:pt x="5241" y="569"/>
                  <a:pt x="5223" y="587"/>
                </a:cubicBezTo>
                <a:lnTo>
                  <a:pt x="5206" y="604"/>
                </a:lnTo>
                <a:cubicBezTo>
                  <a:pt x="5194" y="616"/>
                  <a:pt x="5183" y="627"/>
                  <a:pt x="5172" y="638"/>
                </a:cubicBezTo>
                <a:lnTo>
                  <a:pt x="5223" y="684"/>
                </a:lnTo>
                <a:cubicBezTo>
                  <a:pt x="5241" y="702"/>
                  <a:pt x="5223" y="731"/>
                  <a:pt x="5201" y="731"/>
                </a:cubicBezTo>
                <a:cubicBezTo>
                  <a:pt x="5195" y="731"/>
                  <a:pt x="5189" y="729"/>
                  <a:pt x="5183" y="724"/>
                </a:cubicBezTo>
                <a:cubicBezTo>
                  <a:pt x="5177" y="718"/>
                  <a:pt x="5172" y="712"/>
                  <a:pt x="5166" y="707"/>
                </a:cubicBezTo>
                <a:lnTo>
                  <a:pt x="5137" y="673"/>
                </a:lnTo>
                <a:lnTo>
                  <a:pt x="5086" y="724"/>
                </a:lnTo>
                <a:cubicBezTo>
                  <a:pt x="5081" y="729"/>
                  <a:pt x="5076" y="731"/>
                  <a:pt x="5070" y="731"/>
                </a:cubicBezTo>
                <a:cubicBezTo>
                  <a:pt x="5050" y="731"/>
                  <a:pt x="5029" y="702"/>
                  <a:pt x="5052" y="684"/>
                </a:cubicBezTo>
                <a:lnTo>
                  <a:pt x="5069" y="667"/>
                </a:lnTo>
                <a:cubicBezTo>
                  <a:pt x="5075" y="655"/>
                  <a:pt x="5086" y="644"/>
                  <a:pt x="5098" y="638"/>
                </a:cubicBezTo>
                <a:lnTo>
                  <a:pt x="5052" y="587"/>
                </a:lnTo>
                <a:cubicBezTo>
                  <a:pt x="5041" y="576"/>
                  <a:pt x="5041" y="559"/>
                  <a:pt x="5052" y="553"/>
                </a:cubicBezTo>
                <a:cubicBezTo>
                  <a:pt x="5055" y="547"/>
                  <a:pt x="5060" y="544"/>
                  <a:pt x="5067" y="544"/>
                </a:cubicBezTo>
                <a:cubicBezTo>
                  <a:pt x="5073" y="544"/>
                  <a:pt x="5080" y="547"/>
                  <a:pt x="5086" y="553"/>
                </a:cubicBezTo>
                <a:lnTo>
                  <a:pt x="5103" y="570"/>
                </a:lnTo>
                <a:lnTo>
                  <a:pt x="5137" y="598"/>
                </a:lnTo>
                <a:lnTo>
                  <a:pt x="5183" y="547"/>
                </a:lnTo>
                <a:cubicBezTo>
                  <a:pt x="5189" y="542"/>
                  <a:pt x="5195" y="540"/>
                  <a:pt x="5201" y="540"/>
                </a:cubicBezTo>
                <a:close/>
                <a:moveTo>
                  <a:pt x="5628" y="540"/>
                </a:moveTo>
                <a:cubicBezTo>
                  <a:pt x="5650" y="540"/>
                  <a:pt x="5668" y="569"/>
                  <a:pt x="5650" y="587"/>
                </a:cubicBezTo>
                <a:lnTo>
                  <a:pt x="5633" y="604"/>
                </a:lnTo>
                <a:lnTo>
                  <a:pt x="5599" y="638"/>
                </a:lnTo>
                <a:lnTo>
                  <a:pt x="5650" y="684"/>
                </a:lnTo>
                <a:cubicBezTo>
                  <a:pt x="5668" y="702"/>
                  <a:pt x="5650" y="731"/>
                  <a:pt x="5628" y="731"/>
                </a:cubicBezTo>
                <a:cubicBezTo>
                  <a:pt x="5622" y="731"/>
                  <a:pt x="5616" y="729"/>
                  <a:pt x="5610" y="724"/>
                </a:cubicBezTo>
                <a:lnTo>
                  <a:pt x="5593" y="707"/>
                </a:lnTo>
                <a:cubicBezTo>
                  <a:pt x="5582" y="695"/>
                  <a:pt x="5576" y="684"/>
                  <a:pt x="5565" y="673"/>
                </a:cubicBezTo>
                <a:lnTo>
                  <a:pt x="5513" y="724"/>
                </a:lnTo>
                <a:cubicBezTo>
                  <a:pt x="5508" y="729"/>
                  <a:pt x="5503" y="731"/>
                  <a:pt x="5497" y="731"/>
                </a:cubicBezTo>
                <a:cubicBezTo>
                  <a:pt x="5477" y="731"/>
                  <a:pt x="5457" y="702"/>
                  <a:pt x="5479" y="684"/>
                </a:cubicBezTo>
                <a:lnTo>
                  <a:pt x="5496" y="667"/>
                </a:lnTo>
                <a:lnTo>
                  <a:pt x="5525" y="638"/>
                </a:lnTo>
                <a:lnTo>
                  <a:pt x="5479" y="587"/>
                </a:lnTo>
                <a:cubicBezTo>
                  <a:pt x="5458" y="570"/>
                  <a:pt x="5475" y="543"/>
                  <a:pt x="5495" y="543"/>
                </a:cubicBezTo>
                <a:cubicBezTo>
                  <a:pt x="5501" y="543"/>
                  <a:pt x="5508" y="546"/>
                  <a:pt x="5513" y="553"/>
                </a:cubicBezTo>
                <a:lnTo>
                  <a:pt x="5530" y="570"/>
                </a:lnTo>
                <a:cubicBezTo>
                  <a:pt x="5542" y="576"/>
                  <a:pt x="5553" y="587"/>
                  <a:pt x="5565" y="598"/>
                </a:cubicBezTo>
                <a:lnTo>
                  <a:pt x="5610" y="547"/>
                </a:lnTo>
                <a:cubicBezTo>
                  <a:pt x="5616" y="542"/>
                  <a:pt x="5622" y="540"/>
                  <a:pt x="5628" y="540"/>
                </a:cubicBezTo>
                <a:close/>
                <a:moveTo>
                  <a:pt x="6055" y="540"/>
                </a:moveTo>
                <a:cubicBezTo>
                  <a:pt x="6078" y="540"/>
                  <a:pt x="6095" y="569"/>
                  <a:pt x="6077" y="587"/>
                </a:cubicBezTo>
                <a:lnTo>
                  <a:pt x="6060" y="604"/>
                </a:lnTo>
                <a:lnTo>
                  <a:pt x="6026" y="638"/>
                </a:lnTo>
                <a:lnTo>
                  <a:pt x="6077" y="684"/>
                </a:lnTo>
                <a:cubicBezTo>
                  <a:pt x="6083" y="695"/>
                  <a:pt x="6083" y="712"/>
                  <a:pt x="6077" y="724"/>
                </a:cubicBezTo>
                <a:cubicBezTo>
                  <a:pt x="6071" y="727"/>
                  <a:pt x="6064" y="728"/>
                  <a:pt x="6057" y="728"/>
                </a:cubicBezTo>
                <a:cubicBezTo>
                  <a:pt x="6050" y="728"/>
                  <a:pt x="6043" y="727"/>
                  <a:pt x="6037" y="724"/>
                </a:cubicBezTo>
                <a:lnTo>
                  <a:pt x="6020" y="707"/>
                </a:lnTo>
                <a:cubicBezTo>
                  <a:pt x="6009" y="695"/>
                  <a:pt x="6003" y="684"/>
                  <a:pt x="5992" y="673"/>
                </a:cubicBezTo>
                <a:lnTo>
                  <a:pt x="5940" y="724"/>
                </a:lnTo>
                <a:cubicBezTo>
                  <a:pt x="5936" y="729"/>
                  <a:pt x="5930" y="731"/>
                  <a:pt x="5925" y="731"/>
                </a:cubicBezTo>
                <a:cubicBezTo>
                  <a:pt x="5904" y="731"/>
                  <a:pt x="5884" y="702"/>
                  <a:pt x="5906" y="684"/>
                </a:cubicBezTo>
                <a:lnTo>
                  <a:pt x="5923" y="667"/>
                </a:lnTo>
                <a:lnTo>
                  <a:pt x="5952" y="638"/>
                </a:lnTo>
                <a:lnTo>
                  <a:pt x="5906" y="587"/>
                </a:lnTo>
                <a:cubicBezTo>
                  <a:pt x="5885" y="570"/>
                  <a:pt x="5902" y="543"/>
                  <a:pt x="5922" y="543"/>
                </a:cubicBezTo>
                <a:cubicBezTo>
                  <a:pt x="5928" y="543"/>
                  <a:pt x="5935" y="546"/>
                  <a:pt x="5940" y="553"/>
                </a:cubicBezTo>
                <a:lnTo>
                  <a:pt x="5957" y="570"/>
                </a:lnTo>
                <a:cubicBezTo>
                  <a:pt x="5969" y="576"/>
                  <a:pt x="5980" y="587"/>
                  <a:pt x="5992" y="598"/>
                </a:cubicBezTo>
                <a:lnTo>
                  <a:pt x="6037" y="547"/>
                </a:lnTo>
                <a:cubicBezTo>
                  <a:pt x="6043" y="542"/>
                  <a:pt x="6049" y="540"/>
                  <a:pt x="6055" y="540"/>
                </a:cubicBezTo>
                <a:close/>
                <a:moveTo>
                  <a:pt x="6482" y="540"/>
                </a:moveTo>
                <a:cubicBezTo>
                  <a:pt x="6505" y="540"/>
                  <a:pt x="6522" y="569"/>
                  <a:pt x="6504" y="587"/>
                </a:cubicBezTo>
                <a:lnTo>
                  <a:pt x="6487" y="604"/>
                </a:lnTo>
                <a:lnTo>
                  <a:pt x="6453" y="638"/>
                </a:lnTo>
                <a:lnTo>
                  <a:pt x="6504" y="684"/>
                </a:lnTo>
                <a:cubicBezTo>
                  <a:pt x="6522" y="702"/>
                  <a:pt x="6505" y="731"/>
                  <a:pt x="6482" y="731"/>
                </a:cubicBezTo>
                <a:cubicBezTo>
                  <a:pt x="6477" y="731"/>
                  <a:pt x="6470" y="729"/>
                  <a:pt x="6464" y="724"/>
                </a:cubicBezTo>
                <a:lnTo>
                  <a:pt x="6447" y="707"/>
                </a:lnTo>
                <a:cubicBezTo>
                  <a:pt x="6436" y="695"/>
                  <a:pt x="6430" y="684"/>
                  <a:pt x="6419" y="673"/>
                </a:cubicBezTo>
                <a:lnTo>
                  <a:pt x="6368" y="724"/>
                </a:lnTo>
                <a:cubicBezTo>
                  <a:pt x="6363" y="729"/>
                  <a:pt x="6357" y="731"/>
                  <a:pt x="6352" y="731"/>
                </a:cubicBezTo>
                <a:cubicBezTo>
                  <a:pt x="6331" y="731"/>
                  <a:pt x="6311" y="702"/>
                  <a:pt x="6333" y="684"/>
                </a:cubicBezTo>
                <a:lnTo>
                  <a:pt x="6350" y="667"/>
                </a:lnTo>
                <a:lnTo>
                  <a:pt x="6379" y="638"/>
                </a:lnTo>
                <a:lnTo>
                  <a:pt x="6333" y="587"/>
                </a:lnTo>
                <a:cubicBezTo>
                  <a:pt x="6312" y="570"/>
                  <a:pt x="6329" y="543"/>
                  <a:pt x="6349" y="543"/>
                </a:cubicBezTo>
                <a:cubicBezTo>
                  <a:pt x="6355" y="543"/>
                  <a:pt x="6362" y="546"/>
                  <a:pt x="6368" y="553"/>
                </a:cubicBezTo>
                <a:lnTo>
                  <a:pt x="6385" y="570"/>
                </a:lnTo>
                <a:cubicBezTo>
                  <a:pt x="6396" y="576"/>
                  <a:pt x="6407" y="587"/>
                  <a:pt x="6419" y="598"/>
                </a:cubicBezTo>
                <a:lnTo>
                  <a:pt x="6464" y="547"/>
                </a:lnTo>
                <a:cubicBezTo>
                  <a:pt x="6470" y="542"/>
                  <a:pt x="6477" y="540"/>
                  <a:pt x="6482" y="540"/>
                </a:cubicBezTo>
                <a:close/>
                <a:moveTo>
                  <a:pt x="6910" y="540"/>
                </a:moveTo>
                <a:cubicBezTo>
                  <a:pt x="6932" y="540"/>
                  <a:pt x="6949" y="569"/>
                  <a:pt x="6931" y="587"/>
                </a:cubicBezTo>
                <a:lnTo>
                  <a:pt x="6914" y="604"/>
                </a:lnTo>
                <a:cubicBezTo>
                  <a:pt x="6903" y="616"/>
                  <a:pt x="6891" y="627"/>
                  <a:pt x="6880" y="638"/>
                </a:cubicBezTo>
                <a:lnTo>
                  <a:pt x="6931" y="684"/>
                </a:lnTo>
                <a:cubicBezTo>
                  <a:pt x="6949" y="702"/>
                  <a:pt x="6932" y="731"/>
                  <a:pt x="6910" y="731"/>
                </a:cubicBezTo>
                <a:cubicBezTo>
                  <a:pt x="6904" y="731"/>
                  <a:pt x="6897" y="729"/>
                  <a:pt x="6891" y="724"/>
                </a:cubicBezTo>
                <a:lnTo>
                  <a:pt x="6874" y="707"/>
                </a:lnTo>
                <a:lnTo>
                  <a:pt x="6846" y="673"/>
                </a:lnTo>
                <a:lnTo>
                  <a:pt x="6795" y="724"/>
                </a:lnTo>
                <a:cubicBezTo>
                  <a:pt x="6790" y="729"/>
                  <a:pt x="6784" y="731"/>
                  <a:pt x="6779" y="731"/>
                </a:cubicBezTo>
                <a:cubicBezTo>
                  <a:pt x="6758" y="731"/>
                  <a:pt x="6738" y="702"/>
                  <a:pt x="6761" y="684"/>
                </a:cubicBezTo>
                <a:lnTo>
                  <a:pt x="6778" y="667"/>
                </a:lnTo>
                <a:cubicBezTo>
                  <a:pt x="6783" y="655"/>
                  <a:pt x="6795" y="644"/>
                  <a:pt x="6806" y="638"/>
                </a:cubicBezTo>
                <a:lnTo>
                  <a:pt x="6761" y="587"/>
                </a:lnTo>
                <a:cubicBezTo>
                  <a:pt x="6749" y="576"/>
                  <a:pt x="6749" y="559"/>
                  <a:pt x="6761" y="553"/>
                </a:cubicBezTo>
                <a:cubicBezTo>
                  <a:pt x="6763" y="547"/>
                  <a:pt x="6769" y="544"/>
                  <a:pt x="6775" y="544"/>
                </a:cubicBezTo>
                <a:cubicBezTo>
                  <a:pt x="6782" y="544"/>
                  <a:pt x="6789" y="547"/>
                  <a:pt x="6795" y="553"/>
                </a:cubicBezTo>
                <a:lnTo>
                  <a:pt x="6812" y="570"/>
                </a:lnTo>
                <a:lnTo>
                  <a:pt x="6846" y="598"/>
                </a:lnTo>
                <a:lnTo>
                  <a:pt x="6891" y="547"/>
                </a:lnTo>
                <a:cubicBezTo>
                  <a:pt x="6897" y="542"/>
                  <a:pt x="6904" y="540"/>
                  <a:pt x="6910" y="540"/>
                </a:cubicBezTo>
                <a:close/>
                <a:moveTo>
                  <a:pt x="7337" y="540"/>
                </a:moveTo>
                <a:cubicBezTo>
                  <a:pt x="7359" y="540"/>
                  <a:pt x="7377" y="569"/>
                  <a:pt x="7359" y="587"/>
                </a:cubicBezTo>
                <a:lnTo>
                  <a:pt x="7341" y="604"/>
                </a:lnTo>
                <a:lnTo>
                  <a:pt x="7307" y="638"/>
                </a:lnTo>
                <a:lnTo>
                  <a:pt x="7359" y="684"/>
                </a:lnTo>
                <a:cubicBezTo>
                  <a:pt x="7377" y="702"/>
                  <a:pt x="7359" y="731"/>
                  <a:pt x="7337" y="731"/>
                </a:cubicBezTo>
                <a:cubicBezTo>
                  <a:pt x="7331" y="731"/>
                  <a:pt x="7325" y="729"/>
                  <a:pt x="7319" y="724"/>
                </a:cubicBezTo>
                <a:lnTo>
                  <a:pt x="7302" y="707"/>
                </a:lnTo>
                <a:cubicBezTo>
                  <a:pt x="7290" y="695"/>
                  <a:pt x="7284" y="684"/>
                  <a:pt x="7273" y="673"/>
                </a:cubicBezTo>
                <a:lnTo>
                  <a:pt x="7222" y="724"/>
                </a:lnTo>
                <a:cubicBezTo>
                  <a:pt x="7217" y="729"/>
                  <a:pt x="7212" y="731"/>
                  <a:pt x="7206" y="731"/>
                </a:cubicBezTo>
                <a:cubicBezTo>
                  <a:pt x="7185" y="731"/>
                  <a:pt x="7165" y="702"/>
                  <a:pt x="7188" y="684"/>
                </a:cubicBezTo>
                <a:lnTo>
                  <a:pt x="7205" y="667"/>
                </a:lnTo>
                <a:lnTo>
                  <a:pt x="7233" y="638"/>
                </a:lnTo>
                <a:lnTo>
                  <a:pt x="7188" y="587"/>
                </a:lnTo>
                <a:cubicBezTo>
                  <a:pt x="7166" y="570"/>
                  <a:pt x="7184" y="543"/>
                  <a:pt x="7203" y="543"/>
                </a:cubicBezTo>
                <a:cubicBezTo>
                  <a:pt x="7210" y="543"/>
                  <a:pt x="7216" y="546"/>
                  <a:pt x="7222" y="553"/>
                </a:cubicBezTo>
                <a:lnTo>
                  <a:pt x="7239" y="570"/>
                </a:lnTo>
                <a:cubicBezTo>
                  <a:pt x="7250" y="576"/>
                  <a:pt x="7262" y="587"/>
                  <a:pt x="7273" y="598"/>
                </a:cubicBezTo>
                <a:lnTo>
                  <a:pt x="7319" y="547"/>
                </a:lnTo>
                <a:cubicBezTo>
                  <a:pt x="7325" y="542"/>
                  <a:pt x="7331" y="540"/>
                  <a:pt x="7337" y="540"/>
                </a:cubicBezTo>
                <a:close/>
                <a:moveTo>
                  <a:pt x="7764" y="540"/>
                </a:moveTo>
                <a:cubicBezTo>
                  <a:pt x="7786" y="540"/>
                  <a:pt x="7804" y="569"/>
                  <a:pt x="7786" y="587"/>
                </a:cubicBezTo>
                <a:lnTo>
                  <a:pt x="7769" y="604"/>
                </a:lnTo>
                <a:lnTo>
                  <a:pt x="7734" y="638"/>
                </a:lnTo>
                <a:lnTo>
                  <a:pt x="7786" y="684"/>
                </a:lnTo>
                <a:cubicBezTo>
                  <a:pt x="7791" y="695"/>
                  <a:pt x="7791" y="712"/>
                  <a:pt x="7786" y="724"/>
                </a:cubicBezTo>
                <a:cubicBezTo>
                  <a:pt x="7780" y="727"/>
                  <a:pt x="7773" y="728"/>
                  <a:pt x="7766" y="728"/>
                </a:cubicBezTo>
                <a:cubicBezTo>
                  <a:pt x="7759" y="728"/>
                  <a:pt x="7751" y="727"/>
                  <a:pt x="7746" y="724"/>
                </a:cubicBezTo>
                <a:lnTo>
                  <a:pt x="7729" y="707"/>
                </a:lnTo>
                <a:cubicBezTo>
                  <a:pt x="7717" y="695"/>
                  <a:pt x="7712" y="684"/>
                  <a:pt x="7700" y="673"/>
                </a:cubicBezTo>
                <a:lnTo>
                  <a:pt x="7649" y="724"/>
                </a:lnTo>
                <a:cubicBezTo>
                  <a:pt x="7644" y="729"/>
                  <a:pt x="7639" y="731"/>
                  <a:pt x="7633" y="731"/>
                </a:cubicBezTo>
                <a:cubicBezTo>
                  <a:pt x="7612" y="731"/>
                  <a:pt x="7592" y="702"/>
                  <a:pt x="7615" y="684"/>
                </a:cubicBezTo>
                <a:lnTo>
                  <a:pt x="7632" y="667"/>
                </a:lnTo>
                <a:lnTo>
                  <a:pt x="7660" y="638"/>
                </a:lnTo>
                <a:lnTo>
                  <a:pt x="7615" y="587"/>
                </a:lnTo>
                <a:cubicBezTo>
                  <a:pt x="7593" y="570"/>
                  <a:pt x="7611" y="543"/>
                  <a:pt x="7630" y="543"/>
                </a:cubicBezTo>
                <a:cubicBezTo>
                  <a:pt x="7637" y="543"/>
                  <a:pt x="7643" y="546"/>
                  <a:pt x="7649" y="553"/>
                </a:cubicBezTo>
                <a:lnTo>
                  <a:pt x="7666" y="570"/>
                </a:lnTo>
                <a:cubicBezTo>
                  <a:pt x="7677" y="576"/>
                  <a:pt x="7689" y="587"/>
                  <a:pt x="7700" y="598"/>
                </a:cubicBezTo>
                <a:lnTo>
                  <a:pt x="7746" y="547"/>
                </a:lnTo>
                <a:cubicBezTo>
                  <a:pt x="7752" y="542"/>
                  <a:pt x="7758" y="540"/>
                  <a:pt x="7764" y="540"/>
                </a:cubicBezTo>
                <a:close/>
                <a:moveTo>
                  <a:pt x="8191" y="540"/>
                </a:moveTo>
                <a:cubicBezTo>
                  <a:pt x="8213" y="540"/>
                  <a:pt x="8231" y="569"/>
                  <a:pt x="8213" y="587"/>
                </a:cubicBezTo>
                <a:lnTo>
                  <a:pt x="8196" y="604"/>
                </a:lnTo>
                <a:lnTo>
                  <a:pt x="8162" y="638"/>
                </a:lnTo>
                <a:lnTo>
                  <a:pt x="8213" y="684"/>
                </a:lnTo>
                <a:cubicBezTo>
                  <a:pt x="8231" y="702"/>
                  <a:pt x="8213" y="731"/>
                  <a:pt x="8191" y="731"/>
                </a:cubicBezTo>
                <a:cubicBezTo>
                  <a:pt x="8185" y="731"/>
                  <a:pt x="8179" y="729"/>
                  <a:pt x="8173" y="724"/>
                </a:cubicBezTo>
                <a:lnTo>
                  <a:pt x="8156" y="707"/>
                </a:lnTo>
                <a:cubicBezTo>
                  <a:pt x="8144" y="695"/>
                  <a:pt x="8139" y="684"/>
                  <a:pt x="8127" y="673"/>
                </a:cubicBezTo>
                <a:lnTo>
                  <a:pt x="8076" y="724"/>
                </a:lnTo>
                <a:cubicBezTo>
                  <a:pt x="8071" y="729"/>
                  <a:pt x="8066" y="731"/>
                  <a:pt x="8060" y="731"/>
                </a:cubicBezTo>
                <a:cubicBezTo>
                  <a:pt x="8040" y="731"/>
                  <a:pt x="8019" y="702"/>
                  <a:pt x="8042" y="684"/>
                </a:cubicBezTo>
                <a:lnTo>
                  <a:pt x="8059" y="667"/>
                </a:lnTo>
                <a:lnTo>
                  <a:pt x="8087" y="638"/>
                </a:lnTo>
                <a:lnTo>
                  <a:pt x="8042" y="587"/>
                </a:lnTo>
                <a:cubicBezTo>
                  <a:pt x="8020" y="570"/>
                  <a:pt x="8038" y="543"/>
                  <a:pt x="8057" y="543"/>
                </a:cubicBezTo>
                <a:cubicBezTo>
                  <a:pt x="8064" y="543"/>
                  <a:pt x="8070" y="546"/>
                  <a:pt x="8076" y="553"/>
                </a:cubicBezTo>
                <a:lnTo>
                  <a:pt x="8093" y="570"/>
                </a:lnTo>
                <a:cubicBezTo>
                  <a:pt x="8105" y="576"/>
                  <a:pt x="8116" y="587"/>
                  <a:pt x="8127" y="598"/>
                </a:cubicBezTo>
                <a:lnTo>
                  <a:pt x="8173" y="547"/>
                </a:lnTo>
                <a:cubicBezTo>
                  <a:pt x="8179" y="542"/>
                  <a:pt x="8185" y="540"/>
                  <a:pt x="8191" y="540"/>
                </a:cubicBezTo>
                <a:close/>
                <a:moveTo>
                  <a:pt x="8618" y="540"/>
                </a:moveTo>
                <a:cubicBezTo>
                  <a:pt x="8640" y="540"/>
                  <a:pt x="8658" y="569"/>
                  <a:pt x="8640" y="587"/>
                </a:cubicBezTo>
                <a:lnTo>
                  <a:pt x="8623" y="604"/>
                </a:lnTo>
                <a:cubicBezTo>
                  <a:pt x="8611" y="616"/>
                  <a:pt x="8600" y="627"/>
                  <a:pt x="8589" y="638"/>
                </a:cubicBezTo>
                <a:lnTo>
                  <a:pt x="8640" y="684"/>
                </a:lnTo>
                <a:cubicBezTo>
                  <a:pt x="8658" y="702"/>
                  <a:pt x="8640" y="731"/>
                  <a:pt x="8618" y="731"/>
                </a:cubicBezTo>
                <a:cubicBezTo>
                  <a:pt x="8612" y="731"/>
                  <a:pt x="8606" y="729"/>
                  <a:pt x="8600" y="724"/>
                </a:cubicBezTo>
                <a:lnTo>
                  <a:pt x="8583" y="707"/>
                </a:lnTo>
                <a:lnTo>
                  <a:pt x="8554" y="673"/>
                </a:lnTo>
                <a:lnTo>
                  <a:pt x="8503" y="724"/>
                </a:lnTo>
                <a:cubicBezTo>
                  <a:pt x="8498" y="729"/>
                  <a:pt x="8493" y="731"/>
                  <a:pt x="8487" y="731"/>
                </a:cubicBezTo>
                <a:cubicBezTo>
                  <a:pt x="8467" y="731"/>
                  <a:pt x="8447" y="702"/>
                  <a:pt x="8469" y="684"/>
                </a:cubicBezTo>
                <a:lnTo>
                  <a:pt x="8486" y="667"/>
                </a:lnTo>
                <a:cubicBezTo>
                  <a:pt x="8492" y="655"/>
                  <a:pt x="8503" y="644"/>
                  <a:pt x="8515" y="638"/>
                </a:cubicBezTo>
                <a:lnTo>
                  <a:pt x="8469" y="587"/>
                </a:lnTo>
                <a:cubicBezTo>
                  <a:pt x="8458" y="576"/>
                  <a:pt x="8458" y="559"/>
                  <a:pt x="8469" y="553"/>
                </a:cubicBezTo>
                <a:cubicBezTo>
                  <a:pt x="8472" y="547"/>
                  <a:pt x="8478" y="544"/>
                  <a:pt x="8484" y="544"/>
                </a:cubicBezTo>
                <a:cubicBezTo>
                  <a:pt x="8490" y="544"/>
                  <a:pt x="8498" y="547"/>
                  <a:pt x="8503" y="553"/>
                </a:cubicBezTo>
                <a:lnTo>
                  <a:pt x="8520" y="570"/>
                </a:lnTo>
                <a:lnTo>
                  <a:pt x="8554" y="598"/>
                </a:lnTo>
                <a:lnTo>
                  <a:pt x="8600" y="547"/>
                </a:lnTo>
                <a:cubicBezTo>
                  <a:pt x="8606" y="542"/>
                  <a:pt x="8612" y="540"/>
                  <a:pt x="8618" y="540"/>
                </a:cubicBezTo>
                <a:close/>
                <a:moveTo>
                  <a:pt x="9045" y="540"/>
                </a:moveTo>
                <a:cubicBezTo>
                  <a:pt x="9067" y="540"/>
                  <a:pt x="9085" y="569"/>
                  <a:pt x="9067" y="587"/>
                </a:cubicBezTo>
                <a:lnTo>
                  <a:pt x="9050" y="604"/>
                </a:lnTo>
                <a:lnTo>
                  <a:pt x="9016" y="638"/>
                </a:lnTo>
                <a:lnTo>
                  <a:pt x="9067" y="684"/>
                </a:lnTo>
                <a:cubicBezTo>
                  <a:pt x="9085" y="702"/>
                  <a:pt x="9067" y="731"/>
                  <a:pt x="9045" y="731"/>
                </a:cubicBezTo>
                <a:cubicBezTo>
                  <a:pt x="9039" y="731"/>
                  <a:pt x="9033" y="729"/>
                  <a:pt x="9027" y="724"/>
                </a:cubicBezTo>
                <a:lnTo>
                  <a:pt x="9010" y="707"/>
                </a:lnTo>
                <a:lnTo>
                  <a:pt x="8982" y="673"/>
                </a:lnTo>
                <a:lnTo>
                  <a:pt x="8930" y="724"/>
                </a:lnTo>
                <a:cubicBezTo>
                  <a:pt x="8926" y="729"/>
                  <a:pt x="8920" y="731"/>
                  <a:pt x="8915" y="731"/>
                </a:cubicBezTo>
                <a:cubicBezTo>
                  <a:pt x="8894" y="731"/>
                  <a:pt x="8874" y="702"/>
                  <a:pt x="8896" y="684"/>
                </a:cubicBezTo>
                <a:lnTo>
                  <a:pt x="8913" y="667"/>
                </a:lnTo>
                <a:lnTo>
                  <a:pt x="8942" y="638"/>
                </a:lnTo>
                <a:lnTo>
                  <a:pt x="8896" y="587"/>
                </a:lnTo>
                <a:cubicBezTo>
                  <a:pt x="8875" y="570"/>
                  <a:pt x="8892" y="543"/>
                  <a:pt x="8912" y="543"/>
                </a:cubicBezTo>
                <a:cubicBezTo>
                  <a:pt x="8918" y="543"/>
                  <a:pt x="8925" y="546"/>
                  <a:pt x="8930" y="553"/>
                </a:cubicBezTo>
                <a:lnTo>
                  <a:pt x="8947" y="570"/>
                </a:lnTo>
                <a:cubicBezTo>
                  <a:pt x="8959" y="576"/>
                  <a:pt x="8970" y="587"/>
                  <a:pt x="8982" y="598"/>
                </a:cubicBezTo>
                <a:lnTo>
                  <a:pt x="9027" y="547"/>
                </a:lnTo>
                <a:cubicBezTo>
                  <a:pt x="9033" y="542"/>
                  <a:pt x="9039" y="540"/>
                  <a:pt x="9045" y="540"/>
                </a:cubicBezTo>
                <a:close/>
                <a:moveTo>
                  <a:pt x="9472" y="540"/>
                </a:moveTo>
                <a:cubicBezTo>
                  <a:pt x="9495" y="540"/>
                  <a:pt x="9512" y="569"/>
                  <a:pt x="9494" y="587"/>
                </a:cubicBezTo>
                <a:lnTo>
                  <a:pt x="9477" y="604"/>
                </a:lnTo>
                <a:lnTo>
                  <a:pt x="9443" y="638"/>
                </a:lnTo>
                <a:lnTo>
                  <a:pt x="9494" y="684"/>
                </a:lnTo>
                <a:cubicBezTo>
                  <a:pt x="9500" y="695"/>
                  <a:pt x="9500" y="712"/>
                  <a:pt x="9494" y="724"/>
                </a:cubicBezTo>
                <a:cubicBezTo>
                  <a:pt x="9488" y="727"/>
                  <a:pt x="9481" y="728"/>
                  <a:pt x="9474" y="728"/>
                </a:cubicBezTo>
                <a:cubicBezTo>
                  <a:pt x="9467" y="728"/>
                  <a:pt x="9460" y="727"/>
                  <a:pt x="9454" y="724"/>
                </a:cubicBezTo>
                <a:lnTo>
                  <a:pt x="9437" y="707"/>
                </a:lnTo>
                <a:cubicBezTo>
                  <a:pt x="9426" y="695"/>
                  <a:pt x="9420" y="684"/>
                  <a:pt x="9409" y="673"/>
                </a:cubicBezTo>
                <a:lnTo>
                  <a:pt x="9358" y="724"/>
                </a:lnTo>
                <a:cubicBezTo>
                  <a:pt x="9353" y="729"/>
                  <a:pt x="9347" y="731"/>
                  <a:pt x="9342" y="731"/>
                </a:cubicBezTo>
                <a:cubicBezTo>
                  <a:pt x="9321" y="731"/>
                  <a:pt x="9301" y="702"/>
                  <a:pt x="9323" y="684"/>
                </a:cubicBezTo>
                <a:lnTo>
                  <a:pt x="9340" y="667"/>
                </a:lnTo>
                <a:lnTo>
                  <a:pt x="9369" y="638"/>
                </a:lnTo>
                <a:lnTo>
                  <a:pt x="9323" y="587"/>
                </a:lnTo>
                <a:cubicBezTo>
                  <a:pt x="9302" y="570"/>
                  <a:pt x="9319" y="543"/>
                  <a:pt x="9339" y="543"/>
                </a:cubicBezTo>
                <a:cubicBezTo>
                  <a:pt x="9345" y="543"/>
                  <a:pt x="9352" y="546"/>
                  <a:pt x="9358" y="553"/>
                </a:cubicBezTo>
                <a:lnTo>
                  <a:pt x="9375" y="570"/>
                </a:lnTo>
                <a:cubicBezTo>
                  <a:pt x="9386" y="576"/>
                  <a:pt x="9397" y="587"/>
                  <a:pt x="9409" y="598"/>
                </a:cubicBezTo>
                <a:lnTo>
                  <a:pt x="9454" y="547"/>
                </a:lnTo>
                <a:cubicBezTo>
                  <a:pt x="9460" y="542"/>
                  <a:pt x="9467" y="540"/>
                  <a:pt x="9472" y="540"/>
                </a:cubicBezTo>
                <a:close/>
                <a:moveTo>
                  <a:pt x="9900" y="540"/>
                </a:moveTo>
                <a:cubicBezTo>
                  <a:pt x="9922" y="540"/>
                  <a:pt x="9939" y="569"/>
                  <a:pt x="9921" y="587"/>
                </a:cubicBezTo>
                <a:lnTo>
                  <a:pt x="9904" y="604"/>
                </a:lnTo>
                <a:lnTo>
                  <a:pt x="9870" y="638"/>
                </a:lnTo>
                <a:lnTo>
                  <a:pt x="9921" y="684"/>
                </a:lnTo>
                <a:cubicBezTo>
                  <a:pt x="9939" y="702"/>
                  <a:pt x="9922" y="731"/>
                  <a:pt x="9900" y="731"/>
                </a:cubicBezTo>
                <a:cubicBezTo>
                  <a:pt x="9894" y="731"/>
                  <a:pt x="9887" y="729"/>
                  <a:pt x="9881" y="724"/>
                </a:cubicBezTo>
                <a:lnTo>
                  <a:pt x="9864" y="707"/>
                </a:lnTo>
                <a:cubicBezTo>
                  <a:pt x="9853" y="695"/>
                  <a:pt x="9847" y="684"/>
                  <a:pt x="9836" y="673"/>
                </a:cubicBezTo>
                <a:lnTo>
                  <a:pt x="9785" y="724"/>
                </a:lnTo>
                <a:cubicBezTo>
                  <a:pt x="9780" y="729"/>
                  <a:pt x="9774" y="731"/>
                  <a:pt x="9769" y="731"/>
                </a:cubicBezTo>
                <a:cubicBezTo>
                  <a:pt x="9748" y="731"/>
                  <a:pt x="9728" y="702"/>
                  <a:pt x="9750" y="684"/>
                </a:cubicBezTo>
                <a:lnTo>
                  <a:pt x="9768" y="667"/>
                </a:lnTo>
                <a:lnTo>
                  <a:pt x="9796" y="638"/>
                </a:lnTo>
                <a:lnTo>
                  <a:pt x="9750" y="587"/>
                </a:lnTo>
                <a:cubicBezTo>
                  <a:pt x="9728" y="569"/>
                  <a:pt x="9748" y="540"/>
                  <a:pt x="9769" y="540"/>
                </a:cubicBezTo>
                <a:cubicBezTo>
                  <a:pt x="9774" y="540"/>
                  <a:pt x="9780" y="542"/>
                  <a:pt x="9785" y="547"/>
                </a:cubicBezTo>
                <a:lnTo>
                  <a:pt x="9802" y="564"/>
                </a:lnTo>
                <a:cubicBezTo>
                  <a:pt x="9813" y="576"/>
                  <a:pt x="9825" y="587"/>
                  <a:pt x="9836" y="598"/>
                </a:cubicBezTo>
                <a:lnTo>
                  <a:pt x="9881" y="547"/>
                </a:lnTo>
                <a:cubicBezTo>
                  <a:pt x="9887" y="542"/>
                  <a:pt x="9894" y="540"/>
                  <a:pt x="9900" y="540"/>
                </a:cubicBezTo>
                <a:close/>
                <a:moveTo>
                  <a:pt x="10327" y="540"/>
                </a:moveTo>
                <a:cubicBezTo>
                  <a:pt x="10349" y="540"/>
                  <a:pt x="10366" y="569"/>
                  <a:pt x="10348" y="587"/>
                </a:cubicBezTo>
                <a:lnTo>
                  <a:pt x="10331" y="604"/>
                </a:lnTo>
                <a:lnTo>
                  <a:pt x="10297" y="638"/>
                </a:lnTo>
                <a:lnTo>
                  <a:pt x="10348" y="684"/>
                </a:lnTo>
                <a:cubicBezTo>
                  <a:pt x="10366" y="702"/>
                  <a:pt x="10349" y="731"/>
                  <a:pt x="10327" y="731"/>
                </a:cubicBezTo>
                <a:cubicBezTo>
                  <a:pt x="10321" y="731"/>
                  <a:pt x="10315" y="729"/>
                  <a:pt x="10309" y="724"/>
                </a:cubicBezTo>
                <a:lnTo>
                  <a:pt x="10292" y="707"/>
                </a:lnTo>
                <a:lnTo>
                  <a:pt x="10263" y="673"/>
                </a:lnTo>
                <a:lnTo>
                  <a:pt x="10212" y="724"/>
                </a:lnTo>
                <a:cubicBezTo>
                  <a:pt x="10207" y="729"/>
                  <a:pt x="10201" y="731"/>
                  <a:pt x="10196" y="731"/>
                </a:cubicBezTo>
                <a:cubicBezTo>
                  <a:pt x="10175" y="731"/>
                  <a:pt x="10155" y="702"/>
                  <a:pt x="10178" y="684"/>
                </a:cubicBezTo>
                <a:lnTo>
                  <a:pt x="10195" y="667"/>
                </a:lnTo>
                <a:lnTo>
                  <a:pt x="10223" y="638"/>
                </a:lnTo>
                <a:lnTo>
                  <a:pt x="10178" y="587"/>
                </a:lnTo>
                <a:cubicBezTo>
                  <a:pt x="10156" y="570"/>
                  <a:pt x="10174" y="543"/>
                  <a:pt x="10193" y="543"/>
                </a:cubicBezTo>
                <a:cubicBezTo>
                  <a:pt x="10200" y="543"/>
                  <a:pt x="10206" y="546"/>
                  <a:pt x="10212" y="553"/>
                </a:cubicBezTo>
                <a:lnTo>
                  <a:pt x="10229" y="570"/>
                </a:lnTo>
                <a:lnTo>
                  <a:pt x="10263" y="598"/>
                </a:lnTo>
                <a:lnTo>
                  <a:pt x="10309" y="547"/>
                </a:lnTo>
                <a:cubicBezTo>
                  <a:pt x="10315" y="542"/>
                  <a:pt x="10321" y="540"/>
                  <a:pt x="10327" y="540"/>
                </a:cubicBezTo>
                <a:close/>
                <a:moveTo>
                  <a:pt x="10754" y="540"/>
                </a:moveTo>
                <a:cubicBezTo>
                  <a:pt x="10776" y="540"/>
                  <a:pt x="10794" y="569"/>
                  <a:pt x="10776" y="587"/>
                </a:cubicBezTo>
                <a:lnTo>
                  <a:pt x="10759" y="604"/>
                </a:lnTo>
                <a:cubicBezTo>
                  <a:pt x="10747" y="616"/>
                  <a:pt x="10736" y="627"/>
                  <a:pt x="10724" y="638"/>
                </a:cubicBezTo>
                <a:lnTo>
                  <a:pt x="10776" y="684"/>
                </a:lnTo>
                <a:cubicBezTo>
                  <a:pt x="10794" y="702"/>
                  <a:pt x="10776" y="731"/>
                  <a:pt x="10754" y="731"/>
                </a:cubicBezTo>
                <a:cubicBezTo>
                  <a:pt x="10748" y="731"/>
                  <a:pt x="10742" y="729"/>
                  <a:pt x="10736" y="724"/>
                </a:cubicBezTo>
                <a:cubicBezTo>
                  <a:pt x="10730" y="718"/>
                  <a:pt x="10724" y="712"/>
                  <a:pt x="10719" y="707"/>
                </a:cubicBezTo>
                <a:cubicBezTo>
                  <a:pt x="10707" y="695"/>
                  <a:pt x="10702" y="684"/>
                  <a:pt x="10690" y="673"/>
                </a:cubicBezTo>
                <a:lnTo>
                  <a:pt x="10639" y="724"/>
                </a:lnTo>
                <a:cubicBezTo>
                  <a:pt x="10633" y="727"/>
                  <a:pt x="10628" y="728"/>
                  <a:pt x="10622" y="728"/>
                </a:cubicBezTo>
                <a:cubicBezTo>
                  <a:pt x="10616" y="728"/>
                  <a:pt x="10610" y="727"/>
                  <a:pt x="10605" y="724"/>
                </a:cubicBezTo>
                <a:cubicBezTo>
                  <a:pt x="10593" y="712"/>
                  <a:pt x="10593" y="695"/>
                  <a:pt x="10605" y="684"/>
                </a:cubicBezTo>
                <a:lnTo>
                  <a:pt x="10622" y="667"/>
                </a:lnTo>
                <a:cubicBezTo>
                  <a:pt x="10633" y="655"/>
                  <a:pt x="10639" y="644"/>
                  <a:pt x="10650" y="638"/>
                </a:cubicBezTo>
                <a:lnTo>
                  <a:pt x="10605" y="587"/>
                </a:lnTo>
                <a:cubicBezTo>
                  <a:pt x="10593" y="576"/>
                  <a:pt x="10593" y="559"/>
                  <a:pt x="10605" y="553"/>
                </a:cubicBezTo>
                <a:cubicBezTo>
                  <a:pt x="10610" y="547"/>
                  <a:pt x="10616" y="544"/>
                  <a:pt x="10622" y="544"/>
                </a:cubicBezTo>
                <a:cubicBezTo>
                  <a:pt x="10628" y="544"/>
                  <a:pt x="10633" y="547"/>
                  <a:pt x="10639" y="553"/>
                </a:cubicBezTo>
                <a:lnTo>
                  <a:pt x="10656" y="570"/>
                </a:lnTo>
                <a:lnTo>
                  <a:pt x="10690" y="598"/>
                </a:lnTo>
                <a:lnTo>
                  <a:pt x="10736" y="547"/>
                </a:lnTo>
                <a:cubicBezTo>
                  <a:pt x="10742" y="542"/>
                  <a:pt x="10748" y="540"/>
                  <a:pt x="10754" y="540"/>
                </a:cubicBezTo>
                <a:close/>
                <a:moveTo>
                  <a:pt x="11228" y="533"/>
                </a:moveTo>
                <a:cubicBezTo>
                  <a:pt x="11252" y="533"/>
                  <a:pt x="11276" y="559"/>
                  <a:pt x="11260" y="587"/>
                </a:cubicBezTo>
                <a:lnTo>
                  <a:pt x="11203" y="587"/>
                </a:lnTo>
                <a:lnTo>
                  <a:pt x="11186" y="604"/>
                </a:lnTo>
                <a:lnTo>
                  <a:pt x="11151" y="638"/>
                </a:lnTo>
                <a:lnTo>
                  <a:pt x="11203" y="684"/>
                </a:lnTo>
                <a:cubicBezTo>
                  <a:pt x="11208" y="695"/>
                  <a:pt x="11208" y="712"/>
                  <a:pt x="11203" y="724"/>
                </a:cubicBezTo>
                <a:cubicBezTo>
                  <a:pt x="11197" y="727"/>
                  <a:pt x="11190" y="728"/>
                  <a:pt x="11183" y="728"/>
                </a:cubicBezTo>
                <a:cubicBezTo>
                  <a:pt x="11176" y="728"/>
                  <a:pt x="11169" y="727"/>
                  <a:pt x="11163" y="724"/>
                </a:cubicBezTo>
                <a:lnTo>
                  <a:pt x="11146" y="707"/>
                </a:lnTo>
                <a:cubicBezTo>
                  <a:pt x="11134" y="695"/>
                  <a:pt x="11129" y="684"/>
                  <a:pt x="11117" y="673"/>
                </a:cubicBezTo>
                <a:lnTo>
                  <a:pt x="11066" y="724"/>
                </a:lnTo>
                <a:cubicBezTo>
                  <a:pt x="11061" y="729"/>
                  <a:pt x="11056" y="731"/>
                  <a:pt x="11050" y="731"/>
                </a:cubicBezTo>
                <a:cubicBezTo>
                  <a:pt x="11030" y="731"/>
                  <a:pt x="11009" y="702"/>
                  <a:pt x="11032" y="684"/>
                </a:cubicBezTo>
                <a:lnTo>
                  <a:pt x="11049" y="667"/>
                </a:lnTo>
                <a:lnTo>
                  <a:pt x="11077" y="638"/>
                </a:lnTo>
                <a:lnTo>
                  <a:pt x="11032" y="587"/>
                </a:lnTo>
                <a:cubicBezTo>
                  <a:pt x="11010" y="570"/>
                  <a:pt x="11028" y="543"/>
                  <a:pt x="11047" y="543"/>
                </a:cubicBezTo>
                <a:cubicBezTo>
                  <a:pt x="11054" y="543"/>
                  <a:pt x="11060" y="546"/>
                  <a:pt x="11066" y="553"/>
                </a:cubicBezTo>
                <a:lnTo>
                  <a:pt x="11083" y="570"/>
                </a:lnTo>
                <a:cubicBezTo>
                  <a:pt x="11095" y="576"/>
                  <a:pt x="11106" y="587"/>
                  <a:pt x="11117" y="598"/>
                </a:cubicBezTo>
                <a:lnTo>
                  <a:pt x="11163" y="547"/>
                </a:lnTo>
                <a:cubicBezTo>
                  <a:pt x="11169" y="544"/>
                  <a:pt x="11176" y="543"/>
                  <a:pt x="11183" y="543"/>
                </a:cubicBezTo>
                <a:cubicBezTo>
                  <a:pt x="11190" y="543"/>
                  <a:pt x="11197" y="544"/>
                  <a:pt x="11203" y="547"/>
                </a:cubicBezTo>
                <a:cubicBezTo>
                  <a:pt x="11209" y="537"/>
                  <a:pt x="11219" y="533"/>
                  <a:pt x="11228" y="533"/>
                </a:cubicBezTo>
                <a:close/>
                <a:moveTo>
                  <a:pt x="11608" y="540"/>
                </a:moveTo>
                <a:cubicBezTo>
                  <a:pt x="11630" y="540"/>
                  <a:pt x="11648" y="569"/>
                  <a:pt x="11630" y="587"/>
                </a:cubicBezTo>
                <a:lnTo>
                  <a:pt x="11613" y="604"/>
                </a:lnTo>
                <a:lnTo>
                  <a:pt x="11579" y="638"/>
                </a:lnTo>
                <a:lnTo>
                  <a:pt x="11630" y="684"/>
                </a:lnTo>
                <a:cubicBezTo>
                  <a:pt x="11648" y="702"/>
                  <a:pt x="11630" y="731"/>
                  <a:pt x="11608" y="731"/>
                </a:cubicBezTo>
                <a:cubicBezTo>
                  <a:pt x="11602" y="731"/>
                  <a:pt x="11596" y="729"/>
                  <a:pt x="11590" y="724"/>
                </a:cubicBezTo>
                <a:lnTo>
                  <a:pt x="11573" y="707"/>
                </a:lnTo>
                <a:cubicBezTo>
                  <a:pt x="11562" y="695"/>
                  <a:pt x="11556" y="684"/>
                  <a:pt x="11544" y="673"/>
                </a:cubicBezTo>
                <a:lnTo>
                  <a:pt x="11493" y="724"/>
                </a:lnTo>
                <a:cubicBezTo>
                  <a:pt x="11488" y="729"/>
                  <a:pt x="11483" y="731"/>
                  <a:pt x="11477" y="731"/>
                </a:cubicBezTo>
                <a:cubicBezTo>
                  <a:pt x="11457" y="731"/>
                  <a:pt x="11437" y="702"/>
                  <a:pt x="11459" y="684"/>
                </a:cubicBezTo>
                <a:lnTo>
                  <a:pt x="11476" y="667"/>
                </a:lnTo>
                <a:lnTo>
                  <a:pt x="11505" y="638"/>
                </a:lnTo>
                <a:lnTo>
                  <a:pt x="11459" y="587"/>
                </a:lnTo>
                <a:cubicBezTo>
                  <a:pt x="11438" y="570"/>
                  <a:pt x="11455" y="543"/>
                  <a:pt x="11475" y="543"/>
                </a:cubicBezTo>
                <a:cubicBezTo>
                  <a:pt x="11481" y="543"/>
                  <a:pt x="11488" y="546"/>
                  <a:pt x="11493" y="553"/>
                </a:cubicBezTo>
                <a:lnTo>
                  <a:pt x="11510" y="570"/>
                </a:lnTo>
                <a:lnTo>
                  <a:pt x="11544" y="598"/>
                </a:lnTo>
                <a:lnTo>
                  <a:pt x="11590" y="547"/>
                </a:lnTo>
                <a:cubicBezTo>
                  <a:pt x="11596" y="542"/>
                  <a:pt x="11602" y="540"/>
                  <a:pt x="11608" y="540"/>
                </a:cubicBezTo>
                <a:close/>
                <a:moveTo>
                  <a:pt x="12462" y="540"/>
                </a:moveTo>
                <a:cubicBezTo>
                  <a:pt x="12485" y="540"/>
                  <a:pt x="12502" y="569"/>
                  <a:pt x="12484" y="587"/>
                </a:cubicBezTo>
                <a:lnTo>
                  <a:pt x="12467" y="604"/>
                </a:lnTo>
                <a:lnTo>
                  <a:pt x="12433" y="638"/>
                </a:lnTo>
                <a:lnTo>
                  <a:pt x="12484" y="684"/>
                </a:lnTo>
                <a:cubicBezTo>
                  <a:pt x="12502" y="702"/>
                  <a:pt x="12485" y="731"/>
                  <a:pt x="12462" y="731"/>
                </a:cubicBezTo>
                <a:cubicBezTo>
                  <a:pt x="12456" y="731"/>
                  <a:pt x="12450" y="729"/>
                  <a:pt x="12444" y="724"/>
                </a:cubicBezTo>
                <a:lnTo>
                  <a:pt x="12427" y="707"/>
                </a:lnTo>
                <a:cubicBezTo>
                  <a:pt x="12416" y="695"/>
                  <a:pt x="12410" y="684"/>
                  <a:pt x="12399" y="673"/>
                </a:cubicBezTo>
                <a:lnTo>
                  <a:pt x="12347" y="724"/>
                </a:lnTo>
                <a:cubicBezTo>
                  <a:pt x="12342" y="727"/>
                  <a:pt x="12335" y="728"/>
                  <a:pt x="12328" y="728"/>
                </a:cubicBezTo>
                <a:cubicBezTo>
                  <a:pt x="12322" y="728"/>
                  <a:pt x="12316" y="727"/>
                  <a:pt x="12313" y="724"/>
                </a:cubicBezTo>
                <a:cubicBezTo>
                  <a:pt x="12302" y="712"/>
                  <a:pt x="12302" y="695"/>
                  <a:pt x="12313" y="684"/>
                </a:cubicBezTo>
                <a:lnTo>
                  <a:pt x="12330" y="667"/>
                </a:lnTo>
                <a:cubicBezTo>
                  <a:pt x="12342" y="655"/>
                  <a:pt x="12347" y="644"/>
                  <a:pt x="12359" y="638"/>
                </a:cubicBezTo>
                <a:lnTo>
                  <a:pt x="12313" y="587"/>
                </a:lnTo>
                <a:cubicBezTo>
                  <a:pt x="12302" y="576"/>
                  <a:pt x="12302" y="559"/>
                  <a:pt x="12313" y="553"/>
                </a:cubicBezTo>
                <a:cubicBezTo>
                  <a:pt x="12316" y="547"/>
                  <a:pt x="12322" y="544"/>
                  <a:pt x="12328" y="544"/>
                </a:cubicBezTo>
                <a:cubicBezTo>
                  <a:pt x="12335" y="544"/>
                  <a:pt x="12342" y="547"/>
                  <a:pt x="12347" y="553"/>
                </a:cubicBezTo>
                <a:lnTo>
                  <a:pt x="12365" y="570"/>
                </a:lnTo>
                <a:cubicBezTo>
                  <a:pt x="12376" y="576"/>
                  <a:pt x="12387" y="587"/>
                  <a:pt x="12399" y="598"/>
                </a:cubicBezTo>
                <a:lnTo>
                  <a:pt x="12444" y="547"/>
                </a:lnTo>
                <a:cubicBezTo>
                  <a:pt x="12450" y="542"/>
                  <a:pt x="12456" y="540"/>
                  <a:pt x="12462" y="540"/>
                </a:cubicBezTo>
                <a:close/>
                <a:moveTo>
                  <a:pt x="12940" y="530"/>
                </a:moveTo>
                <a:cubicBezTo>
                  <a:pt x="12965" y="530"/>
                  <a:pt x="12991" y="556"/>
                  <a:pt x="12980" y="587"/>
                </a:cubicBezTo>
                <a:lnTo>
                  <a:pt x="12911" y="587"/>
                </a:lnTo>
                <a:lnTo>
                  <a:pt x="12894" y="604"/>
                </a:lnTo>
                <a:lnTo>
                  <a:pt x="12860" y="638"/>
                </a:lnTo>
                <a:lnTo>
                  <a:pt x="12911" y="684"/>
                </a:lnTo>
                <a:cubicBezTo>
                  <a:pt x="12917" y="695"/>
                  <a:pt x="12917" y="712"/>
                  <a:pt x="12911" y="724"/>
                </a:cubicBezTo>
                <a:cubicBezTo>
                  <a:pt x="12906" y="727"/>
                  <a:pt x="12898" y="728"/>
                  <a:pt x="12891" y="728"/>
                </a:cubicBezTo>
                <a:cubicBezTo>
                  <a:pt x="12884" y="728"/>
                  <a:pt x="12877" y="727"/>
                  <a:pt x="12871" y="724"/>
                </a:cubicBezTo>
                <a:lnTo>
                  <a:pt x="12854" y="707"/>
                </a:lnTo>
                <a:cubicBezTo>
                  <a:pt x="12843" y="695"/>
                  <a:pt x="12837" y="684"/>
                  <a:pt x="12826" y="673"/>
                </a:cubicBezTo>
                <a:lnTo>
                  <a:pt x="12775" y="724"/>
                </a:lnTo>
                <a:cubicBezTo>
                  <a:pt x="12770" y="729"/>
                  <a:pt x="12764" y="731"/>
                  <a:pt x="12759" y="731"/>
                </a:cubicBezTo>
                <a:cubicBezTo>
                  <a:pt x="12738" y="731"/>
                  <a:pt x="12718" y="702"/>
                  <a:pt x="12740" y="684"/>
                </a:cubicBezTo>
                <a:lnTo>
                  <a:pt x="12758" y="667"/>
                </a:lnTo>
                <a:lnTo>
                  <a:pt x="12786" y="638"/>
                </a:lnTo>
                <a:lnTo>
                  <a:pt x="12740" y="587"/>
                </a:lnTo>
                <a:cubicBezTo>
                  <a:pt x="12719" y="570"/>
                  <a:pt x="12736" y="543"/>
                  <a:pt x="12756" y="543"/>
                </a:cubicBezTo>
                <a:cubicBezTo>
                  <a:pt x="12762" y="543"/>
                  <a:pt x="12769" y="546"/>
                  <a:pt x="12775" y="553"/>
                </a:cubicBezTo>
                <a:lnTo>
                  <a:pt x="12792" y="570"/>
                </a:lnTo>
                <a:cubicBezTo>
                  <a:pt x="12803" y="576"/>
                  <a:pt x="12814" y="587"/>
                  <a:pt x="12826" y="598"/>
                </a:cubicBezTo>
                <a:lnTo>
                  <a:pt x="12871" y="547"/>
                </a:lnTo>
                <a:cubicBezTo>
                  <a:pt x="12877" y="544"/>
                  <a:pt x="12884" y="543"/>
                  <a:pt x="12891" y="543"/>
                </a:cubicBezTo>
                <a:cubicBezTo>
                  <a:pt x="12898" y="543"/>
                  <a:pt x="12906" y="544"/>
                  <a:pt x="12911" y="547"/>
                </a:cubicBezTo>
                <a:cubicBezTo>
                  <a:pt x="12918" y="535"/>
                  <a:pt x="12929" y="530"/>
                  <a:pt x="12940" y="530"/>
                </a:cubicBezTo>
                <a:close/>
                <a:moveTo>
                  <a:pt x="504" y="989"/>
                </a:moveTo>
                <a:cubicBezTo>
                  <a:pt x="511" y="989"/>
                  <a:pt x="519" y="991"/>
                  <a:pt x="524" y="997"/>
                </a:cubicBezTo>
                <a:cubicBezTo>
                  <a:pt x="530" y="1009"/>
                  <a:pt x="530" y="1020"/>
                  <a:pt x="524" y="1031"/>
                </a:cubicBezTo>
                <a:lnTo>
                  <a:pt x="524" y="1037"/>
                </a:lnTo>
                <a:lnTo>
                  <a:pt x="507" y="1054"/>
                </a:lnTo>
                <a:cubicBezTo>
                  <a:pt x="496" y="1065"/>
                  <a:pt x="484" y="1077"/>
                  <a:pt x="473" y="1083"/>
                </a:cubicBezTo>
                <a:lnTo>
                  <a:pt x="524" y="1134"/>
                </a:lnTo>
                <a:cubicBezTo>
                  <a:pt x="530" y="1145"/>
                  <a:pt x="530" y="1157"/>
                  <a:pt x="524" y="1168"/>
                </a:cubicBezTo>
                <a:cubicBezTo>
                  <a:pt x="519" y="1174"/>
                  <a:pt x="511" y="1177"/>
                  <a:pt x="504" y="1177"/>
                </a:cubicBezTo>
                <a:cubicBezTo>
                  <a:pt x="497" y="1177"/>
                  <a:pt x="490" y="1174"/>
                  <a:pt x="484" y="1168"/>
                </a:cubicBezTo>
                <a:lnTo>
                  <a:pt x="467" y="1157"/>
                </a:lnTo>
                <a:lnTo>
                  <a:pt x="439" y="1122"/>
                </a:lnTo>
                <a:lnTo>
                  <a:pt x="388" y="1168"/>
                </a:lnTo>
                <a:cubicBezTo>
                  <a:pt x="382" y="1175"/>
                  <a:pt x="375" y="1178"/>
                  <a:pt x="369" y="1178"/>
                </a:cubicBezTo>
                <a:cubicBezTo>
                  <a:pt x="349" y="1178"/>
                  <a:pt x="332" y="1151"/>
                  <a:pt x="353" y="1134"/>
                </a:cubicBezTo>
                <a:lnTo>
                  <a:pt x="371" y="1117"/>
                </a:lnTo>
                <a:cubicBezTo>
                  <a:pt x="376" y="1105"/>
                  <a:pt x="388" y="1094"/>
                  <a:pt x="399" y="1083"/>
                </a:cubicBezTo>
                <a:lnTo>
                  <a:pt x="353" y="1037"/>
                </a:lnTo>
                <a:cubicBezTo>
                  <a:pt x="331" y="1015"/>
                  <a:pt x="350" y="990"/>
                  <a:pt x="370" y="990"/>
                </a:cubicBezTo>
                <a:cubicBezTo>
                  <a:pt x="376" y="990"/>
                  <a:pt x="382" y="992"/>
                  <a:pt x="388" y="997"/>
                </a:cubicBezTo>
                <a:lnTo>
                  <a:pt x="405" y="1014"/>
                </a:lnTo>
                <a:cubicBezTo>
                  <a:pt x="416" y="1026"/>
                  <a:pt x="427" y="1037"/>
                  <a:pt x="439" y="1048"/>
                </a:cubicBezTo>
                <a:lnTo>
                  <a:pt x="484" y="997"/>
                </a:lnTo>
                <a:cubicBezTo>
                  <a:pt x="490" y="991"/>
                  <a:pt x="497" y="989"/>
                  <a:pt x="504" y="989"/>
                </a:cubicBezTo>
                <a:close/>
                <a:moveTo>
                  <a:pt x="931" y="990"/>
                </a:moveTo>
                <a:cubicBezTo>
                  <a:pt x="953" y="990"/>
                  <a:pt x="969" y="1015"/>
                  <a:pt x="951" y="1037"/>
                </a:cubicBezTo>
                <a:lnTo>
                  <a:pt x="934" y="1054"/>
                </a:lnTo>
                <a:lnTo>
                  <a:pt x="900" y="1083"/>
                </a:lnTo>
                <a:lnTo>
                  <a:pt x="951" y="1134"/>
                </a:lnTo>
                <a:cubicBezTo>
                  <a:pt x="957" y="1145"/>
                  <a:pt x="957" y="1162"/>
                  <a:pt x="951" y="1168"/>
                </a:cubicBezTo>
                <a:cubicBezTo>
                  <a:pt x="946" y="1174"/>
                  <a:pt x="939" y="1177"/>
                  <a:pt x="931" y="1177"/>
                </a:cubicBezTo>
                <a:cubicBezTo>
                  <a:pt x="924" y="1177"/>
                  <a:pt x="917" y="1174"/>
                  <a:pt x="912" y="1168"/>
                </a:cubicBezTo>
                <a:lnTo>
                  <a:pt x="894" y="1157"/>
                </a:lnTo>
                <a:lnTo>
                  <a:pt x="866" y="1122"/>
                </a:lnTo>
                <a:lnTo>
                  <a:pt x="815" y="1168"/>
                </a:lnTo>
                <a:cubicBezTo>
                  <a:pt x="809" y="1175"/>
                  <a:pt x="802" y="1178"/>
                  <a:pt x="796" y="1178"/>
                </a:cubicBezTo>
                <a:cubicBezTo>
                  <a:pt x="776" y="1178"/>
                  <a:pt x="759" y="1151"/>
                  <a:pt x="781" y="1134"/>
                </a:cubicBezTo>
                <a:lnTo>
                  <a:pt x="798" y="1117"/>
                </a:lnTo>
                <a:lnTo>
                  <a:pt x="826" y="1083"/>
                </a:lnTo>
                <a:lnTo>
                  <a:pt x="781" y="1037"/>
                </a:lnTo>
                <a:cubicBezTo>
                  <a:pt x="759" y="1015"/>
                  <a:pt x="777" y="990"/>
                  <a:pt x="797" y="990"/>
                </a:cubicBezTo>
                <a:cubicBezTo>
                  <a:pt x="803" y="990"/>
                  <a:pt x="810" y="992"/>
                  <a:pt x="815" y="997"/>
                </a:cubicBezTo>
                <a:lnTo>
                  <a:pt x="832" y="1014"/>
                </a:lnTo>
                <a:lnTo>
                  <a:pt x="866" y="1048"/>
                </a:lnTo>
                <a:lnTo>
                  <a:pt x="912" y="997"/>
                </a:lnTo>
                <a:cubicBezTo>
                  <a:pt x="918" y="992"/>
                  <a:pt x="925" y="990"/>
                  <a:pt x="931" y="990"/>
                </a:cubicBezTo>
                <a:close/>
                <a:moveTo>
                  <a:pt x="1358" y="990"/>
                </a:moveTo>
                <a:cubicBezTo>
                  <a:pt x="1380" y="990"/>
                  <a:pt x="1396" y="1015"/>
                  <a:pt x="1379" y="1037"/>
                </a:cubicBezTo>
                <a:lnTo>
                  <a:pt x="1361" y="1054"/>
                </a:lnTo>
                <a:cubicBezTo>
                  <a:pt x="1350" y="1065"/>
                  <a:pt x="1339" y="1077"/>
                  <a:pt x="1327" y="1083"/>
                </a:cubicBezTo>
                <a:lnTo>
                  <a:pt x="1379" y="1134"/>
                </a:lnTo>
                <a:cubicBezTo>
                  <a:pt x="1396" y="1151"/>
                  <a:pt x="1381" y="1178"/>
                  <a:pt x="1360" y="1178"/>
                </a:cubicBezTo>
                <a:cubicBezTo>
                  <a:pt x="1353" y="1178"/>
                  <a:pt x="1346" y="1175"/>
                  <a:pt x="1339" y="1168"/>
                </a:cubicBezTo>
                <a:lnTo>
                  <a:pt x="1322" y="1157"/>
                </a:lnTo>
                <a:lnTo>
                  <a:pt x="1293" y="1122"/>
                </a:lnTo>
                <a:lnTo>
                  <a:pt x="1242" y="1168"/>
                </a:lnTo>
                <a:cubicBezTo>
                  <a:pt x="1236" y="1175"/>
                  <a:pt x="1230" y="1178"/>
                  <a:pt x="1223" y="1178"/>
                </a:cubicBezTo>
                <a:cubicBezTo>
                  <a:pt x="1204" y="1178"/>
                  <a:pt x="1186" y="1151"/>
                  <a:pt x="1208" y="1134"/>
                </a:cubicBezTo>
                <a:lnTo>
                  <a:pt x="1225" y="1117"/>
                </a:lnTo>
                <a:lnTo>
                  <a:pt x="1253" y="1083"/>
                </a:lnTo>
                <a:lnTo>
                  <a:pt x="1208" y="1037"/>
                </a:lnTo>
                <a:cubicBezTo>
                  <a:pt x="1186" y="1015"/>
                  <a:pt x="1204" y="990"/>
                  <a:pt x="1225" y="990"/>
                </a:cubicBezTo>
                <a:cubicBezTo>
                  <a:pt x="1231" y="990"/>
                  <a:pt x="1237" y="992"/>
                  <a:pt x="1242" y="997"/>
                </a:cubicBezTo>
                <a:lnTo>
                  <a:pt x="1259" y="1014"/>
                </a:lnTo>
                <a:lnTo>
                  <a:pt x="1293" y="1048"/>
                </a:lnTo>
                <a:lnTo>
                  <a:pt x="1339" y="997"/>
                </a:lnTo>
                <a:cubicBezTo>
                  <a:pt x="1345" y="992"/>
                  <a:pt x="1352" y="990"/>
                  <a:pt x="1358" y="990"/>
                </a:cubicBezTo>
                <a:close/>
                <a:moveTo>
                  <a:pt x="1650" y="989"/>
                </a:moveTo>
                <a:cubicBezTo>
                  <a:pt x="1656" y="989"/>
                  <a:pt x="1663" y="991"/>
                  <a:pt x="1669" y="997"/>
                </a:cubicBezTo>
                <a:lnTo>
                  <a:pt x="1686" y="1014"/>
                </a:lnTo>
                <a:lnTo>
                  <a:pt x="1720" y="1048"/>
                </a:lnTo>
                <a:lnTo>
                  <a:pt x="1766" y="997"/>
                </a:lnTo>
                <a:cubicBezTo>
                  <a:pt x="1772" y="992"/>
                  <a:pt x="1779" y="990"/>
                  <a:pt x="1786" y="990"/>
                </a:cubicBezTo>
                <a:cubicBezTo>
                  <a:pt x="1807" y="990"/>
                  <a:pt x="1823" y="1015"/>
                  <a:pt x="1806" y="1037"/>
                </a:cubicBezTo>
                <a:lnTo>
                  <a:pt x="1789" y="1054"/>
                </a:lnTo>
                <a:cubicBezTo>
                  <a:pt x="1777" y="1065"/>
                  <a:pt x="1766" y="1077"/>
                  <a:pt x="1754" y="1083"/>
                </a:cubicBezTo>
                <a:lnTo>
                  <a:pt x="1806" y="1134"/>
                </a:lnTo>
                <a:cubicBezTo>
                  <a:pt x="1823" y="1151"/>
                  <a:pt x="1808" y="1178"/>
                  <a:pt x="1787" y="1178"/>
                </a:cubicBezTo>
                <a:cubicBezTo>
                  <a:pt x="1780" y="1178"/>
                  <a:pt x="1773" y="1175"/>
                  <a:pt x="1766" y="1168"/>
                </a:cubicBezTo>
                <a:lnTo>
                  <a:pt x="1749" y="1157"/>
                </a:lnTo>
                <a:lnTo>
                  <a:pt x="1720" y="1122"/>
                </a:lnTo>
                <a:lnTo>
                  <a:pt x="1669" y="1168"/>
                </a:lnTo>
                <a:cubicBezTo>
                  <a:pt x="1663" y="1175"/>
                  <a:pt x="1657" y="1178"/>
                  <a:pt x="1650" y="1178"/>
                </a:cubicBezTo>
                <a:cubicBezTo>
                  <a:pt x="1631" y="1178"/>
                  <a:pt x="1613" y="1151"/>
                  <a:pt x="1635" y="1134"/>
                </a:cubicBezTo>
                <a:lnTo>
                  <a:pt x="1652" y="1117"/>
                </a:lnTo>
                <a:cubicBezTo>
                  <a:pt x="1658" y="1105"/>
                  <a:pt x="1669" y="1094"/>
                  <a:pt x="1680" y="1083"/>
                </a:cubicBezTo>
                <a:lnTo>
                  <a:pt x="1635" y="1037"/>
                </a:lnTo>
                <a:cubicBezTo>
                  <a:pt x="1623" y="1026"/>
                  <a:pt x="1623" y="1009"/>
                  <a:pt x="1635" y="997"/>
                </a:cubicBezTo>
                <a:cubicBezTo>
                  <a:pt x="1638" y="991"/>
                  <a:pt x="1643" y="989"/>
                  <a:pt x="1650" y="989"/>
                </a:cubicBezTo>
                <a:close/>
                <a:moveTo>
                  <a:pt x="2213" y="990"/>
                </a:moveTo>
                <a:cubicBezTo>
                  <a:pt x="2234" y="990"/>
                  <a:pt x="2250" y="1015"/>
                  <a:pt x="2233" y="1037"/>
                </a:cubicBezTo>
                <a:lnTo>
                  <a:pt x="2216" y="1054"/>
                </a:lnTo>
                <a:cubicBezTo>
                  <a:pt x="2204" y="1065"/>
                  <a:pt x="2193" y="1077"/>
                  <a:pt x="2182" y="1083"/>
                </a:cubicBezTo>
                <a:lnTo>
                  <a:pt x="2233" y="1134"/>
                </a:lnTo>
                <a:cubicBezTo>
                  <a:pt x="2250" y="1151"/>
                  <a:pt x="2235" y="1178"/>
                  <a:pt x="2214" y="1178"/>
                </a:cubicBezTo>
                <a:cubicBezTo>
                  <a:pt x="2207" y="1178"/>
                  <a:pt x="2200" y="1175"/>
                  <a:pt x="2193" y="1168"/>
                </a:cubicBezTo>
                <a:cubicBezTo>
                  <a:pt x="2187" y="1162"/>
                  <a:pt x="2182" y="1157"/>
                  <a:pt x="2176" y="1157"/>
                </a:cubicBezTo>
                <a:lnTo>
                  <a:pt x="2147" y="1122"/>
                </a:lnTo>
                <a:lnTo>
                  <a:pt x="2096" y="1168"/>
                </a:lnTo>
                <a:cubicBezTo>
                  <a:pt x="2091" y="1175"/>
                  <a:pt x="2084" y="1178"/>
                  <a:pt x="2077" y="1178"/>
                </a:cubicBezTo>
                <a:cubicBezTo>
                  <a:pt x="2058" y="1178"/>
                  <a:pt x="2041" y="1151"/>
                  <a:pt x="2062" y="1134"/>
                </a:cubicBezTo>
                <a:lnTo>
                  <a:pt x="2079" y="1117"/>
                </a:lnTo>
                <a:cubicBezTo>
                  <a:pt x="2090" y="1105"/>
                  <a:pt x="2096" y="1094"/>
                  <a:pt x="2108" y="1083"/>
                </a:cubicBezTo>
                <a:lnTo>
                  <a:pt x="2062" y="1037"/>
                </a:lnTo>
                <a:cubicBezTo>
                  <a:pt x="2040" y="1015"/>
                  <a:pt x="2059" y="990"/>
                  <a:pt x="2079" y="990"/>
                </a:cubicBezTo>
                <a:cubicBezTo>
                  <a:pt x="2085" y="990"/>
                  <a:pt x="2091" y="992"/>
                  <a:pt x="2096" y="997"/>
                </a:cubicBezTo>
                <a:lnTo>
                  <a:pt x="2113" y="1014"/>
                </a:lnTo>
                <a:cubicBezTo>
                  <a:pt x="2125" y="1026"/>
                  <a:pt x="2136" y="1037"/>
                  <a:pt x="2147" y="1048"/>
                </a:cubicBezTo>
                <a:lnTo>
                  <a:pt x="2193" y="997"/>
                </a:lnTo>
                <a:cubicBezTo>
                  <a:pt x="2199" y="992"/>
                  <a:pt x="2206" y="990"/>
                  <a:pt x="2213" y="990"/>
                </a:cubicBezTo>
                <a:close/>
                <a:moveTo>
                  <a:pt x="2640" y="990"/>
                </a:moveTo>
                <a:cubicBezTo>
                  <a:pt x="2661" y="990"/>
                  <a:pt x="2678" y="1015"/>
                  <a:pt x="2660" y="1037"/>
                </a:cubicBezTo>
                <a:lnTo>
                  <a:pt x="2643" y="1054"/>
                </a:lnTo>
                <a:lnTo>
                  <a:pt x="2609" y="1083"/>
                </a:lnTo>
                <a:lnTo>
                  <a:pt x="2660" y="1134"/>
                </a:lnTo>
                <a:cubicBezTo>
                  <a:pt x="2666" y="1145"/>
                  <a:pt x="2666" y="1162"/>
                  <a:pt x="2660" y="1168"/>
                </a:cubicBezTo>
                <a:cubicBezTo>
                  <a:pt x="2654" y="1174"/>
                  <a:pt x="2647" y="1177"/>
                  <a:pt x="2640" y="1177"/>
                </a:cubicBezTo>
                <a:cubicBezTo>
                  <a:pt x="2633" y="1177"/>
                  <a:pt x="2626" y="1174"/>
                  <a:pt x="2620" y="1168"/>
                </a:cubicBezTo>
                <a:lnTo>
                  <a:pt x="2603" y="1157"/>
                </a:lnTo>
                <a:lnTo>
                  <a:pt x="2575" y="1122"/>
                </a:lnTo>
                <a:lnTo>
                  <a:pt x="2523" y="1168"/>
                </a:lnTo>
                <a:cubicBezTo>
                  <a:pt x="2518" y="1175"/>
                  <a:pt x="2511" y="1178"/>
                  <a:pt x="2505" y="1178"/>
                </a:cubicBezTo>
                <a:cubicBezTo>
                  <a:pt x="2485" y="1178"/>
                  <a:pt x="2468" y="1151"/>
                  <a:pt x="2489" y="1134"/>
                </a:cubicBezTo>
                <a:lnTo>
                  <a:pt x="2506" y="1117"/>
                </a:lnTo>
                <a:lnTo>
                  <a:pt x="2535" y="1083"/>
                </a:lnTo>
                <a:lnTo>
                  <a:pt x="2489" y="1037"/>
                </a:lnTo>
                <a:cubicBezTo>
                  <a:pt x="2467" y="1015"/>
                  <a:pt x="2486" y="990"/>
                  <a:pt x="2506" y="990"/>
                </a:cubicBezTo>
                <a:cubicBezTo>
                  <a:pt x="2512" y="990"/>
                  <a:pt x="2518" y="992"/>
                  <a:pt x="2523" y="997"/>
                </a:cubicBezTo>
                <a:lnTo>
                  <a:pt x="2540" y="1014"/>
                </a:lnTo>
                <a:cubicBezTo>
                  <a:pt x="2552" y="1026"/>
                  <a:pt x="2563" y="1037"/>
                  <a:pt x="2575" y="1048"/>
                </a:cubicBezTo>
                <a:lnTo>
                  <a:pt x="2620" y="997"/>
                </a:lnTo>
                <a:cubicBezTo>
                  <a:pt x="2627" y="992"/>
                  <a:pt x="2633" y="990"/>
                  <a:pt x="2640" y="990"/>
                </a:cubicBezTo>
                <a:close/>
                <a:moveTo>
                  <a:pt x="3067" y="990"/>
                </a:moveTo>
                <a:cubicBezTo>
                  <a:pt x="3088" y="990"/>
                  <a:pt x="3105" y="1015"/>
                  <a:pt x="3087" y="1037"/>
                </a:cubicBezTo>
                <a:lnTo>
                  <a:pt x="3070" y="1054"/>
                </a:lnTo>
                <a:lnTo>
                  <a:pt x="3036" y="1083"/>
                </a:lnTo>
                <a:lnTo>
                  <a:pt x="3087" y="1134"/>
                </a:lnTo>
                <a:cubicBezTo>
                  <a:pt x="3104" y="1151"/>
                  <a:pt x="3089" y="1178"/>
                  <a:pt x="3068" y="1178"/>
                </a:cubicBezTo>
                <a:cubicBezTo>
                  <a:pt x="3062" y="1178"/>
                  <a:pt x="3054" y="1175"/>
                  <a:pt x="3047" y="1168"/>
                </a:cubicBezTo>
                <a:lnTo>
                  <a:pt x="3030" y="1157"/>
                </a:lnTo>
                <a:lnTo>
                  <a:pt x="3002" y="1122"/>
                </a:lnTo>
                <a:lnTo>
                  <a:pt x="2950" y="1168"/>
                </a:lnTo>
                <a:cubicBezTo>
                  <a:pt x="2945" y="1175"/>
                  <a:pt x="2938" y="1178"/>
                  <a:pt x="2932" y="1178"/>
                </a:cubicBezTo>
                <a:cubicBezTo>
                  <a:pt x="2912" y="1178"/>
                  <a:pt x="2895" y="1151"/>
                  <a:pt x="2916" y="1134"/>
                </a:cubicBezTo>
                <a:lnTo>
                  <a:pt x="2933" y="1117"/>
                </a:lnTo>
                <a:lnTo>
                  <a:pt x="2962" y="1083"/>
                </a:lnTo>
                <a:lnTo>
                  <a:pt x="2916" y="1037"/>
                </a:lnTo>
                <a:cubicBezTo>
                  <a:pt x="2894" y="1015"/>
                  <a:pt x="2913" y="990"/>
                  <a:pt x="2933" y="990"/>
                </a:cubicBezTo>
                <a:cubicBezTo>
                  <a:pt x="2939" y="990"/>
                  <a:pt x="2945" y="992"/>
                  <a:pt x="2950" y="997"/>
                </a:cubicBezTo>
                <a:lnTo>
                  <a:pt x="2968" y="1014"/>
                </a:lnTo>
                <a:lnTo>
                  <a:pt x="3002" y="1048"/>
                </a:lnTo>
                <a:lnTo>
                  <a:pt x="3047" y="997"/>
                </a:lnTo>
                <a:cubicBezTo>
                  <a:pt x="3054" y="992"/>
                  <a:pt x="3061" y="990"/>
                  <a:pt x="3067" y="990"/>
                </a:cubicBezTo>
                <a:close/>
                <a:moveTo>
                  <a:pt x="3358" y="989"/>
                </a:moveTo>
                <a:cubicBezTo>
                  <a:pt x="3365" y="989"/>
                  <a:pt x="3372" y="991"/>
                  <a:pt x="3378" y="997"/>
                </a:cubicBezTo>
                <a:lnTo>
                  <a:pt x="3395" y="1014"/>
                </a:lnTo>
                <a:lnTo>
                  <a:pt x="3429" y="1048"/>
                </a:lnTo>
                <a:lnTo>
                  <a:pt x="3474" y="997"/>
                </a:lnTo>
                <a:cubicBezTo>
                  <a:pt x="3481" y="992"/>
                  <a:pt x="3488" y="990"/>
                  <a:pt x="3494" y="990"/>
                </a:cubicBezTo>
                <a:cubicBezTo>
                  <a:pt x="3516" y="990"/>
                  <a:pt x="3532" y="1015"/>
                  <a:pt x="3514" y="1037"/>
                </a:cubicBezTo>
                <a:lnTo>
                  <a:pt x="3497" y="1054"/>
                </a:lnTo>
                <a:lnTo>
                  <a:pt x="3463" y="1083"/>
                </a:lnTo>
                <a:lnTo>
                  <a:pt x="3514" y="1134"/>
                </a:lnTo>
                <a:cubicBezTo>
                  <a:pt x="3531" y="1151"/>
                  <a:pt x="3516" y="1178"/>
                  <a:pt x="3496" y="1178"/>
                </a:cubicBezTo>
                <a:cubicBezTo>
                  <a:pt x="3489" y="1178"/>
                  <a:pt x="3481" y="1175"/>
                  <a:pt x="3474" y="1168"/>
                </a:cubicBezTo>
                <a:lnTo>
                  <a:pt x="3457" y="1157"/>
                </a:lnTo>
                <a:lnTo>
                  <a:pt x="3429" y="1122"/>
                </a:lnTo>
                <a:lnTo>
                  <a:pt x="3378" y="1168"/>
                </a:lnTo>
                <a:cubicBezTo>
                  <a:pt x="3372" y="1175"/>
                  <a:pt x="3365" y="1178"/>
                  <a:pt x="3359" y="1178"/>
                </a:cubicBezTo>
                <a:cubicBezTo>
                  <a:pt x="3339" y="1178"/>
                  <a:pt x="3322" y="1151"/>
                  <a:pt x="3343" y="1134"/>
                </a:cubicBezTo>
                <a:lnTo>
                  <a:pt x="3360" y="1117"/>
                </a:lnTo>
                <a:cubicBezTo>
                  <a:pt x="3366" y="1105"/>
                  <a:pt x="3378" y="1094"/>
                  <a:pt x="3389" y="1083"/>
                </a:cubicBezTo>
                <a:lnTo>
                  <a:pt x="3343" y="1037"/>
                </a:lnTo>
                <a:cubicBezTo>
                  <a:pt x="3332" y="1026"/>
                  <a:pt x="3332" y="1009"/>
                  <a:pt x="3343" y="997"/>
                </a:cubicBezTo>
                <a:cubicBezTo>
                  <a:pt x="3346" y="991"/>
                  <a:pt x="3352" y="989"/>
                  <a:pt x="3358" y="989"/>
                </a:cubicBezTo>
                <a:close/>
                <a:moveTo>
                  <a:pt x="3921" y="990"/>
                </a:moveTo>
                <a:cubicBezTo>
                  <a:pt x="3943" y="990"/>
                  <a:pt x="3959" y="1015"/>
                  <a:pt x="3941" y="1037"/>
                </a:cubicBezTo>
                <a:lnTo>
                  <a:pt x="3924" y="1054"/>
                </a:lnTo>
                <a:cubicBezTo>
                  <a:pt x="3913" y="1065"/>
                  <a:pt x="3902" y="1077"/>
                  <a:pt x="3890" y="1083"/>
                </a:cubicBezTo>
                <a:lnTo>
                  <a:pt x="3941" y="1134"/>
                </a:lnTo>
                <a:cubicBezTo>
                  <a:pt x="3959" y="1151"/>
                  <a:pt x="3943" y="1178"/>
                  <a:pt x="3923" y="1178"/>
                </a:cubicBezTo>
                <a:cubicBezTo>
                  <a:pt x="3916" y="1178"/>
                  <a:pt x="3909" y="1175"/>
                  <a:pt x="3902" y="1168"/>
                </a:cubicBezTo>
                <a:lnTo>
                  <a:pt x="3884" y="1157"/>
                </a:lnTo>
                <a:cubicBezTo>
                  <a:pt x="3873" y="1145"/>
                  <a:pt x="3867" y="1134"/>
                  <a:pt x="3856" y="1122"/>
                </a:cubicBezTo>
                <a:lnTo>
                  <a:pt x="3805" y="1168"/>
                </a:lnTo>
                <a:cubicBezTo>
                  <a:pt x="3799" y="1175"/>
                  <a:pt x="3792" y="1178"/>
                  <a:pt x="3786" y="1178"/>
                </a:cubicBezTo>
                <a:cubicBezTo>
                  <a:pt x="3766" y="1178"/>
                  <a:pt x="3749" y="1151"/>
                  <a:pt x="3771" y="1134"/>
                </a:cubicBezTo>
                <a:lnTo>
                  <a:pt x="3788" y="1117"/>
                </a:lnTo>
                <a:cubicBezTo>
                  <a:pt x="3799" y="1105"/>
                  <a:pt x="3805" y="1094"/>
                  <a:pt x="3816" y="1083"/>
                </a:cubicBezTo>
                <a:lnTo>
                  <a:pt x="3771" y="1037"/>
                </a:lnTo>
                <a:cubicBezTo>
                  <a:pt x="3749" y="1015"/>
                  <a:pt x="3767" y="990"/>
                  <a:pt x="3787" y="990"/>
                </a:cubicBezTo>
                <a:cubicBezTo>
                  <a:pt x="3793" y="990"/>
                  <a:pt x="3799" y="992"/>
                  <a:pt x="3805" y="997"/>
                </a:cubicBezTo>
                <a:lnTo>
                  <a:pt x="3822" y="1014"/>
                </a:lnTo>
                <a:lnTo>
                  <a:pt x="3856" y="1048"/>
                </a:lnTo>
                <a:lnTo>
                  <a:pt x="3902" y="997"/>
                </a:lnTo>
                <a:cubicBezTo>
                  <a:pt x="3908" y="992"/>
                  <a:pt x="3915" y="990"/>
                  <a:pt x="3921" y="990"/>
                </a:cubicBezTo>
                <a:close/>
                <a:moveTo>
                  <a:pt x="4348" y="990"/>
                </a:moveTo>
                <a:cubicBezTo>
                  <a:pt x="4370" y="990"/>
                  <a:pt x="4386" y="1015"/>
                  <a:pt x="4369" y="1037"/>
                </a:cubicBezTo>
                <a:lnTo>
                  <a:pt x="4351" y="1054"/>
                </a:lnTo>
                <a:lnTo>
                  <a:pt x="4317" y="1083"/>
                </a:lnTo>
                <a:lnTo>
                  <a:pt x="4369" y="1134"/>
                </a:lnTo>
                <a:cubicBezTo>
                  <a:pt x="4374" y="1145"/>
                  <a:pt x="4374" y="1162"/>
                  <a:pt x="4369" y="1168"/>
                </a:cubicBezTo>
                <a:cubicBezTo>
                  <a:pt x="4363" y="1174"/>
                  <a:pt x="4356" y="1177"/>
                  <a:pt x="4349" y="1177"/>
                </a:cubicBezTo>
                <a:cubicBezTo>
                  <a:pt x="4341" y="1177"/>
                  <a:pt x="4334" y="1174"/>
                  <a:pt x="4329" y="1168"/>
                </a:cubicBezTo>
                <a:lnTo>
                  <a:pt x="4312" y="1157"/>
                </a:lnTo>
                <a:lnTo>
                  <a:pt x="4283" y="1122"/>
                </a:lnTo>
                <a:lnTo>
                  <a:pt x="4232" y="1168"/>
                </a:lnTo>
                <a:cubicBezTo>
                  <a:pt x="4226" y="1175"/>
                  <a:pt x="4220" y="1178"/>
                  <a:pt x="4213" y="1178"/>
                </a:cubicBezTo>
                <a:cubicBezTo>
                  <a:pt x="4194" y="1178"/>
                  <a:pt x="4176" y="1151"/>
                  <a:pt x="4198" y="1134"/>
                </a:cubicBezTo>
                <a:lnTo>
                  <a:pt x="4215" y="1117"/>
                </a:lnTo>
                <a:lnTo>
                  <a:pt x="4243" y="1083"/>
                </a:lnTo>
                <a:lnTo>
                  <a:pt x="4198" y="1037"/>
                </a:lnTo>
                <a:cubicBezTo>
                  <a:pt x="4176" y="1015"/>
                  <a:pt x="4194" y="990"/>
                  <a:pt x="4215" y="990"/>
                </a:cubicBezTo>
                <a:cubicBezTo>
                  <a:pt x="4221" y="990"/>
                  <a:pt x="4227" y="992"/>
                  <a:pt x="4232" y="997"/>
                </a:cubicBezTo>
                <a:lnTo>
                  <a:pt x="4249" y="1014"/>
                </a:lnTo>
                <a:lnTo>
                  <a:pt x="4283" y="1048"/>
                </a:lnTo>
                <a:lnTo>
                  <a:pt x="4329" y="997"/>
                </a:lnTo>
                <a:cubicBezTo>
                  <a:pt x="4335" y="992"/>
                  <a:pt x="4342" y="990"/>
                  <a:pt x="4348" y="990"/>
                </a:cubicBezTo>
                <a:close/>
                <a:moveTo>
                  <a:pt x="4775" y="990"/>
                </a:moveTo>
                <a:cubicBezTo>
                  <a:pt x="4797" y="990"/>
                  <a:pt x="4813" y="1015"/>
                  <a:pt x="4796" y="1037"/>
                </a:cubicBezTo>
                <a:lnTo>
                  <a:pt x="4779" y="1054"/>
                </a:lnTo>
                <a:cubicBezTo>
                  <a:pt x="4767" y="1065"/>
                  <a:pt x="4756" y="1077"/>
                  <a:pt x="4744" y="1083"/>
                </a:cubicBezTo>
                <a:cubicBezTo>
                  <a:pt x="4761" y="1100"/>
                  <a:pt x="4779" y="1117"/>
                  <a:pt x="4796" y="1134"/>
                </a:cubicBezTo>
                <a:cubicBezTo>
                  <a:pt x="4813" y="1151"/>
                  <a:pt x="4798" y="1178"/>
                  <a:pt x="4777" y="1178"/>
                </a:cubicBezTo>
                <a:cubicBezTo>
                  <a:pt x="4770" y="1178"/>
                  <a:pt x="4763" y="1175"/>
                  <a:pt x="4756" y="1168"/>
                </a:cubicBezTo>
                <a:lnTo>
                  <a:pt x="4739" y="1157"/>
                </a:lnTo>
                <a:lnTo>
                  <a:pt x="4710" y="1122"/>
                </a:lnTo>
                <a:lnTo>
                  <a:pt x="4659" y="1168"/>
                </a:lnTo>
                <a:cubicBezTo>
                  <a:pt x="4653" y="1175"/>
                  <a:pt x="4647" y="1178"/>
                  <a:pt x="4640" y="1178"/>
                </a:cubicBezTo>
                <a:cubicBezTo>
                  <a:pt x="4621" y="1178"/>
                  <a:pt x="4603" y="1151"/>
                  <a:pt x="4625" y="1134"/>
                </a:cubicBezTo>
                <a:lnTo>
                  <a:pt x="4642" y="1117"/>
                </a:lnTo>
                <a:lnTo>
                  <a:pt x="4670" y="1083"/>
                </a:lnTo>
                <a:lnTo>
                  <a:pt x="4625" y="1037"/>
                </a:lnTo>
                <a:cubicBezTo>
                  <a:pt x="4603" y="1015"/>
                  <a:pt x="4622" y="990"/>
                  <a:pt x="4642" y="990"/>
                </a:cubicBezTo>
                <a:cubicBezTo>
                  <a:pt x="4648" y="990"/>
                  <a:pt x="4654" y="992"/>
                  <a:pt x="4659" y="997"/>
                </a:cubicBezTo>
                <a:lnTo>
                  <a:pt x="4676" y="1014"/>
                </a:lnTo>
                <a:lnTo>
                  <a:pt x="4710" y="1048"/>
                </a:lnTo>
                <a:lnTo>
                  <a:pt x="4756" y="997"/>
                </a:lnTo>
                <a:cubicBezTo>
                  <a:pt x="4762" y="992"/>
                  <a:pt x="4769" y="990"/>
                  <a:pt x="4775" y="990"/>
                </a:cubicBezTo>
                <a:close/>
                <a:moveTo>
                  <a:pt x="5067" y="989"/>
                </a:moveTo>
                <a:cubicBezTo>
                  <a:pt x="5073" y="989"/>
                  <a:pt x="5080" y="991"/>
                  <a:pt x="5086" y="997"/>
                </a:cubicBezTo>
                <a:lnTo>
                  <a:pt x="5103" y="1014"/>
                </a:lnTo>
                <a:lnTo>
                  <a:pt x="5137" y="1048"/>
                </a:lnTo>
                <a:lnTo>
                  <a:pt x="5183" y="997"/>
                </a:lnTo>
                <a:cubicBezTo>
                  <a:pt x="5189" y="992"/>
                  <a:pt x="5196" y="990"/>
                  <a:pt x="5203" y="990"/>
                </a:cubicBezTo>
                <a:cubicBezTo>
                  <a:pt x="5224" y="990"/>
                  <a:pt x="5240" y="1015"/>
                  <a:pt x="5223" y="1037"/>
                </a:cubicBezTo>
                <a:lnTo>
                  <a:pt x="5206" y="1054"/>
                </a:lnTo>
                <a:cubicBezTo>
                  <a:pt x="5194" y="1065"/>
                  <a:pt x="5183" y="1077"/>
                  <a:pt x="5172" y="1083"/>
                </a:cubicBezTo>
                <a:lnTo>
                  <a:pt x="5223" y="1134"/>
                </a:lnTo>
                <a:cubicBezTo>
                  <a:pt x="5240" y="1151"/>
                  <a:pt x="5225" y="1178"/>
                  <a:pt x="5204" y="1178"/>
                </a:cubicBezTo>
                <a:cubicBezTo>
                  <a:pt x="5197" y="1178"/>
                  <a:pt x="5190" y="1175"/>
                  <a:pt x="5183" y="1168"/>
                </a:cubicBezTo>
                <a:cubicBezTo>
                  <a:pt x="5177" y="1162"/>
                  <a:pt x="5172" y="1157"/>
                  <a:pt x="5166" y="1157"/>
                </a:cubicBezTo>
                <a:lnTo>
                  <a:pt x="5137" y="1122"/>
                </a:lnTo>
                <a:lnTo>
                  <a:pt x="5086" y="1168"/>
                </a:lnTo>
                <a:cubicBezTo>
                  <a:pt x="5081" y="1175"/>
                  <a:pt x="5074" y="1178"/>
                  <a:pt x="5067" y="1178"/>
                </a:cubicBezTo>
                <a:cubicBezTo>
                  <a:pt x="5048" y="1178"/>
                  <a:pt x="5030" y="1151"/>
                  <a:pt x="5052" y="1134"/>
                </a:cubicBezTo>
                <a:lnTo>
                  <a:pt x="5069" y="1117"/>
                </a:lnTo>
                <a:cubicBezTo>
                  <a:pt x="5075" y="1105"/>
                  <a:pt x="5086" y="1094"/>
                  <a:pt x="5098" y="1083"/>
                </a:cubicBezTo>
                <a:lnTo>
                  <a:pt x="5052" y="1037"/>
                </a:lnTo>
                <a:cubicBezTo>
                  <a:pt x="5041" y="1026"/>
                  <a:pt x="5041" y="1009"/>
                  <a:pt x="5052" y="997"/>
                </a:cubicBezTo>
                <a:cubicBezTo>
                  <a:pt x="5055" y="991"/>
                  <a:pt x="5060" y="989"/>
                  <a:pt x="5067" y="989"/>
                </a:cubicBezTo>
                <a:close/>
                <a:moveTo>
                  <a:pt x="5630" y="990"/>
                </a:moveTo>
                <a:cubicBezTo>
                  <a:pt x="5651" y="990"/>
                  <a:pt x="5668" y="1015"/>
                  <a:pt x="5650" y="1037"/>
                </a:cubicBezTo>
                <a:lnTo>
                  <a:pt x="5633" y="1054"/>
                </a:lnTo>
                <a:lnTo>
                  <a:pt x="5599" y="1083"/>
                </a:lnTo>
                <a:lnTo>
                  <a:pt x="5650" y="1134"/>
                </a:lnTo>
                <a:cubicBezTo>
                  <a:pt x="5667" y="1151"/>
                  <a:pt x="5652" y="1178"/>
                  <a:pt x="5631" y="1178"/>
                </a:cubicBezTo>
                <a:cubicBezTo>
                  <a:pt x="5624" y="1178"/>
                  <a:pt x="5617" y="1175"/>
                  <a:pt x="5610" y="1168"/>
                </a:cubicBezTo>
                <a:lnTo>
                  <a:pt x="5593" y="1157"/>
                </a:lnTo>
                <a:lnTo>
                  <a:pt x="5565" y="1122"/>
                </a:lnTo>
                <a:lnTo>
                  <a:pt x="5513" y="1168"/>
                </a:lnTo>
                <a:cubicBezTo>
                  <a:pt x="5508" y="1175"/>
                  <a:pt x="5501" y="1178"/>
                  <a:pt x="5495" y="1178"/>
                </a:cubicBezTo>
                <a:cubicBezTo>
                  <a:pt x="5475" y="1178"/>
                  <a:pt x="5458" y="1151"/>
                  <a:pt x="5479" y="1134"/>
                </a:cubicBezTo>
                <a:lnTo>
                  <a:pt x="5496" y="1117"/>
                </a:lnTo>
                <a:lnTo>
                  <a:pt x="5525" y="1083"/>
                </a:lnTo>
                <a:lnTo>
                  <a:pt x="5479" y="1037"/>
                </a:lnTo>
                <a:cubicBezTo>
                  <a:pt x="5457" y="1015"/>
                  <a:pt x="5476" y="990"/>
                  <a:pt x="5496" y="990"/>
                </a:cubicBezTo>
                <a:cubicBezTo>
                  <a:pt x="5502" y="990"/>
                  <a:pt x="5508" y="992"/>
                  <a:pt x="5513" y="997"/>
                </a:cubicBezTo>
                <a:lnTo>
                  <a:pt x="5530" y="1014"/>
                </a:lnTo>
                <a:lnTo>
                  <a:pt x="5565" y="1048"/>
                </a:lnTo>
                <a:lnTo>
                  <a:pt x="5610" y="997"/>
                </a:lnTo>
                <a:cubicBezTo>
                  <a:pt x="5617" y="992"/>
                  <a:pt x="5623" y="990"/>
                  <a:pt x="5630" y="990"/>
                </a:cubicBezTo>
                <a:close/>
                <a:moveTo>
                  <a:pt x="6057" y="990"/>
                </a:moveTo>
                <a:cubicBezTo>
                  <a:pt x="6078" y="990"/>
                  <a:pt x="6095" y="1015"/>
                  <a:pt x="6077" y="1037"/>
                </a:cubicBezTo>
                <a:lnTo>
                  <a:pt x="6060" y="1054"/>
                </a:lnTo>
                <a:lnTo>
                  <a:pt x="6026" y="1083"/>
                </a:lnTo>
                <a:lnTo>
                  <a:pt x="6077" y="1134"/>
                </a:lnTo>
                <a:cubicBezTo>
                  <a:pt x="6083" y="1145"/>
                  <a:pt x="6083" y="1157"/>
                  <a:pt x="6077" y="1168"/>
                </a:cubicBezTo>
                <a:cubicBezTo>
                  <a:pt x="6071" y="1174"/>
                  <a:pt x="6064" y="1177"/>
                  <a:pt x="6057" y="1177"/>
                </a:cubicBezTo>
                <a:cubicBezTo>
                  <a:pt x="6050" y="1177"/>
                  <a:pt x="6043" y="1174"/>
                  <a:pt x="6037" y="1168"/>
                </a:cubicBezTo>
                <a:lnTo>
                  <a:pt x="6020" y="1157"/>
                </a:lnTo>
                <a:cubicBezTo>
                  <a:pt x="6009" y="1145"/>
                  <a:pt x="6003" y="1134"/>
                  <a:pt x="5992" y="1122"/>
                </a:cubicBezTo>
                <a:lnTo>
                  <a:pt x="5940" y="1168"/>
                </a:lnTo>
                <a:cubicBezTo>
                  <a:pt x="5935" y="1175"/>
                  <a:pt x="5928" y="1178"/>
                  <a:pt x="5922" y="1178"/>
                </a:cubicBezTo>
                <a:cubicBezTo>
                  <a:pt x="5902" y="1178"/>
                  <a:pt x="5885" y="1151"/>
                  <a:pt x="5906" y="1134"/>
                </a:cubicBezTo>
                <a:lnTo>
                  <a:pt x="5923" y="1117"/>
                </a:lnTo>
                <a:lnTo>
                  <a:pt x="5952" y="1083"/>
                </a:lnTo>
                <a:lnTo>
                  <a:pt x="5906" y="1037"/>
                </a:lnTo>
                <a:cubicBezTo>
                  <a:pt x="5884" y="1015"/>
                  <a:pt x="5903" y="990"/>
                  <a:pt x="5923" y="990"/>
                </a:cubicBezTo>
                <a:cubicBezTo>
                  <a:pt x="5929" y="990"/>
                  <a:pt x="5935" y="992"/>
                  <a:pt x="5940" y="997"/>
                </a:cubicBezTo>
                <a:lnTo>
                  <a:pt x="5957" y="1014"/>
                </a:lnTo>
                <a:cubicBezTo>
                  <a:pt x="5969" y="1026"/>
                  <a:pt x="5980" y="1037"/>
                  <a:pt x="5992" y="1048"/>
                </a:cubicBezTo>
                <a:lnTo>
                  <a:pt x="6037" y="997"/>
                </a:lnTo>
                <a:cubicBezTo>
                  <a:pt x="6044" y="992"/>
                  <a:pt x="6051" y="990"/>
                  <a:pt x="6057" y="990"/>
                </a:cubicBezTo>
                <a:close/>
                <a:moveTo>
                  <a:pt x="6484" y="990"/>
                </a:moveTo>
                <a:cubicBezTo>
                  <a:pt x="6505" y="990"/>
                  <a:pt x="6522" y="1015"/>
                  <a:pt x="6504" y="1037"/>
                </a:cubicBezTo>
                <a:lnTo>
                  <a:pt x="6487" y="1054"/>
                </a:lnTo>
                <a:lnTo>
                  <a:pt x="6453" y="1083"/>
                </a:lnTo>
                <a:lnTo>
                  <a:pt x="6504" y="1134"/>
                </a:lnTo>
                <a:cubicBezTo>
                  <a:pt x="6521" y="1151"/>
                  <a:pt x="6506" y="1178"/>
                  <a:pt x="6485" y="1178"/>
                </a:cubicBezTo>
                <a:cubicBezTo>
                  <a:pt x="6479" y="1178"/>
                  <a:pt x="6471" y="1175"/>
                  <a:pt x="6464" y="1168"/>
                </a:cubicBezTo>
                <a:lnTo>
                  <a:pt x="6447" y="1157"/>
                </a:lnTo>
                <a:cubicBezTo>
                  <a:pt x="6436" y="1145"/>
                  <a:pt x="6430" y="1134"/>
                  <a:pt x="6419" y="1122"/>
                </a:cubicBezTo>
                <a:lnTo>
                  <a:pt x="6368" y="1168"/>
                </a:lnTo>
                <a:cubicBezTo>
                  <a:pt x="6362" y="1175"/>
                  <a:pt x="6355" y="1178"/>
                  <a:pt x="6349" y="1178"/>
                </a:cubicBezTo>
                <a:cubicBezTo>
                  <a:pt x="6329" y="1178"/>
                  <a:pt x="6312" y="1151"/>
                  <a:pt x="6333" y="1134"/>
                </a:cubicBezTo>
                <a:lnTo>
                  <a:pt x="6350" y="1117"/>
                </a:lnTo>
                <a:lnTo>
                  <a:pt x="6379" y="1083"/>
                </a:lnTo>
                <a:lnTo>
                  <a:pt x="6333" y="1037"/>
                </a:lnTo>
                <a:cubicBezTo>
                  <a:pt x="6311" y="1015"/>
                  <a:pt x="6330" y="990"/>
                  <a:pt x="6350" y="990"/>
                </a:cubicBezTo>
                <a:cubicBezTo>
                  <a:pt x="6356" y="990"/>
                  <a:pt x="6362" y="992"/>
                  <a:pt x="6368" y="997"/>
                </a:cubicBezTo>
                <a:lnTo>
                  <a:pt x="6385" y="1014"/>
                </a:lnTo>
                <a:lnTo>
                  <a:pt x="6419" y="1048"/>
                </a:lnTo>
                <a:lnTo>
                  <a:pt x="6464" y="997"/>
                </a:lnTo>
                <a:cubicBezTo>
                  <a:pt x="6471" y="992"/>
                  <a:pt x="6478" y="990"/>
                  <a:pt x="6484" y="990"/>
                </a:cubicBezTo>
                <a:close/>
                <a:moveTo>
                  <a:pt x="6775" y="989"/>
                </a:moveTo>
                <a:cubicBezTo>
                  <a:pt x="6782" y="989"/>
                  <a:pt x="6789" y="991"/>
                  <a:pt x="6795" y="997"/>
                </a:cubicBezTo>
                <a:lnTo>
                  <a:pt x="6812" y="1014"/>
                </a:lnTo>
                <a:lnTo>
                  <a:pt x="6846" y="1048"/>
                </a:lnTo>
                <a:lnTo>
                  <a:pt x="6891" y="997"/>
                </a:lnTo>
                <a:cubicBezTo>
                  <a:pt x="6898" y="992"/>
                  <a:pt x="6905" y="990"/>
                  <a:pt x="6911" y="990"/>
                </a:cubicBezTo>
                <a:cubicBezTo>
                  <a:pt x="6933" y="990"/>
                  <a:pt x="6949" y="1015"/>
                  <a:pt x="6931" y="1037"/>
                </a:cubicBezTo>
                <a:lnTo>
                  <a:pt x="6914" y="1054"/>
                </a:lnTo>
                <a:cubicBezTo>
                  <a:pt x="6903" y="1065"/>
                  <a:pt x="6891" y="1077"/>
                  <a:pt x="6880" y="1083"/>
                </a:cubicBezTo>
                <a:lnTo>
                  <a:pt x="6931" y="1134"/>
                </a:lnTo>
                <a:cubicBezTo>
                  <a:pt x="6949" y="1151"/>
                  <a:pt x="6933" y="1178"/>
                  <a:pt x="6913" y="1178"/>
                </a:cubicBezTo>
                <a:cubicBezTo>
                  <a:pt x="6906" y="1178"/>
                  <a:pt x="6899" y="1175"/>
                  <a:pt x="6891" y="1168"/>
                </a:cubicBezTo>
                <a:lnTo>
                  <a:pt x="6874" y="1157"/>
                </a:lnTo>
                <a:lnTo>
                  <a:pt x="6846" y="1122"/>
                </a:lnTo>
                <a:lnTo>
                  <a:pt x="6795" y="1168"/>
                </a:lnTo>
                <a:cubicBezTo>
                  <a:pt x="6789" y="1175"/>
                  <a:pt x="6782" y="1178"/>
                  <a:pt x="6776" y="1178"/>
                </a:cubicBezTo>
                <a:cubicBezTo>
                  <a:pt x="6756" y="1178"/>
                  <a:pt x="6739" y="1151"/>
                  <a:pt x="6761" y="1134"/>
                </a:cubicBezTo>
                <a:lnTo>
                  <a:pt x="6778" y="1117"/>
                </a:lnTo>
                <a:cubicBezTo>
                  <a:pt x="6783" y="1105"/>
                  <a:pt x="6795" y="1094"/>
                  <a:pt x="6806" y="1083"/>
                </a:cubicBezTo>
                <a:lnTo>
                  <a:pt x="6761" y="1037"/>
                </a:lnTo>
                <a:cubicBezTo>
                  <a:pt x="6749" y="1026"/>
                  <a:pt x="6749" y="1009"/>
                  <a:pt x="6761" y="997"/>
                </a:cubicBezTo>
                <a:cubicBezTo>
                  <a:pt x="6763" y="991"/>
                  <a:pt x="6769" y="989"/>
                  <a:pt x="6775" y="989"/>
                </a:cubicBezTo>
                <a:close/>
                <a:moveTo>
                  <a:pt x="7338" y="990"/>
                </a:moveTo>
                <a:cubicBezTo>
                  <a:pt x="7360" y="990"/>
                  <a:pt x="7376" y="1015"/>
                  <a:pt x="7359" y="1037"/>
                </a:cubicBezTo>
                <a:lnTo>
                  <a:pt x="7341" y="1054"/>
                </a:lnTo>
                <a:lnTo>
                  <a:pt x="7307" y="1083"/>
                </a:lnTo>
                <a:lnTo>
                  <a:pt x="7359" y="1134"/>
                </a:lnTo>
                <a:cubicBezTo>
                  <a:pt x="7376" y="1151"/>
                  <a:pt x="7360" y="1178"/>
                  <a:pt x="7340" y="1178"/>
                </a:cubicBezTo>
                <a:cubicBezTo>
                  <a:pt x="7333" y="1178"/>
                  <a:pt x="7326" y="1175"/>
                  <a:pt x="7319" y="1168"/>
                </a:cubicBezTo>
                <a:lnTo>
                  <a:pt x="7302" y="1157"/>
                </a:lnTo>
                <a:cubicBezTo>
                  <a:pt x="7290" y="1145"/>
                  <a:pt x="7284" y="1134"/>
                  <a:pt x="7273" y="1122"/>
                </a:cubicBezTo>
                <a:lnTo>
                  <a:pt x="7222" y="1168"/>
                </a:lnTo>
                <a:cubicBezTo>
                  <a:pt x="7216" y="1175"/>
                  <a:pt x="7210" y="1178"/>
                  <a:pt x="7203" y="1178"/>
                </a:cubicBezTo>
                <a:cubicBezTo>
                  <a:pt x="7184" y="1178"/>
                  <a:pt x="7166" y="1151"/>
                  <a:pt x="7188" y="1134"/>
                </a:cubicBezTo>
                <a:lnTo>
                  <a:pt x="7205" y="1117"/>
                </a:lnTo>
                <a:lnTo>
                  <a:pt x="7233" y="1083"/>
                </a:lnTo>
                <a:lnTo>
                  <a:pt x="7188" y="1037"/>
                </a:lnTo>
                <a:cubicBezTo>
                  <a:pt x="7166" y="1015"/>
                  <a:pt x="7184" y="990"/>
                  <a:pt x="7205" y="990"/>
                </a:cubicBezTo>
                <a:cubicBezTo>
                  <a:pt x="7210" y="990"/>
                  <a:pt x="7217" y="992"/>
                  <a:pt x="7222" y="997"/>
                </a:cubicBezTo>
                <a:lnTo>
                  <a:pt x="7239" y="1014"/>
                </a:lnTo>
                <a:lnTo>
                  <a:pt x="7273" y="1048"/>
                </a:lnTo>
                <a:lnTo>
                  <a:pt x="7319" y="997"/>
                </a:lnTo>
                <a:cubicBezTo>
                  <a:pt x="7325" y="992"/>
                  <a:pt x="7332" y="990"/>
                  <a:pt x="7338" y="990"/>
                </a:cubicBezTo>
                <a:close/>
                <a:moveTo>
                  <a:pt x="7765" y="990"/>
                </a:moveTo>
                <a:cubicBezTo>
                  <a:pt x="7787" y="990"/>
                  <a:pt x="7803" y="1015"/>
                  <a:pt x="7786" y="1037"/>
                </a:cubicBezTo>
                <a:lnTo>
                  <a:pt x="7769" y="1054"/>
                </a:lnTo>
                <a:lnTo>
                  <a:pt x="7734" y="1083"/>
                </a:lnTo>
                <a:lnTo>
                  <a:pt x="7786" y="1134"/>
                </a:lnTo>
                <a:cubicBezTo>
                  <a:pt x="7791" y="1145"/>
                  <a:pt x="7791" y="1157"/>
                  <a:pt x="7786" y="1168"/>
                </a:cubicBezTo>
                <a:cubicBezTo>
                  <a:pt x="7780" y="1174"/>
                  <a:pt x="7773" y="1177"/>
                  <a:pt x="7766" y="1177"/>
                </a:cubicBezTo>
                <a:cubicBezTo>
                  <a:pt x="7759" y="1177"/>
                  <a:pt x="7751" y="1174"/>
                  <a:pt x="7746" y="1168"/>
                </a:cubicBezTo>
                <a:lnTo>
                  <a:pt x="7729" y="1157"/>
                </a:lnTo>
                <a:lnTo>
                  <a:pt x="7700" y="1122"/>
                </a:lnTo>
                <a:lnTo>
                  <a:pt x="7649" y="1168"/>
                </a:lnTo>
                <a:cubicBezTo>
                  <a:pt x="7643" y="1175"/>
                  <a:pt x="7637" y="1178"/>
                  <a:pt x="7630" y="1178"/>
                </a:cubicBezTo>
                <a:cubicBezTo>
                  <a:pt x="7611" y="1178"/>
                  <a:pt x="7593" y="1151"/>
                  <a:pt x="7615" y="1134"/>
                </a:cubicBezTo>
                <a:lnTo>
                  <a:pt x="7632" y="1117"/>
                </a:lnTo>
                <a:lnTo>
                  <a:pt x="7660" y="1083"/>
                </a:lnTo>
                <a:lnTo>
                  <a:pt x="7615" y="1037"/>
                </a:lnTo>
                <a:cubicBezTo>
                  <a:pt x="7593" y="1015"/>
                  <a:pt x="7612" y="990"/>
                  <a:pt x="7632" y="990"/>
                </a:cubicBezTo>
                <a:cubicBezTo>
                  <a:pt x="7638" y="990"/>
                  <a:pt x="7644" y="992"/>
                  <a:pt x="7649" y="997"/>
                </a:cubicBezTo>
                <a:lnTo>
                  <a:pt x="7666" y="1014"/>
                </a:lnTo>
                <a:lnTo>
                  <a:pt x="7700" y="1048"/>
                </a:lnTo>
                <a:lnTo>
                  <a:pt x="7746" y="997"/>
                </a:lnTo>
                <a:cubicBezTo>
                  <a:pt x="7752" y="992"/>
                  <a:pt x="7759" y="990"/>
                  <a:pt x="7765" y="990"/>
                </a:cubicBezTo>
                <a:close/>
                <a:moveTo>
                  <a:pt x="8193" y="990"/>
                </a:moveTo>
                <a:cubicBezTo>
                  <a:pt x="8214" y="990"/>
                  <a:pt x="8230" y="1015"/>
                  <a:pt x="8213" y="1037"/>
                </a:cubicBezTo>
                <a:lnTo>
                  <a:pt x="8196" y="1054"/>
                </a:lnTo>
                <a:lnTo>
                  <a:pt x="8162" y="1083"/>
                </a:lnTo>
                <a:lnTo>
                  <a:pt x="8213" y="1134"/>
                </a:lnTo>
                <a:cubicBezTo>
                  <a:pt x="8230" y="1151"/>
                  <a:pt x="8215" y="1178"/>
                  <a:pt x="8194" y="1178"/>
                </a:cubicBezTo>
                <a:cubicBezTo>
                  <a:pt x="8187" y="1178"/>
                  <a:pt x="8180" y="1175"/>
                  <a:pt x="8173" y="1168"/>
                </a:cubicBezTo>
                <a:lnTo>
                  <a:pt x="8156" y="1157"/>
                </a:lnTo>
                <a:cubicBezTo>
                  <a:pt x="8144" y="1145"/>
                  <a:pt x="8139" y="1134"/>
                  <a:pt x="8127" y="1122"/>
                </a:cubicBezTo>
                <a:lnTo>
                  <a:pt x="8076" y="1168"/>
                </a:lnTo>
                <a:cubicBezTo>
                  <a:pt x="8070" y="1175"/>
                  <a:pt x="8064" y="1178"/>
                  <a:pt x="8057" y="1178"/>
                </a:cubicBezTo>
                <a:cubicBezTo>
                  <a:pt x="8038" y="1178"/>
                  <a:pt x="8020" y="1151"/>
                  <a:pt x="8042" y="1134"/>
                </a:cubicBezTo>
                <a:lnTo>
                  <a:pt x="8059" y="1117"/>
                </a:lnTo>
                <a:lnTo>
                  <a:pt x="8087" y="1083"/>
                </a:lnTo>
                <a:lnTo>
                  <a:pt x="8042" y="1037"/>
                </a:lnTo>
                <a:cubicBezTo>
                  <a:pt x="8020" y="1015"/>
                  <a:pt x="8039" y="990"/>
                  <a:pt x="8059" y="990"/>
                </a:cubicBezTo>
                <a:cubicBezTo>
                  <a:pt x="8065" y="990"/>
                  <a:pt x="8071" y="992"/>
                  <a:pt x="8076" y="997"/>
                </a:cubicBezTo>
                <a:lnTo>
                  <a:pt x="8093" y="1014"/>
                </a:lnTo>
                <a:cubicBezTo>
                  <a:pt x="8105" y="1026"/>
                  <a:pt x="8116" y="1037"/>
                  <a:pt x="8127" y="1048"/>
                </a:cubicBezTo>
                <a:lnTo>
                  <a:pt x="8173" y="997"/>
                </a:lnTo>
                <a:cubicBezTo>
                  <a:pt x="8179" y="992"/>
                  <a:pt x="8186" y="990"/>
                  <a:pt x="8193" y="990"/>
                </a:cubicBezTo>
                <a:close/>
                <a:moveTo>
                  <a:pt x="8484" y="989"/>
                </a:moveTo>
                <a:cubicBezTo>
                  <a:pt x="8490" y="989"/>
                  <a:pt x="8498" y="991"/>
                  <a:pt x="8503" y="997"/>
                </a:cubicBezTo>
                <a:lnTo>
                  <a:pt x="8520" y="1014"/>
                </a:lnTo>
                <a:lnTo>
                  <a:pt x="8554" y="1048"/>
                </a:lnTo>
                <a:lnTo>
                  <a:pt x="8600" y="997"/>
                </a:lnTo>
                <a:cubicBezTo>
                  <a:pt x="8607" y="992"/>
                  <a:pt x="8613" y="990"/>
                  <a:pt x="8620" y="990"/>
                </a:cubicBezTo>
                <a:cubicBezTo>
                  <a:pt x="8641" y="990"/>
                  <a:pt x="8657" y="1015"/>
                  <a:pt x="8640" y="1037"/>
                </a:cubicBezTo>
                <a:lnTo>
                  <a:pt x="8623" y="1054"/>
                </a:lnTo>
                <a:cubicBezTo>
                  <a:pt x="8611" y="1065"/>
                  <a:pt x="8600" y="1077"/>
                  <a:pt x="8589" y="1083"/>
                </a:cubicBezTo>
                <a:lnTo>
                  <a:pt x="8640" y="1134"/>
                </a:lnTo>
                <a:cubicBezTo>
                  <a:pt x="8657" y="1151"/>
                  <a:pt x="8642" y="1178"/>
                  <a:pt x="8621" y="1178"/>
                </a:cubicBezTo>
                <a:cubicBezTo>
                  <a:pt x="8614" y="1178"/>
                  <a:pt x="8607" y="1175"/>
                  <a:pt x="8600" y="1168"/>
                </a:cubicBezTo>
                <a:lnTo>
                  <a:pt x="8583" y="1157"/>
                </a:lnTo>
                <a:lnTo>
                  <a:pt x="8554" y="1122"/>
                </a:lnTo>
                <a:lnTo>
                  <a:pt x="8503" y="1168"/>
                </a:lnTo>
                <a:cubicBezTo>
                  <a:pt x="8498" y="1175"/>
                  <a:pt x="8491" y="1178"/>
                  <a:pt x="8485" y="1178"/>
                </a:cubicBezTo>
                <a:cubicBezTo>
                  <a:pt x="8465" y="1178"/>
                  <a:pt x="8448" y="1151"/>
                  <a:pt x="8469" y="1134"/>
                </a:cubicBezTo>
                <a:lnTo>
                  <a:pt x="8486" y="1117"/>
                </a:lnTo>
                <a:lnTo>
                  <a:pt x="8515" y="1083"/>
                </a:lnTo>
                <a:lnTo>
                  <a:pt x="8469" y="1037"/>
                </a:lnTo>
                <a:cubicBezTo>
                  <a:pt x="8458" y="1026"/>
                  <a:pt x="8458" y="1009"/>
                  <a:pt x="8469" y="997"/>
                </a:cubicBezTo>
                <a:cubicBezTo>
                  <a:pt x="8472" y="991"/>
                  <a:pt x="8478" y="989"/>
                  <a:pt x="8484" y="989"/>
                </a:cubicBezTo>
                <a:close/>
                <a:moveTo>
                  <a:pt x="9047" y="990"/>
                </a:moveTo>
                <a:cubicBezTo>
                  <a:pt x="9068" y="990"/>
                  <a:pt x="9085" y="1015"/>
                  <a:pt x="9067" y="1037"/>
                </a:cubicBezTo>
                <a:lnTo>
                  <a:pt x="9050" y="1054"/>
                </a:lnTo>
                <a:lnTo>
                  <a:pt x="9016" y="1083"/>
                </a:lnTo>
                <a:lnTo>
                  <a:pt x="9067" y="1134"/>
                </a:lnTo>
                <a:cubicBezTo>
                  <a:pt x="9084" y="1151"/>
                  <a:pt x="9069" y="1178"/>
                  <a:pt x="9048" y="1178"/>
                </a:cubicBezTo>
                <a:cubicBezTo>
                  <a:pt x="9042" y="1178"/>
                  <a:pt x="9034" y="1175"/>
                  <a:pt x="9027" y="1168"/>
                </a:cubicBezTo>
                <a:lnTo>
                  <a:pt x="9010" y="1157"/>
                </a:lnTo>
                <a:lnTo>
                  <a:pt x="8982" y="1122"/>
                </a:lnTo>
                <a:lnTo>
                  <a:pt x="8930" y="1168"/>
                </a:lnTo>
                <a:cubicBezTo>
                  <a:pt x="8925" y="1175"/>
                  <a:pt x="8918" y="1178"/>
                  <a:pt x="8912" y="1178"/>
                </a:cubicBezTo>
                <a:cubicBezTo>
                  <a:pt x="8892" y="1178"/>
                  <a:pt x="8875" y="1151"/>
                  <a:pt x="8896" y="1134"/>
                </a:cubicBezTo>
                <a:lnTo>
                  <a:pt x="8913" y="1117"/>
                </a:lnTo>
                <a:lnTo>
                  <a:pt x="8942" y="1083"/>
                </a:lnTo>
                <a:lnTo>
                  <a:pt x="8896" y="1037"/>
                </a:lnTo>
                <a:cubicBezTo>
                  <a:pt x="8874" y="1015"/>
                  <a:pt x="8893" y="990"/>
                  <a:pt x="8913" y="990"/>
                </a:cubicBezTo>
                <a:cubicBezTo>
                  <a:pt x="8919" y="990"/>
                  <a:pt x="8925" y="992"/>
                  <a:pt x="8930" y="997"/>
                </a:cubicBezTo>
                <a:lnTo>
                  <a:pt x="8947" y="1014"/>
                </a:lnTo>
                <a:lnTo>
                  <a:pt x="8982" y="1048"/>
                </a:lnTo>
                <a:lnTo>
                  <a:pt x="9027" y="997"/>
                </a:lnTo>
                <a:cubicBezTo>
                  <a:pt x="9034" y="992"/>
                  <a:pt x="9041" y="990"/>
                  <a:pt x="9047" y="990"/>
                </a:cubicBezTo>
                <a:close/>
                <a:moveTo>
                  <a:pt x="9474" y="990"/>
                </a:moveTo>
                <a:cubicBezTo>
                  <a:pt x="9495" y="990"/>
                  <a:pt x="9512" y="1015"/>
                  <a:pt x="9494" y="1037"/>
                </a:cubicBezTo>
                <a:lnTo>
                  <a:pt x="9477" y="1054"/>
                </a:lnTo>
                <a:lnTo>
                  <a:pt x="9443" y="1083"/>
                </a:lnTo>
                <a:lnTo>
                  <a:pt x="9494" y="1134"/>
                </a:lnTo>
                <a:cubicBezTo>
                  <a:pt x="9500" y="1145"/>
                  <a:pt x="9500" y="1157"/>
                  <a:pt x="9494" y="1168"/>
                </a:cubicBezTo>
                <a:cubicBezTo>
                  <a:pt x="9488" y="1174"/>
                  <a:pt x="9481" y="1177"/>
                  <a:pt x="9474" y="1177"/>
                </a:cubicBezTo>
                <a:cubicBezTo>
                  <a:pt x="9467" y="1177"/>
                  <a:pt x="9460" y="1174"/>
                  <a:pt x="9454" y="1168"/>
                </a:cubicBezTo>
                <a:lnTo>
                  <a:pt x="9437" y="1157"/>
                </a:lnTo>
                <a:lnTo>
                  <a:pt x="9409" y="1122"/>
                </a:lnTo>
                <a:lnTo>
                  <a:pt x="9358" y="1168"/>
                </a:lnTo>
                <a:cubicBezTo>
                  <a:pt x="9352" y="1175"/>
                  <a:pt x="9345" y="1178"/>
                  <a:pt x="9339" y="1178"/>
                </a:cubicBezTo>
                <a:cubicBezTo>
                  <a:pt x="9319" y="1178"/>
                  <a:pt x="9302" y="1151"/>
                  <a:pt x="9323" y="1134"/>
                </a:cubicBezTo>
                <a:lnTo>
                  <a:pt x="9340" y="1117"/>
                </a:lnTo>
                <a:lnTo>
                  <a:pt x="9369" y="1083"/>
                </a:lnTo>
                <a:lnTo>
                  <a:pt x="9323" y="1037"/>
                </a:lnTo>
                <a:cubicBezTo>
                  <a:pt x="9301" y="1015"/>
                  <a:pt x="9320" y="990"/>
                  <a:pt x="9340" y="990"/>
                </a:cubicBezTo>
                <a:cubicBezTo>
                  <a:pt x="9346" y="990"/>
                  <a:pt x="9352" y="992"/>
                  <a:pt x="9358" y="997"/>
                </a:cubicBezTo>
                <a:lnTo>
                  <a:pt x="9375" y="1014"/>
                </a:lnTo>
                <a:lnTo>
                  <a:pt x="9409" y="1048"/>
                </a:lnTo>
                <a:lnTo>
                  <a:pt x="9454" y="997"/>
                </a:lnTo>
                <a:cubicBezTo>
                  <a:pt x="9461" y="992"/>
                  <a:pt x="9468" y="990"/>
                  <a:pt x="9474" y="990"/>
                </a:cubicBezTo>
                <a:close/>
                <a:moveTo>
                  <a:pt x="9950" y="990"/>
                </a:moveTo>
                <a:cubicBezTo>
                  <a:pt x="9970" y="990"/>
                  <a:pt x="9990" y="1015"/>
                  <a:pt x="9973" y="1037"/>
                </a:cubicBezTo>
                <a:lnTo>
                  <a:pt x="9956" y="1054"/>
                </a:lnTo>
                <a:lnTo>
                  <a:pt x="9921" y="1083"/>
                </a:lnTo>
                <a:lnTo>
                  <a:pt x="9973" y="1134"/>
                </a:lnTo>
                <a:cubicBezTo>
                  <a:pt x="9990" y="1151"/>
                  <a:pt x="9971" y="1178"/>
                  <a:pt x="9951" y="1178"/>
                </a:cubicBezTo>
                <a:cubicBezTo>
                  <a:pt x="9945" y="1178"/>
                  <a:pt x="9938" y="1175"/>
                  <a:pt x="9933" y="1168"/>
                </a:cubicBezTo>
                <a:lnTo>
                  <a:pt x="9916" y="1151"/>
                </a:lnTo>
                <a:cubicBezTo>
                  <a:pt x="9904" y="1145"/>
                  <a:pt x="9893" y="1134"/>
                  <a:pt x="9887" y="1122"/>
                </a:cubicBezTo>
                <a:lnTo>
                  <a:pt x="9836" y="1168"/>
                </a:lnTo>
                <a:cubicBezTo>
                  <a:pt x="9830" y="1175"/>
                  <a:pt x="9824" y="1178"/>
                  <a:pt x="9817" y="1178"/>
                </a:cubicBezTo>
                <a:cubicBezTo>
                  <a:pt x="9798" y="1178"/>
                  <a:pt x="9780" y="1151"/>
                  <a:pt x="9802" y="1134"/>
                </a:cubicBezTo>
                <a:lnTo>
                  <a:pt x="9813" y="1117"/>
                </a:lnTo>
                <a:lnTo>
                  <a:pt x="9847" y="1083"/>
                </a:lnTo>
                <a:lnTo>
                  <a:pt x="9802" y="1037"/>
                </a:lnTo>
                <a:cubicBezTo>
                  <a:pt x="9780" y="1015"/>
                  <a:pt x="9798" y="990"/>
                  <a:pt x="9819" y="990"/>
                </a:cubicBezTo>
                <a:cubicBezTo>
                  <a:pt x="9825" y="990"/>
                  <a:pt x="9831" y="992"/>
                  <a:pt x="9836" y="997"/>
                </a:cubicBezTo>
                <a:lnTo>
                  <a:pt x="9853" y="1014"/>
                </a:lnTo>
                <a:lnTo>
                  <a:pt x="9887" y="1048"/>
                </a:lnTo>
                <a:lnTo>
                  <a:pt x="9933" y="997"/>
                </a:lnTo>
                <a:cubicBezTo>
                  <a:pt x="9938" y="992"/>
                  <a:pt x="9944" y="990"/>
                  <a:pt x="9950" y="990"/>
                </a:cubicBezTo>
                <a:close/>
                <a:moveTo>
                  <a:pt x="10328" y="990"/>
                </a:moveTo>
                <a:cubicBezTo>
                  <a:pt x="10350" y="990"/>
                  <a:pt x="10366" y="1015"/>
                  <a:pt x="10348" y="1037"/>
                </a:cubicBezTo>
                <a:lnTo>
                  <a:pt x="10331" y="1054"/>
                </a:lnTo>
                <a:lnTo>
                  <a:pt x="10297" y="1083"/>
                </a:lnTo>
                <a:lnTo>
                  <a:pt x="10348" y="1134"/>
                </a:lnTo>
                <a:cubicBezTo>
                  <a:pt x="10366" y="1151"/>
                  <a:pt x="10350" y="1178"/>
                  <a:pt x="10330" y="1178"/>
                </a:cubicBezTo>
                <a:cubicBezTo>
                  <a:pt x="10323" y="1178"/>
                  <a:pt x="10316" y="1175"/>
                  <a:pt x="10309" y="1168"/>
                </a:cubicBezTo>
                <a:lnTo>
                  <a:pt x="10292" y="1157"/>
                </a:lnTo>
                <a:lnTo>
                  <a:pt x="10263" y="1122"/>
                </a:lnTo>
                <a:lnTo>
                  <a:pt x="10212" y="1168"/>
                </a:lnTo>
                <a:cubicBezTo>
                  <a:pt x="10206" y="1175"/>
                  <a:pt x="10200" y="1178"/>
                  <a:pt x="10193" y="1178"/>
                </a:cubicBezTo>
                <a:cubicBezTo>
                  <a:pt x="10174" y="1178"/>
                  <a:pt x="10156" y="1151"/>
                  <a:pt x="10178" y="1134"/>
                </a:cubicBezTo>
                <a:lnTo>
                  <a:pt x="10195" y="1117"/>
                </a:lnTo>
                <a:lnTo>
                  <a:pt x="10223" y="1083"/>
                </a:lnTo>
                <a:lnTo>
                  <a:pt x="10178" y="1037"/>
                </a:lnTo>
                <a:cubicBezTo>
                  <a:pt x="10156" y="1015"/>
                  <a:pt x="10174" y="990"/>
                  <a:pt x="10194" y="990"/>
                </a:cubicBezTo>
                <a:cubicBezTo>
                  <a:pt x="10200" y="990"/>
                  <a:pt x="10207" y="992"/>
                  <a:pt x="10212" y="997"/>
                </a:cubicBezTo>
                <a:lnTo>
                  <a:pt x="10229" y="1014"/>
                </a:lnTo>
                <a:lnTo>
                  <a:pt x="10263" y="1048"/>
                </a:lnTo>
                <a:lnTo>
                  <a:pt x="10309" y="997"/>
                </a:lnTo>
                <a:cubicBezTo>
                  <a:pt x="10315" y="992"/>
                  <a:pt x="10322" y="990"/>
                  <a:pt x="10328" y="990"/>
                </a:cubicBezTo>
                <a:close/>
                <a:moveTo>
                  <a:pt x="10622" y="989"/>
                </a:moveTo>
                <a:cubicBezTo>
                  <a:pt x="10628" y="989"/>
                  <a:pt x="10633" y="991"/>
                  <a:pt x="10639" y="997"/>
                </a:cubicBezTo>
                <a:lnTo>
                  <a:pt x="10656" y="1014"/>
                </a:lnTo>
                <a:lnTo>
                  <a:pt x="10690" y="1048"/>
                </a:lnTo>
                <a:lnTo>
                  <a:pt x="10736" y="997"/>
                </a:lnTo>
                <a:cubicBezTo>
                  <a:pt x="10742" y="992"/>
                  <a:pt x="10749" y="990"/>
                  <a:pt x="10755" y="990"/>
                </a:cubicBezTo>
                <a:cubicBezTo>
                  <a:pt x="10777" y="990"/>
                  <a:pt x="10793" y="1015"/>
                  <a:pt x="10776" y="1037"/>
                </a:cubicBezTo>
                <a:lnTo>
                  <a:pt x="10759" y="1054"/>
                </a:lnTo>
                <a:cubicBezTo>
                  <a:pt x="10747" y="1065"/>
                  <a:pt x="10736" y="1077"/>
                  <a:pt x="10724" y="1083"/>
                </a:cubicBezTo>
                <a:lnTo>
                  <a:pt x="10776" y="1134"/>
                </a:lnTo>
                <a:cubicBezTo>
                  <a:pt x="10793" y="1151"/>
                  <a:pt x="10778" y="1178"/>
                  <a:pt x="10757" y="1178"/>
                </a:cubicBezTo>
                <a:cubicBezTo>
                  <a:pt x="10750" y="1178"/>
                  <a:pt x="10743" y="1175"/>
                  <a:pt x="10736" y="1168"/>
                </a:cubicBezTo>
                <a:lnTo>
                  <a:pt x="10719" y="1157"/>
                </a:lnTo>
                <a:lnTo>
                  <a:pt x="10690" y="1122"/>
                </a:lnTo>
                <a:cubicBezTo>
                  <a:pt x="10673" y="1140"/>
                  <a:pt x="10656" y="1157"/>
                  <a:pt x="10639" y="1168"/>
                </a:cubicBezTo>
                <a:cubicBezTo>
                  <a:pt x="10633" y="1174"/>
                  <a:pt x="10628" y="1177"/>
                  <a:pt x="10622" y="1177"/>
                </a:cubicBezTo>
                <a:cubicBezTo>
                  <a:pt x="10616" y="1177"/>
                  <a:pt x="10610" y="1174"/>
                  <a:pt x="10605" y="1168"/>
                </a:cubicBezTo>
                <a:cubicBezTo>
                  <a:pt x="10593" y="1157"/>
                  <a:pt x="10593" y="1145"/>
                  <a:pt x="10605" y="1134"/>
                </a:cubicBezTo>
                <a:lnTo>
                  <a:pt x="10622" y="1117"/>
                </a:lnTo>
                <a:cubicBezTo>
                  <a:pt x="10633" y="1105"/>
                  <a:pt x="10639" y="1094"/>
                  <a:pt x="10650" y="1083"/>
                </a:cubicBezTo>
                <a:lnTo>
                  <a:pt x="10605" y="1037"/>
                </a:lnTo>
                <a:cubicBezTo>
                  <a:pt x="10593" y="1026"/>
                  <a:pt x="10593" y="1009"/>
                  <a:pt x="10605" y="997"/>
                </a:cubicBezTo>
                <a:cubicBezTo>
                  <a:pt x="10610" y="991"/>
                  <a:pt x="10616" y="989"/>
                  <a:pt x="10622" y="989"/>
                </a:cubicBezTo>
                <a:close/>
                <a:moveTo>
                  <a:pt x="11229" y="983"/>
                </a:moveTo>
                <a:cubicBezTo>
                  <a:pt x="11252" y="983"/>
                  <a:pt x="11276" y="1007"/>
                  <a:pt x="11260" y="1031"/>
                </a:cubicBezTo>
                <a:lnTo>
                  <a:pt x="11203" y="1037"/>
                </a:lnTo>
                <a:lnTo>
                  <a:pt x="11186" y="1054"/>
                </a:lnTo>
                <a:lnTo>
                  <a:pt x="11151" y="1083"/>
                </a:lnTo>
                <a:lnTo>
                  <a:pt x="11203" y="1134"/>
                </a:lnTo>
                <a:cubicBezTo>
                  <a:pt x="11208" y="1145"/>
                  <a:pt x="11208" y="1157"/>
                  <a:pt x="11203" y="1168"/>
                </a:cubicBezTo>
                <a:cubicBezTo>
                  <a:pt x="11197" y="1174"/>
                  <a:pt x="11190" y="1177"/>
                  <a:pt x="11183" y="1177"/>
                </a:cubicBezTo>
                <a:cubicBezTo>
                  <a:pt x="11176" y="1177"/>
                  <a:pt x="11169" y="1174"/>
                  <a:pt x="11163" y="1168"/>
                </a:cubicBezTo>
                <a:lnTo>
                  <a:pt x="11146" y="1157"/>
                </a:lnTo>
                <a:lnTo>
                  <a:pt x="11117" y="1122"/>
                </a:lnTo>
                <a:lnTo>
                  <a:pt x="11066" y="1168"/>
                </a:lnTo>
                <a:cubicBezTo>
                  <a:pt x="11060" y="1175"/>
                  <a:pt x="11054" y="1178"/>
                  <a:pt x="11047" y="1178"/>
                </a:cubicBezTo>
                <a:cubicBezTo>
                  <a:pt x="11028" y="1178"/>
                  <a:pt x="11010" y="1151"/>
                  <a:pt x="11032" y="1134"/>
                </a:cubicBezTo>
                <a:lnTo>
                  <a:pt x="11049" y="1117"/>
                </a:lnTo>
                <a:lnTo>
                  <a:pt x="11077" y="1083"/>
                </a:lnTo>
                <a:lnTo>
                  <a:pt x="11032" y="1037"/>
                </a:lnTo>
                <a:cubicBezTo>
                  <a:pt x="11010" y="1015"/>
                  <a:pt x="11029" y="990"/>
                  <a:pt x="11049" y="990"/>
                </a:cubicBezTo>
                <a:cubicBezTo>
                  <a:pt x="11055" y="990"/>
                  <a:pt x="11061" y="992"/>
                  <a:pt x="11066" y="997"/>
                </a:cubicBezTo>
                <a:lnTo>
                  <a:pt x="11083" y="1014"/>
                </a:lnTo>
                <a:cubicBezTo>
                  <a:pt x="11095" y="1026"/>
                  <a:pt x="11106" y="1037"/>
                  <a:pt x="11117" y="1048"/>
                </a:cubicBezTo>
                <a:lnTo>
                  <a:pt x="11163" y="997"/>
                </a:lnTo>
                <a:cubicBezTo>
                  <a:pt x="11169" y="991"/>
                  <a:pt x="11176" y="989"/>
                  <a:pt x="11183" y="989"/>
                </a:cubicBezTo>
                <a:cubicBezTo>
                  <a:pt x="11190" y="989"/>
                  <a:pt x="11197" y="991"/>
                  <a:pt x="11203" y="997"/>
                </a:cubicBezTo>
                <a:cubicBezTo>
                  <a:pt x="11209" y="987"/>
                  <a:pt x="11219" y="983"/>
                  <a:pt x="11229" y="983"/>
                </a:cubicBezTo>
                <a:close/>
                <a:moveTo>
                  <a:pt x="11610" y="990"/>
                </a:moveTo>
                <a:cubicBezTo>
                  <a:pt x="11631" y="990"/>
                  <a:pt x="11647" y="1015"/>
                  <a:pt x="11630" y="1037"/>
                </a:cubicBezTo>
                <a:lnTo>
                  <a:pt x="11613" y="1054"/>
                </a:lnTo>
                <a:lnTo>
                  <a:pt x="11579" y="1083"/>
                </a:lnTo>
                <a:lnTo>
                  <a:pt x="11630" y="1134"/>
                </a:lnTo>
                <a:cubicBezTo>
                  <a:pt x="11647" y="1151"/>
                  <a:pt x="11632" y="1178"/>
                  <a:pt x="11611" y="1178"/>
                </a:cubicBezTo>
                <a:cubicBezTo>
                  <a:pt x="11604" y="1178"/>
                  <a:pt x="11597" y="1175"/>
                  <a:pt x="11590" y="1168"/>
                </a:cubicBezTo>
                <a:lnTo>
                  <a:pt x="11573" y="1157"/>
                </a:lnTo>
                <a:lnTo>
                  <a:pt x="11544" y="1122"/>
                </a:lnTo>
                <a:lnTo>
                  <a:pt x="11493" y="1168"/>
                </a:lnTo>
                <a:cubicBezTo>
                  <a:pt x="11488" y="1175"/>
                  <a:pt x="11481" y="1178"/>
                  <a:pt x="11475" y="1178"/>
                </a:cubicBezTo>
                <a:cubicBezTo>
                  <a:pt x="11455" y="1178"/>
                  <a:pt x="11438" y="1151"/>
                  <a:pt x="11459" y="1134"/>
                </a:cubicBezTo>
                <a:lnTo>
                  <a:pt x="11476" y="1117"/>
                </a:lnTo>
                <a:lnTo>
                  <a:pt x="11505" y="1083"/>
                </a:lnTo>
                <a:lnTo>
                  <a:pt x="11459" y="1037"/>
                </a:lnTo>
                <a:cubicBezTo>
                  <a:pt x="11437" y="1015"/>
                  <a:pt x="11456" y="990"/>
                  <a:pt x="11476" y="990"/>
                </a:cubicBezTo>
                <a:cubicBezTo>
                  <a:pt x="11482" y="990"/>
                  <a:pt x="11488" y="992"/>
                  <a:pt x="11493" y="997"/>
                </a:cubicBezTo>
                <a:lnTo>
                  <a:pt x="11510" y="1014"/>
                </a:lnTo>
                <a:lnTo>
                  <a:pt x="11544" y="1048"/>
                </a:lnTo>
                <a:lnTo>
                  <a:pt x="11590" y="997"/>
                </a:lnTo>
                <a:cubicBezTo>
                  <a:pt x="11597" y="992"/>
                  <a:pt x="11603" y="990"/>
                  <a:pt x="11610" y="990"/>
                </a:cubicBezTo>
                <a:close/>
                <a:moveTo>
                  <a:pt x="12037" y="990"/>
                </a:moveTo>
                <a:cubicBezTo>
                  <a:pt x="12058" y="990"/>
                  <a:pt x="12075" y="1015"/>
                  <a:pt x="12057" y="1037"/>
                </a:cubicBezTo>
                <a:lnTo>
                  <a:pt x="12040" y="1054"/>
                </a:lnTo>
                <a:cubicBezTo>
                  <a:pt x="12029" y="1065"/>
                  <a:pt x="12017" y="1077"/>
                  <a:pt x="12006" y="1083"/>
                </a:cubicBezTo>
                <a:lnTo>
                  <a:pt x="12057" y="1134"/>
                </a:lnTo>
                <a:cubicBezTo>
                  <a:pt x="12074" y="1151"/>
                  <a:pt x="12059" y="1178"/>
                  <a:pt x="12038" y="1178"/>
                </a:cubicBezTo>
                <a:cubicBezTo>
                  <a:pt x="12032" y="1178"/>
                  <a:pt x="12024" y="1175"/>
                  <a:pt x="12017" y="1168"/>
                </a:cubicBezTo>
                <a:lnTo>
                  <a:pt x="12000" y="1157"/>
                </a:lnTo>
                <a:lnTo>
                  <a:pt x="11972" y="1122"/>
                </a:lnTo>
                <a:lnTo>
                  <a:pt x="11920" y="1168"/>
                </a:lnTo>
                <a:cubicBezTo>
                  <a:pt x="11915" y="1175"/>
                  <a:pt x="11908" y="1178"/>
                  <a:pt x="11902" y="1178"/>
                </a:cubicBezTo>
                <a:cubicBezTo>
                  <a:pt x="11882" y="1178"/>
                  <a:pt x="11865" y="1151"/>
                  <a:pt x="11886" y="1134"/>
                </a:cubicBezTo>
                <a:lnTo>
                  <a:pt x="11903" y="1117"/>
                </a:lnTo>
                <a:lnTo>
                  <a:pt x="11932" y="1083"/>
                </a:lnTo>
                <a:lnTo>
                  <a:pt x="11886" y="1037"/>
                </a:lnTo>
                <a:cubicBezTo>
                  <a:pt x="11864" y="1015"/>
                  <a:pt x="11883" y="990"/>
                  <a:pt x="11903" y="990"/>
                </a:cubicBezTo>
                <a:cubicBezTo>
                  <a:pt x="11909" y="990"/>
                  <a:pt x="11915" y="992"/>
                  <a:pt x="11920" y="997"/>
                </a:cubicBezTo>
                <a:lnTo>
                  <a:pt x="11937" y="1014"/>
                </a:lnTo>
                <a:lnTo>
                  <a:pt x="11972" y="1048"/>
                </a:lnTo>
                <a:lnTo>
                  <a:pt x="12017" y="997"/>
                </a:lnTo>
                <a:cubicBezTo>
                  <a:pt x="12024" y="992"/>
                  <a:pt x="12030" y="990"/>
                  <a:pt x="12037" y="990"/>
                </a:cubicBezTo>
                <a:close/>
                <a:moveTo>
                  <a:pt x="12328" y="989"/>
                </a:moveTo>
                <a:cubicBezTo>
                  <a:pt x="12335" y="989"/>
                  <a:pt x="12342" y="991"/>
                  <a:pt x="12347" y="997"/>
                </a:cubicBezTo>
                <a:lnTo>
                  <a:pt x="12365" y="1014"/>
                </a:lnTo>
                <a:cubicBezTo>
                  <a:pt x="12376" y="1026"/>
                  <a:pt x="12387" y="1037"/>
                  <a:pt x="12399" y="1048"/>
                </a:cubicBezTo>
                <a:lnTo>
                  <a:pt x="12444" y="997"/>
                </a:lnTo>
                <a:cubicBezTo>
                  <a:pt x="12451" y="992"/>
                  <a:pt x="12458" y="990"/>
                  <a:pt x="12464" y="990"/>
                </a:cubicBezTo>
                <a:cubicBezTo>
                  <a:pt x="12485" y="990"/>
                  <a:pt x="12502" y="1015"/>
                  <a:pt x="12484" y="1037"/>
                </a:cubicBezTo>
                <a:lnTo>
                  <a:pt x="12467" y="1054"/>
                </a:lnTo>
                <a:cubicBezTo>
                  <a:pt x="12456" y="1065"/>
                  <a:pt x="12444" y="1077"/>
                  <a:pt x="12433" y="1083"/>
                </a:cubicBezTo>
                <a:lnTo>
                  <a:pt x="12484" y="1134"/>
                </a:lnTo>
                <a:cubicBezTo>
                  <a:pt x="12501" y="1151"/>
                  <a:pt x="12486" y="1178"/>
                  <a:pt x="12465" y="1178"/>
                </a:cubicBezTo>
                <a:cubicBezTo>
                  <a:pt x="12459" y="1178"/>
                  <a:pt x="12451" y="1175"/>
                  <a:pt x="12444" y="1168"/>
                </a:cubicBezTo>
                <a:lnTo>
                  <a:pt x="12427" y="1157"/>
                </a:lnTo>
                <a:lnTo>
                  <a:pt x="12399" y="1122"/>
                </a:lnTo>
                <a:lnTo>
                  <a:pt x="12347" y="1168"/>
                </a:lnTo>
                <a:cubicBezTo>
                  <a:pt x="12342" y="1174"/>
                  <a:pt x="12335" y="1177"/>
                  <a:pt x="12328" y="1177"/>
                </a:cubicBezTo>
                <a:cubicBezTo>
                  <a:pt x="12322" y="1177"/>
                  <a:pt x="12316" y="1174"/>
                  <a:pt x="12313" y="1168"/>
                </a:cubicBezTo>
                <a:cubicBezTo>
                  <a:pt x="12302" y="1157"/>
                  <a:pt x="12302" y="1145"/>
                  <a:pt x="12313" y="1134"/>
                </a:cubicBezTo>
                <a:lnTo>
                  <a:pt x="12330" y="1117"/>
                </a:lnTo>
                <a:cubicBezTo>
                  <a:pt x="12342" y="1105"/>
                  <a:pt x="12347" y="1094"/>
                  <a:pt x="12359" y="1083"/>
                </a:cubicBezTo>
                <a:lnTo>
                  <a:pt x="12313" y="1037"/>
                </a:lnTo>
                <a:cubicBezTo>
                  <a:pt x="12302" y="1026"/>
                  <a:pt x="12302" y="1009"/>
                  <a:pt x="12313" y="997"/>
                </a:cubicBezTo>
                <a:cubicBezTo>
                  <a:pt x="12316" y="991"/>
                  <a:pt x="12322" y="989"/>
                  <a:pt x="12328" y="989"/>
                </a:cubicBezTo>
                <a:close/>
                <a:moveTo>
                  <a:pt x="12943" y="976"/>
                </a:moveTo>
                <a:cubicBezTo>
                  <a:pt x="12967" y="976"/>
                  <a:pt x="12991" y="1001"/>
                  <a:pt x="12980" y="1031"/>
                </a:cubicBezTo>
                <a:lnTo>
                  <a:pt x="12911" y="1037"/>
                </a:lnTo>
                <a:lnTo>
                  <a:pt x="12894" y="1054"/>
                </a:lnTo>
                <a:lnTo>
                  <a:pt x="12860" y="1083"/>
                </a:lnTo>
                <a:lnTo>
                  <a:pt x="12911" y="1134"/>
                </a:lnTo>
                <a:cubicBezTo>
                  <a:pt x="12917" y="1145"/>
                  <a:pt x="12917" y="1157"/>
                  <a:pt x="12911" y="1168"/>
                </a:cubicBezTo>
                <a:cubicBezTo>
                  <a:pt x="12906" y="1174"/>
                  <a:pt x="12898" y="1177"/>
                  <a:pt x="12891" y="1177"/>
                </a:cubicBezTo>
                <a:cubicBezTo>
                  <a:pt x="12884" y="1177"/>
                  <a:pt x="12877" y="1174"/>
                  <a:pt x="12871" y="1168"/>
                </a:cubicBezTo>
                <a:lnTo>
                  <a:pt x="12854" y="1157"/>
                </a:lnTo>
                <a:lnTo>
                  <a:pt x="12826" y="1122"/>
                </a:lnTo>
                <a:lnTo>
                  <a:pt x="12775" y="1168"/>
                </a:lnTo>
                <a:cubicBezTo>
                  <a:pt x="12769" y="1175"/>
                  <a:pt x="12762" y="1178"/>
                  <a:pt x="12756" y="1178"/>
                </a:cubicBezTo>
                <a:cubicBezTo>
                  <a:pt x="12736" y="1178"/>
                  <a:pt x="12719" y="1151"/>
                  <a:pt x="12740" y="1134"/>
                </a:cubicBezTo>
                <a:lnTo>
                  <a:pt x="12758" y="1117"/>
                </a:lnTo>
                <a:lnTo>
                  <a:pt x="12786" y="1083"/>
                </a:lnTo>
                <a:lnTo>
                  <a:pt x="12740" y="1037"/>
                </a:lnTo>
                <a:cubicBezTo>
                  <a:pt x="12718" y="1015"/>
                  <a:pt x="12737" y="990"/>
                  <a:pt x="12757" y="990"/>
                </a:cubicBezTo>
                <a:cubicBezTo>
                  <a:pt x="12763" y="990"/>
                  <a:pt x="12769" y="992"/>
                  <a:pt x="12775" y="997"/>
                </a:cubicBezTo>
                <a:lnTo>
                  <a:pt x="12792" y="1014"/>
                </a:lnTo>
                <a:lnTo>
                  <a:pt x="12826" y="1048"/>
                </a:lnTo>
                <a:lnTo>
                  <a:pt x="12871" y="997"/>
                </a:lnTo>
                <a:cubicBezTo>
                  <a:pt x="12877" y="991"/>
                  <a:pt x="12884" y="989"/>
                  <a:pt x="12891" y="989"/>
                </a:cubicBezTo>
                <a:cubicBezTo>
                  <a:pt x="12898" y="989"/>
                  <a:pt x="12906" y="991"/>
                  <a:pt x="12911" y="997"/>
                </a:cubicBezTo>
                <a:cubicBezTo>
                  <a:pt x="12919" y="982"/>
                  <a:pt x="12931" y="976"/>
                  <a:pt x="12943" y="976"/>
                </a:cubicBezTo>
                <a:close/>
                <a:moveTo>
                  <a:pt x="504" y="1437"/>
                </a:moveTo>
                <a:cubicBezTo>
                  <a:pt x="525" y="1437"/>
                  <a:pt x="546" y="1465"/>
                  <a:pt x="524" y="1487"/>
                </a:cubicBezTo>
                <a:lnTo>
                  <a:pt x="507" y="1504"/>
                </a:lnTo>
                <a:cubicBezTo>
                  <a:pt x="496" y="1510"/>
                  <a:pt x="484" y="1521"/>
                  <a:pt x="473" y="1532"/>
                </a:cubicBezTo>
                <a:lnTo>
                  <a:pt x="524" y="1584"/>
                </a:lnTo>
                <a:cubicBezTo>
                  <a:pt x="530" y="1589"/>
                  <a:pt x="530" y="1607"/>
                  <a:pt x="524" y="1618"/>
                </a:cubicBezTo>
                <a:cubicBezTo>
                  <a:pt x="519" y="1624"/>
                  <a:pt x="511" y="1626"/>
                  <a:pt x="504" y="1626"/>
                </a:cubicBezTo>
                <a:cubicBezTo>
                  <a:pt x="497" y="1626"/>
                  <a:pt x="490" y="1624"/>
                  <a:pt x="484" y="1618"/>
                </a:cubicBezTo>
                <a:lnTo>
                  <a:pt x="467" y="1601"/>
                </a:lnTo>
                <a:lnTo>
                  <a:pt x="439" y="1572"/>
                </a:lnTo>
                <a:lnTo>
                  <a:pt x="388" y="1618"/>
                </a:lnTo>
                <a:cubicBezTo>
                  <a:pt x="382" y="1625"/>
                  <a:pt x="375" y="1628"/>
                  <a:pt x="369" y="1628"/>
                </a:cubicBezTo>
                <a:cubicBezTo>
                  <a:pt x="349" y="1628"/>
                  <a:pt x="332" y="1601"/>
                  <a:pt x="353" y="1584"/>
                </a:cubicBezTo>
                <a:lnTo>
                  <a:pt x="371" y="1567"/>
                </a:lnTo>
                <a:cubicBezTo>
                  <a:pt x="376" y="1555"/>
                  <a:pt x="388" y="1544"/>
                  <a:pt x="399" y="1532"/>
                </a:cubicBezTo>
                <a:lnTo>
                  <a:pt x="353" y="1487"/>
                </a:lnTo>
                <a:cubicBezTo>
                  <a:pt x="335" y="1464"/>
                  <a:pt x="353" y="1442"/>
                  <a:pt x="372" y="1442"/>
                </a:cubicBezTo>
                <a:cubicBezTo>
                  <a:pt x="378" y="1442"/>
                  <a:pt x="383" y="1443"/>
                  <a:pt x="388" y="1447"/>
                </a:cubicBezTo>
                <a:lnTo>
                  <a:pt x="405" y="1464"/>
                </a:lnTo>
                <a:cubicBezTo>
                  <a:pt x="416" y="1476"/>
                  <a:pt x="427" y="1487"/>
                  <a:pt x="433" y="1498"/>
                </a:cubicBezTo>
                <a:lnTo>
                  <a:pt x="484" y="1447"/>
                </a:lnTo>
                <a:cubicBezTo>
                  <a:pt x="490" y="1440"/>
                  <a:pt x="497" y="1437"/>
                  <a:pt x="504" y="1437"/>
                </a:cubicBezTo>
                <a:close/>
                <a:moveTo>
                  <a:pt x="931" y="1439"/>
                </a:moveTo>
                <a:cubicBezTo>
                  <a:pt x="939" y="1439"/>
                  <a:pt x="946" y="1441"/>
                  <a:pt x="951" y="1447"/>
                </a:cubicBezTo>
                <a:cubicBezTo>
                  <a:pt x="957" y="1458"/>
                  <a:pt x="957" y="1470"/>
                  <a:pt x="951" y="1481"/>
                </a:cubicBezTo>
                <a:lnTo>
                  <a:pt x="951" y="1487"/>
                </a:lnTo>
                <a:lnTo>
                  <a:pt x="934" y="1504"/>
                </a:lnTo>
                <a:lnTo>
                  <a:pt x="900" y="1532"/>
                </a:lnTo>
                <a:lnTo>
                  <a:pt x="951" y="1584"/>
                </a:lnTo>
                <a:cubicBezTo>
                  <a:pt x="957" y="1589"/>
                  <a:pt x="957" y="1607"/>
                  <a:pt x="951" y="1618"/>
                </a:cubicBezTo>
                <a:cubicBezTo>
                  <a:pt x="946" y="1624"/>
                  <a:pt x="939" y="1626"/>
                  <a:pt x="931" y="1626"/>
                </a:cubicBezTo>
                <a:cubicBezTo>
                  <a:pt x="924" y="1626"/>
                  <a:pt x="917" y="1624"/>
                  <a:pt x="912" y="1618"/>
                </a:cubicBezTo>
                <a:lnTo>
                  <a:pt x="894" y="1601"/>
                </a:lnTo>
                <a:lnTo>
                  <a:pt x="866" y="1572"/>
                </a:lnTo>
                <a:lnTo>
                  <a:pt x="815" y="1618"/>
                </a:lnTo>
                <a:cubicBezTo>
                  <a:pt x="809" y="1625"/>
                  <a:pt x="802" y="1628"/>
                  <a:pt x="796" y="1628"/>
                </a:cubicBezTo>
                <a:cubicBezTo>
                  <a:pt x="776" y="1628"/>
                  <a:pt x="759" y="1601"/>
                  <a:pt x="781" y="1584"/>
                </a:cubicBezTo>
                <a:lnTo>
                  <a:pt x="798" y="1567"/>
                </a:lnTo>
                <a:lnTo>
                  <a:pt x="826" y="1532"/>
                </a:lnTo>
                <a:lnTo>
                  <a:pt x="781" y="1487"/>
                </a:lnTo>
                <a:cubicBezTo>
                  <a:pt x="759" y="1465"/>
                  <a:pt x="777" y="1440"/>
                  <a:pt x="797" y="1440"/>
                </a:cubicBezTo>
                <a:cubicBezTo>
                  <a:pt x="803" y="1440"/>
                  <a:pt x="810" y="1442"/>
                  <a:pt x="815" y="1447"/>
                </a:cubicBezTo>
                <a:lnTo>
                  <a:pt x="832" y="1464"/>
                </a:lnTo>
                <a:lnTo>
                  <a:pt x="866" y="1498"/>
                </a:lnTo>
                <a:lnTo>
                  <a:pt x="912" y="1447"/>
                </a:lnTo>
                <a:cubicBezTo>
                  <a:pt x="917" y="1441"/>
                  <a:pt x="924" y="1439"/>
                  <a:pt x="931" y="1439"/>
                </a:cubicBezTo>
                <a:close/>
                <a:moveTo>
                  <a:pt x="1359" y="1439"/>
                </a:moveTo>
                <a:cubicBezTo>
                  <a:pt x="1366" y="1439"/>
                  <a:pt x="1373" y="1441"/>
                  <a:pt x="1379" y="1447"/>
                </a:cubicBezTo>
                <a:cubicBezTo>
                  <a:pt x="1390" y="1453"/>
                  <a:pt x="1390" y="1470"/>
                  <a:pt x="1384" y="1481"/>
                </a:cubicBezTo>
                <a:lnTo>
                  <a:pt x="1379" y="1487"/>
                </a:lnTo>
                <a:lnTo>
                  <a:pt x="1361" y="1504"/>
                </a:lnTo>
                <a:cubicBezTo>
                  <a:pt x="1350" y="1510"/>
                  <a:pt x="1339" y="1521"/>
                  <a:pt x="1327" y="1532"/>
                </a:cubicBezTo>
                <a:lnTo>
                  <a:pt x="1379" y="1584"/>
                </a:lnTo>
                <a:cubicBezTo>
                  <a:pt x="1396" y="1601"/>
                  <a:pt x="1381" y="1628"/>
                  <a:pt x="1360" y="1628"/>
                </a:cubicBezTo>
                <a:cubicBezTo>
                  <a:pt x="1353" y="1628"/>
                  <a:pt x="1346" y="1625"/>
                  <a:pt x="1339" y="1618"/>
                </a:cubicBezTo>
                <a:lnTo>
                  <a:pt x="1322" y="1601"/>
                </a:lnTo>
                <a:lnTo>
                  <a:pt x="1293" y="1572"/>
                </a:lnTo>
                <a:lnTo>
                  <a:pt x="1242" y="1618"/>
                </a:lnTo>
                <a:cubicBezTo>
                  <a:pt x="1236" y="1625"/>
                  <a:pt x="1230" y="1628"/>
                  <a:pt x="1223" y="1628"/>
                </a:cubicBezTo>
                <a:cubicBezTo>
                  <a:pt x="1204" y="1628"/>
                  <a:pt x="1186" y="1601"/>
                  <a:pt x="1208" y="1584"/>
                </a:cubicBezTo>
                <a:lnTo>
                  <a:pt x="1225" y="1567"/>
                </a:lnTo>
                <a:cubicBezTo>
                  <a:pt x="1230" y="1555"/>
                  <a:pt x="1242" y="1544"/>
                  <a:pt x="1253" y="1532"/>
                </a:cubicBezTo>
                <a:lnTo>
                  <a:pt x="1208" y="1487"/>
                </a:lnTo>
                <a:cubicBezTo>
                  <a:pt x="1186" y="1465"/>
                  <a:pt x="1204" y="1440"/>
                  <a:pt x="1225" y="1440"/>
                </a:cubicBezTo>
                <a:cubicBezTo>
                  <a:pt x="1231" y="1440"/>
                  <a:pt x="1237" y="1442"/>
                  <a:pt x="1242" y="1447"/>
                </a:cubicBezTo>
                <a:lnTo>
                  <a:pt x="1259" y="1464"/>
                </a:lnTo>
                <a:lnTo>
                  <a:pt x="1293" y="1498"/>
                </a:lnTo>
                <a:lnTo>
                  <a:pt x="1339" y="1447"/>
                </a:lnTo>
                <a:cubicBezTo>
                  <a:pt x="1344" y="1441"/>
                  <a:pt x="1352" y="1439"/>
                  <a:pt x="1359" y="1439"/>
                </a:cubicBezTo>
                <a:close/>
                <a:moveTo>
                  <a:pt x="1786" y="1439"/>
                </a:moveTo>
                <a:cubicBezTo>
                  <a:pt x="1793" y="1439"/>
                  <a:pt x="1800" y="1441"/>
                  <a:pt x="1806" y="1447"/>
                </a:cubicBezTo>
                <a:cubicBezTo>
                  <a:pt x="1817" y="1453"/>
                  <a:pt x="1817" y="1470"/>
                  <a:pt x="1811" y="1481"/>
                </a:cubicBezTo>
                <a:lnTo>
                  <a:pt x="1806" y="1487"/>
                </a:lnTo>
                <a:lnTo>
                  <a:pt x="1789" y="1504"/>
                </a:lnTo>
                <a:cubicBezTo>
                  <a:pt x="1777" y="1510"/>
                  <a:pt x="1766" y="1521"/>
                  <a:pt x="1754" y="1532"/>
                </a:cubicBezTo>
                <a:lnTo>
                  <a:pt x="1806" y="1584"/>
                </a:lnTo>
                <a:cubicBezTo>
                  <a:pt x="1823" y="1601"/>
                  <a:pt x="1808" y="1628"/>
                  <a:pt x="1787" y="1628"/>
                </a:cubicBezTo>
                <a:cubicBezTo>
                  <a:pt x="1780" y="1628"/>
                  <a:pt x="1773" y="1625"/>
                  <a:pt x="1766" y="1618"/>
                </a:cubicBezTo>
                <a:lnTo>
                  <a:pt x="1749" y="1601"/>
                </a:lnTo>
                <a:lnTo>
                  <a:pt x="1720" y="1572"/>
                </a:lnTo>
                <a:lnTo>
                  <a:pt x="1669" y="1618"/>
                </a:lnTo>
                <a:cubicBezTo>
                  <a:pt x="1663" y="1625"/>
                  <a:pt x="1657" y="1628"/>
                  <a:pt x="1650" y="1628"/>
                </a:cubicBezTo>
                <a:cubicBezTo>
                  <a:pt x="1631" y="1628"/>
                  <a:pt x="1613" y="1601"/>
                  <a:pt x="1635" y="1584"/>
                </a:cubicBezTo>
                <a:lnTo>
                  <a:pt x="1652" y="1567"/>
                </a:lnTo>
                <a:cubicBezTo>
                  <a:pt x="1658" y="1555"/>
                  <a:pt x="1669" y="1544"/>
                  <a:pt x="1680" y="1532"/>
                </a:cubicBezTo>
                <a:lnTo>
                  <a:pt x="1635" y="1487"/>
                </a:lnTo>
                <a:cubicBezTo>
                  <a:pt x="1623" y="1476"/>
                  <a:pt x="1623" y="1458"/>
                  <a:pt x="1635" y="1447"/>
                </a:cubicBezTo>
                <a:cubicBezTo>
                  <a:pt x="1638" y="1441"/>
                  <a:pt x="1643" y="1439"/>
                  <a:pt x="1650" y="1439"/>
                </a:cubicBezTo>
                <a:cubicBezTo>
                  <a:pt x="1656" y="1439"/>
                  <a:pt x="1663" y="1441"/>
                  <a:pt x="1669" y="1447"/>
                </a:cubicBezTo>
                <a:lnTo>
                  <a:pt x="1686" y="1464"/>
                </a:lnTo>
                <a:lnTo>
                  <a:pt x="1720" y="1498"/>
                </a:lnTo>
                <a:lnTo>
                  <a:pt x="1766" y="1447"/>
                </a:lnTo>
                <a:cubicBezTo>
                  <a:pt x="1772" y="1441"/>
                  <a:pt x="1779" y="1439"/>
                  <a:pt x="1786" y="1439"/>
                </a:cubicBezTo>
                <a:close/>
                <a:moveTo>
                  <a:pt x="2213" y="1439"/>
                </a:moveTo>
                <a:cubicBezTo>
                  <a:pt x="2220" y="1439"/>
                  <a:pt x="2227" y="1441"/>
                  <a:pt x="2233" y="1447"/>
                </a:cubicBezTo>
                <a:cubicBezTo>
                  <a:pt x="2244" y="1453"/>
                  <a:pt x="2244" y="1470"/>
                  <a:pt x="2239" y="1481"/>
                </a:cubicBezTo>
                <a:lnTo>
                  <a:pt x="2233" y="1487"/>
                </a:lnTo>
                <a:lnTo>
                  <a:pt x="2216" y="1504"/>
                </a:lnTo>
                <a:cubicBezTo>
                  <a:pt x="2204" y="1510"/>
                  <a:pt x="2193" y="1521"/>
                  <a:pt x="2182" y="1532"/>
                </a:cubicBezTo>
                <a:lnTo>
                  <a:pt x="2233" y="1584"/>
                </a:lnTo>
                <a:cubicBezTo>
                  <a:pt x="2250" y="1601"/>
                  <a:pt x="2235" y="1628"/>
                  <a:pt x="2214" y="1628"/>
                </a:cubicBezTo>
                <a:cubicBezTo>
                  <a:pt x="2207" y="1628"/>
                  <a:pt x="2200" y="1625"/>
                  <a:pt x="2193" y="1618"/>
                </a:cubicBezTo>
                <a:cubicBezTo>
                  <a:pt x="2187" y="1612"/>
                  <a:pt x="2182" y="1607"/>
                  <a:pt x="2176" y="1601"/>
                </a:cubicBezTo>
                <a:lnTo>
                  <a:pt x="2147" y="1572"/>
                </a:lnTo>
                <a:lnTo>
                  <a:pt x="2096" y="1618"/>
                </a:lnTo>
                <a:cubicBezTo>
                  <a:pt x="2091" y="1625"/>
                  <a:pt x="2084" y="1628"/>
                  <a:pt x="2077" y="1628"/>
                </a:cubicBezTo>
                <a:cubicBezTo>
                  <a:pt x="2058" y="1628"/>
                  <a:pt x="2041" y="1601"/>
                  <a:pt x="2062" y="1584"/>
                </a:cubicBezTo>
                <a:lnTo>
                  <a:pt x="2079" y="1567"/>
                </a:lnTo>
                <a:cubicBezTo>
                  <a:pt x="2090" y="1555"/>
                  <a:pt x="2096" y="1544"/>
                  <a:pt x="2108" y="1532"/>
                </a:cubicBezTo>
                <a:lnTo>
                  <a:pt x="2062" y="1487"/>
                </a:lnTo>
                <a:cubicBezTo>
                  <a:pt x="2040" y="1465"/>
                  <a:pt x="2059" y="1440"/>
                  <a:pt x="2079" y="1440"/>
                </a:cubicBezTo>
                <a:cubicBezTo>
                  <a:pt x="2085" y="1440"/>
                  <a:pt x="2091" y="1442"/>
                  <a:pt x="2096" y="1447"/>
                </a:cubicBezTo>
                <a:lnTo>
                  <a:pt x="2113" y="1464"/>
                </a:lnTo>
                <a:cubicBezTo>
                  <a:pt x="2125" y="1476"/>
                  <a:pt x="2136" y="1487"/>
                  <a:pt x="2147" y="1498"/>
                </a:cubicBezTo>
                <a:lnTo>
                  <a:pt x="2193" y="1447"/>
                </a:lnTo>
                <a:cubicBezTo>
                  <a:pt x="2199" y="1441"/>
                  <a:pt x="2206" y="1439"/>
                  <a:pt x="2213" y="1439"/>
                </a:cubicBezTo>
                <a:close/>
                <a:moveTo>
                  <a:pt x="2640" y="1439"/>
                </a:moveTo>
                <a:cubicBezTo>
                  <a:pt x="2647" y="1439"/>
                  <a:pt x="2654" y="1441"/>
                  <a:pt x="2660" y="1447"/>
                </a:cubicBezTo>
                <a:cubicBezTo>
                  <a:pt x="2671" y="1453"/>
                  <a:pt x="2677" y="1470"/>
                  <a:pt x="2671" y="1481"/>
                </a:cubicBezTo>
                <a:lnTo>
                  <a:pt x="2660" y="1487"/>
                </a:lnTo>
                <a:lnTo>
                  <a:pt x="2643" y="1504"/>
                </a:lnTo>
                <a:lnTo>
                  <a:pt x="2609" y="1532"/>
                </a:lnTo>
                <a:lnTo>
                  <a:pt x="2660" y="1584"/>
                </a:lnTo>
                <a:cubicBezTo>
                  <a:pt x="2666" y="1589"/>
                  <a:pt x="2666" y="1607"/>
                  <a:pt x="2660" y="1618"/>
                </a:cubicBezTo>
                <a:cubicBezTo>
                  <a:pt x="2654" y="1624"/>
                  <a:pt x="2647" y="1626"/>
                  <a:pt x="2640" y="1626"/>
                </a:cubicBezTo>
                <a:cubicBezTo>
                  <a:pt x="2633" y="1626"/>
                  <a:pt x="2626" y="1624"/>
                  <a:pt x="2620" y="1618"/>
                </a:cubicBezTo>
                <a:lnTo>
                  <a:pt x="2603" y="1601"/>
                </a:lnTo>
                <a:cubicBezTo>
                  <a:pt x="2592" y="1589"/>
                  <a:pt x="2586" y="1584"/>
                  <a:pt x="2575" y="1572"/>
                </a:cubicBezTo>
                <a:lnTo>
                  <a:pt x="2523" y="1618"/>
                </a:lnTo>
                <a:cubicBezTo>
                  <a:pt x="2518" y="1625"/>
                  <a:pt x="2511" y="1628"/>
                  <a:pt x="2505" y="1628"/>
                </a:cubicBezTo>
                <a:cubicBezTo>
                  <a:pt x="2485" y="1628"/>
                  <a:pt x="2468" y="1601"/>
                  <a:pt x="2489" y="1584"/>
                </a:cubicBezTo>
                <a:lnTo>
                  <a:pt x="2506" y="1567"/>
                </a:lnTo>
                <a:lnTo>
                  <a:pt x="2535" y="1532"/>
                </a:lnTo>
                <a:lnTo>
                  <a:pt x="2489" y="1487"/>
                </a:lnTo>
                <a:cubicBezTo>
                  <a:pt x="2467" y="1465"/>
                  <a:pt x="2486" y="1440"/>
                  <a:pt x="2506" y="1440"/>
                </a:cubicBezTo>
                <a:cubicBezTo>
                  <a:pt x="2512" y="1440"/>
                  <a:pt x="2518" y="1442"/>
                  <a:pt x="2523" y="1447"/>
                </a:cubicBezTo>
                <a:lnTo>
                  <a:pt x="2540" y="1464"/>
                </a:lnTo>
                <a:cubicBezTo>
                  <a:pt x="2552" y="1476"/>
                  <a:pt x="2563" y="1487"/>
                  <a:pt x="2575" y="1498"/>
                </a:cubicBezTo>
                <a:lnTo>
                  <a:pt x="2620" y="1447"/>
                </a:lnTo>
                <a:cubicBezTo>
                  <a:pt x="2626" y="1441"/>
                  <a:pt x="2633" y="1439"/>
                  <a:pt x="2640" y="1439"/>
                </a:cubicBezTo>
                <a:close/>
                <a:moveTo>
                  <a:pt x="3067" y="1439"/>
                </a:moveTo>
                <a:cubicBezTo>
                  <a:pt x="3074" y="1439"/>
                  <a:pt x="3081" y="1441"/>
                  <a:pt x="3087" y="1447"/>
                </a:cubicBezTo>
                <a:cubicBezTo>
                  <a:pt x="3099" y="1453"/>
                  <a:pt x="3104" y="1470"/>
                  <a:pt x="3099" y="1481"/>
                </a:cubicBezTo>
                <a:lnTo>
                  <a:pt x="3087" y="1487"/>
                </a:lnTo>
                <a:lnTo>
                  <a:pt x="3070" y="1504"/>
                </a:lnTo>
                <a:lnTo>
                  <a:pt x="3036" y="1532"/>
                </a:lnTo>
                <a:lnTo>
                  <a:pt x="3087" y="1584"/>
                </a:lnTo>
                <a:cubicBezTo>
                  <a:pt x="3104" y="1601"/>
                  <a:pt x="3089" y="1628"/>
                  <a:pt x="3068" y="1628"/>
                </a:cubicBezTo>
                <a:cubicBezTo>
                  <a:pt x="3062" y="1628"/>
                  <a:pt x="3054" y="1625"/>
                  <a:pt x="3047" y="1618"/>
                </a:cubicBezTo>
                <a:lnTo>
                  <a:pt x="3030" y="1601"/>
                </a:lnTo>
                <a:lnTo>
                  <a:pt x="3002" y="1572"/>
                </a:lnTo>
                <a:lnTo>
                  <a:pt x="2950" y="1618"/>
                </a:lnTo>
                <a:cubicBezTo>
                  <a:pt x="2945" y="1625"/>
                  <a:pt x="2938" y="1628"/>
                  <a:pt x="2932" y="1628"/>
                </a:cubicBezTo>
                <a:cubicBezTo>
                  <a:pt x="2912" y="1628"/>
                  <a:pt x="2895" y="1601"/>
                  <a:pt x="2916" y="1584"/>
                </a:cubicBezTo>
                <a:lnTo>
                  <a:pt x="2933" y="1567"/>
                </a:lnTo>
                <a:lnTo>
                  <a:pt x="2962" y="1532"/>
                </a:lnTo>
                <a:lnTo>
                  <a:pt x="2916" y="1487"/>
                </a:lnTo>
                <a:cubicBezTo>
                  <a:pt x="2894" y="1465"/>
                  <a:pt x="2913" y="1440"/>
                  <a:pt x="2933" y="1440"/>
                </a:cubicBezTo>
                <a:cubicBezTo>
                  <a:pt x="2939" y="1440"/>
                  <a:pt x="2945" y="1442"/>
                  <a:pt x="2950" y="1447"/>
                </a:cubicBezTo>
                <a:lnTo>
                  <a:pt x="2968" y="1464"/>
                </a:lnTo>
                <a:lnTo>
                  <a:pt x="3002" y="1498"/>
                </a:lnTo>
                <a:lnTo>
                  <a:pt x="3047" y="1447"/>
                </a:lnTo>
                <a:cubicBezTo>
                  <a:pt x="3053" y="1441"/>
                  <a:pt x="3060" y="1439"/>
                  <a:pt x="3067" y="1439"/>
                </a:cubicBezTo>
                <a:close/>
                <a:moveTo>
                  <a:pt x="3494" y="1439"/>
                </a:moveTo>
                <a:cubicBezTo>
                  <a:pt x="3501" y="1439"/>
                  <a:pt x="3509" y="1441"/>
                  <a:pt x="3514" y="1447"/>
                </a:cubicBezTo>
                <a:cubicBezTo>
                  <a:pt x="3526" y="1453"/>
                  <a:pt x="3531" y="1470"/>
                  <a:pt x="3531" y="1481"/>
                </a:cubicBezTo>
                <a:lnTo>
                  <a:pt x="3514" y="1487"/>
                </a:lnTo>
                <a:lnTo>
                  <a:pt x="3497" y="1504"/>
                </a:lnTo>
                <a:cubicBezTo>
                  <a:pt x="3486" y="1510"/>
                  <a:pt x="3474" y="1521"/>
                  <a:pt x="3463" y="1532"/>
                </a:cubicBezTo>
                <a:lnTo>
                  <a:pt x="3514" y="1584"/>
                </a:lnTo>
                <a:cubicBezTo>
                  <a:pt x="3531" y="1601"/>
                  <a:pt x="3516" y="1628"/>
                  <a:pt x="3496" y="1628"/>
                </a:cubicBezTo>
                <a:cubicBezTo>
                  <a:pt x="3489" y="1628"/>
                  <a:pt x="3481" y="1625"/>
                  <a:pt x="3474" y="1618"/>
                </a:cubicBezTo>
                <a:lnTo>
                  <a:pt x="3457" y="1601"/>
                </a:lnTo>
                <a:lnTo>
                  <a:pt x="3429" y="1572"/>
                </a:lnTo>
                <a:lnTo>
                  <a:pt x="3378" y="1618"/>
                </a:lnTo>
                <a:cubicBezTo>
                  <a:pt x="3372" y="1625"/>
                  <a:pt x="3365" y="1628"/>
                  <a:pt x="3359" y="1628"/>
                </a:cubicBezTo>
                <a:cubicBezTo>
                  <a:pt x="3339" y="1628"/>
                  <a:pt x="3322" y="1601"/>
                  <a:pt x="3343" y="1584"/>
                </a:cubicBezTo>
                <a:lnTo>
                  <a:pt x="3360" y="1567"/>
                </a:lnTo>
                <a:cubicBezTo>
                  <a:pt x="3366" y="1555"/>
                  <a:pt x="3378" y="1544"/>
                  <a:pt x="3389" y="1532"/>
                </a:cubicBezTo>
                <a:lnTo>
                  <a:pt x="3343" y="1487"/>
                </a:lnTo>
                <a:cubicBezTo>
                  <a:pt x="3332" y="1476"/>
                  <a:pt x="3332" y="1458"/>
                  <a:pt x="3343" y="1447"/>
                </a:cubicBezTo>
                <a:cubicBezTo>
                  <a:pt x="3346" y="1441"/>
                  <a:pt x="3352" y="1439"/>
                  <a:pt x="3358" y="1439"/>
                </a:cubicBezTo>
                <a:cubicBezTo>
                  <a:pt x="3365" y="1439"/>
                  <a:pt x="3372" y="1441"/>
                  <a:pt x="3378" y="1447"/>
                </a:cubicBezTo>
                <a:lnTo>
                  <a:pt x="3395" y="1464"/>
                </a:lnTo>
                <a:lnTo>
                  <a:pt x="3429" y="1498"/>
                </a:lnTo>
                <a:lnTo>
                  <a:pt x="3474" y="1447"/>
                </a:lnTo>
                <a:cubicBezTo>
                  <a:pt x="3480" y="1441"/>
                  <a:pt x="3487" y="1439"/>
                  <a:pt x="3494" y="1439"/>
                </a:cubicBezTo>
                <a:close/>
                <a:moveTo>
                  <a:pt x="3921" y="1439"/>
                </a:moveTo>
                <a:cubicBezTo>
                  <a:pt x="3929" y="1439"/>
                  <a:pt x="3936" y="1441"/>
                  <a:pt x="3941" y="1447"/>
                </a:cubicBezTo>
                <a:cubicBezTo>
                  <a:pt x="3953" y="1453"/>
                  <a:pt x="3964" y="1464"/>
                  <a:pt x="3958" y="1481"/>
                </a:cubicBezTo>
                <a:lnTo>
                  <a:pt x="3941" y="1487"/>
                </a:lnTo>
                <a:lnTo>
                  <a:pt x="3924" y="1504"/>
                </a:lnTo>
                <a:cubicBezTo>
                  <a:pt x="3913" y="1510"/>
                  <a:pt x="3902" y="1521"/>
                  <a:pt x="3890" y="1532"/>
                </a:cubicBezTo>
                <a:lnTo>
                  <a:pt x="3941" y="1584"/>
                </a:lnTo>
                <a:cubicBezTo>
                  <a:pt x="3959" y="1601"/>
                  <a:pt x="3943" y="1628"/>
                  <a:pt x="3923" y="1628"/>
                </a:cubicBezTo>
                <a:cubicBezTo>
                  <a:pt x="3916" y="1628"/>
                  <a:pt x="3909" y="1625"/>
                  <a:pt x="3902" y="1618"/>
                </a:cubicBezTo>
                <a:lnTo>
                  <a:pt x="3884" y="1601"/>
                </a:lnTo>
                <a:cubicBezTo>
                  <a:pt x="3873" y="1589"/>
                  <a:pt x="3867" y="1584"/>
                  <a:pt x="3856" y="1572"/>
                </a:cubicBezTo>
                <a:lnTo>
                  <a:pt x="3805" y="1618"/>
                </a:lnTo>
                <a:cubicBezTo>
                  <a:pt x="3799" y="1625"/>
                  <a:pt x="3792" y="1628"/>
                  <a:pt x="3786" y="1628"/>
                </a:cubicBezTo>
                <a:cubicBezTo>
                  <a:pt x="3766" y="1628"/>
                  <a:pt x="3749" y="1601"/>
                  <a:pt x="3771" y="1584"/>
                </a:cubicBezTo>
                <a:lnTo>
                  <a:pt x="3788" y="1567"/>
                </a:lnTo>
                <a:cubicBezTo>
                  <a:pt x="3799" y="1555"/>
                  <a:pt x="3805" y="1544"/>
                  <a:pt x="3816" y="1532"/>
                </a:cubicBezTo>
                <a:lnTo>
                  <a:pt x="3771" y="1487"/>
                </a:lnTo>
                <a:cubicBezTo>
                  <a:pt x="3749" y="1465"/>
                  <a:pt x="3767" y="1440"/>
                  <a:pt x="3787" y="1440"/>
                </a:cubicBezTo>
                <a:cubicBezTo>
                  <a:pt x="3793" y="1440"/>
                  <a:pt x="3799" y="1442"/>
                  <a:pt x="3805" y="1447"/>
                </a:cubicBezTo>
                <a:lnTo>
                  <a:pt x="3822" y="1464"/>
                </a:lnTo>
                <a:lnTo>
                  <a:pt x="3856" y="1498"/>
                </a:lnTo>
                <a:lnTo>
                  <a:pt x="3902" y="1447"/>
                </a:lnTo>
                <a:cubicBezTo>
                  <a:pt x="3907" y="1441"/>
                  <a:pt x="3914" y="1439"/>
                  <a:pt x="3921" y="1439"/>
                </a:cubicBezTo>
                <a:close/>
                <a:moveTo>
                  <a:pt x="4349" y="1439"/>
                </a:moveTo>
                <a:cubicBezTo>
                  <a:pt x="4356" y="1439"/>
                  <a:pt x="4363" y="1441"/>
                  <a:pt x="4369" y="1447"/>
                </a:cubicBezTo>
                <a:cubicBezTo>
                  <a:pt x="4380" y="1453"/>
                  <a:pt x="4391" y="1464"/>
                  <a:pt x="4386" y="1481"/>
                </a:cubicBezTo>
                <a:lnTo>
                  <a:pt x="4369" y="1487"/>
                </a:lnTo>
                <a:lnTo>
                  <a:pt x="4351" y="1504"/>
                </a:lnTo>
                <a:lnTo>
                  <a:pt x="4317" y="1532"/>
                </a:lnTo>
                <a:lnTo>
                  <a:pt x="4369" y="1584"/>
                </a:lnTo>
                <a:cubicBezTo>
                  <a:pt x="4374" y="1589"/>
                  <a:pt x="4374" y="1607"/>
                  <a:pt x="4369" y="1618"/>
                </a:cubicBezTo>
                <a:cubicBezTo>
                  <a:pt x="4363" y="1624"/>
                  <a:pt x="4356" y="1626"/>
                  <a:pt x="4349" y="1626"/>
                </a:cubicBezTo>
                <a:cubicBezTo>
                  <a:pt x="4341" y="1626"/>
                  <a:pt x="4334" y="1624"/>
                  <a:pt x="4329" y="1618"/>
                </a:cubicBezTo>
                <a:lnTo>
                  <a:pt x="4312" y="1601"/>
                </a:lnTo>
                <a:cubicBezTo>
                  <a:pt x="4300" y="1589"/>
                  <a:pt x="4294" y="1584"/>
                  <a:pt x="4283" y="1572"/>
                </a:cubicBezTo>
                <a:lnTo>
                  <a:pt x="4232" y="1618"/>
                </a:lnTo>
                <a:cubicBezTo>
                  <a:pt x="4226" y="1625"/>
                  <a:pt x="4220" y="1628"/>
                  <a:pt x="4213" y="1628"/>
                </a:cubicBezTo>
                <a:cubicBezTo>
                  <a:pt x="4194" y="1628"/>
                  <a:pt x="4176" y="1601"/>
                  <a:pt x="4198" y="1584"/>
                </a:cubicBezTo>
                <a:lnTo>
                  <a:pt x="4215" y="1567"/>
                </a:lnTo>
                <a:lnTo>
                  <a:pt x="4243" y="1532"/>
                </a:lnTo>
                <a:lnTo>
                  <a:pt x="4198" y="1487"/>
                </a:lnTo>
                <a:cubicBezTo>
                  <a:pt x="4176" y="1465"/>
                  <a:pt x="4194" y="1440"/>
                  <a:pt x="4215" y="1440"/>
                </a:cubicBezTo>
                <a:cubicBezTo>
                  <a:pt x="4221" y="1440"/>
                  <a:pt x="4227" y="1442"/>
                  <a:pt x="4232" y="1447"/>
                </a:cubicBezTo>
                <a:lnTo>
                  <a:pt x="4249" y="1464"/>
                </a:lnTo>
                <a:cubicBezTo>
                  <a:pt x="4260" y="1476"/>
                  <a:pt x="4272" y="1487"/>
                  <a:pt x="4283" y="1498"/>
                </a:cubicBezTo>
                <a:lnTo>
                  <a:pt x="4329" y="1447"/>
                </a:lnTo>
                <a:cubicBezTo>
                  <a:pt x="4334" y="1441"/>
                  <a:pt x="4341" y="1439"/>
                  <a:pt x="4349" y="1439"/>
                </a:cubicBezTo>
                <a:close/>
                <a:moveTo>
                  <a:pt x="4776" y="1439"/>
                </a:moveTo>
                <a:cubicBezTo>
                  <a:pt x="4783" y="1439"/>
                  <a:pt x="4790" y="1441"/>
                  <a:pt x="4796" y="1447"/>
                </a:cubicBezTo>
                <a:cubicBezTo>
                  <a:pt x="4813" y="1447"/>
                  <a:pt x="4824" y="1464"/>
                  <a:pt x="4818" y="1481"/>
                </a:cubicBezTo>
                <a:lnTo>
                  <a:pt x="4796" y="1487"/>
                </a:lnTo>
                <a:lnTo>
                  <a:pt x="4779" y="1504"/>
                </a:lnTo>
                <a:lnTo>
                  <a:pt x="4744" y="1532"/>
                </a:lnTo>
                <a:cubicBezTo>
                  <a:pt x="4761" y="1550"/>
                  <a:pt x="4779" y="1567"/>
                  <a:pt x="4796" y="1584"/>
                </a:cubicBezTo>
                <a:cubicBezTo>
                  <a:pt x="4813" y="1601"/>
                  <a:pt x="4798" y="1628"/>
                  <a:pt x="4777" y="1628"/>
                </a:cubicBezTo>
                <a:cubicBezTo>
                  <a:pt x="4770" y="1628"/>
                  <a:pt x="4763" y="1625"/>
                  <a:pt x="4756" y="1618"/>
                </a:cubicBezTo>
                <a:lnTo>
                  <a:pt x="4739" y="1601"/>
                </a:lnTo>
                <a:lnTo>
                  <a:pt x="4710" y="1572"/>
                </a:lnTo>
                <a:lnTo>
                  <a:pt x="4659" y="1618"/>
                </a:lnTo>
                <a:cubicBezTo>
                  <a:pt x="4653" y="1625"/>
                  <a:pt x="4647" y="1628"/>
                  <a:pt x="4640" y="1628"/>
                </a:cubicBezTo>
                <a:cubicBezTo>
                  <a:pt x="4621" y="1628"/>
                  <a:pt x="4603" y="1601"/>
                  <a:pt x="4625" y="1584"/>
                </a:cubicBezTo>
                <a:lnTo>
                  <a:pt x="4642" y="1567"/>
                </a:lnTo>
                <a:lnTo>
                  <a:pt x="4670" y="1532"/>
                </a:lnTo>
                <a:lnTo>
                  <a:pt x="4625" y="1487"/>
                </a:lnTo>
                <a:cubicBezTo>
                  <a:pt x="4603" y="1465"/>
                  <a:pt x="4622" y="1440"/>
                  <a:pt x="4642" y="1440"/>
                </a:cubicBezTo>
                <a:cubicBezTo>
                  <a:pt x="4648" y="1440"/>
                  <a:pt x="4654" y="1442"/>
                  <a:pt x="4659" y="1447"/>
                </a:cubicBezTo>
                <a:lnTo>
                  <a:pt x="4676" y="1464"/>
                </a:lnTo>
                <a:lnTo>
                  <a:pt x="4710" y="1498"/>
                </a:lnTo>
                <a:lnTo>
                  <a:pt x="4756" y="1447"/>
                </a:lnTo>
                <a:cubicBezTo>
                  <a:pt x="4761" y="1441"/>
                  <a:pt x="4769" y="1439"/>
                  <a:pt x="4776" y="1439"/>
                </a:cubicBezTo>
                <a:close/>
                <a:moveTo>
                  <a:pt x="5203" y="1439"/>
                </a:moveTo>
                <a:cubicBezTo>
                  <a:pt x="5210" y="1439"/>
                  <a:pt x="5217" y="1441"/>
                  <a:pt x="5223" y="1447"/>
                </a:cubicBezTo>
                <a:cubicBezTo>
                  <a:pt x="5240" y="1447"/>
                  <a:pt x="5251" y="1464"/>
                  <a:pt x="5246" y="1481"/>
                </a:cubicBezTo>
                <a:lnTo>
                  <a:pt x="5223" y="1487"/>
                </a:lnTo>
                <a:lnTo>
                  <a:pt x="5206" y="1504"/>
                </a:lnTo>
                <a:cubicBezTo>
                  <a:pt x="5194" y="1510"/>
                  <a:pt x="5183" y="1521"/>
                  <a:pt x="5172" y="1532"/>
                </a:cubicBezTo>
                <a:lnTo>
                  <a:pt x="5223" y="1584"/>
                </a:lnTo>
                <a:cubicBezTo>
                  <a:pt x="5240" y="1601"/>
                  <a:pt x="5225" y="1628"/>
                  <a:pt x="5204" y="1628"/>
                </a:cubicBezTo>
                <a:cubicBezTo>
                  <a:pt x="5197" y="1628"/>
                  <a:pt x="5190" y="1625"/>
                  <a:pt x="5183" y="1618"/>
                </a:cubicBezTo>
                <a:lnTo>
                  <a:pt x="5166" y="1601"/>
                </a:lnTo>
                <a:lnTo>
                  <a:pt x="5137" y="1572"/>
                </a:lnTo>
                <a:lnTo>
                  <a:pt x="5086" y="1618"/>
                </a:lnTo>
                <a:cubicBezTo>
                  <a:pt x="5081" y="1625"/>
                  <a:pt x="5074" y="1628"/>
                  <a:pt x="5067" y="1628"/>
                </a:cubicBezTo>
                <a:cubicBezTo>
                  <a:pt x="5048" y="1628"/>
                  <a:pt x="5030" y="1601"/>
                  <a:pt x="5052" y="1584"/>
                </a:cubicBezTo>
                <a:lnTo>
                  <a:pt x="5069" y="1567"/>
                </a:lnTo>
                <a:cubicBezTo>
                  <a:pt x="5075" y="1555"/>
                  <a:pt x="5086" y="1544"/>
                  <a:pt x="5098" y="1532"/>
                </a:cubicBezTo>
                <a:lnTo>
                  <a:pt x="5052" y="1487"/>
                </a:lnTo>
                <a:cubicBezTo>
                  <a:pt x="5041" y="1476"/>
                  <a:pt x="5041" y="1458"/>
                  <a:pt x="5052" y="1447"/>
                </a:cubicBezTo>
                <a:cubicBezTo>
                  <a:pt x="5055" y="1441"/>
                  <a:pt x="5060" y="1439"/>
                  <a:pt x="5067" y="1439"/>
                </a:cubicBezTo>
                <a:cubicBezTo>
                  <a:pt x="5073" y="1439"/>
                  <a:pt x="5080" y="1441"/>
                  <a:pt x="5086" y="1447"/>
                </a:cubicBezTo>
                <a:lnTo>
                  <a:pt x="5103" y="1464"/>
                </a:lnTo>
                <a:lnTo>
                  <a:pt x="5137" y="1498"/>
                </a:lnTo>
                <a:lnTo>
                  <a:pt x="5183" y="1447"/>
                </a:lnTo>
                <a:cubicBezTo>
                  <a:pt x="5189" y="1441"/>
                  <a:pt x="5196" y="1439"/>
                  <a:pt x="5203" y="1439"/>
                </a:cubicBezTo>
                <a:close/>
                <a:moveTo>
                  <a:pt x="5630" y="1439"/>
                </a:moveTo>
                <a:cubicBezTo>
                  <a:pt x="5637" y="1439"/>
                  <a:pt x="5644" y="1441"/>
                  <a:pt x="5650" y="1447"/>
                </a:cubicBezTo>
                <a:cubicBezTo>
                  <a:pt x="5667" y="1447"/>
                  <a:pt x="5678" y="1464"/>
                  <a:pt x="5678" y="1481"/>
                </a:cubicBezTo>
                <a:lnTo>
                  <a:pt x="5650" y="1487"/>
                </a:lnTo>
                <a:lnTo>
                  <a:pt x="5633" y="1504"/>
                </a:lnTo>
                <a:lnTo>
                  <a:pt x="5599" y="1532"/>
                </a:lnTo>
                <a:lnTo>
                  <a:pt x="5650" y="1584"/>
                </a:lnTo>
                <a:cubicBezTo>
                  <a:pt x="5667" y="1601"/>
                  <a:pt x="5652" y="1628"/>
                  <a:pt x="5631" y="1628"/>
                </a:cubicBezTo>
                <a:cubicBezTo>
                  <a:pt x="5624" y="1628"/>
                  <a:pt x="5617" y="1625"/>
                  <a:pt x="5610" y="1618"/>
                </a:cubicBezTo>
                <a:lnTo>
                  <a:pt x="5593" y="1601"/>
                </a:lnTo>
                <a:cubicBezTo>
                  <a:pt x="5582" y="1589"/>
                  <a:pt x="5576" y="1584"/>
                  <a:pt x="5565" y="1572"/>
                </a:cubicBezTo>
                <a:lnTo>
                  <a:pt x="5513" y="1618"/>
                </a:lnTo>
                <a:cubicBezTo>
                  <a:pt x="5508" y="1625"/>
                  <a:pt x="5501" y="1628"/>
                  <a:pt x="5495" y="1628"/>
                </a:cubicBezTo>
                <a:cubicBezTo>
                  <a:pt x="5475" y="1628"/>
                  <a:pt x="5458" y="1601"/>
                  <a:pt x="5479" y="1584"/>
                </a:cubicBezTo>
                <a:lnTo>
                  <a:pt x="5496" y="1567"/>
                </a:lnTo>
                <a:lnTo>
                  <a:pt x="5525" y="1532"/>
                </a:lnTo>
                <a:lnTo>
                  <a:pt x="5479" y="1487"/>
                </a:lnTo>
                <a:cubicBezTo>
                  <a:pt x="5457" y="1465"/>
                  <a:pt x="5476" y="1440"/>
                  <a:pt x="5496" y="1440"/>
                </a:cubicBezTo>
                <a:cubicBezTo>
                  <a:pt x="5502" y="1440"/>
                  <a:pt x="5508" y="1442"/>
                  <a:pt x="5513" y="1447"/>
                </a:cubicBezTo>
                <a:lnTo>
                  <a:pt x="5530" y="1464"/>
                </a:lnTo>
                <a:cubicBezTo>
                  <a:pt x="5542" y="1476"/>
                  <a:pt x="5553" y="1487"/>
                  <a:pt x="5565" y="1498"/>
                </a:cubicBezTo>
                <a:lnTo>
                  <a:pt x="5610" y="1447"/>
                </a:lnTo>
                <a:cubicBezTo>
                  <a:pt x="5616" y="1441"/>
                  <a:pt x="5623" y="1439"/>
                  <a:pt x="5630" y="1439"/>
                </a:cubicBezTo>
                <a:close/>
                <a:moveTo>
                  <a:pt x="6057" y="1439"/>
                </a:moveTo>
                <a:cubicBezTo>
                  <a:pt x="6064" y="1439"/>
                  <a:pt x="6071" y="1441"/>
                  <a:pt x="6077" y="1447"/>
                </a:cubicBezTo>
                <a:cubicBezTo>
                  <a:pt x="6094" y="1447"/>
                  <a:pt x="6111" y="1464"/>
                  <a:pt x="6106" y="1481"/>
                </a:cubicBezTo>
                <a:lnTo>
                  <a:pt x="6077" y="1487"/>
                </a:lnTo>
                <a:lnTo>
                  <a:pt x="6060" y="1504"/>
                </a:lnTo>
                <a:lnTo>
                  <a:pt x="6026" y="1532"/>
                </a:lnTo>
                <a:lnTo>
                  <a:pt x="6077" y="1584"/>
                </a:lnTo>
                <a:cubicBezTo>
                  <a:pt x="6083" y="1589"/>
                  <a:pt x="6083" y="1607"/>
                  <a:pt x="6077" y="1618"/>
                </a:cubicBezTo>
                <a:cubicBezTo>
                  <a:pt x="6071" y="1624"/>
                  <a:pt x="6064" y="1626"/>
                  <a:pt x="6057" y="1626"/>
                </a:cubicBezTo>
                <a:cubicBezTo>
                  <a:pt x="6050" y="1626"/>
                  <a:pt x="6043" y="1624"/>
                  <a:pt x="6037" y="1618"/>
                </a:cubicBezTo>
                <a:lnTo>
                  <a:pt x="6020" y="1601"/>
                </a:lnTo>
                <a:cubicBezTo>
                  <a:pt x="6009" y="1589"/>
                  <a:pt x="6003" y="1584"/>
                  <a:pt x="5992" y="1572"/>
                </a:cubicBezTo>
                <a:lnTo>
                  <a:pt x="5940" y="1618"/>
                </a:lnTo>
                <a:cubicBezTo>
                  <a:pt x="5935" y="1625"/>
                  <a:pt x="5928" y="1628"/>
                  <a:pt x="5922" y="1628"/>
                </a:cubicBezTo>
                <a:cubicBezTo>
                  <a:pt x="5902" y="1628"/>
                  <a:pt x="5885" y="1601"/>
                  <a:pt x="5906" y="1584"/>
                </a:cubicBezTo>
                <a:lnTo>
                  <a:pt x="5923" y="1567"/>
                </a:lnTo>
                <a:lnTo>
                  <a:pt x="5952" y="1532"/>
                </a:lnTo>
                <a:lnTo>
                  <a:pt x="5906" y="1487"/>
                </a:lnTo>
                <a:cubicBezTo>
                  <a:pt x="5884" y="1465"/>
                  <a:pt x="5903" y="1440"/>
                  <a:pt x="5923" y="1440"/>
                </a:cubicBezTo>
                <a:cubicBezTo>
                  <a:pt x="5929" y="1440"/>
                  <a:pt x="5935" y="1442"/>
                  <a:pt x="5940" y="1447"/>
                </a:cubicBezTo>
                <a:lnTo>
                  <a:pt x="5957" y="1464"/>
                </a:lnTo>
                <a:cubicBezTo>
                  <a:pt x="5969" y="1476"/>
                  <a:pt x="5980" y="1487"/>
                  <a:pt x="5992" y="1498"/>
                </a:cubicBezTo>
                <a:lnTo>
                  <a:pt x="6037" y="1447"/>
                </a:lnTo>
                <a:cubicBezTo>
                  <a:pt x="6043" y="1441"/>
                  <a:pt x="6050" y="1439"/>
                  <a:pt x="6057" y="1439"/>
                </a:cubicBezTo>
                <a:close/>
                <a:moveTo>
                  <a:pt x="6484" y="1439"/>
                </a:moveTo>
                <a:cubicBezTo>
                  <a:pt x="6491" y="1439"/>
                  <a:pt x="6499" y="1441"/>
                  <a:pt x="6504" y="1447"/>
                </a:cubicBezTo>
                <a:cubicBezTo>
                  <a:pt x="6506" y="1446"/>
                  <a:pt x="6508" y="1446"/>
                  <a:pt x="6510" y="1446"/>
                </a:cubicBezTo>
                <a:cubicBezTo>
                  <a:pt x="6525" y="1446"/>
                  <a:pt x="6538" y="1466"/>
                  <a:pt x="6533" y="1481"/>
                </a:cubicBezTo>
                <a:lnTo>
                  <a:pt x="6504" y="1487"/>
                </a:lnTo>
                <a:lnTo>
                  <a:pt x="6487" y="1504"/>
                </a:lnTo>
                <a:lnTo>
                  <a:pt x="6453" y="1532"/>
                </a:lnTo>
                <a:lnTo>
                  <a:pt x="6504" y="1584"/>
                </a:lnTo>
                <a:cubicBezTo>
                  <a:pt x="6521" y="1601"/>
                  <a:pt x="6506" y="1628"/>
                  <a:pt x="6485" y="1628"/>
                </a:cubicBezTo>
                <a:cubicBezTo>
                  <a:pt x="6479" y="1628"/>
                  <a:pt x="6471" y="1625"/>
                  <a:pt x="6464" y="1618"/>
                </a:cubicBezTo>
                <a:lnTo>
                  <a:pt x="6447" y="1601"/>
                </a:lnTo>
                <a:cubicBezTo>
                  <a:pt x="6436" y="1589"/>
                  <a:pt x="6430" y="1584"/>
                  <a:pt x="6419" y="1572"/>
                </a:cubicBezTo>
                <a:lnTo>
                  <a:pt x="6368" y="1618"/>
                </a:lnTo>
                <a:cubicBezTo>
                  <a:pt x="6362" y="1625"/>
                  <a:pt x="6355" y="1628"/>
                  <a:pt x="6349" y="1628"/>
                </a:cubicBezTo>
                <a:cubicBezTo>
                  <a:pt x="6329" y="1628"/>
                  <a:pt x="6312" y="1601"/>
                  <a:pt x="6333" y="1584"/>
                </a:cubicBezTo>
                <a:lnTo>
                  <a:pt x="6350" y="1567"/>
                </a:lnTo>
                <a:lnTo>
                  <a:pt x="6379" y="1532"/>
                </a:lnTo>
                <a:lnTo>
                  <a:pt x="6333" y="1487"/>
                </a:lnTo>
                <a:cubicBezTo>
                  <a:pt x="6311" y="1465"/>
                  <a:pt x="6330" y="1440"/>
                  <a:pt x="6350" y="1440"/>
                </a:cubicBezTo>
                <a:cubicBezTo>
                  <a:pt x="6356" y="1440"/>
                  <a:pt x="6362" y="1442"/>
                  <a:pt x="6368" y="1447"/>
                </a:cubicBezTo>
                <a:lnTo>
                  <a:pt x="6385" y="1464"/>
                </a:lnTo>
                <a:cubicBezTo>
                  <a:pt x="6396" y="1476"/>
                  <a:pt x="6407" y="1487"/>
                  <a:pt x="6419" y="1498"/>
                </a:cubicBezTo>
                <a:lnTo>
                  <a:pt x="6464" y="1447"/>
                </a:lnTo>
                <a:cubicBezTo>
                  <a:pt x="6470" y="1441"/>
                  <a:pt x="6477" y="1439"/>
                  <a:pt x="6484" y="1439"/>
                </a:cubicBezTo>
                <a:close/>
                <a:moveTo>
                  <a:pt x="6911" y="1439"/>
                </a:moveTo>
                <a:cubicBezTo>
                  <a:pt x="6919" y="1439"/>
                  <a:pt x="6926" y="1441"/>
                  <a:pt x="6931" y="1447"/>
                </a:cubicBezTo>
                <a:cubicBezTo>
                  <a:pt x="6934" y="1446"/>
                  <a:pt x="6936" y="1446"/>
                  <a:pt x="6938" y="1446"/>
                </a:cubicBezTo>
                <a:cubicBezTo>
                  <a:pt x="6954" y="1446"/>
                  <a:pt x="6970" y="1461"/>
                  <a:pt x="6966" y="1481"/>
                </a:cubicBezTo>
                <a:lnTo>
                  <a:pt x="6931" y="1487"/>
                </a:lnTo>
                <a:lnTo>
                  <a:pt x="6914" y="1504"/>
                </a:lnTo>
                <a:cubicBezTo>
                  <a:pt x="6903" y="1510"/>
                  <a:pt x="6891" y="1521"/>
                  <a:pt x="6880" y="1532"/>
                </a:cubicBezTo>
                <a:lnTo>
                  <a:pt x="6931" y="1584"/>
                </a:lnTo>
                <a:cubicBezTo>
                  <a:pt x="6949" y="1601"/>
                  <a:pt x="6933" y="1628"/>
                  <a:pt x="6913" y="1628"/>
                </a:cubicBezTo>
                <a:cubicBezTo>
                  <a:pt x="6906" y="1628"/>
                  <a:pt x="6899" y="1625"/>
                  <a:pt x="6891" y="1618"/>
                </a:cubicBezTo>
                <a:lnTo>
                  <a:pt x="6874" y="1601"/>
                </a:lnTo>
                <a:lnTo>
                  <a:pt x="6846" y="1572"/>
                </a:lnTo>
                <a:lnTo>
                  <a:pt x="6795" y="1618"/>
                </a:lnTo>
                <a:cubicBezTo>
                  <a:pt x="6789" y="1625"/>
                  <a:pt x="6782" y="1628"/>
                  <a:pt x="6776" y="1628"/>
                </a:cubicBezTo>
                <a:cubicBezTo>
                  <a:pt x="6756" y="1628"/>
                  <a:pt x="6739" y="1601"/>
                  <a:pt x="6761" y="1584"/>
                </a:cubicBezTo>
                <a:lnTo>
                  <a:pt x="6778" y="1567"/>
                </a:lnTo>
                <a:cubicBezTo>
                  <a:pt x="6783" y="1555"/>
                  <a:pt x="6795" y="1544"/>
                  <a:pt x="6806" y="1532"/>
                </a:cubicBezTo>
                <a:lnTo>
                  <a:pt x="6761" y="1487"/>
                </a:lnTo>
                <a:cubicBezTo>
                  <a:pt x="6749" y="1476"/>
                  <a:pt x="6749" y="1458"/>
                  <a:pt x="6761" y="1447"/>
                </a:cubicBezTo>
                <a:cubicBezTo>
                  <a:pt x="6763" y="1441"/>
                  <a:pt x="6769" y="1439"/>
                  <a:pt x="6775" y="1439"/>
                </a:cubicBezTo>
                <a:cubicBezTo>
                  <a:pt x="6782" y="1439"/>
                  <a:pt x="6789" y="1441"/>
                  <a:pt x="6795" y="1447"/>
                </a:cubicBezTo>
                <a:lnTo>
                  <a:pt x="6812" y="1464"/>
                </a:lnTo>
                <a:lnTo>
                  <a:pt x="6846" y="1498"/>
                </a:lnTo>
                <a:lnTo>
                  <a:pt x="6891" y="1447"/>
                </a:lnTo>
                <a:cubicBezTo>
                  <a:pt x="6897" y="1441"/>
                  <a:pt x="6904" y="1439"/>
                  <a:pt x="6911" y="1439"/>
                </a:cubicBezTo>
                <a:close/>
                <a:moveTo>
                  <a:pt x="7339" y="1439"/>
                </a:moveTo>
                <a:cubicBezTo>
                  <a:pt x="7346" y="1439"/>
                  <a:pt x="7353" y="1441"/>
                  <a:pt x="7359" y="1447"/>
                </a:cubicBezTo>
                <a:cubicBezTo>
                  <a:pt x="7363" y="1445"/>
                  <a:pt x="7367" y="1444"/>
                  <a:pt x="7371" y="1444"/>
                </a:cubicBezTo>
                <a:cubicBezTo>
                  <a:pt x="7388" y="1444"/>
                  <a:pt x="7402" y="1463"/>
                  <a:pt x="7393" y="1481"/>
                </a:cubicBezTo>
                <a:lnTo>
                  <a:pt x="7359" y="1487"/>
                </a:lnTo>
                <a:lnTo>
                  <a:pt x="7341" y="1504"/>
                </a:lnTo>
                <a:lnTo>
                  <a:pt x="7307" y="1532"/>
                </a:lnTo>
                <a:lnTo>
                  <a:pt x="7359" y="1584"/>
                </a:lnTo>
                <a:cubicBezTo>
                  <a:pt x="7376" y="1601"/>
                  <a:pt x="7360" y="1628"/>
                  <a:pt x="7340" y="1628"/>
                </a:cubicBezTo>
                <a:cubicBezTo>
                  <a:pt x="7333" y="1628"/>
                  <a:pt x="7326" y="1625"/>
                  <a:pt x="7319" y="1618"/>
                </a:cubicBezTo>
                <a:lnTo>
                  <a:pt x="7302" y="1601"/>
                </a:lnTo>
                <a:cubicBezTo>
                  <a:pt x="7290" y="1589"/>
                  <a:pt x="7284" y="1584"/>
                  <a:pt x="7273" y="1572"/>
                </a:cubicBezTo>
                <a:lnTo>
                  <a:pt x="7222" y="1618"/>
                </a:lnTo>
                <a:cubicBezTo>
                  <a:pt x="7216" y="1625"/>
                  <a:pt x="7210" y="1628"/>
                  <a:pt x="7203" y="1628"/>
                </a:cubicBezTo>
                <a:cubicBezTo>
                  <a:pt x="7184" y="1628"/>
                  <a:pt x="7166" y="1601"/>
                  <a:pt x="7188" y="1584"/>
                </a:cubicBezTo>
                <a:lnTo>
                  <a:pt x="7205" y="1567"/>
                </a:lnTo>
                <a:lnTo>
                  <a:pt x="7233" y="1532"/>
                </a:lnTo>
                <a:lnTo>
                  <a:pt x="7188" y="1487"/>
                </a:lnTo>
                <a:cubicBezTo>
                  <a:pt x="7166" y="1465"/>
                  <a:pt x="7184" y="1440"/>
                  <a:pt x="7205" y="1440"/>
                </a:cubicBezTo>
                <a:cubicBezTo>
                  <a:pt x="7210" y="1440"/>
                  <a:pt x="7217" y="1442"/>
                  <a:pt x="7222" y="1447"/>
                </a:cubicBezTo>
                <a:lnTo>
                  <a:pt x="7239" y="1464"/>
                </a:lnTo>
                <a:lnTo>
                  <a:pt x="7273" y="1498"/>
                </a:lnTo>
                <a:lnTo>
                  <a:pt x="7319" y="1447"/>
                </a:lnTo>
                <a:cubicBezTo>
                  <a:pt x="7324" y="1441"/>
                  <a:pt x="7331" y="1439"/>
                  <a:pt x="7339" y="1439"/>
                </a:cubicBezTo>
                <a:close/>
                <a:moveTo>
                  <a:pt x="7766" y="1439"/>
                </a:moveTo>
                <a:cubicBezTo>
                  <a:pt x="7773" y="1439"/>
                  <a:pt x="7780" y="1441"/>
                  <a:pt x="7786" y="1447"/>
                </a:cubicBezTo>
                <a:cubicBezTo>
                  <a:pt x="7790" y="1443"/>
                  <a:pt x="7796" y="1442"/>
                  <a:pt x="7801" y="1442"/>
                </a:cubicBezTo>
                <a:cubicBezTo>
                  <a:pt x="7819" y="1442"/>
                  <a:pt x="7834" y="1463"/>
                  <a:pt x="7826" y="1481"/>
                </a:cubicBezTo>
                <a:lnTo>
                  <a:pt x="7786" y="1487"/>
                </a:lnTo>
                <a:lnTo>
                  <a:pt x="7769" y="1504"/>
                </a:lnTo>
                <a:lnTo>
                  <a:pt x="7734" y="1532"/>
                </a:lnTo>
                <a:lnTo>
                  <a:pt x="7786" y="1584"/>
                </a:lnTo>
                <a:cubicBezTo>
                  <a:pt x="7791" y="1589"/>
                  <a:pt x="7791" y="1607"/>
                  <a:pt x="7786" y="1618"/>
                </a:cubicBezTo>
                <a:cubicBezTo>
                  <a:pt x="7780" y="1624"/>
                  <a:pt x="7773" y="1626"/>
                  <a:pt x="7766" y="1626"/>
                </a:cubicBezTo>
                <a:cubicBezTo>
                  <a:pt x="7759" y="1626"/>
                  <a:pt x="7751" y="1624"/>
                  <a:pt x="7746" y="1618"/>
                </a:cubicBezTo>
                <a:lnTo>
                  <a:pt x="7729" y="1601"/>
                </a:lnTo>
                <a:lnTo>
                  <a:pt x="7700" y="1572"/>
                </a:lnTo>
                <a:lnTo>
                  <a:pt x="7649" y="1618"/>
                </a:lnTo>
                <a:cubicBezTo>
                  <a:pt x="7643" y="1625"/>
                  <a:pt x="7637" y="1628"/>
                  <a:pt x="7630" y="1628"/>
                </a:cubicBezTo>
                <a:cubicBezTo>
                  <a:pt x="7611" y="1628"/>
                  <a:pt x="7593" y="1601"/>
                  <a:pt x="7615" y="1584"/>
                </a:cubicBezTo>
                <a:lnTo>
                  <a:pt x="7632" y="1567"/>
                </a:lnTo>
                <a:lnTo>
                  <a:pt x="7660" y="1532"/>
                </a:lnTo>
                <a:lnTo>
                  <a:pt x="7615" y="1487"/>
                </a:lnTo>
                <a:cubicBezTo>
                  <a:pt x="7593" y="1465"/>
                  <a:pt x="7612" y="1440"/>
                  <a:pt x="7632" y="1440"/>
                </a:cubicBezTo>
                <a:cubicBezTo>
                  <a:pt x="7638" y="1440"/>
                  <a:pt x="7644" y="1442"/>
                  <a:pt x="7649" y="1447"/>
                </a:cubicBezTo>
                <a:lnTo>
                  <a:pt x="7666" y="1464"/>
                </a:lnTo>
                <a:lnTo>
                  <a:pt x="7700" y="1498"/>
                </a:lnTo>
                <a:lnTo>
                  <a:pt x="7746" y="1447"/>
                </a:lnTo>
                <a:cubicBezTo>
                  <a:pt x="7751" y="1441"/>
                  <a:pt x="7759" y="1439"/>
                  <a:pt x="7766" y="1439"/>
                </a:cubicBezTo>
                <a:close/>
                <a:moveTo>
                  <a:pt x="8238" y="1439"/>
                </a:moveTo>
                <a:cubicBezTo>
                  <a:pt x="8246" y="1439"/>
                  <a:pt x="8253" y="1441"/>
                  <a:pt x="8258" y="1447"/>
                </a:cubicBezTo>
                <a:cubicBezTo>
                  <a:pt x="8264" y="1458"/>
                  <a:pt x="8264" y="1470"/>
                  <a:pt x="8253" y="1481"/>
                </a:cubicBezTo>
                <a:lnTo>
                  <a:pt x="8213" y="1487"/>
                </a:lnTo>
                <a:lnTo>
                  <a:pt x="8196" y="1504"/>
                </a:lnTo>
                <a:lnTo>
                  <a:pt x="8162" y="1532"/>
                </a:lnTo>
                <a:lnTo>
                  <a:pt x="8213" y="1584"/>
                </a:lnTo>
                <a:cubicBezTo>
                  <a:pt x="8230" y="1601"/>
                  <a:pt x="8215" y="1628"/>
                  <a:pt x="8194" y="1628"/>
                </a:cubicBezTo>
                <a:cubicBezTo>
                  <a:pt x="8187" y="1628"/>
                  <a:pt x="8180" y="1625"/>
                  <a:pt x="8173" y="1618"/>
                </a:cubicBezTo>
                <a:lnTo>
                  <a:pt x="8156" y="1601"/>
                </a:lnTo>
                <a:cubicBezTo>
                  <a:pt x="8144" y="1589"/>
                  <a:pt x="8139" y="1584"/>
                  <a:pt x="8127" y="1572"/>
                </a:cubicBezTo>
                <a:lnTo>
                  <a:pt x="8076" y="1618"/>
                </a:lnTo>
                <a:cubicBezTo>
                  <a:pt x="8070" y="1625"/>
                  <a:pt x="8064" y="1628"/>
                  <a:pt x="8057" y="1628"/>
                </a:cubicBezTo>
                <a:cubicBezTo>
                  <a:pt x="8038" y="1628"/>
                  <a:pt x="8020" y="1601"/>
                  <a:pt x="8042" y="1584"/>
                </a:cubicBezTo>
                <a:lnTo>
                  <a:pt x="8059" y="1567"/>
                </a:lnTo>
                <a:lnTo>
                  <a:pt x="8087" y="1532"/>
                </a:lnTo>
                <a:lnTo>
                  <a:pt x="8042" y="1487"/>
                </a:lnTo>
                <a:cubicBezTo>
                  <a:pt x="8020" y="1465"/>
                  <a:pt x="8039" y="1440"/>
                  <a:pt x="8059" y="1440"/>
                </a:cubicBezTo>
                <a:cubicBezTo>
                  <a:pt x="8065" y="1440"/>
                  <a:pt x="8071" y="1442"/>
                  <a:pt x="8076" y="1447"/>
                </a:cubicBezTo>
                <a:lnTo>
                  <a:pt x="8093" y="1464"/>
                </a:lnTo>
                <a:cubicBezTo>
                  <a:pt x="8105" y="1476"/>
                  <a:pt x="8116" y="1487"/>
                  <a:pt x="8127" y="1498"/>
                </a:cubicBezTo>
                <a:lnTo>
                  <a:pt x="8218" y="1447"/>
                </a:lnTo>
                <a:cubicBezTo>
                  <a:pt x="8224" y="1441"/>
                  <a:pt x="8231" y="1439"/>
                  <a:pt x="8238" y="1439"/>
                </a:cubicBezTo>
                <a:close/>
                <a:moveTo>
                  <a:pt x="8666" y="1439"/>
                </a:moveTo>
                <a:cubicBezTo>
                  <a:pt x="8673" y="1439"/>
                  <a:pt x="8680" y="1441"/>
                  <a:pt x="8685" y="1447"/>
                </a:cubicBezTo>
                <a:cubicBezTo>
                  <a:pt x="8691" y="1458"/>
                  <a:pt x="8691" y="1470"/>
                  <a:pt x="8680" y="1481"/>
                </a:cubicBezTo>
                <a:lnTo>
                  <a:pt x="8640" y="1487"/>
                </a:lnTo>
                <a:lnTo>
                  <a:pt x="8623" y="1504"/>
                </a:lnTo>
                <a:cubicBezTo>
                  <a:pt x="8611" y="1510"/>
                  <a:pt x="8600" y="1521"/>
                  <a:pt x="8589" y="1532"/>
                </a:cubicBezTo>
                <a:lnTo>
                  <a:pt x="8640" y="1584"/>
                </a:lnTo>
                <a:cubicBezTo>
                  <a:pt x="8657" y="1601"/>
                  <a:pt x="8642" y="1628"/>
                  <a:pt x="8621" y="1628"/>
                </a:cubicBezTo>
                <a:cubicBezTo>
                  <a:pt x="8614" y="1628"/>
                  <a:pt x="8607" y="1625"/>
                  <a:pt x="8600" y="1618"/>
                </a:cubicBezTo>
                <a:lnTo>
                  <a:pt x="8583" y="1601"/>
                </a:lnTo>
                <a:lnTo>
                  <a:pt x="8554" y="1572"/>
                </a:lnTo>
                <a:lnTo>
                  <a:pt x="8503" y="1618"/>
                </a:lnTo>
                <a:cubicBezTo>
                  <a:pt x="8498" y="1625"/>
                  <a:pt x="8491" y="1628"/>
                  <a:pt x="8485" y="1628"/>
                </a:cubicBezTo>
                <a:cubicBezTo>
                  <a:pt x="8465" y="1628"/>
                  <a:pt x="8448" y="1601"/>
                  <a:pt x="8469" y="1584"/>
                </a:cubicBezTo>
                <a:lnTo>
                  <a:pt x="8486" y="1567"/>
                </a:lnTo>
                <a:cubicBezTo>
                  <a:pt x="8492" y="1555"/>
                  <a:pt x="8503" y="1544"/>
                  <a:pt x="8515" y="1532"/>
                </a:cubicBezTo>
                <a:lnTo>
                  <a:pt x="8469" y="1487"/>
                </a:lnTo>
                <a:cubicBezTo>
                  <a:pt x="8458" y="1476"/>
                  <a:pt x="8458" y="1458"/>
                  <a:pt x="8469" y="1447"/>
                </a:cubicBezTo>
                <a:cubicBezTo>
                  <a:pt x="8472" y="1441"/>
                  <a:pt x="8478" y="1439"/>
                  <a:pt x="8484" y="1439"/>
                </a:cubicBezTo>
                <a:cubicBezTo>
                  <a:pt x="8490" y="1439"/>
                  <a:pt x="8498" y="1441"/>
                  <a:pt x="8503" y="1447"/>
                </a:cubicBezTo>
                <a:lnTo>
                  <a:pt x="8520" y="1464"/>
                </a:lnTo>
                <a:lnTo>
                  <a:pt x="8554" y="1498"/>
                </a:lnTo>
                <a:lnTo>
                  <a:pt x="8646" y="1447"/>
                </a:lnTo>
                <a:cubicBezTo>
                  <a:pt x="8651" y="1441"/>
                  <a:pt x="8658" y="1439"/>
                  <a:pt x="8666" y="1439"/>
                </a:cubicBezTo>
                <a:close/>
                <a:moveTo>
                  <a:pt x="9093" y="1439"/>
                </a:moveTo>
                <a:cubicBezTo>
                  <a:pt x="9100" y="1439"/>
                  <a:pt x="9107" y="1441"/>
                  <a:pt x="9113" y="1447"/>
                </a:cubicBezTo>
                <a:cubicBezTo>
                  <a:pt x="9118" y="1458"/>
                  <a:pt x="9118" y="1470"/>
                  <a:pt x="9113" y="1481"/>
                </a:cubicBezTo>
                <a:lnTo>
                  <a:pt x="9067" y="1487"/>
                </a:lnTo>
                <a:lnTo>
                  <a:pt x="9050" y="1504"/>
                </a:lnTo>
                <a:lnTo>
                  <a:pt x="9016" y="1532"/>
                </a:lnTo>
                <a:lnTo>
                  <a:pt x="9067" y="1584"/>
                </a:lnTo>
                <a:cubicBezTo>
                  <a:pt x="9084" y="1601"/>
                  <a:pt x="9069" y="1628"/>
                  <a:pt x="9048" y="1628"/>
                </a:cubicBezTo>
                <a:cubicBezTo>
                  <a:pt x="9042" y="1628"/>
                  <a:pt x="9034" y="1625"/>
                  <a:pt x="9027" y="1618"/>
                </a:cubicBezTo>
                <a:lnTo>
                  <a:pt x="9010" y="1601"/>
                </a:lnTo>
                <a:lnTo>
                  <a:pt x="8982" y="1572"/>
                </a:lnTo>
                <a:lnTo>
                  <a:pt x="8930" y="1618"/>
                </a:lnTo>
                <a:cubicBezTo>
                  <a:pt x="8925" y="1625"/>
                  <a:pt x="8918" y="1628"/>
                  <a:pt x="8912" y="1628"/>
                </a:cubicBezTo>
                <a:cubicBezTo>
                  <a:pt x="8892" y="1628"/>
                  <a:pt x="8875" y="1601"/>
                  <a:pt x="8896" y="1584"/>
                </a:cubicBezTo>
                <a:lnTo>
                  <a:pt x="8913" y="1567"/>
                </a:lnTo>
                <a:lnTo>
                  <a:pt x="8942" y="1532"/>
                </a:lnTo>
                <a:lnTo>
                  <a:pt x="8896" y="1487"/>
                </a:lnTo>
                <a:cubicBezTo>
                  <a:pt x="8874" y="1465"/>
                  <a:pt x="8893" y="1440"/>
                  <a:pt x="8913" y="1440"/>
                </a:cubicBezTo>
                <a:cubicBezTo>
                  <a:pt x="8919" y="1440"/>
                  <a:pt x="8925" y="1442"/>
                  <a:pt x="8930" y="1447"/>
                </a:cubicBezTo>
                <a:lnTo>
                  <a:pt x="8947" y="1464"/>
                </a:lnTo>
                <a:cubicBezTo>
                  <a:pt x="8959" y="1476"/>
                  <a:pt x="8970" y="1487"/>
                  <a:pt x="8982" y="1498"/>
                </a:cubicBezTo>
                <a:lnTo>
                  <a:pt x="9073" y="1447"/>
                </a:lnTo>
                <a:cubicBezTo>
                  <a:pt x="9078" y="1441"/>
                  <a:pt x="9086" y="1439"/>
                  <a:pt x="9093" y="1439"/>
                </a:cubicBezTo>
                <a:close/>
                <a:moveTo>
                  <a:pt x="9518" y="1433"/>
                </a:moveTo>
                <a:cubicBezTo>
                  <a:pt x="9538" y="1433"/>
                  <a:pt x="9556" y="1457"/>
                  <a:pt x="9540" y="1481"/>
                </a:cubicBezTo>
                <a:lnTo>
                  <a:pt x="9494" y="1487"/>
                </a:lnTo>
                <a:lnTo>
                  <a:pt x="9477" y="1504"/>
                </a:lnTo>
                <a:lnTo>
                  <a:pt x="9443" y="1532"/>
                </a:lnTo>
                <a:lnTo>
                  <a:pt x="9494" y="1584"/>
                </a:lnTo>
                <a:cubicBezTo>
                  <a:pt x="9500" y="1589"/>
                  <a:pt x="9500" y="1607"/>
                  <a:pt x="9494" y="1618"/>
                </a:cubicBezTo>
                <a:cubicBezTo>
                  <a:pt x="9488" y="1624"/>
                  <a:pt x="9481" y="1626"/>
                  <a:pt x="9474" y="1626"/>
                </a:cubicBezTo>
                <a:cubicBezTo>
                  <a:pt x="9467" y="1626"/>
                  <a:pt x="9460" y="1624"/>
                  <a:pt x="9454" y="1618"/>
                </a:cubicBezTo>
                <a:lnTo>
                  <a:pt x="9437" y="1601"/>
                </a:lnTo>
                <a:cubicBezTo>
                  <a:pt x="9426" y="1589"/>
                  <a:pt x="9420" y="1584"/>
                  <a:pt x="9409" y="1572"/>
                </a:cubicBezTo>
                <a:lnTo>
                  <a:pt x="9358" y="1618"/>
                </a:lnTo>
                <a:cubicBezTo>
                  <a:pt x="9352" y="1625"/>
                  <a:pt x="9345" y="1628"/>
                  <a:pt x="9339" y="1628"/>
                </a:cubicBezTo>
                <a:cubicBezTo>
                  <a:pt x="9319" y="1628"/>
                  <a:pt x="9302" y="1601"/>
                  <a:pt x="9323" y="1584"/>
                </a:cubicBezTo>
                <a:lnTo>
                  <a:pt x="9340" y="1567"/>
                </a:lnTo>
                <a:lnTo>
                  <a:pt x="9369" y="1532"/>
                </a:lnTo>
                <a:lnTo>
                  <a:pt x="9323" y="1487"/>
                </a:lnTo>
                <a:cubicBezTo>
                  <a:pt x="9301" y="1465"/>
                  <a:pt x="9320" y="1440"/>
                  <a:pt x="9340" y="1440"/>
                </a:cubicBezTo>
                <a:cubicBezTo>
                  <a:pt x="9346" y="1440"/>
                  <a:pt x="9352" y="1442"/>
                  <a:pt x="9358" y="1447"/>
                </a:cubicBezTo>
                <a:lnTo>
                  <a:pt x="9375" y="1464"/>
                </a:lnTo>
                <a:cubicBezTo>
                  <a:pt x="9386" y="1476"/>
                  <a:pt x="9397" y="1487"/>
                  <a:pt x="9409" y="1498"/>
                </a:cubicBezTo>
                <a:lnTo>
                  <a:pt x="9454" y="1447"/>
                </a:lnTo>
                <a:cubicBezTo>
                  <a:pt x="9460" y="1441"/>
                  <a:pt x="9467" y="1439"/>
                  <a:pt x="9474" y="1439"/>
                </a:cubicBezTo>
                <a:cubicBezTo>
                  <a:pt x="9481" y="1439"/>
                  <a:pt x="9488" y="1441"/>
                  <a:pt x="9494" y="1447"/>
                </a:cubicBezTo>
                <a:cubicBezTo>
                  <a:pt x="9501" y="1437"/>
                  <a:pt x="9509" y="1433"/>
                  <a:pt x="9518" y="1433"/>
                </a:cubicBezTo>
                <a:close/>
                <a:moveTo>
                  <a:pt x="9953" y="1439"/>
                </a:moveTo>
                <a:cubicBezTo>
                  <a:pt x="9960" y="1439"/>
                  <a:pt x="9967" y="1441"/>
                  <a:pt x="9973" y="1447"/>
                </a:cubicBezTo>
                <a:cubicBezTo>
                  <a:pt x="9978" y="1458"/>
                  <a:pt x="9978" y="1476"/>
                  <a:pt x="9973" y="1487"/>
                </a:cubicBezTo>
                <a:lnTo>
                  <a:pt x="9956" y="1504"/>
                </a:lnTo>
                <a:lnTo>
                  <a:pt x="9921" y="1532"/>
                </a:lnTo>
                <a:lnTo>
                  <a:pt x="9973" y="1578"/>
                </a:lnTo>
                <a:cubicBezTo>
                  <a:pt x="9990" y="1600"/>
                  <a:pt x="9971" y="1628"/>
                  <a:pt x="9951" y="1628"/>
                </a:cubicBezTo>
                <a:cubicBezTo>
                  <a:pt x="9945" y="1628"/>
                  <a:pt x="9938" y="1625"/>
                  <a:pt x="9933" y="1618"/>
                </a:cubicBezTo>
                <a:lnTo>
                  <a:pt x="9916" y="1601"/>
                </a:lnTo>
                <a:cubicBezTo>
                  <a:pt x="9904" y="1589"/>
                  <a:pt x="9893" y="1578"/>
                  <a:pt x="9887" y="1572"/>
                </a:cubicBezTo>
                <a:lnTo>
                  <a:pt x="9836" y="1618"/>
                </a:lnTo>
                <a:cubicBezTo>
                  <a:pt x="9830" y="1625"/>
                  <a:pt x="9824" y="1628"/>
                  <a:pt x="9817" y="1628"/>
                </a:cubicBezTo>
                <a:cubicBezTo>
                  <a:pt x="9798" y="1628"/>
                  <a:pt x="9780" y="1601"/>
                  <a:pt x="9802" y="1584"/>
                </a:cubicBezTo>
                <a:lnTo>
                  <a:pt x="9813" y="1567"/>
                </a:lnTo>
                <a:lnTo>
                  <a:pt x="9847" y="1532"/>
                </a:lnTo>
                <a:lnTo>
                  <a:pt x="9802" y="1487"/>
                </a:lnTo>
                <a:cubicBezTo>
                  <a:pt x="9780" y="1465"/>
                  <a:pt x="9798" y="1440"/>
                  <a:pt x="9819" y="1440"/>
                </a:cubicBezTo>
                <a:cubicBezTo>
                  <a:pt x="9825" y="1440"/>
                  <a:pt x="9831" y="1442"/>
                  <a:pt x="9836" y="1447"/>
                </a:cubicBezTo>
                <a:lnTo>
                  <a:pt x="9853" y="1464"/>
                </a:lnTo>
                <a:lnTo>
                  <a:pt x="9887" y="1498"/>
                </a:lnTo>
                <a:lnTo>
                  <a:pt x="9933" y="1447"/>
                </a:lnTo>
                <a:cubicBezTo>
                  <a:pt x="9938" y="1441"/>
                  <a:pt x="9946" y="1439"/>
                  <a:pt x="9953" y="1439"/>
                </a:cubicBezTo>
                <a:close/>
                <a:moveTo>
                  <a:pt x="10373" y="1433"/>
                </a:moveTo>
                <a:cubicBezTo>
                  <a:pt x="10395" y="1433"/>
                  <a:pt x="10416" y="1457"/>
                  <a:pt x="10400" y="1481"/>
                </a:cubicBezTo>
                <a:lnTo>
                  <a:pt x="10348" y="1487"/>
                </a:lnTo>
                <a:lnTo>
                  <a:pt x="10331" y="1504"/>
                </a:lnTo>
                <a:lnTo>
                  <a:pt x="10297" y="1532"/>
                </a:lnTo>
                <a:lnTo>
                  <a:pt x="10348" y="1584"/>
                </a:lnTo>
                <a:cubicBezTo>
                  <a:pt x="10366" y="1601"/>
                  <a:pt x="10350" y="1628"/>
                  <a:pt x="10330" y="1628"/>
                </a:cubicBezTo>
                <a:cubicBezTo>
                  <a:pt x="10323" y="1628"/>
                  <a:pt x="10316" y="1625"/>
                  <a:pt x="10309" y="1618"/>
                </a:cubicBezTo>
                <a:lnTo>
                  <a:pt x="10292" y="1601"/>
                </a:lnTo>
                <a:lnTo>
                  <a:pt x="10263" y="1572"/>
                </a:lnTo>
                <a:lnTo>
                  <a:pt x="10212" y="1618"/>
                </a:lnTo>
                <a:cubicBezTo>
                  <a:pt x="10206" y="1625"/>
                  <a:pt x="10200" y="1628"/>
                  <a:pt x="10193" y="1628"/>
                </a:cubicBezTo>
                <a:cubicBezTo>
                  <a:pt x="10174" y="1628"/>
                  <a:pt x="10156" y="1601"/>
                  <a:pt x="10178" y="1584"/>
                </a:cubicBezTo>
                <a:lnTo>
                  <a:pt x="10195" y="1567"/>
                </a:lnTo>
                <a:lnTo>
                  <a:pt x="10223" y="1532"/>
                </a:lnTo>
                <a:lnTo>
                  <a:pt x="10178" y="1487"/>
                </a:lnTo>
                <a:cubicBezTo>
                  <a:pt x="10156" y="1465"/>
                  <a:pt x="10174" y="1440"/>
                  <a:pt x="10194" y="1440"/>
                </a:cubicBezTo>
                <a:cubicBezTo>
                  <a:pt x="10200" y="1440"/>
                  <a:pt x="10207" y="1442"/>
                  <a:pt x="10212" y="1447"/>
                </a:cubicBezTo>
                <a:lnTo>
                  <a:pt x="10229" y="1464"/>
                </a:lnTo>
                <a:lnTo>
                  <a:pt x="10263" y="1498"/>
                </a:lnTo>
                <a:lnTo>
                  <a:pt x="10309" y="1447"/>
                </a:lnTo>
                <a:cubicBezTo>
                  <a:pt x="10314" y="1441"/>
                  <a:pt x="10321" y="1439"/>
                  <a:pt x="10329" y="1439"/>
                </a:cubicBezTo>
                <a:cubicBezTo>
                  <a:pt x="10336" y="1439"/>
                  <a:pt x="10343" y="1441"/>
                  <a:pt x="10348" y="1447"/>
                </a:cubicBezTo>
                <a:cubicBezTo>
                  <a:pt x="10355" y="1437"/>
                  <a:pt x="10364" y="1433"/>
                  <a:pt x="10373" y="1433"/>
                </a:cubicBezTo>
                <a:close/>
                <a:moveTo>
                  <a:pt x="10800" y="1433"/>
                </a:moveTo>
                <a:cubicBezTo>
                  <a:pt x="10822" y="1433"/>
                  <a:pt x="10843" y="1457"/>
                  <a:pt x="10827" y="1481"/>
                </a:cubicBezTo>
                <a:lnTo>
                  <a:pt x="10776" y="1487"/>
                </a:lnTo>
                <a:lnTo>
                  <a:pt x="10759" y="1504"/>
                </a:lnTo>
                <a:cubicBezTo>
                  <a:pt x="10747" y="1510"/>
                  <a:pt x="10736" y="1521"/>
                  <a:pt x="10724" y="1532"/>
                </a:cubicBezTo>
                <a:lnTo>
                  <a:pt x="10776" y="1584"/>
                </a:lnTo>
                <a:cubicBezTo>
                  <a:pt x="10793" y="1601"/>
                  <a:pt x="10778" y="1628"/>
                  <a:pt x="10757" y="1628"/>
                </a:cubicBezTo>
                <a:cubicBezTo>
                  <a:pt x="10750" y="1628"/>
                  <a:pt x="10743" y="1625"/>
                  <a:pt x="10736" y="1618"/>
                </a:cubicBezTo>
                <a:lnTo>
                  <a:pt x="10719" y="1601"/>
                </a:lnTo>
                <a:cubicBezTo>
                  <a:pt x="10707" y="1589"/>
                  <a:pt x="10702" y="1584"/>
                  <a:pt x="10690" y="1572"/>
                </a:cubicBezTo>
                <a:cubicBezTo>
                  <a:pt x="10673" y="1589"/>
                  <a:pt x="10656" y="1601"/>
                  <a:pt x="10639" y="1618"/>
                </a:cubicBezTo>
                <a:cubicBezTo>
                  <a:pt x="10633" y="1624"/>
                  <a:pt x="10628" y="1626"/>
                  <a:pt x="10622" y="1626"/>
                </a:cubicBezTo>
                <a:cubicBezTo>
                  <a:pt x="10616" y="1626"/>
                  <a:pt x="10610" y="1624"/>
                  <a:pt x="10605" y="1618"/>
                </a:cubicBezTo>
                <a:cubicBezTo>
                  <a:pt x="10593" y="1607"/>
                  <a:pt x="10593" y="1589"/>
                  <a:pt x="10605" y="1584"/>
                </a:cubicBezTo>
                <a:lnTo>
                  <a:pt x="10622" y="1567"/>
                </a:lnTo>
                <a:cubicBezTo>
                  <a:pt x="10633" y="1555"/>
                  <a:pt x="10639" y="1544"/>
                  <a:pt x="10650" y="1532"/>
                </a:cubicBezTo>
                <a:lnTo>
                  <a:pt x="10605" y="1487"/>
                </a:lnTo>
                <a:cubicBezTo>
                  <a:pt x="10593" y="1476"/>
                  <a:pt x="10593" y="1458"/>
                  <a:pt x="10605" y="1447"/>
                </a:cubicBezTo>
                <a:cubicBezTo>
                  <a:pt x="10610" y="1441"/>
                  <a:pt x="10616" y="1439"/>
                  <a:pt x="10622" y="1439"/>
                </a:cubicBezTo>
                <a:cubicBezTo>
                  <a:pt x="10628" y="1439"/>
                  <a:pt x="10633" y="1441"/>
                  <a:pt x="10639" y="1447"/>
                </a:cubicBezTo>
                <a:lnTo>
                  <a:pt x="10656" y="1464"/>
                </a:lnTo>
                <a:lnTo>
                  <a:pt x="10690" y="1498"/>
                </a:lnTo>
                <a:lnTo>
                  <a:pt x="10736" y="1447"/>
                </a:lnTo>
                <a:cubicBezTo>
                  <a:pt x="10741" y="1441"/>
                  <a:pt x="10749" y="1439"/>
                  <a:pt x="10756" y="1439"/>
                </a:cubicBezTo>
                <a:cubicBezTo>
                  <a:pt x="10763" y="1439"/>
                  <a:pt x="10770" y="1441"/>
                  <a:pt x="10776" y="1447"/>
                </a:cubicBezTo>
                <a:cubicBezTo>
                  <a:pt x="10782" y="1437"/>
                  <a:pt x="10791" y="1433"/>
                  <a:pt x="10800" y="1433"/>
                </a:cubicBezTo>
                <a:close/>
                <a:moveTo>
                  <a:pt x="11183" y="1440"/>
                </a:moveTo>
                <a:cubicBezTo>
                  <a:pt x="11204" y="1440"/>
                  <a:pt x="11220" y="1465"/>
                  <a:pt x="11203" y="1487"/>
                </a:cubicBezTo>
                <a:lnTo>
                  <a:pt x="11186" y="1504"/>
                </a:lnTo>
                <a:lnTo>
                  <a:pt x="11151" y="1532"/>
                </a:lnTo>
                <a:lnTo>
                  <a:pt x="11203" y="1584"/>
                </a:lnTo>
                <a:cubicBezTo>
                  <a:pt x="11208" y="1589"/>
                  <a:pt x="11208" y="1607"/>
                  <a:pt x="11203" y="1618"/>
                </a:cubicBezTo>
                <a:cubicBezTo>
                  <a:pt x="11197" y="1624"/>
                  <a:pt x="11190" y="1626"/>
                  <a:pt x="11183" y="1626"/>
                </a:cubicBezTo>
                <a:cubicBezTo>
                  <a:pt x="11176" y="1626"/>
                  <a:pt x="11169" y="1624"/>
                  <a:pt x="11163" y="1618"/>
                </a:cubicBezTo>
                <a:lnTo>
                  <a:pt x="11146" y="1601"/>
                </a:lnTo>
                <a:lnTo>
                  <a:pt x="11117" y="1572"/>
                </a:lnTo>
                <a:lnTo>
                  <a:pt x="11066" y="1618"/>
                </a:lnTo>
                <a:cubicBezTo>
                  <a:pt x="11060" y="1625"/>
                  <a:pt x="11054" y="1628"/>
                  <a:pt x="11047" y="1628"/>
                </a:cubicBezTo>
                <a:cubicBezTo>
                  <a:pt x="11028" y="1628"/>
                  <a:pt x="11010" y="1601"/>
                  <a:pt x="11032" y="1584"/>
                </a:cubicBezTo>
                <a:lnTo>
                  <a:pt x="11049" y="1567"/>
                </a:lnTo>
                <a:lnTo>
                  <a:pt x="11077" y="1532"/>
                </a:lnTo>
                <a:lnTo>
                  <a:pt x="11032" y="1487"/>
                </a:lnTo>
                <a:cubicBezTo>
                  <a:pt x="11010" y="1465"/>
                  <a:pt x="11029" y="1440"/>
                  <a:pt x="11049" y="1440"/>
                </a:cubicBezTo>
                <a:cubicBezTo>
                  <a:pt x="11055" y="1440"/>
                  <a:pt x="11061" y="1442"/>
                  <a:pt x="11066" y="1447"/>
                </a:cubicBezTo>
                <a:lnTo>
                  <a:pt x="11083" y="1464"/>
                </a:lnTo>
                <a:cubicBezTo>
                  <a:pt x="11095" y="1476"/>
                  <a:pt x="11106" y="1487"/>
                  <a:pt x="11117" y="1498"/>
                </a:cubicBezTo>
                <a:lnTo>
                  <a:pt x="11163" y="1447"/>
                </a:lnTo>
                <a:cubicBezTo>
                  <a:pt x="11169" y="1442"/>
                  <a:pt x="11176" y="1440"/>
                  <a:pt x="11183" y="1440"/>
                </a:cubicBezTo>
                <a:close/>
                <a:moveTo>
                  <a:pt x="11658" y="1429"/>
                </a:moveTo>
                <a:cubicBezTo>
                  <a:pt x="11681" y="1429"/>
                  <a:pt x="11702" y="1454"/>
                  <a:pt x="11687" y="1481"/>
                </a:cubicBezTo>
                <a:lnTo>
                  <a:pt x="11630" y="1487"/>
                </a:lnTo>
                <a:lnTo>
                  <a:pt x="11613" y="1504"/>
                </a:lnTo>
                <a:lnTo>
                  <a:pt x="11579" y="1532"/>
                </a:lnTo>
                <a:lnTo>
                  <a:pt x="11630" y="1584"/>
                </a:lnTo>
                <a:cubicBezTo>
                  <a:pt x="11647" y="1601"/>
                  <a:pt x="11632" y="1628"/>
                  <a:pt x="11611" y="1628"/>
                </a:cubicBezTo>
                <a:cubicBezTo>
                  <a:pt x="11604" y="1628"/>
                  <a:pt x="11597" y="1625"/>
                  <a:pt x="11590" y="1618"/>
                </a:cubicBezTo>
                <a:lnTo>
                  <a:pt x="11573" y="1601"/>
                </a:lnTo>
                <a:lnTo>
                  <a:pt x="11544" y="1572"/>
                </a:lnTo>
                <a:lnTo>
                  <a:pt x="11493" y="1618"/>
                </a:lnTo>
                <a:cubicBezTo>
                  <a:pt x="11488" y="1625"/>
                  <a:pt x="11481" y="1628"/>
                  <a:pt x="11475" y="1628"/>
                </a:cubicBezTo>
                <a:cubicBezTo>
                  <a:pt x="11455" y="1628"/>
                  <a:pt x="11438" y="1601"/>
                  <a:pt x="11459" y="1584"/>
                </a:cubicBezTo>
                <a:lnTo>
                  <a:pt x="11476" y="1567"/>
                </a:lnTo>
                <a:lnTo>
                  <a:pt x="11505" y="1532"/>
                </a:lnTo>
                <a:lnTo>
                  <a:pt x="11459" y="1487"/>
                </a:lnTo>
                <a:cubicBezTo>
                  <a:pt x="11437" y="1465"/>
                  <a:pt x="11456" y="1440"/>
                  <a:pt x="11476" y="1440"/>
                </a:cubicBezTo>
                <a:cubicBezTo>
                  <a:pt x="11482" y="1440"/>
                  <a:pt x="11488" y="1442"/>
                  <a:pt x="11493" y="1447"/>
                </a:cubicBezTo>
                <a:lnTo>
                  <a:pt x="11510" y="1464"/>
                </a:lnTo>
                <a:lnTo>
                  <a:pt x="11544" y="1498"/>
                </a:lnTo>
                <a:lnTo>
                  <a:pt x="11590" y="1447"/>
                </a:lnTo>
                <a:cubicBezTo>
                  <a:pt x="11596" y="1441"/>
                  <a:pt x="11603" y="1439"/>
                  <a:pt x="11610" y="1439"/>
                </a:cubicBezTo>
                <a:cubicBezTo>
                  <a:pt x="11617" y="1439"/>
                  <a:pt x="11624" y="1441"/>
                  <a:pt x="11630" y="1447"/>
                </a:cubicBezTo>
                <a:cubicBezTo>
                  <a:pt x="11637" y="1434"/>
                  <a:pt x="11648" y="1429"/>
                  <a:pt x="11658" y="1429"/>
                </a:cubicBezTo>
                <a:close/>
                <a:moveTo>
                  <a:pt x="12087" y="1429"/>
                </a:moveTo>
                <a:cubicBezTo>
                  <a:pt x="12111" y="1429"/>
                  <a:pt x="12135" y="1454"/>
                  <a:pt x="12120" y="1481"/>
                </a:cubicBezTo>
                <a:lnTo>
                  <a:pt x="12057" y="1487"/>
                </a:lnTo>
                <a:lnTo>
                  <a:pt x="12040" y="1504"/>
                </a:lnTo>
                <a:cubicBezTo>
                  <a:pt x="12029" y="1510"/>
                  <a:pt x="12017" y="1521"/>
                  <a:pt x="12006" y="1532"/>
                </a:cubicBezTo>
                <a:lnTo>
                  <a:pt x="12057" y="1584"/>
                </a:lnTo>
                <a:cubicBezTo>
                  <a:pt x="12074" y="1601"/>
                  <a:pt x="12059" y="1628"/>
                  <a:pt x="12038" y="1628"/>
                </a:cubicBezTo>
                <a:cubicBezTo>
                  <a:pt x="12032" y="1628"/>
                  <a:pt x="12024" y="1625"/>
                  <a:pt x="12017" y="1618"/>
                </a:cubicBezTo>
                <a:lnTo>
                  <a:pt x="12000" y="1601"/>
                </a:lnTo>
                <a:lnTo>
                  <a:pt x="11972" y="1572"/>
                </a:lnTo>
                <a:lnTo>
                  <a:pt x="11920" y="1618"/>
                </a:lnTo>
                <a:cubicBezTo>
                  <a:pt x="11915" y="1625"/>
                  <a:pt x="11908" y="1628"/>
                  <a:pt x="11902" y="1628"/>
                </a:cubicBezTo>
                <a:cubicBezTo>
                  <a:pt x="11882" y="1628"/>
                  <a:pt x="11865" y="1601"/>
                  <a:pt x="11886" y="1584"/>
                </a:cubicBezTo>
                <a:lnTo>
                  <a:pt x="11903" y="1567"/>
                </a:lnTo>
                <a:cubicBezTo>
                  <a:pt x="11909" y="1555"/>
                  <a:pt x="11920" y="1544"/>
                  <a:pt x="11932" y="1532"/>
                </a:cubicBezTo>
                <a:lnTo>
                  <a:pt x="11886" y="1487"/>
                </a:lnTo>
                <a:cubicBezTo>
                  <a:pt x="11864" y="1465"/>
                  <a:pt x="11883" y="1440"/>
                  <a:pt x="11903" y="1440"/>
                </a:cubicBezTo>
                <a:cubicBezTo>
                  <a:pt x="11909" y="1440"/>
                  <a:pt x="11915" y="1442"/>
                  <a:pt x="11920" y="1447"/>
                </a:cubicBezTo>
                <a:lnTo>
                  <a:pt x="11937" y="1464"/>
                </a:lnTo>
                <a:lnTo>
                  <a:pt x="11972" y="1498"/>
                </a:lnTo>
                <a:lnTo>
                  <a:pt x="12017" y="1447"/>
                </a:lnTo>
                <a:cubicBezTo>
                  <a:pt x="12023" y="1441"/>
                  <a:pt x="12030" y="1439"/>
                  <a:pt x="12037" y="1439"/>
                </a:cubicBezTo>
                <a:cubicBezTo>
                  <a:pt x="12044" y="1439"/>
                  <a:pt x="12051" y="1441"/>
                  <a:pt x="12057" y="1447"/>
                </a:cubicBezTo>
                <a:cubicBezTo>
                  <a:pt x="12064" y="1434"/>
                  <a:pt x="12075" y="1429"/>
                  <a:pt x="12087" y="1429"/>
                </a:cubicBezTo>
                <a:close/>
                <a:moveTo>
                  <a:pt x="12514" y="1429"/>
                </a:moveTo>
                <a:cubicBezTo>
                  <a:pt x="12538" y="1429"/>
                  <a:pt x="12562" y="1454"/>
                  <a:pt x="12547" y="1481"/>
                </a:cubicBezTo>
                <a:lnTo>
                  <a:pt x="12484" y="1487"/>
                </a:lnTo>
                <a:lnTo>
                  <a:pt x="12467" y="1504"/>
                </a:lnTo>
                <a:cubicBezTo>
                  <a:pt x="12456" y="1510"/>
                  <a:pt x="12444" y="1521"/>
                  <a:pt x="12433" y="1532"/>
                </a:cubicBezTo>
                <a:lnTo>
                  <a:pt x="12484" y="1584"/>
                </a:lnTo>
                <a:cubicBezTo>
                  <a:pt x="12501" y="1601"/>
                  <a:pt x="12486" y="1628"/>
                  <a:pt x="12465" y="1628"/>
                </a:cubicBezTo>
                <a:cubicBezTo>
                  <a:pt x="12459" y="1628"/>
                  <a:pt x="12451" y="1625"/>
                  <a:pt x="12444" y="1618"/>
                </a:cubicBezTo>
                <a:lnTo>
                  <a:pt x="12427" y="1601"/>
                </a:lnTo>
                <a:cubicBezTo>
                  <a:pt x="12416" y="1589"/>
                  <a:pt x="12410" y="1584"/>
                  <a:pt x="12399" y="1572"/>
                </a:cubicBezTo>
                <a:lnTo>
                  <a:pt x="12347" y="1618"/>
                </a:lnTo>
                <a:cubicBezTo>
                  <a:pt x="12342" y="1624"/>
                  <a:pt x="12335" y="1626"/>
                  <a:pt x="12328" y="1626"/>
                </a:cubicBezTo>
                <a:cubicBezTo>
                  <a:pt x="12322" y="1626"/>
                  <a:pt x="12316" y="1624"/>
                  <a:pt x="12313" y="1618"/>
                </a:cubicBezTo>
                <a:cubicBezTo>
                  <a:pt x="12302" y="1607"/>
                  <a:pt x="12302" y="1589"/>
                  <a:pt x="12313" y="1584"/>
                </a:cubicBezTo>
                <a:lnTo>
                  <a:pt x="12330" y="1567"/>
                </a:lnTo>
                <a:cubicBezTo>
                  <a:pt x="12342" y="1555"/>
                  <a:pt x="12347" y="1544"/>
                  <a:pt x="12359" y="1532"/>
                </a:cubicBezTo>
                <a:lnTo>
                  <a:pt x="12313" y="1487"/>
                </a:lnTo>
                <a:cubicBezTo>
                  <a:pt x="12302" y="1476"/>
                  <a:pt x="12302" y="1458"/>
                  <a:pt x="12313" y="1447"/>
                </a:cubicBezTo>
                <a:cubicBezTo>
                  <a:pt x="12316" y="1441"/>
                  <a:pt x="12322" y="1439"/>
                  <a:pt x="12328" y="1439"/>
                </a:cubicBezTo>
                <a:cubicBezTo>
                  <a:pt x="12335" y="1439"/>
                  <a:pt x="12342" y="1441"/>
                  <a:pt x="12347" y="1447"/>
                </a:cubicBezTo>
                <a:lnTo>
                  <a:pt x="12365" y="1464"/>
                </a:lnTo>
                <a:cubicBezTo>
                  <a:pt x="12376" y="1476"/>
                  <a:pt x="12387" y="1487"/>
                  <a:pt x="12399" y="1498"/>
                </a:cubicBezTo>
                <a:lnTo>
                  <a:pt x="12444" y="1447"/>
                </a:lnTo>
                <a:cubicBezTo>
                  <a:pt x="12450" y="1441"/>
                  <a:pt x="12457" y="1439"/>
                  <a:pt x="12464" y="1439"/>
                </a:cubicBezTo>
                <a:cubicBezTo>
                  <a:pt x="12471" y="1439"/>
                  <a:pt x="12478" y="1441"/>
                  <a:pt x="12484" y="1447"/>
                </a:cubicBezTo>
                <a:cubicBezTo>
                  <a:pt x="12491" y="1434"/>
                  <a:pt x="12502" y="1429"/>
                  <a:pt x="12514" y="1429"/>
                </a:cubicBezTo>
                <a:close/>
                <a:moveTo>
                  <a:pt x="12795" y="1408"/>
                </a:moveTo>
                <a:cubicBezTo>
                  <a:pt x="12816" y="1408"/>
                  <a:pt x="12838" y="1419"/>
                  <a:pt x="12849" y="1447"/>
                </a:cubicBezTo>
                <a:lnTo>
                  <a:pt x="12860" y="1464"/>
                </a:lnTo>
                <a:cubicBezTo>
                  <a:pt x="12871" y="1476"/>
                  <a:pt x="12883" y="1487"/>
                  <a:pt x="12894" y="1498"/>
                </a:cubicBezTo>
                <a:lnTo>
                  <a:pt x="12940" y="1447"/>
                </a:lnTo>
                <a:cubicBezTo>
                  <a:pt x="12946" y="1442"/>
                  <a:pt x="12953" y="1440"/>
                  <a:pt x="12959" y="1440"/>
                </a:cubicBezTo>
                <a:cubicBezTo>
                  <a:pt x="12981" y="1440"/>
                  <a:pt x="12997" y="1465"/>
                  <a:pt x="12980" y="1487"/>
                </a:cubicBezTo>
                <a:lnTo>
                  <a:pt x="12911" y="1487"/>
                </a:lnTo>
                <a:lnTo>
                  <a:pt x="12894" y="1504"/>
                </a:lnTo>
                <a:lnTo>
                  <a:pt x="12860" y="1532"/>
                </a:lnTo>
                <a:lnTo>
                  <a:pt x="12911" y="1584"/>
                </a:lnTo>
                <a:cubicBezTo>
                  <a:pt x="12917" y="1589"/>
                  <a:pt x="12917" y="1607"/>
                  <a:pt x="12911" y="1618"/>
                </a:cubicBezTo>
                <a:cubicBezTo>
                  <a:pt x="12906" y="1624"/>
                  <a:pt x="12898" y="1626"/>
                  <a:pt x="12891" y="1626"/>
                </a:cubicBezTo>
                <a:cubicBezTo>
                  <a:pt x="12884" y="1626"/>
                  <a:pt x="12877" y="1624"/>
                  <a:pt x="12871" y="1618"/>
                </a:cubicBezTo>
                <a:lnTo>
                  <a:pt x="12854" y="1601"/>
                </a:lnTo>
                <a:cubicBezTo>
                  <a:pt x="12843" y="1589"/>
                  <a:pt x="12837" y="1584"/>
                  <a:pt x="12826" y="1572"/>
                </a:cubicBezTo>
                <a:lnTo>
                  <a:pt x="12775" y="1618"/>
                </a:lnTo>
                <a:cubicBezTo>
                  <a:pt x="12769" y="1625"/>
                  <a:pt x="12762" y="1628"/>
                  <a:pt x="12756" y="1628"/>
                </a:cubicBezTo>
                <a:cubicBezTo>
                  <a:pt x="12736" y="1628"/>
                  <a:pt x="12719" y="1601"/>
                  <a:pt x="12740" y="1584"/>
                </a:cubicBezTo>
                <a:lnTo>
                  <a:pt x="12758" y="1567"/>
                </a:lnTo>
                <a:lnTo>
                  <a:pt x="12786" y="1532"/>
                </a:lnTo>
                <a:lnTo>
                  <a:pt x="12740" y="1487"/>
                </a:lnTo>
                <a:cubicBezTo>
                  <a:pt x="12723" y="1441"/>
                  <a:pt x="12758" y="1408"/>
                  <a:pt x="12795" y="1408"/>
                </a:cubicBezTo>
                <a:close/>
                <a:moveTo>
                  <a:pt x="5226" y="1883"/>
                </a:moveTo>
                <a:cubicBezTo>
                  <a:pt x="5233" y="1883"/>
                  <a:pt x="5240" y="1886"/>
                  <a:pt x="5246" y="1891"/>
                </a:cubicBezTo>
                <a:cubicBezTo>
                  <a:pt x="5257" y="1903"/>
                  <a:pt x="5257" y="1920"/>
                  <a:pt x="5246" y="1931"/>
                </a:cubicBezTo>
                <a:lnTo>
                  <a:pt x="5223" y="1931"/>
                </a:lnTo>
                <a:lnTo>
                  <a:pt x="5229" y="1948"/>
                </a:lnTo>
                <a:cubicBezTo>
                  <a:pt x="5217" y="1954"/>
                  <a:pt x="5206" y="1965"/>
                  <a:pt x="5200" y="1977"/>
                </a:cubicBezTo>
                <a:lnTo>
                  <a:pt x="5246" y="2022"/>
                </a:lnTo>
                <a:cubicBezTo>
                  <a:pt x="5263" y="2044"/>
                  <a:pt x="5247" y="2070"/>
                  <a:pt x="5225" y="2070"/>
                </a:cubicBezTo>
                <a:cubicBezTo>
                  <a:pt x="5219" y="2070"/>
                  <a:pt x="5212" y="2067"/>
                  <a:pt x="5206" y="2062"/>
                </a:cubicBezTo>
                <a:lnTo>
                  <a:pt x="5189" y="2045"/>
                </a:lnTo>
                <a:lnTo>
                  <a:pt x="5160" y="2017"/>
                </a:lnTo>
                <a:lnTo>
                  <a:pt x="5109" y="2062"/>
                </a:lnTo>
                <a:cubicBezTo>
                  <a:pt x="5104" y="2067"/>
                  <a:pt x="5098" y="2070"/>
                  <a:pt x="5092" y="2070"/>
                </a:cubicBezTo>
                <a:cubicBezTo>
                  <a:pt x="5071" y="2070"/>
                  <a:pt x="5053" y="2044"/>
                  <a:pt x="5075" y="2022"/>
                </a:cubicBezTo>
                <a:lnTo>
                  <a:pt x="5092" y="2011"/>
                </a:lnTo>
                <a:cubicBezTo>
                  <a:pt x="5098" y="1999"/>
                  <a:pt x="5109" y="1988"/>
                  <a:pt x="5120" y="1977"/>
                </a:cubicBezTo>
                <a:lnTo>
                  <a:pt x="5075" y="1931"/>
                </a:lnTo>
                <a:cubicBezTo>
                  <a:pt x="5063" y="1920"/>
                  <a:pt x="5063" y="1903"/>
                  <a:pt x="5075" y="1891"/>
                </a:cubicBezTo>
                <a:cubicBezTo>
                  <a:pt x="5080" y="1886"/>
                  <a:pt x="5088" y="1883"/>
                  <a:pt x="5094" y="1883"/>
                </a:cubicBezTo>
                <a:cubicBezTo>
                  <a:pt x="5100" y="1883"/>
                  <a:pt x="5106" y="1886"/>
                  <a:pt x="5109" y="1891"/>
                </a:cubicBezTo>
                <a:lnTo>
                  <a:pt x="5126" y="1908"/>
                </a:lnTo>
                <a:lnTo>
                  <a:pt x="5160" y="1937"/>
                </a:lnTo>
                <a:lnTo>
                  <a:pt x="5206" y="1891"/>
                </a:lnTo>
                <a:cubicBezTo>
                  <a:pt x="5211" y="1886"/>
                  <a:pt x="5219" y="1883"/>
                  <a:pt x="5226" y="1883"/>
                </a:cubicBezTo>
                <a:close/>
                <a:moveTo>
                  <a:pt x="4236" y="1881"/>
                </a:moveTo>
                <a:cubicBezTo>
                  <a:pt x="4243" y="1881"/>
                  <a:pt x="4249" y="1884"/>
                  <a:pt x="4255" y="1891"/>
                </a:cubicBezTo>
                <a:lnTo>
                  <a:pt x="4272" y="1908"/>
                </a:lnTo>
                <a:cubicBezTo>
                  <a:pt x="4283" y="1920"/>
                  <a:pt x="4294" y="1931"/>
                  <a:pt x="4306" y="1937"/>
                </a:cubicBezTo>
                <a:lnTo>
                  <a:pt x="4351" y="1891"/>
                </a:lnTo>
                <a:cubicBezTo>
                  <a:pt x="4357" y="1886"/>
                  <a:pt x="4364" y="1883"/>
                  <a:pt x="4371" y="1883"/>
                </a:cubicBezTo>
                <a:cubicBezTo>
                  <a:pt x="4378" y="1883"/>
                  <a:pt x="4386" y="1886"/>
                  <a:pt x="4391" y="1891"/>
                </a:cubicBezTo>
                <a:cubicBezTo>
                  <a:pt x="4403" y="1903"/>
                  <a:pt x="4403" y="1920"/>
                  <a:pt x="4386" y="1931"/>
                </a:cubicBezTo>
                <a:lnTo>
                  <a:pt x="4369" y="1931"/>
                </a:lnTo>
                <a:lnTo>
                  <a:pt x="4374" y="1948"/>
                </a:lnTo>
                <a:lnTo>
                  <a:pt x="4346" y="1977"/>
                </a:lnTo>
                <a:lnTo>
                  <a:pt x="4391" y="2022"/>
                </a:lnTo>
                <a:cubicBezTo>
                  <a:pt x="4403" y="2034"/>
                  <a:pt x="4403" y="2051"/>
                  <a:pt x="4391" y="2062"/>
                </a:cubicBezTo>
                <a:cubicBezTo>
                  <a:pt x="4386" y="2068"/>
                  <a:pt x="4378" y="2071"/>
                  <a:pt x="4371" y="2071"/>
                </a:cubicBezTo>
                <a:cubicBezTo>
                  <a:pt x="4364" y="2071"/>
                  <a:pt x="4357" y="2068"/>
                  <a:pt x="4351" y="2062"/>
                </a:cubicBezTo>
                <a:lnTo>
                  <a:pt x="4334" y="2045"/>
                </a:lnTo>
                <a:cubicBezTo>
                  <a:pt x="4329" y="2034"/>
                  <a:pt x="4317" y="2022"/>
                  <a:pt x="4306" y="2017"/>
                </a:cubicBezTo>
                <a:lnTo>
                  <a:pt x="4255" y="2062"/>
                </a:lnTo>
                <a:cubicBezTo>
                  <a:pt x="4249" y="2067"/>
                  <a:pt x="4243" y="2070"/>
                  <a:pt x="4237" y="2070"/>
                </a:cubicBezTo>
                <a:cubicBezTo>
                  <a:pt x="4217" y="2070"/>
                  <a:pt x="4198" y="2044"/>
                  <a:pt x="4220" y="2022"/>
                </a:cubicBezTo>
                <a:lnTo>
                  <a:pt x="4238" y="2011"/>
                </a:lnTo>
                <a:lnTo>
                  <a:pt x="4266" y="1977"/>
                </a:lnTo>
                <a:lnTo>
                  <a:pt x="4220" y="1931"/>
                </a:lnTo>
                <a:cubicBezTo>
                  <a:pt x="4199" y="1910"/>
                  <a:pt x="4217" y="1881"/>
                  <a:pt x="4236" y="1881"/>
                </a:cubicBezTo>
                <a:close/>
                <a:moveTo>
                  <a:pt x="4664" y="1884"/>
                </a:moveTo>
                <a:cubicBezTo>
                  <a:pt x="4670" y="1884"/>
                  <a:pt x="4677" y="1886"/>
                  <a:pt x="4682" y="1891"/>
                </a:cubicBezTo>
                <a:lnTo>
                  <a:pt x="4699" y="1908"/>
                </a:lnTo>
                <a:lnTo>
                  <a:pt x="4727" y="1943"/>
                </a:lnTo>
                <a:lnTo>
                  <a:pt x="4779" y="1891"/>
                </a:lnTo>
                <a:cubicBezTo>
                  <a:pt x="4784" y="1888"/>
                  <a:pt x="4791" y="1887"/>
                  <a:pt x="4799" y="1887"/>
                </a:cubicBezTo>
                <a:cubicBezTo>
                  <a:pt x="4806" y="1887"/>
                  <a:pt x="4813" y="1888"/>
                  <a:pt x="4818" y="1891"/>
                </a:cubicBezTo>
                <a:cubicBezTo>
                  <a:pt x="4824" y="1903"/>
                  <a:pt x="4824" y="1920"/>
                  <a:pt x="4818" y="1931"/>
                </a:cubicBezTo>
                <a:lnTo>
                  <a:pt x="4796" y="1931"/>
                </a:lnTo>
                <a:lnTo>
                  <a:pt x="4801" y="1948"/>
                </a:lnTo>
                <a:lnTo>
                  <a:pt x="4773" y="1977"/>
                </a:lnTo>
                <a:cubicBezTo>
                  <a:pt x="4784" y="1994"/>
                  <a:pt x="4801" y="2011"/>
                  <a:pt x="4818" y="2022"/>
                </a:cubicBezTo>
                <a:cubicBezTo>
                  <a:pt x="4836" y="2044"/>
                  <a:pt x="4820" y="2070"/>
                  <a:pt x="4798" y="2070"/>
                </a:cubicBezTo>
                <a:cubicBezTo>
                  <a:pt x="4792" y="2070"/>
                  <a:pt x="4785" y="2067"/>
                  <a:pt x="4779" y="2062"/>
                </a:cubicBezTo>
                <a:lnTo>
                  <a:pt x="4761" y="2045"/>
                </a:lnTo>
                <a:lnTo>
                  <a:pt x="4733" y="2017"/>
                </a:lnTo>
                <a:lnTo>
                  <a:pt x="4682" y="2062"/>
                </a:lnTo>
                <a:cubicBezTo>
                  <a:pt x="4676" y="2069"/>
                  <a:pt x="4670" y="2072"/>
                  <a:pt x="4663" y="2072"/>
                </a:cubicBezTo>
                <a:cubicBezTo>
                  <a:pt x="4643" y="2072"/>
                  <a:pt x="4625" y="2045"/>
                  <a:pt x="4642" y="2028"/>
                </a:cubicBezTo>
                <a:lnTo>
                  <a:pt x="4659" y="2011"/>
                </a:lnTo>
                <a:lnTo>
                  <a:pt x="4693" y="1977"/>
                </a:lnTo>
                <a:lnTo>
                  <a:pt x="4642" y="1931"/>
                </a:lnTo>
                <a:cubicBezTo>
                  <a:pt x="4624" y="1909"/>
                  <a:pt x="4644" y="1884"/>
                  <a:pt x="4664" y="1884"/>
                </a:cubicBezTo>
                <a:close/>
                <a:moveTo>
                  <a:pt x="1223" y="1887"/>
                </a:moveTo>
                <a:cubicBezTo>
                  <a:pt x="1230" y="1887"/>
                  <a:pt x="1236" y="1890"/>
                  <a:pt x="1242" y="1897"/>
                </a:cubicBezTo>
                <a:lnTo>
                  <a:pt x="1259" y="1914"/>
                </a:lnTo>
                <a:lnTo>
                  <a:pt x="1293" y="1943"/>
                </a:lnTo>
                <a:lnTo>
                  <a:pt x="1339" y="1897"/>
                </a:lnTo>
                <a:cubicBezTo>
                  <a:pt x="1344" y="1891"/>
                  <a:pt x="1352" y="1888"/>
                  <a:pt x="1359" y="1888"/>
                </a:cubicBezTo>
                <a:cubicBezTo>
                  <a:pt x="1366" y="1888"/>
                  <a:pt x="1373" y="1891"/>
                  <a:pt x="1379" y="1897"/>
                </a:cubicBezTo>
                <a:cubicBezTo>
                  <a:pt x="1390" y="1903"/>
                  <a:pt x="1390" y="1920"/>
                  <a:pt x="1384" y="1931"/>
                </a:cubicBezTo>
                <a:lnTo>
                  <a:pt x="1379" y="1931"/>
                </a:lnTo>
                <a:lnTo>
                  <a:pt x="1361" y="1948"/>
                </a:lnTo>
                <a:cubicBezTo>
                  <a:pt x="1350" y="1960"/>
                  <a:pt x="1339" y="1971"/>
                  <a:pt x="1327" y="1982"/>
                </a:cubicBezTo>
                <a:lnTo>
                  <a:pt x="1379" y="2028"/>
                </a:lnTo>
                <a:cubicBezTo>
                  <a:pt x="1396" y="2050"/>
                  <a:pt x="1380" y="2075"/>
                  <a:pt x="1358" y="2075"/>
                </a:cubicBezTo>
                <a:cubicBezTo>
                  <a:pt x="1352" y="2075"/>
                  <a:pt x="1345" y="2073"/>
                  <a:pt x="1339" y="2068"/>
                </a:cubicBezTo>
                <a:lnTo>
                  <a:pt x="1322" y="2051"/>
                </a:lnTo>
                <a:lnTo>
                  <a:pt x="1293" y="2022"/>
                </a:lnTo>
                <a:lnTo>
                  <a:pt x="1242" y="2068"/>
                </a:lnTo>
                <a:cubicBezTo>
                  <a:pt x="1237" y="2073"/>
                  <a:pt x="1231" y="2075"/>
                  <a:pt x="1225" y="2075"/>
                </a:cubicBezTo>
                <a:cubicBezTo>
                  <a:pt x="1204" y="2075"/>
                  <a:pt x="1186" y="2050"/>
                  <a:pt x="1208" y="2028"/>
                </a:cubicBezTo>
                <a:lnTo>
                  <a:pt x="1225" y="2011"/>
                </a:lnTo>
                <a:cubicBezTo>
                  <a:pt x="1230" y="2005"/>
                  <a:pt x="1242" y="1994"/>
                  <a:pt x="1253" y="1982"/>
                </a:cubicBezTo>
                <a:lnTo>
                  <a:pt x="1208" y="1931"/>
                </a:lnTo>
                <a:cubicBezTo>
                  <a:pt x="1186" y="1914"/>
                  <a:pt x="1204" y="1887"/>
                  <a:pt x="1223" y="1887"/>
                </a:cubicBezTo>
                <a:close/>
                <a:moveTo>
                  <a:pt x="1786" y="1888"/>
                </a:moveTo>
                <a:cubicBezTo>
                  <a:pt x="1793" y="1888"/>
                  <a:pt x="1800" y="1891"/>
                  <a:pt x="1806" y="1897"/>
                </a:cubicBezTo>
                <a:cubicBezTo>
                  <a:pt x="1817" y="1903"/>
                  <a:pt x="1817" y="1920"/>
                  <a:pt x="1811" y="1931"/>
                </a:cubicBezTo>
                <a:lnTo>
                  <a:pt x="1806" y="1931"/>
                </a:lnTo>
                <a:lnTo>
                  <a:pt x="1789" y="1948"/>
                </a:lnTo>
                <a:cubicBezTo>
                  <a:pt x="1777" y="1960"/>
                  <a:pt x="1766" y="1971"/>
                  <a:pt x="1754" y="1982"/>
                </a:cubicBezTo>
                <a:lnTo>
                  <a:pt x="1806" y="2028"/>
                </a:lnTo>
                <a:cubicBezTo>
                  <a:pt x="1823" y="2050"/>
                  <a:pt x="1807" y="2075"/>
                  <a:pt x="1786" y="2075"/>
                </a:cubicBezTo>
                <a:cubicBezTo>
                  <a:pt x="1779" y="2075"/>
                  <a:pt x="1772" y="2073"/>
                  <a:pt x="1766" y="2068"/>
                </a:cubicBezTo>
                <a:lnTo>
                  <a:pt x="1749" y="2051"/>
                </a:lnTo>
                <a:lnTo>
                  <a:pt x="1720" y="2022"/>
                </a:lnTo>
                <a:lnTo>
                  <a:pt x="1669" y="2068"/>
                </a:lnTo>
                <a:cubicBezTo>
                  <a:pt x="1664" y="2073"/>
                  <a:pt x="1658" y="2075"/>
                  <a:pt x="1652" y="2075"/>
                </a:cubicBezTo>
                <a:cubicBezTo>
                  <a:pt x="1632" y="2075"/>
                  <a:pt x="1613" y="2050"/>
                  <a:pt x="1635" y="2028"/>
                </a:cubicBezTo>
                <a:lnTo>
                  <a:pt x="1652" y="2011"/>
                </a:lnTo>
                <a:cubicBezTo>
                  <a:pt x="1658" y="2005"/>
                  <a:pt x="1669" y="1994"/>
                  <a:pt x="1680" y="1982"/>
                </a:cubicBezTo>
                <a:lnTo>
                  <a:pt x="1635" y="1931"/>
                </a:lnTo>
                <a:cubicBezTo>
                  <a:pt x="1623" y="1920"/>
                  <a:pt x="1623" y="1908"/>
                  <a:pt x="1635" y="1897"/>
                </a:cubicBezTo>
                <a:cubicBezTo>
                  <a:pt x="1638" y="1891"/>
                  <a:pt x="1643" y="1888"/>
                  <a:pt x="1650" y="1888"/>
                </a:cubicBezTo>
                <a:cubicBezTo>
                  <a:pt x="1656" y="1888"/>
                  <a:pt x="1663" y="1891"/>
                  <a:pt x="1669" y="1897"/>
                </a:cubicBezTo>
                <a:lnTo>
                  <a:pt x="1686" y="1914"/>
                </a:lnTo>
                <a:lnTo>
                  <a:pt x="1720" y="1943"/>
                </a:lnTo>
                <a:lnTo>
                  <a:pt x="1766" y="1897"/>
                </a:lnTo>
                <a:cubicBezTo>
                  <a:pt x="1772" y="1891"/>
                  <a:pt x="1779" y="1888"/>
                  <a:pt x="1786" y="1888"/>
                </a:cubicBezTo>
                <a:close/>
                <a:moveTo>
                  <a:pt x="2077" y="1887"/>
                </a:moveTo>
                <a:cubicBezTo>
                  <a:pt x="2084" y="1887"/>
                  <a:pt x="2091" y="1890"/>
                  <a:pt x="2096" y="1897"/>
                </a:cubicBezTo>
                <a:lnTo>
                  <a:pt x="2113" y="1914"/>
                </a:lnTo>
                <a:cubicBezTo>
                  <a:pt x="2125" y="1925"/>
                  <a:pt x="2136" y="1931"/>
                  <a:pt x="2147" y="1943"/>
                </a:cubicBezTo>
                <a:lnTo>
                  <a:pt x="2193" y="1897"/>
                </a:lnTo>
                <a:cubicBezTo>
                  <a:pt x="2199" y="1891"/>
                  <a:pt x="2206" y="1888"/>
                  <a:pt x="2213" y="1888"/>
                </a:cubicBezTo>
                <a:cubicBezTo>
                  <a:pt x="2220" y="1888"/>
                  <a:pt x="2227" y="1891"/>
                  <a:pt x="2233" y="1897"/>
                </a:cubicBezTo>
                <a:cubicBezTo>
                  <a:pt x="2244" y="1903"/>
                  <a:pt x="2244" y="1920"/>
                  <a:pt x="2239" y="1931"/>
                </a:cubicBezTo>
                <a:lnTo>
                  <a:pt x="2233" y="1931"/>
                </a:lnTo>
                <a:lnTo>
                  <a:pt x="2216" y="1948"/>
                </a:lnTo>
                <a:cubicBezTo>
                  <a:pt x="2204" y="1960"/>
                  <a:pt x="2193" y="1971"/>
                  <a:pt x="2182" y="1982"/>
                </a:cubicBezTo>
                <a:lnTo>
                  <a:pt x="2233" y="2028"/>
                </a:lnTo>
                <a:cubicBezTo>
                  <a:pt x="2250" y="2050"/>
                  <a:pt x="2234" y="2075"/>
                  <a:pt x="2213" y="2075"/>
                </a:cubicBezTo>
                <a:cubicBezTo>
                  <a:pt x="2206" y="2075"/>
                  <a:pt x="2199" y="2073"/>
                  <a:pt x="2193" y="2068"/>
                </a:cubicBezTo>
                <a:cubicBezTo>
                  <a:pt x="2187" y="2062"/>
                  <a:pt x="2182" y="2056"/>
                  <a:pt x="2176" y="2051"/>
                </a:cubicBezTo>
                <a:lnTo>
                  <a:pt x="2147" y="2022"/>
                </a:lnTo>
                <a:lnTo>
                  <a:pt x="2096" y="2068"/>
                </a:lnTo>
                <a:cubicBezTo>
                  <a:pt x="2091" y="2073"/>
                  <a:pt x="2085" y="2075"/>
                  <a:pt x="2079" y="2075"/>
                </a:cubicBezTo>
                <a:cubicBezTo>
                  <a:pt x="2059" y="2075"/>
                  <a:pt x="2040" y="2050"/>
                  <a:pt x="2062" y="2028"/>
                </a:cubicBezTo>
                <a:lnTo>
                  <a:pt x="2079" y="2011"/>
                </a:lnTo>
                <a:cubicBezTo>
                  <a:pt x="2090" y="2005"/>
                  <a:pt x="2096" y="1994"/>
                  <a:pt x="2108" y="1982"/>
                </a:cubicBezTo>
                <a:lnTo>
                  <a:pt x="2062" y="1931"/>
                </a:lnTo>
                <a:cubicBezTo>
                  <a:pt x="2041" y="1914"/>
                  <a:pt x="2058" y="1887"/>
                  <a:pt x="2077" y="1887"/>
                </a:cubicBezTo>
                <a:close/>
                <a:moveTo>
                  <a:pt x="2932" y="1887"/>
                </a:moveTo>
                <a:cubicBezTo>
                  <a:pt x="2938" y="1887"/>
                  <a:pt x="2945" y="1890"/>
                  <a:pt x="2950" y="1897"/>
                </a:cubicBezTo>
                <a:lnTo>
                  <a:pt x="2968" y="1914"/>
                </a:lnTo>
                <a:lnTo>
                  <a:pt x="3002" y="1943"/>
                </a:lnTo>
                <a:lnTo>
                  <a:pt x="3047" y="1897"/>
                </a:lnTo>
                <a:cubicBezTo>
                  <a:pt x="3053" y="1891"/>
                  <a:pt x="3060" y="1888"/>
                  <a:pt x="3067" y="1888"/>
                </a:cubicBezTo>
                <a:cubicBezTo>
                  <a:pt x="3074" y="1888"/>
                  <a:pt x="3081" y="1891"/>
                  <a:pt x="3087" y="1897"/>
                </a:cubicBezTo>
                <a:cubicBezTo>
                  <a:pt x="3099" y="1903"/>
                  <a:pt x="3104" y="1914"/>
                  <a:pt x="3099" y="1931"/>
                </a:cubicBezTo>
                <a:lnTo>
                  <a:pt x="3087" y="1931"/>
                </a:lnTo>
                <a:lnTo>
                  <a:pt x="3070" y="1948"/>
                </a:lnTo>
                <a:lnTo>
                  <a:pt x="3036" y="1982"/>
                </a:lnTo>
                <a:lnTo>
                  <a:pt x="3087" y="2028"/>
                </a:lnTo>
                <a:cubicBezTo>
                  <a:pt x="3105" y="2050"/>
                  <a:pt x="3088" y="2075"/>
                  <a:pt x="3067" y="2075"/>
                </a:cubicBezTo>
                <a:cubicBezTo>
                  <a:pt x="3061" y="2075"/>
                  <a:pt x="3054" y="2073"/>
                  <a:pt x="3047" y="2068"/>
                </a:cubicBezTo>
                <a:lnTo>
                  <a:pt x="3030" y="2051"/>
                </a:lnTo>
                <a:lnTo>
                  <a:pt x="3002" y="2022"/>
                </a:lnTo>
                <a:lnTo>
                  <a:pt x="2950" y="2068"/>
                </a:lnTo>
                <a:cubicBezTo>
                  <a:pt x="2945" y="2073"/>
                  <a:pt x="2939" y="2075"/>
                  <a:pt x="2933" y="2075"/>
                </a:cubicBezTo>
                <a:cubicBezTo>
                  <a:pt x="2913" y="2075"/>
                  <a:pt x="2894" y="2050"/>
                  <a:pt x="2916" y="2028"/>
                </a:cubicBezTo>
                <a:lnTo>
                  <a:pt x="2933" y="2011"/>
                </a:lnTo>
                <a:lnTo>
                  <a:pt x="2962" y="1982"/>
                </a:lnTo>
                <a:lnTo>
                  <a:pt x="2916" y="1931"/>
                </a:lnTo>
                <a:cubicBezTo>
                  <a:pt x="2895" y="1914"/>
                  <a:pt x="2912" y="1887"/>
                  <a:pt x="2932" y="1887"/>
                </a:cubicBezTo>
                <a:close/>
                <a:moveTo>
                  <a:pt x="3494" y="1888"/>
                </a:moveTo>
                <a:cubicBezTo>
                  <a:pt x="3501" y="1888"/>
                  <a:pt x="3509" y="1891"/>
                  <a:pt x="3514" y="1897"/>
                </a:cubicBezTo>
                <a:cubicBezTo>
                  <a:pt x="3526" y="1903"/>
                  <a:pt x="3531" y="1914"/>
                  <a:pt x="3531" y="1931"/>
                </a:cubicBezTo>
                <a:lnTo>
                  <a:pt x="3514" y="1931"/>
                </a:lnTo>
                <a:lnTo>
                  <a:pt x="3497" y="1948"/>
                </a:lnTo>
                <a:cubicBezTo>
                  <a:pt x="3486" y="1960"/>
                  <a:pt x="3474" y="1971"/>
                  <a:pt x="3463" y="1982"/>
                </a:cubicBezTo>
                <a:lnTo>
                  <a:pt x="3514" y="2028"/>
                </a:lnTo>
                <a:cubicBezTo>
                  <a:pt x="3532" y="2050"/>
                  <a:pt x="3516" y="2075"/>
                  <a:pt x="3494" y="2075"/>
                </a:cubicBezTo>
                <a:cubicBezTo>
                  <a:pt x="3488" y="2075"/>
                  <a:pt x="3481" y="2073"/>
                  <a:pt x="3474" y="2068"/>
                </a:cubicBezTo>
                <a:lnTo>
                  <a:pt x="3457" y="2051"/>
                </a:lnTo>
                <a:lnTo>
                  <a:pt x="3429" y="2022"/>
                </a:lnTo>
                <a:lnTo>
                  <a:pt x="3378" y="2068"/>
                </a:lnTo>
                <a:cubicBezTo>
                  <a:pt x="3372" y="2073"/>
                  <a:pt x="3366" y="2075"/>
                  <a:pt x="3360" y="2075"/>
                </a:cubicBezTo>
                <a:cubicBezTo>
                  <a:pt x="3340" y="2075"/>
                  <a:pt x="3321" y="2050"/>
                  <a:pt x="3343" y="2028"/>
                </a:cubicBezTo>
                <a:lnTo>
                  <a:pt x="3360" y="2011"/>
                </a:lnTo>
                <a:cubicBezTo>
                  <a:pt x="3366" y="2005"/>
                  <a:pt x="3378" y="1994"/>
                  <a:pt x="3389" y="1982"/>
                </a:cubicBezTo>
                <a:lnTo>
                  <a:pt x="3343" y="1931"/>
                </a:lnTo>
                <a:cubicBezTo>
                  <a:pt x="3332" y="1925"/>
                  <a:pt x="3332" y="1908"/>
                  <a:pt x="3343" y="1897"/>
                </a:cubicBezTo>
                <a:cubicBezTo>
                  <a:pt x="3346" y="1891"/>
                  <a:pt x="3352" y="1888"/>
                  <a:pt x="3358" y="1888"/>
                </a:cubicBezTo>
                <a:cubicBezTo>
                  <a:pt x="3365" y="1888"/>
                  <a:pt x="3372" y="1891"/>
                  <a:pt x="3378" y="1897"/>
                </a:cubicBezTo>
                <a:lnTo>
                  <a:pt x="3395" y="1914"/>
                </a:lnTo>
                <a:lnTo>
                  <a:pt x="3429" y="1943"/>
                </a:lnTo>
                <a:lnTo>
                  <a:pt x="3474" y="1897"/>
                </a:lnTo>
                <a:cubicBezTo>
                  <a:pt x="3480" y="1891"/>
                  <a:pt x="3487" y="1888"/>
                  <a:pt x="3494" y="1888"/>
                </a:cubicBezTo>
                <a:close/>
                <a:moveTo>
                  <a:pt x="3786" y="1887"/>
                </a:moveTo>
                <a:cubicBezTo>
                  <a:pt x="3792" y="1887"/>
                  <a:pt x="3799" y="1890"/>
                  <a:pt x="3805" y="1897"/>
                </a:cubicBezTo>
                <a:lnTo>
                  <a:pt x="3822" y="1914"/>
                </a:lnTo>
                <a:lnTo>
                  <a:pt x="3856" y="1943"/>
                </a:lnTo>
                <a:lnTo>
                  <a:pt x="3902" y="1897"/>
                </a:lnTo>
                <a:cubicBezTo>
                  <a:pt x="3907" y="1891"/>
                  <a:pt x="3914" y="1888"/>
                  <a:pt x="3921" y="1888"/>
                </a:cubicBezTo>
                <a:cubicBezTo>
                  <a:pt x="3929" y="1888"/>
                  <a:pt x="3936" y="1891"/>
                  <a:pt x="3941" y="1897"/>
                </a:cubicBezTo>
                <a:cubicBezTo>
                  <a:pt x="3953" y="1903"/>
                  <a:pt x="3964" y="1914"/>
                  <a:pt x="3958" y="1931"/>
                </a:cubicBezTo>
                <a:lnTo>
                  <a:pt x="3941" y="1931"/>
                </a:lnTo>
                <a:lnTo>
                  <a:pt x="3924" y="1948"/>
                </a:lnTo>
                <a:cubicBezTo>
                  <a:pt x="3913" y="1960"/>
                  <a:pt x="3902" y="1971"/>
                  <a:pt x="3890" y="1982"/>
                </a:cubicBezTo>
                <a:lnTo>
                  <a:pt x="3941" y="2028"/>
                </a:lnTo>
                <a:cubicBezTo>
                  <a:pt x="3959" y="2050"/>
                  <a:pt x="3943" y="2075"/>
                  <a:pt x="3921" y="2075"/>
                </a:cubicBezTo>
                <a:cubicBezTo>
                  <a:pt x="3915" y="2075"/>
                  <a:pt x="3908" y="2073"/>
                  <a:pt x="3902" y="2068"/>
                </a:cubicBezTo>
                <a:lnTo>
                  <a:pt x="3884" y="2051"/>
                </a:lnTo>
                <a:cubicBezTo>
                  <a:pt x="3873" y="2039"/>
                  <a:pt x="3867" y="2028"/>
                  <a:pt x="3856" y="2022"/>
                </a:cubicBezTo>
                <a:lnTo>
                  <a:pt x="3805" y="2068"/>
                </a:lnTo>
                <a:cubicBezTo>
                  <a:pt x="3799" y="2073"/>
                  <a:pt x="3793" y="2075"/>
                  <a:pt x="3787" y="2075"/>
                </a:cubicBezTo>
                <a:cubicBezTo>
                  <a:pt x="3767" y="2075"/>
                  <a:pt x="3749" y="2050"/>
                  <a:pt x="3771" y="2028"/>
                </a:cubicBezTo>
                <a:lnTo>
                  <a:pt x="3788" y="2011"/>
                </a:lnTo>
                <a:cubicBezTo>
                  <a:pt x="3799" y="2005"/>
                  <a:pt x="3805" y="1994"/>
                  <a:pt x="3816" y="1982"/>
                </a:cubicBezTo>
                <a:lnTo>
                  <a:pt x="3771" y="1931"/>
                </a:lnTo>
                <a:cubicBezTo>
                  <a:pt x="3749" y="1914"/>
                  <a:pt x="3766" y="1887"/>
                  <a:pt x="3786" y="1887"/>
                </a:cubicBezTo>
                <a:close/>
                <a:moveTo>
                  <a:pt x="5495" y="1887"/>
                </a:moveTo>
                <a:cubicBezTo>
                  <a:pt x="5501" y="1887"/>
                  <a:pt x="5508" y="1890"/>
                  <a:pt x="5513" y="1897"/>
                </a:cubicBezTo>
                <a:lnTo>
                  <a:pt x="5530" y="1914"/>
                </a:lnTo>
                <a:cubicBezTo>
                  <a:pt x="5542" y="1925"/>
                  <a:pt x="5553" y="1931"/>
                  <a:pt x="5565" y="1943"/>
                </a:cubicBezTo>
                <a:lnTo>
                  <a:pt x="5610" y="1897"/>
                </a:lnTo>
                <a:cubicBezTo>
                  <a:pt x="5616" y="1891"/>
                  <a:pt x="5623" y="1888"/>
                  <a:pt x="5630" y="1888"/>
                </a:cubicBezTo>
                <a:cubicBezTo>
                  <a:pt x="5637" y="1888"/>
                  <a:pt x="5644" y="1891"/>
                  <a:pt x="5650" y="1897"/>
                </a:cubicBezTo>
                <a:cubicBezTo>
                  <a:pt x="5667" y="1897"/>
                  <a:pt x="5678" y="1914"/>
                  <a:pt x="5678" y="1931"/>
                </a:cubicBezTo>
                <a:lnTo>
                  <a:pt x="5650" y="1931"/>
                </a:lnTo>
                <a:lnTo>
                  <a:pt x="5633" y="1948"/>
                </a:lnTo>
                <a:lnTo>
                  <a:pt x="5599" y="1982"/>
                </a:lnTo>
                <a:lnTo>
                  <a:pt x="5650" y="2028"/>
                </a:lnTo>
                <a:cubicBezTo>
                  <a:pt x="5668" y="2050"/>
                  <a:pt x="5651" y="2075"/>
                  <a:pt x="5630" y="2075"/>
                </a:cubicBezTo>
                <a:cubicBezTo>
                  <a:pt x="5623" y="2075"/>
                  <a:pt x="5617" y="2073"/>
                  <a:pt x="5610" y="2068"/>
                </a:cubicBezTo>
                <a:lnTo>
                  <a:pt x="5593" y="2051"/>
                </a:lnTo>
                <a:cubicBezTo>
                  <a:pt x="5582" y="2039"/>
                  <a:pt x="5576" y="2028"/>
                  <a:pt x="5565" y="2022"/>
                </a:cubicBezTo>
                <a:lnTo>
                  <a:pt x="5513" y="2068"/>
                </a:lnTo>
                <a:cubicBezTo>
                  <a:pt x="5508" y="2073"/>
                  <a:pt x="5502" y="2075"/>
                  <a:pt x="5496" y="2075"/>
                </a:cubicBezTo>
                <a:cubicBezTo>
                  <a:pt x="5476" y="2075"/>
                  <a:pt x="5457" y="2050"/>
                  <a:pt x="5479" y="2028"/>
                </a:cubicBezTo>
                <a:lnTo>
                  <a:pt x="5496" y="2011"/>
                </a:lnTo>
                <a:lnTo>
                  <a:pt x="5525" y="1982"/>
                </a:lnTo>
                <a:lnTo>
                  <a:pt x="5479" y="1931"/>
                </a:lnTo>
                <a:cubicBezTo>
                  <a:pt x="5458" y="1914"/>
                  <a:pt x="5475" y="1887"/>
                  <a:pt x="5495" y="1887"/>
                </a:cubicBezTo>
                <a:close/>
                <a:moveTo>
                  <a:pt x="6349" y="1887"/>
                </a:moveTo>
                <a:cubicBezTo>
                  <a:pt x="6355" y="1887"/>
                  <a:pt x="6362" y="1890"/>
                  <a:pt x="6368" y="1897"/>
                </a:cubicBezTo>
                <a:lnTo>
                  <a:pt x="6385" y="1914"/>
                </a:lnTo>
                <a:cubicBezTo>
                  <a:pt x="6396" y="1925"/>
                  <a:pt x="6407" y="1931"/>
                  <a:pt x="6419" y="1943"/>
                </a:cubicBezTo>
                <a:lnTo>
                  <a:pt x="6464" y="1897"/>
                </a:lnTo>
                <a:cubicBezTo>
                  <a:pt x="6470" y="1891"/>
                  <a:pt x="6477" y="1888"/>
                  <a:pt x="6484" y="1888"/>
                </a:cubicBezTo>
                <a:cubicBezTo>
                  <a:pt x="6491" y="1888"/>
                  <a:pt x="6499" y="1891"/>
                  <a:pt x="6504" y="1897"/>
                </a:cubicBezTo>
                <a:cubicBezTo>
                  <a:pt x="6506" y="1896"/>
                  <a:pt x="6509" y="1896"/>
                  <a:pt x="6511" y="1896"/>
                </a:cubicBezTo>
                <a:cubicBezTo>
                  <a:pt x="6525" y="1896"/>
                  <a:pt x="6538" y="1911"/>
                  <a:pt x="6533" y="1931"/>
                </a:cubicBezTo>
                <a:lnTo>
                  <a:pt x="6504" y="1931"/>
                </a:lnTo>
                <a:lnTo>
                  <a:pt x="6487" y="1948"/>
                </a:lnTo>
                <a:lnTo>
                  <a:pt x="6453" y="1982"/>
                </a:lnTo>
                <a:lnTo>
                  <a:pt x="6504" y="2028"/>
                </a:lnTo>
                <a:cubicBezTo>
                  <a:pt x="6522" y="2050"/>
                  <a:pt x="6505" y="2075"/>
                  <a:pt x="6484" y="2075"/>
                </a:cubicBezTo>
                <a:cubicBezTo>
                  <a:pt x="6478" y="2075"/>
                  <a:pt x="6471" y="2073"/>
                  <a:pt x="6464" y="2068"/>
                </a:cubicBezTo>
                <a:lnTo>
                  <a:pt x="6447" y="2051"/>
                </a:lnTo>
                <a:cubicBezTo>
                  <a:pt x="6436" y="2039"/>
                  <a:pt x="6430" y="2028"/>
                  <a:pt x="6419" y="2022"/>
                </a:cubicBezTo>
                <a:lnTo>
                  <a:pt x="6368" y="2068"/>
                </a:lnTo>
                <a:cubicBezTo>
                  <a:pt x="6362" y="2073"/>
                  <a:pt x="6356" y="2075"/>
                  <a:pt x="6350" y="2075"/>
                </a:cubicBezTo>
                <a:cubicBezTo>
                  <a:pt x="6330" y="2075"/>
                  <a:pt x="6311" y="2050"/>
                  <a:pt x="6333" y="2028"/>
                </a:cubicBezTo>
                <a:lnTo>
                  <a:pt x="6350" y="2011"/>
                </a:lnTo>
                <a:lnTo>
                  <a:pt x="6379" y="1982"/>
                </a:lnTo>
                <a:lnTo>
                  <a:pt x="6333" y="1931"/>
                </a:lnTo>
                <a:cubicBezTo>
                  <a:pt x="6312" y="1914"/>
                  <a:pt x="6329" y="1887"/>
                  <a:pt x="6349" y="1887"/>
                </a:cubicBezTo>
                <a:close/>
                <a:moveTo>
                  <a:pt x="6911" y="1888"/>
                </a:moveTo>
                <a:cubicBezTo>
                  <a:pt x="6919" y="1888"/>
                  <a:pt x="6926" y="1891"/>
                  <a:pt x="6931" y="1897"/>
                </a:cubicBezTo>
                <a:cubicBezTo>
                  <a:pt x="6934" y="1896"/>
                  <a:pt x="6936" y="1896"/>
                  <a:pt x="6938" y="1896"/>
                </a:cubicBezTo>
                <a:cubicBezTo>
                  <a:pt x="6954" y="1896"/>
                  <a:pt x="6970" y="1911"/>
                  <a:pt x="6966" y="1931"/>
                </a:cubicBezTo>
                <a:lnTo>
                  <a:pt x="6931" y="1931"/>
                </a:lnTo>
                <a:lnTo>
                  <a:pt x="6914" y="1948"/>
                </a:lnTo>
                <a:cubicBezTo>
                  <a:pt x="6903" y="1960"/>
                  <a:pt x="6891" y="1971"/>
                  <a:pt x="6880" y="1982"/>
                </a:cubicBezTo>
                <a:lnTo>
                  <a:pt x="6931" y="2028"/>
                </a:lnTo>
                <a:cubicBezTo>
                  <a:pt x="6949" y="2050"/>
                  <a:pt x="6933" y="2075"/>
                  <a:pt x="6911" y="2075"/>
                </a:cubicBezTo>
                <a:cubicBezTo>
                  <a:pt x="6905" y="2075"/>
                  <a:pt x="6898" y="2073"/>
                  <a:pt x="6891" y="2068"/>
                </a:cubicBezTo>
                <a:lnTo>
                  <a:pt x="6874" y="2051"/>
                </a:lnTo>
                <a:lnTo>
                  <a:pt x="6846" y="2022"/>
                </a:lnTo>
                <a:lnTo>
                  <a:pt x="6795" y="2068"/>
                </a:lnTo>
                <a:cubicBezTo>
                  <a:pt x="6789" y="2073"/>
                  <a:pt x="6783" y="2075"/>
                  <a:pt x="6777" y="2075"/>
                </a:cubicBezTo>
                <a:cubicBezTo>
                  <a:pt x="6757" y="2075"/>
                  <a:pt x="6739" y="2050"/>
                  <a:pt x="6761" y="2028"/>
                </a:cubicBezTo>
                <a:lnTo>
                  <a:pt x="6778" y="2011"/>
                </a:lnTo>
                <a:cubicBezTo>
                  <a:pt x="6783" y="2005"/>
                  <a:pt x="6795" y="1994"/>
                  <a:pt x="6806" y="1982"/>
                </a:cubicBezTo>
                <a:lnTo>
                  <a:pt x="6761" y="1931"/>
                </a:lnTo>
                <a:cubicBezTo>
                  <a:pt x="6749" y="1925"/>
                  <a:pt x="6749" y="1908"/>
                  <a:pt x="6761" y="1897"/>
                </a:cubicBezTo>
                <a:cubicBezTo>
                  <a:pt x="6763" y="1891"/>
                  <a:pt x="6769" y="1888"/>
                  <a:pt x="6775" y="1888"/>
                </a:cubicBezTo>
                <a:cubicBezTo>
                  <a:pt x="6782" y="1888"/>
                  <a:pt x="6789" y="1891"/>
                  <a:pt x="6795" y="1897"/>
                </a:cubicBezTo>
                <a:lnTo>
                  <a:pt x="6812" y="1914"/>
                </a:lnTo>
                <a:lnTo>
                  <a:pt x="6846" y="1943"/>
                </a:lnTo>
                <a:lnTo>
                  <a:pt x="6891" y="1897"/>
                </a:lnTo>
                <a:cubicBezTo>
                  <a:pt x="6897" y="1891"/>
                  <a:pt x="6904" y="1888"/>
                  <a:pt x="6911" y="1888"/>
                </a:cubicBezTo>
                <a:close/>
                <a:moveTo>
                  <a:pt x="7203" y="1887"/>
                </a:moveTo>
                <a:cubicBezTo>
                  <a:pt x="7210" y="1887"/>
                  <a:pt x="7216" y="1890"/>
                  <a:pt x="7222" y="1897"/>
                </a:cubicBezTo>
                <a:lnTo>
                  <a:pt x="7239" y="1914"/>
                </a:lnTo>
                <a:lnTo>
                  <a:pt x="7273" y="1943"/>
                </a:lnTo>
                <a:lnTo>
                  <a:pt x="7319" y="1897"/>
                </a:lnTo>
                <a:cubicBezTo>
                  <a:pt x="7324" y="1891"/>
                  <a:pt x="7331" y="1888"/>
                  <a:pt x="7339" y="1888"/>
                </a:cubicBezTo>
                <a:cubicBezTo>
                  <a:pt x="7346" y="1888"/>
                  <a:pt x="7353" y="1891"/>
                  <a:pt x="7359" y="1897"/>
                </a:cubicBezTo>
                <a:cubicBezTo>
                  <a:pt x="7363" y="1895"/>
                  <a:pt x="7367" y="1894"/>
                  <a:pt x="7371" y="1894"/>
                </a:cubicBezTo>
                <a:cubicBezTo>
                  <a:pt x="7388" y="1894"/>
                  <a:pt x="7402" y="1913"/>
                  <a:pt x="7393" y="1931"/>
                </a:cubicBezTo>
                <a:lnTo>
                  <a:pt x="7359" y="1931"/>
                </a:lnTo>
                <a:lnTo>
                  <a:pt x="7341" y="1948"/>
                </a:lnTo>
                <a:lnTo>
                  <a:pt x="7307" y="1982"/>
                </a:lnTo>
                <a:lnTo>
                  <a:pt x="7359" y="2028"/>
                </a:lnTo>
                <a:cubicBezTo>
                  <a:pt x="7376" y="2050"/>
                  <a:pt x="7360" y="2075"/>
                  <a:pt x="7338" y="2075"/>
                </a:cubicBezTo>
                <a:cubicBezTo>
                  <a:pt x="7332" y="2075"/>
                  <a:pt x="7325" y="2073"/>
                  <a:pt x="7319" y="2068"/>
                </a:cubicBezTo>
                <a:lnTo>
                  <a:pt x="7302" y="2051"/>
                </a:lnTo>
                <a:cubicBezTo>
                  <a:pt x="7290" y="2039"/>
                  <a:pt x="7284" y="2028"/>
                  <a:pt x="7273" y="2022"/>
                </a:cubicBezTo>
                <a:lnTo>
                  <a:pt x="7222" y="2068"/>
                </a:lnTo>
                <a:cubicBezTo>
                  <a:pt x="7217" y="2073"/>
                  <a:pt x="7210" y="2075"/>
                  <a:pt x="7205" y="2075"/>
                </a:cubicBezTo>
                <a:cubicBezTo>
                  <a:pt x="7184" y="2075"/>
                  <a:pt x="7166" y="2050"/>
                  <a:pt x="7188" y="2028"/>
                </a:cubicBezTo>
                <a:lnTo>
                  <a:pt x="7205" y="2011"/>
                </a:lnTo>
                <a:lnTo>
                  <a:pt x="7233" y="1982"/>
                </a:lnTo>
                <a:lnTo>
                  <a:pt x="7188" y="1931"/>
                </a:lnTo>
                <a:cubicBezTo>
                  <a:pt x="7166" y="1914"/>
                  <a:pt x="7184" y="1887"/>
                  <a:pt x="7203" y="1887"/>
                </a:cubicBezTo>
                <a:close/>
                <a:moveTo>
                  <a:pt x="8057" y="1887"/>
                </a:moveTo>
                <a:cubicBezTo>
                  <a:pt x="8064" y="1887"/>
                  <a:pt x="8070" y="1890"/>
                  <a:pt x="8076" y="1897"/>
                </a:cubicBezTo>
                <a:lnTo>
                  <a:pt x="8093" y="1914"/>
                </a:lnTo>
                <a:cubicBezTo>
                  <a:pt x="8105" y="1925"/>
                  <a:pt x="8116" y="1931"/>
                  <a:pt x="8127" y="1943"/>
                </a:cubicBezTo>
                <a:lnTo>
                  <a:pt x="8173" y="1897"/>
                </a:lnTo>
                <a:cubicBezTo>
                  <a:pt x="8179" y="1891"/>
                  <a:pt x="8186" y="1888"/>
                  <a:pt x="8193" y="1888"/>
                </a:cubicBezTo>
                <a:cubicBezTo>
                  <a:pt x="8200" y="1888"/>
                  <a:pt x="8207" y="1891"/>
                  <a:pt x="8213" y="1897"/>
                </a:cubicBezTo>
                <a:cubicBezTo>
                  <a:pt x="8219" y="1891"/>
                  <a:pt x="8225" y="1889"/>
                  <a:pt x="8231" y="1889"/>
                </a:cubicBezTo>
                <a:cubicBezTo>
                  <a:pt x="8250" y="1889"/>
                  <a:pt x="8265" y="1910"/>
                  <a:pt x="8253" y="1931"/>
                </a:cubicBezTo>
                <a:lnTo>
                  <a:pt x="8213" y="1931"/>
                </a:lnTo>
                <a:lnTo>
                  <a:pt x="8196" y="1948"/>
                </a:lnTo>
                <a:lnTo>
                  <a:pt x="8162" y="1982"/>
                </a:lnTo>
                <a:lnTo>
                  <a:pt x="8213" y="2028"/>
                </a:lnTo>
                <a:cubicBezTo>
                  <a:pt x="8230" y="2050"/>
                  <a:pt x="8214" y="2075"/>
                  <a:pt x="8193" y="2075"/>
                </a:cubicBezTo>
                <a:cubicBezTo>
                  <a:pt x="8186" y="2075"/>
                  <a:pt x="8179" y="2073"/>
                  <a:pt x="8173" y="2068"/>
                </a:cubicBezTo>
                <a:lnTo>
                  <a:pt x="8156" y="2051"/>
                </a:lnTo>
                <a:cubicBezTo>
                  <a:pt x="8144" y="2039"/>
                  <a:pt x="8139" y="2028"/>
                  <a:pt x="8127" y="2022"/>
                </a:cubicBezTo>
                <a:lnTo>
                  <a:pt x="8076" y="2068"/>
                </a:lnTo>
                <a:cubicBezTo>
                  <a:pt x="8071" y="2073"/>
                  <a:pt x="8065" y="2075"/>
                  <a:pt x="8059" y="2075"/>
                </a:cubicBezTo>
                <a:cubicBezTo>
                  <a:pt x="8039" y="2075"/>
                  <a:pt x="8020" y="2050"/>
                  <a:pt x="8042" y="2028"/>
                </a:cubicBezTo>
                <a:lnTo>
                  <a:pt x="8059" y="2011"/>
                </a:lnTo>
                <a:lnTo>
                  <a:pt x="8087" y="1982"/>
                </a:lnTo>
                <a:lnTo>
                  <a:pt x="8042" y="1931"/>
                </a:lnTo>
                <a:cubicBezTo>
                  <a:pt x="8020" y="1914"/>
                  <a:pt x="8038" y="1887"/>
                  <a:pt x="8057" y="1887"/>
                </a:cubicBezTo>
                <a:close/>
                <a:moveTo>
                  <a:pt x="8660" y="1886"/>
                </a:moveTo>
                <a:cubicBezTo>
                  <a:pt x="8679" y="1886"/>
                  <a:pt x="8697" y="1910"/>
                  <a:pt x="8680" y="1931"/>
                </a:cubicBezTo>
                <a:lnTo>
                  <a:pt x="8640" y="1931"/>
                </a:lnTo>
                <a:lnTo>
                  <a:pt x="8623" y="1948"/>
                </a:lnTo>
                <a:cubicBezTo>
                  <a:pt x="8611" y="1960"/>
                  <a:pt x="8600" y="1971"/>
                  <a:pt x="8589" y="1982"/>
                </a:cubicBezTo>
                <a:lnTo>
                  <a:pt x="8640" y="2028"/>
                </a:lnTo>
                <a:cubicBezTo>
                  <a:pt x="8657" y="2050"/>
                  <a:pt x="8641" y="2075"/>
                  <a:pt x="8620" y="2075"/>
                </a:cubicBezTo>
                <a:cubicBezTo>
                  <a:pt x="8613" y="2075"/>
                  <a:pt x="8607" y="2073"/>
                  <a:pt x="8600" y="2068"/>
                </a:cubicBezTo>
                <a:lnTo>
                  <a:pt x="8583" y="2051"/>
                </a:lnTo>
                <a:lnTo>
                  <a:pt x="8554" y="2022"/>
                </a:lnTo>
                <a:lnTo>
                  <a:pt x="8503" y="2068"/>
                </a:lnTo>
                <a:cubicBezTo>
                  <a:pt x="8498" y="2073"/>
                  <a:pt x="8492" y="2075"/>
                  <a:pt x="8486" y="2075"/>
                </a:cubicBezTo>
                <a:cubicBezTo>
                  <a:pt x="8466" y="2075"/>
                  <a:pt x="8447" y="2050"/>
                  <a:pt x="8469" y="2028"/>
                </a:cubicBezTo>
                <a:lnTo>
                  <a:pt x="8486" y="2011"/>
                </a:lnTo>
                <a:cubicBezTo>
                  <a:pt x="8492" y="2005"/>
                  <a:pt x="8503" y="1994"/>
                  <a:pt x="8515" y="1982"/>
                </a:cubicBezTo>
                <a:lnTo>
                  <a:pt x="8469" y="1931"/>
                </a:lnTo>
                <a:cubicBezTo>
                  <a:pt x="8458" y="1925"/>
                  <a:pt x="8458" y="1908"/>
                  <a:pt x="8469" y="1897"/>
                </a:cubicBezTo>
                <a:cubicBezTo>
                  <a:pt x="8472" y="1891"/>
                  <a:pt x="8478" y="1888"/>
                  <a:pt x="8484" y="1888"/>
                </a:cubicBezTo>
                <a:cubicBezTo>
                  <a:pt x="8490" y="1888"/>
                  <a:pt x="8498" y="1891"/>
                  <a:pt x="8503" y="1897"/>
                </a:cubicBezTo>
                <a:lnTo>
                  <a:pt x="8520" y="1914"/>
                </a:lnTo>
                <a:lnTo>
                  <a:pt x="8554" y="1943"/>
                </a:lnTo>
                <a:lnTo>
                  <a:pt x="8600" y="1897"/>
                </a:lnTo>
                <a:cubicBezTo>
                  <a:pt x="8606" y="1891"/>
                  <a:pt x="8613" y="1888"/>
                  <a:pt x="8620" y="1888"/>
                </a:cubicBezTo>
                <a:cubicBezTo>
                  <a:pt x="8627" y="1888"/>
                  <a:pt x="8634" y="1891"/>
                  <a:pt x="8640" y="1897"/>
                </a:cubicBezTo>
                <a:cubicBezTo>
                  <a:pt x="8646" y="1889"/>
                  <a:pt x="8653" y="1886"/>
                  <a:pt x="8660" y="1886"/>
                </a:cubicBezTo>
                <a:close/>
                <a:moveTo>
                  <a:pt x="9091" y="1883"/>
                </a:moveTo>
                <a:cubicBezTo>
                  <a:pt x="9111" y="1883"/>
                  <a:pt x="9129" y="1907"/>
                  <a:pt x="9113" y="1931"/>
                </a:cubicBezTo>
                <a:lnTo>
                  <a:pt x="9067" y="1931"/>
                </a:lnTo>
                <a:lnTo>
                  <a:pt x="9050" y="1948"/>
                </a:lnTo>
                <a:lnTo>
                  <a:pt x="9016" y="1982"/>
                </a:lnTo>
                <a:lnTo>
                  <a:pt x="9067" y="2028"/>
                </a:lnTo>
                <a:cubicBezTo>
                  <a:pt x="9085" y="2050"/>
                  <a:pt x="9068" y="2075"/>
                  <a:pt x="9047" y="2075"/>
                </a:cubicBezTo>
                <a:cubicBezTo>
                  <a:pt x="9041" y="2075"/>
                  <a:pt x="9034" y="2073"/>
                  <a:pt x="9027" y="2068"/>
                </a:cubicBezTo>
                <a:lnTo>
                  <a:pt x="9010" y="2051"/>
                </a:lnTo>
                <a:lnTo>
                  <a:pt x="8982" y="2022"/>
                </a:lnTo>
                <a:lnTo>
                  <a:pt x="8930" y="2068"/>
                </a:lnTo>
                <a:cubicBezTo>
                  <a:pt x="8925" y="2073"/>
                  <a:pt x="8919" y="2075"/>
                  <a:pt x="8913" y="2075"/>
                </a:cubicBezTo>
                <a:cubicBezTo>
                  <a:pt x="8893" y="2075"/>
                  <a:pt x="8874" y="2050"/>
                  <a:pt x="8896" y="2028"/>
                </a:cubicBezTo>
                <a:lnTo>
                  <a:pt x="8913" y="2011"/>
                </a:lnTo>
                <a:lnTo>
                  <a:pt x="8942" y="1982"/>
                </a:lnTo>
                <a:lnTo>
                  <a:pt x="8896" y="1931"/>
                </a:lnTo>
                <a:cubicBezTo>
                  <a:pt x="8875" y="1914"/>
                  <a:pt x="8892" y="1887"/>
                  <a:pt x="8912" y="1887"/>
                </a:cubicBezTo>
                <a:cubicBezTo>
                  <a:pt x="8918" y="1887"/>
                  <a:pt x="8925" y="1890"/>
                  <a:pt x="8930" y="1897"/>
                </a:cubicBezTo>
                <a:lnTo>
                  <a:pt x="8947" y="1914"/>
                </a:lnTo>
                <a:cubicBezTo>
                  <a:pt x="8959" y="1925"/>
                  <a:pt x="8970" y="1931"/>
                  <a:pt x="8982" y="1943"/>
                </a:cubicBezTo>
                <a:lnTo>
                  <a:pt x="9027" y="1897"/>
                </a:lnTo>
                <a:cubicBezTo>
                  <a:pt x="9033" y="1891"/>
                  <a:pt x="9040" y="1888"/>
                  <a:pt x="9047" y="1888"/>
                </a:cubicBezTo>
                <a:cubicBezTo>
                  <a:pt x="9054" y="1888"/>
                  <a:pt x="9061" y="1891"/>
                  <a:pt x="9067" y="1897"/>
                </a:cubicBezTo>
                <a:cubicBezTo>
                  <a:pt x="9074" y="1887"/>
                  <a:pt x="9082" y="1883"/>
                  <a:pt x="9091" y="1883"/>
                </a:cubicBezTo>
                <a:close/>
                <a:moveTo>
                  <a:pt x="9946" y="1883"/>
                </a:moveTo>
                <a:cubicBezTo>
                  <a:pt x="9968" y="1883"/>
                  <a:pt x="9989" y="1907"/>
                  <a:pt x="9973" y="1931"/>
                </a:cubicBezTo>
                <a:lnTo>
                  <a:pt x="9921" y="1931"/>
                </a:lnTo>
                <a:lnTo>
                  <a:pt x="9904" y="1948"/>
                </a:lnTo>
                <a:lnTo>
                  <a:pt x="9870" y="1982"/>
                </a:lnTo>
                <a:lnTo>
                  <a:pt x="9921" y="2028"/>
                </a:lnTo>
                <a:cubicBezTo>
                  <a:pt x="9939" y="2050"/>
                  <a:pt x="9923" y="2075"/>
                  <a:pt x="9901" y="2075"/>
                </a:cubicBezTo>
                <a:cubicBezTo>
                  <a:pt x="9895" y="2075"/>
                  <a:pt x="9888" y="2073"/>
                  <a:pt x="9881" y="2068"/>
                </a:cubicBezTo>
                <a:lnTo>
                  <a:pt x="9864" y="2051"/>
                </a:lnTo>
                <a:cubicBezTo>
                  <a:pt x="9853" y="2039"/>
                  <a:pt x="9847" y="2028"/>
                  <a:pt x="9836" y="2022"/>
                </a:cubicBezTo>
                <a:lnTo>
                  <a:pt x="9785" y="2068"/>
                </a:lnTo>
                <a:cubicBezTo>
                  <a:pt x="9779" y="2073"/>
                  <a:pt x="9773" y="2075"/>
                  <a:pt x="9767" y="2075"/>
                </a:cubicBezTo>
                <a:cubicBezTo>
                  <a:pt x="9747" y="2075"/>
                  <a:pt x="9729" y="2050"/>
                  <a:pt x="9750" y="2028"/>
                </a:cubicBezTo>
                <a:lnTo>
                  <a:pt x="9768" y="2011"/>
                </a:lnTo>
                <a:lnTo>
                  <a:pt x="9796" y="1982"/>
                </a:lnTo>
                <a:lnTo>
                  <a:pt x="9750" y="1931"/>
                </a:lnTo>
                <a:cubicBezTo>
                  <a:pt x="9729" y="1914"/>
                  <a:pt x="9746" y="1887"/>
                  <a:pt x="9766" y="1887"/>
                </a:cubicBezTo>
                <a:cubicBezTo>
                  <a:pt x="9772" y="1887"/>
                  <a:pt x="9779" y="1890"/>
                  <a:pt x="9785" y="1897"/>
                </a:cubicBezTo>
                <a:lnTo>
                  <a:pt x="9802" y="1914"/>
                </a:lnTo>
                <a:lnTo>
                  <a:pt x="9836" y="1943"/>
                </a:lnTo>
                <a:lnTo>
                  <a:pt x="9881" y="1897"/>
                </a:lnTo>
                <a:cubicBezTo>
                  <a:pt x="9887" y="1891"/>
                  <a:pt x="9894" y="1888"/>
                  <a:pt x="9901" y="1888"/>
                </a:cubicBezTo>
                <a:cubicBezTo>
                  <a:pt x="9909" y="1888"/>
                  <a:pt x="9916" y="1891"/>
                  <a:pt x="9921" y="1897"/>
                </a:cubicBezTo>
                <a:cubicBezTo>
                  <a:pt x="9928" y="1887"/>
                  <a:pt x="9937" y="1883"/>
                  <a:pt x="9946" y="1883"/>
                </a:cubicBezTo>
                <a:close/>
                <a:moveTo>
                  <a:pt x="10373" y="1883"/>
                </a:moveTo>
                <a:cubicBezTo>
                  <a:pt x="10395" y="1883"/>
                  <a:pt x="10416" y="1907"/>
                  <a:pt x="10400" y="1931"/>
                </a:cubicBezTo>
                <a:lnTo>
                  <a:pt x="10348" y="1931"/>
                </a:lnTo>
                <a:lnTo>
                  <a:pt x="10331" y="1948"/>
                </a:lnTo>
                <a:lnTo>
                  <a:pt x="10297" y="1982"/>
                </a:lnTo>
                <a:lnTo>
                  <a:pt x="10348" y="2028"/>
                </a:lnTo>
                <a:cubicBezTo>
                  <a:pt x="10366" y="2050"/>
                  <a:pt x="10350" y="2075"/>
                  <a:pt x="10328" y="2075"/>
                </a:cubicBezTo>
                <a:cubicBezTo>
                  <a:pt x="10322" y="2075"/>
                  <a:pt x="10315" y="2073"/>
                  <a:pt x="10309" y="2068"/>
                </a:cubicBezTo>
                <a:lnTo>
                  <a:pt x="10292" y="2051"/>
                </a:lnTo>
                <a:lnTo>
                  <a:pt x="10263" y="2022"/>
                </a:lnTo>
                <a:lnTo>
                  <a:pt x="10212" y="2068"/>
                </a:lnTo>
                <a:cubicBezTo>
                  <a:pt x="10207" y="2073"/>
                  <a:pt x="10200" y="2075"/>
                  <a:pt x="10194" y="2075"/>
                </a:cubicBezTo>
                <a:cubicBezTo>
                  <a:pt x="10174" y="2075"/>
                  <a:pt x="10156" y="2050"/>
                  <a:pt x="10178" y="2028"/>
                </a:cubicBezTo>
                <a:lnTo>
                  <a:pt x="10195" y="2011"/>
                </a:lnTo>
                <a:lnTo>
                  <a:pt x="10223" y="1982"/>
                </a:lnTo>
                <a:lnTo>
                  <a:pt x="10178" y="1931"/>
                </a:lnTo>
                <a:cubicBezTo>
                  <a:pt x="10156" y="1914"/>
                  <a:pt x="10174" y="1887"/>
                  <a:pt x="10193" y="1887"/>
                </a:cubicBezTo>
                <a:cubicBezTo>
                  <a:pt x="10200" y="1887"/>
                  <a:pt x="10206" y="1890"/>
                  <a:pt x="10212" y="1897"/>
                </a:cubicBezTo>
                <a:lnTo>
                  <a:pt x="10229" y="1914"/>
                </a:lnTo>
                <a:lnTo>
                  <a:pt x="10263" y="1943"/>
                </a:lnTo>
                <a:lnTo>
                  <a:pt x="10309" y="1897"/>
                </a:lnTo>
                <a:cubicBezTo>
                  <a:pt x="10314" y="1891"/>
                  <a:pt x="10321" y="1888"/>
                  <a:pt x="10329" y="1888"/>
                </a:cubicBezTo>
                <a:cubicBezTo>
                  <a:pt x="10336" y="1888"/>
                  <a:pt x="10343" y="1891"/>
                  <a:pt x="10348" y="1897"/>
                </a:cubicBezTo>
                <a:cubicBezTo>
                  <a:pt x="10355" y="1887"/>
                  <a:pt x="10364" y="1883"/>
                  <a:pt x="10373" y="1883"/>
                </a:cubicBezTo>
                <a:close/>
                <a:moveTo>
                  <a:pt x="11658" y="1879"/>
                </a:moveTo>
                <a:cubicBezTo>
                  <a:pt x="11681" y="1879"/>
                  <a:pt x="11702" y="1904"/>
                  <a:pt x="11687" y="1931"/>
                </a:cubicBezTo>
                <a:lnTo>
                  <a:pt x="11630" y="1931"/>
                </a:lnTo>
                <a:lnTo>
                  <a:pt x="11613" y="1948"/>
                </a:lnTo>
                <a:lnTo>
                  <a:pt x="11579" y="1982"/>
                </a:lnTo>
                <a:lnTo>
                  <a:pt x="11630" y="2028"/>
                </a:lnTo>
                <a:cubicBezTo>
                  <a:pt x="11647" y="2050"/>
                  <a:pt x="11631" y="2075"/>
                  <a:pt x="11610" y="2075"/>
                </a:cubicBezTo>
                <a:cubicBezTo>
                  <a:pt x="11603" y="2075"/>
                  <a:pt x="11597" y="2073"/>
                  <a:pt x="11590" y="2068"/>
                </a:cubicBezTo>
                <a:lnTo>
                  <a:pt x="11573" y="2051"/>
                </a:lnTo>
                <a:cubicBezTo>
                  <a:pt x="11562" y="2039"/>
                  <a:pt x="11556" y="2028"/>
                  <a:pt x="11544" y="2022"/>
                </a:cubicBezTo>
                <a:lnTo>
                  <a:pt x="11493" y="2068"/>
                </a:lnTo>
                <a:cubicBezTo>
                  <a:pt x="11488" y="2073"/>
                  <a:pt x="11482" y="2075"/>
                  <a:pt x="11476" y="2075"/>
                </a:cubicBezTo>
                <a:cubicBezTo>
                  <a:pt x="11456" y="2075"/>
                  <a:pt x="11437" y="2050"/>
                  <a:pt x="11459" y="2028"/>
                </a:cubicBezTo>
                <a:lnTo>
                  <a:pt x="11476" y="2011"/>
                </a:lnTo>
                <a:lnTo>
                  <a:pt x="11505" y="1982"/>
                </a:lnTo>
                <a:lnTo>
                  <a:pt x="11459" y="1931"/>
                </a:lnTo>
                <a:cubicBezTo>
                  <a:pt x="11438" y="1914"/>
                  <a:pt x="11455" y="1887"/>
                  <a:pt x="11475" y="1887"/>
                </a:cubicBezTo>
                <a:cubicBezTo>
                  <a:pt x="11481" y="1887"/>
                  <a:pt x="11488" y="1890"/>
                  <a:pt x="11493" y="1897"/>
                </a:cubicBezTo>
                <a:lnTo>
                  <a:pt x="11510" y="1914"/>
                </a:lnTo>
                <a:lnTo>
                  <a:pt x="11544" y="1943"/>
                </a:lnTo>
                <a:lnTo>
                  <a:pt x="11590" y="1897"/>
                </a:lnTo>
                <a:cubicBezTo>
                  <a:pt x="11596" y="1891"/>
                  <a:pt x="11603" y="1888"/>
                  <a:pt x="11610" y="1888"/>
                </a:cubicBezTo>
                <a:cubicBezTo>
                  <a:pt x="11617" y="1888"/>
                  <a:pt x="11624" y="1891"/>
                  <a:pt x="11630" y="1897"/>
                </a:cubicBezTo>
                <a:cubicBezTo>
                  <a:pt x="11637" y="1884"/>
                  <a:pt x="11648" y="1879"/>
                  <a:pt x="11658" y="1879"/>
                </a:cubicBezTo>
                <a:close/>
                <a:moveTo>
                  <a:pt x="12087" y="1879"/>
                </a:moveTo>
                <a:cubicBezTo>
                  <a:pt x="12111" y="1879"/>
                  <a:pt x="12135" y="1904"/>
                  <a:pt x="12120" y="1931"/>
                </a:cubicBezTo>
                <a:lnTo>
                  <a:pt x="12057" y="1931"/>
                </a:lnTo>
                <a:lnTo>
                  <a:pt x="12040" y="1948"/>
                </a:lnTo>
                <a:cubicBezTo>
                  <a:pt x="12029" y="1960"/>
                  <a:pt x="12017" y="1971"/>
                  <a:pt x="12006" y="1982"/>
                </a:cubicBezTo>
                <a:lnTo>
                  <a:pt x="12057" y="2028"/>
                </a:lnTo>
                <a:cubicBezTo>
                  <a:pt x="12075" y="2050"/>
                  <a:pt x="12058" y="2075"/>
                  <a:pt x="12037" y="2075"/>
                </a:cubicBezTo>
                <a:cubicBezTo>
                  <a:pt x="12030" y="2075"/>
                  <a:pt x="12024" y="2073"/>
                  <a:pt x="12017" y="2068"/>
                </a:cubicBezTo>
                <a:lnTo>
                  <a:pt x="12000" y="2051"/>
                </a:lnTo>
                <a:lnTo>
                  <a:pt x="11972" y="2022"/>
                </a:lnTo>
                <a:lnTo>
                  <a:pt x="11920" y="2068"/>
                </a:lnTo>
                <a:cubicBezTo>
                  <a:pt x="11915" y="2073"/>
                  <a:pt x="11909" y="2075"/>
                  <a:pt x="11903" y="2075"/>
                </a:cubicBezTo>
                <a:cubicBezTo>
                  <a:pt x="11883" y="2075"/>
                  <a:pt x="11864" y="2050"/>
                  <a:pt x="11886" y="2028"/>
                </a:cubicBezTo>
                <a:lnTo>
                  <a:pt x="11903" y="2011"/>
                </a:lnTo>
                <a:cubicBezTo>
                  <a:pt x="11909" y="2005"/>
                  <a:pt x="11920" y="1994"/>
                  <a:pt x="11932" y="1982"/>
                </a:cubicBezTo>
                <a:lnTo>
                  <a:pt x="11886" y="1931"/>
                </a:lnTo>
                <a:cubicBezTo>
                  <a:pt x="11865" y="1914"/>
                  <a:pt x="11882" y="1887"/>
                  <a:pt x="11902" y="1887"/>
                </a:cubicBezTo>
                <a:cubicBezTo>
                  <a:pt x="11908" y="1887"/>
                  <a:pt x="11915" y="1890"/>
                  <a:pt x="11920" y="1897"/>
                </a:cubicBezTo>
                <a:lnTo>
                  <a:pt x="11937" y="1914"/>
                </a:lnTo>
                <a:lnTo>
                  <a:pt x="11972" y="1943"/>
                </a:lnTo>
                <a:lnTo>
                  <a:pt x="12017" y="1897"/>
                </a:lnTo>
                <a:cubicBezTo>
                  <a:pt x="12023" y="1891"/>
                  <a:pt x="12030" y="1888"/>
                  <a:pt x="12037" y="1888"/>
                </a:cubicBezTo>
                <a:cubicBezTo>
                  <a:pt x="12044" y="1888"/>
                  <a:pt x="12051" y="1891"/>
                  <a:pt x="12057" y="1897"/>
                </a:cubicBezTo>
                <a:cubicBezTo>
                  <a:pt x="12064" y="1884"/>
                  <a:pt x="12075" y="1879"/>
                  <a:pt x="12087" y="1879"/>
                </a:cubicBezTo>
                <a:close/>
                <a:moveTo>
                  <a:pt x="369" y="1887"/>
                </a:moveTo>
                <a:cubicBezTo>
                  <a:pt x="375" y="1887"/>
                  <a:pt x="382" y="1890"/>
                  <a:pt x="388" y="1897"/>
                </a:cubicBezTo>
                <a:lnTo>
                  <a:pt x="405" y="1914"/>
                </a:lnTo>
                <a:cubicBezTo>
                  <a:pt x="416" y="1920"/>
                  <a:pt x="427" y="1931"/>
                  <a:pt x="439" y="1943"/>
                </a:cubicBezTo>
                <a:lnTo>
                  <a:pt x="484" y="1897"/>
                </a:lnTo>
                <a:cubicBezTo>
                  <a:pt x="490" y="1891"/>
                  <a:pt x="497" y="1888"/>
                  <a:pt x="504" y="1888"/>
                </a:cubicBezTo>
                <a:cubicBezTo>
                  <a:pt x="511" y="1888"/>
                  <a:pt x="519" y="1891"/>
                  <a:pt x="524" y="1897"/>
                </a:cubicBezTo>
                <a:cubicBezTo>
                  <a:pt x="530" y="1908"/>
                  <a:pt x="530" y="1920"/>
                  <a:pt x="524" y="1931"/>
                </a:cubicBezTo>
                <a:lnTo>
                  <a:pt x="507" y="1948"/>
                </a:lnTo>
                <a:cubicBezTo>
                  <a:pt x="496" y="1960"/>
                  <a:pt x="484" y="1971"/>
                  <a:pt x="473" y="1982"/>
                </a:cubicBezTo>
                <a:lnTo>
                  <a:pt x="524" y="2028"/>
                </a:lnTo>
                <a:cubicBezTo>
                  <a:pt x="530" y="2039"/>
                  <a:pt x="530" y="2056"/>
                  <a:pt x="524" y="2068"/>
                </a:cubicBezTo>
                <a:cubicBezTo>
                  <a:pt x="519" y="2074"/>
                  <a:pt x="511" y="2076"/>
                  <a:pt x="504" y="2076"/>
                </a:cubicBezTo>
                <a:cubicBezTo>
                  <a:pt x="497" y="2076"/>
                  <a:pt x="490" y="2074"/>
                  <a:pt x="484" y="2068"/>
                </a:cubicBezTo>
                <a:lnTo>
                  <a:pt x="467" y="2051"/>
                </a:lnTo>
                <a:lnTo>
                  <a:pt x="439" y="2022"/>
                </a:lnTo>
                <a:lnTo>
                  <a:pt x="388" y="2068"/>
                </a:lnTo>
                <a:cubicBezTo>
                  <a:pt x="382" y="2073"/>
                  <a:pt x="376" y="2075"/>
                  <a:pt x="370" y="2075"/>
                </a:cubicBezTo>
                <a:cubicBezTo>
                  <a:pt x="350" y="2075"/>
                  <a:pt x="331" y="2050"/>
                  <a:pt x="353" y="2028"/>
                </a:cubicBezTo>
                <a:lnTo>
                  <a:pt x="371" y="2011"/>
                </a:lnTo>
                <a:cubicBezTo>
                  <a:pt x="376" y="1999"/>
                  <a:pt x="388" y="1994"/>
                  <a:pt x="399" y="1982"/>
                </a:cubicBezTo>
                <a:lnTo>
                  <a:pt x="353" y="1931"/>
                </a:lnTo>
                <a:cubicBezTo>
                  <a:pt x="332" y="1914"/>
                  <a:pt x="349" y="1887"/>
                  <a:pt x="369" y="1887"/>
                </a:cubicBezTo>
                <a:close/>
                <a:moveTo>
                  <a:pt x="796" y="1887"/>
                </a:moveTo>
                <a:cubicBezTo>
                  <a:pt x="802" y="1887"/>
                  <a:pt x="809" y="1890"/>
                  <a:pt x="815" y="1897"/>
                </a:cubicBezTo>
                <a:lnTo>
                  <a:pt x="832" y="1914"/>
                </a:lnTo>
                <a:lnTo>
                  <a:pt x="866" y="1943"/>
                </a:lnTo>
                <a:lnTo>
                  <a:pt x="912" y="1897"/>
                </a:lnTo>
                <a:cubicBezTo>
                  <a:pt x="917" y="1891"/>
                  <a:pt x="924" y="1888"/>
                  <a:pt x="931" y="1888"/>
                </a:cubicBezTo>
                <a:cubicBezTo>
                  <a:pt x="939" y="1888"/>
                  <a:pt x="946" y="1891"/>
                  <a:pt x="951" y="1897"/>
                </a:cubicBezTo>
                <a:cubicBezTo>
                  <a:pt x="957" y="1903"/>
                  <a:pt x="957" y="1920"/>
                  <a:pt x="951" y="1931"/>
                </a:cubicBezTo>
                <a:lnTo>
                  <a:pt x="934" y="1948"/>
                </a:lnTo>
                <a:lnTo>
                  <a:pt x="900" y="1982"/>
                </a:lnTo>
                <a:lnTo>
                  <a:pt x="951" y="2028"/>
                </a:lnTo>
                <a:cubicBezTo>
                  <a:pt x="957" y="2039"/>
                  <a:pt x="957" y="2056"/>
                  <a:pt x="951" y="2068"/>
                </a:cubicBezTo>
                <a:cubicBezTo>
                  <a:pt x="946" y="2074"/>
                  <a:pt x="939" y="2076"/>
                  <a:pt x="931" y="2076"/>
                </a:cubicBezTo>
                <a:cubicBezTo>
                  <a:pt x="924" y="2076"/>
                  <a:pt x="917" y="2074"/>
                  <a:pt x="912" y="2068"/>
                </a:cubicBezTo>
                <a:lnTo>
                  <a:pt x="894" y="2051"/>
                </a:lnTo>
                <a:lnTo>
                  <a:pt x="866" y="2022"/>
                </a:lnTo>
                <a:lnTo>
                  <a:pt x="815" y="2068"/>
                </a:lnTo>
                <a:cubicBezTo>
                  <a:pt x="810" y="2073"/>
                  <a:pt x="803" y="2075"/>
                  <a:pt x="797" y="2075"/>
                </a:cubicBezTo>
                <a:cubicBezTo>
                  <a:pt x="777" y="2075"/>
                  <a:pt x="759" y="2050"/>
                  <a:pt x="781" y="2028"/>
                </a:cubicBezTo>
                <a:lnTo>
                  <a:pt x="798" y="2011"/>
                </a:lnTo>
                <a:lnTo>
                  <a:pt x="826" y="1982"/>
                </a:lnTo>
                <a:lnTo>
                  <a:pt x="781" y="1931"/>
                </a:lnTo>
                <a:cubicBezTo>
                  <a:pt x="759" y="1914"/>
                  <a:pt x="776" y="1887"/>
                  <a:pt x="796" y="1887"/>
                </a:cubicBezTo>
                <a:close/>
                <a:moveTo>
                  <a:pt x="2505" y="1887"/>
                </a:moveTo>
                <a:cubicBezTo>
                  <a:pt x="2511" y="1887"/>
                  <a:pt x="2518" y="1890"/>
                  <a:pt x="2523" y="1897"/>
                </a:cubicBezTo>
                <a:lnTo>
                  <a:pt x="2540" y="1914"/>
                </a:lnTo>
                <a:cubicBezTo>
                  <a:pt x="2552" y="1925"/>
                  <a:pt x="2563" y="1931"/>
                  <a:pt x="2575" y="1943"/>
                </a:cubicBezTo>
                <a:lnTo>
                  <a:pt x="2620" y="1897"/>
                </a:lnTo>
                <a:cubicBezTo>
                  <a:pt x="2626" y="1891"/>
                  <a:pt x="2633" y="1888"/>
                  <a:pt x="2640" y="1888"/>
                </a:cubicBezTo>
                <a:cubicBezTo>
                  <a:pt x="2647" y="1888"/>
                  <a:pt x="2654" y="1891"/>
                  <a:pt x="2660" y="1897"/>
                </a:cubicBezTo>
                <a:cubicBezTo>
                  <a:pt x="2671" y="1903"/>
                  <a:pt x="2677" y="1920"/>
                  <a:pt x="2671" y="1931"/>
                </a:cubicBezTo>
                <a:lnTo>
                  <a:pt x="2660" y="1931"/>
                </a:lnTo>
                <a:lnTo>
                  <a:pt x="2643" y="1948"/>
                </a:lnTo>
                <a:lnTo>
                  <a:pt x="2609" y="1982"/>
                </a:lnTo>
                <a:lnTo>
                  <a:pt x="2660" y="2028"/>
                </a:lnTo>
                <a:cubicBezTo>
                  <a:pt x="2666" y="2039"/>
                  <a:pt x="2666" y="2056"/>
                  <a:pt x="2660" y="2068"/>
                </a:cubicBezTo>
                <a:cubicBezTo>
                  <a:pt x="2654" y="2074"/>
                  <a:pt x="2647" y="2076"/>
                  <a:pt x="2640" y="2076"/>
                </a:cubicBezTo>
                <a:cubicBezTo>
                  <a:pt x="2633" y="2076"/>
                  <a:pt x="2626" y="2074"/>
                  <a:pt x="2620" y="2068"/>
                </a:cubicBezTo>
                <a:lnTo>
                  <a:pt x="2603" y="2051"/>
                </a:lnTo>
                <a:cubicBezTo>
                  <a:pt x="2592" y="2039"/>
                  <a:pt x="2586" y="2028"/>
                  <a:pt x="2575" y="2022"/>
                </a:cubicBezTo>
                <a:lnTo>
                  <a:pt x="2523" y="2068"/>
                </a:lnTo>
                <a:cubicBezTo>
                  <a:pt x="2518" y="2073"/>
                  <a:pt x="2512" y="2075"/>
                  <a:pt x="2506" y="2075"/>
                </a:cubicBezTo>
                <a:cubicBezTo>
                  <a:pt x="2486" y="2075"/>
                  <a:pt x="2467" y="2050"/>
                  <a:pt x="2489" y="2028"/>
                </a:cubicBezTo>
                <a:lnTo>
                  <a:pt x="2506" y="2011"/>
                </a:lnTo>
                <a:lnTo>
                  <a:pt x="2535" y="1982"/>
                </a:lnTo>
                <a:lnTo>
                  <a:pt x="2489" y="1931"/>
                </a:lnTo>
                <a:cubicBezTo>
                  <a:pt x="2468" y="1914"/>
                  <a:pt x="2485" y="1887"/>
                  <a:pt x="2505" y="1887"/>
                </a:cubicBezTo>
                <a:close/>
                <a:moveTo>
                  <a:pt x="5922" y="1887"/>
                </a:moveTo>
                <a:cubicBezTo>
                  <a:pt x="5928" y="1887"/>
                  <a:pt x="5935" y="1890"/>
                  <a:pt x="5940" y="1897"/>
                </a:cubicBezTo>
                <a:lnTo>
                  <a:pt x="5957" y="1914"/>
                </a:lnTo>
                <a:cubicBezTo>
                  <a:pt x="5969" y="1925"/>
                  <a:pt x="5980" y="1931"/>
                  <a:pt x="5992" y="1943"/>
                </a:cubicBezTo>
                <a:lnTo>
                  <a:pt x="6037" y="1897"/>
                </a:lnTo>
                <a:cubicBezTo>
                  <a:pt x="6043" y="1891"/>
                  <a:pt x="6050" y="1888"/>
                  <a:pt x="6057" y="1888"/>
                </a:cubicBezTo>
                <a:cubicBezTo>
                  <a:pt x="6064" y="1888"/>
                  <a:pt x="6071" y="1891"/>
                  <a:pt x="6077" y="1897"/>
                </a:cubicBezTo>
                <a:cubicBezTo>
                  <a:pt x="6079" y="1896"/>
                  <a:pt x="6082" y="1896"/>
                  <a:pt x="6084" y="1896"/>
                </a:cubicBezTo>
                <a:cubicBezTo>
                  <a:pt x="6098" y="1896"/>
                  <a:pt x="6111" y="1911"/>
                  <a:pt x="6106" y="1931"/>
                </a:cubicBezTo>
                <a:lnTo>
                  <a:pt x="6077" y="1931"/>
                </a:lnTo>
                <a:lnTo>
                  <a:pt x="6060" y="1948"/>
                </a:lnTo>
                <a:lnTo>
                  <a:pt x="6026" y="1982"/>
                </a:lnTo>
                <a:lnTo>
                  <a:pt x="6077" y="2028"/>
                </a:lnTo>
                <a:cubicBezTo>
                  <a:pt x="6083" y="2039"/>
                  <a:pt x="6083" y="2056"/>
                  <a:pt x="6077" y="2068"/>
                </a:cubicBezTo>
                <a:cubicBezTo>
                  <a:pt x="6071" y="2074"/>
                  <a:pt x="6064" y="2076"/>
                  <a:pt x="6057" y="2076"/>
                </a:cubicBezTo>
                <a:cubicBezTo>
                  <a:pt x="6050" y="2076"/>
                  <a:pt x="6043" y="2074"/>
                  <a:pt x="6037" y="2068"/>
                </a:cubicBezTo>
                <a:lnTo>
                  <a:pt x="6020" y="2051"/>
                </a:lnTo>
                <a:cubicBezTo>
                  <a:pt x="6009" y="2039"/>
                  <a:pt x="6003" y="2028"/>
                  <a:pt x="5992" y="2022"/>
                </a:cubicBezTo>
                <a:lnTo>
                  <a:pt x="5940" y="2068"/>
                </a:lnTo>
                <a:cubicBezTo>
                  <a:pt x="5935" y="2073"/>
                  <a:pt x="5929" y="2075"/>
                  <a:pt x="5923" y="2075"/>
                </a:cubicBezTo>
                <a:cubicBezTo>
                  <a:pt x="5903" y="2075"/>
                  <a:pt x="5884" y="2050"/>
                  <a:pt x="5906" y="2028"/>
                </a:cubicBezTo>
                <a:lnTo>
                  <a:pt x="5923" y="2011"/>
                </a:lnTo>
                <a:lnTo>
                  <a:pt x="5952" y="1982"/>
                </a:lnTo>
                <a:lnTo>
                  <a:pt x="5906" y="1931"/>
                </a:lnTo>
                <a:cubicBezTo>
                  <a:pt x="5885" y="1914"/>
                  <a:pt x="5902" y="1887"/>
                  <a:pt x="5922" y="1887"/>
                </a:cubicBezTo>
                <a:close/>
                <a:moveTo>
                  <a:pt x="7630" y="1887"/>
                </a:moveTo>
                <a:cubicBezTo>
                  <a:pt x="7637" y="1887"/>
                  <a:pt x="7643" y="1890"/>
                  <a:pt x="7649" y="1897"/>
                </a:cubicBezTo>
                <a:lnTo>
                  <a:pt x="7666" y="1914"/>
                </a:lnTo>
                <a:cubicBezTo>
                  <a:pt x="7677" y="1925"/>
                  <a:pt x="7689" y="1931"/>
                  <a:pt x="7700" y="1943"/>
                </a:cubicBezTo>
                <a:lnTo>
                  <a:pt x="7746" y="1897"/>
                </a:lnTo>
                <a:cubicBezTo>
                  <a:pt x="7751" y="1891"/>
                  <a:pt x="7759" y="1888"/>
                  <a:pt x="7766" y="1888"/>
                </a:cubicBezTo>
                <a:cubicBezTo>
                  <a:pt x="7773" y="1888"/>
                  <a:pt x="7780" y="1891"/>
                  <a:pt x="7786" y="1897"/>
                </a:cubicBezTo>
                <a:cubicBezTo>
                  <a:pt x="7791" y="1893"/>
                  <a:pt x="7797" y="1891"/>
                  <a:pt x="7802" y="1891"/>
                </a:cubicBezTo>
                <a:cubicBezTo>
                  <a:pt x="7820" y="1891"/>
                  <a:pt x="7834" y="1909"/>
                  <a:pt x="7826" y="1931"/>
                </a:cubicBezTo>
                <a:lnTo>
                  <a:pt x="7786" y="1931"/>
                </a:lnTo>
                <a:lnTo>
                  <a:pt x="7769" y="1948"/>
                </a:lnTo>
                <a:lnTo>
                  <a:pt x="7734" y="1982"/>
                </a:lnTo>
                <a:lnTo>
                  <a:pt x="7786" y="2028"/>
                </a:lnTo>
                <a:cubicBezTo>
                  <a:pt x="7791" y="2039"/>
                  <a:pt x="7791" y="2056"/>
                  <a:pt x="7786" y="2068"/>
                </a:cubicBezTo>
                <a:cubicBezTo>
                  <a:pt x="7780" y="2074"/>
                  <a:pt x="7773" y="2076"/>
                  <a:pt x="7766" y="2076"/>
                </a:cubicBezTo>
                <a:cubicBezTo>
                  <a:pt x="7759" y="2076"/>
                  <a:pt x="7751" y="2074"/>
                  <a:pt x="7746" y="2068"/>
                </a:cubicBezTo>
                <a:lnTo>
                  <a:pt x="7729" y="2051"/>
                </a:lnTo>
                <a:lnTo>
                  <a:pt x="7700" y="2022"/>
                </a:lnTo>
                <a:lnTo>
                  <a:pt x="7649" y="2068"/>
                </a:lnTo>
                <a:cubicBezTo>
                  <a:pt x="7644" y="2073"/>
                  <a:pt x="7638" y="2075"/>
                  <a:pt x="7632" y="2075"/>
                </a:cubicBezTo>
                <a:cubicBezTo>
                  <a:pt x="7612" y="2075"/>
                  <a:pt x="7593" y="2050"/>
                  <a:pt x="7615" y="2028"/>
                </a:cubicBezTo>
                <a:lnTo>
                  <a:pt x="7632" y="2011"/>
                </a:lnTo>
                <a:lnTo>
                  <a:pt x="7660" y="1982"/>
                </a:lnTo>
                <a:lnTo>
                  <a:pt x="7615" y="1931"/>
                </a:lnTo>
                <a:cubicBezTo>
                  <a:pt x="7593" y="1914"/>
                  <a:pt x="7611" y="1887"/>
                  <a:pt x="7630" y="1887"/>
                </a:cubicBezTo>
                <a:close/>
                <a:moveTo>
                  <a:pt x="9518" y="1883"/>
                </a:moveTo>
                <a:cubicBezTo>
                  <a:pt x="9538" y="1883"/>
                  <a:pt x="9556" y="1907"/>
                  <a:pt x="9540" y="1931"/>
                </a:cubicBezTo>
                <a:lnTo>
                  <a:pt x="9494" y="1931"/>
                </a:lnTo>
                <a:lnTo>
                  <a:pt x="9477" y="1948"/>
                </a:lnTo>
                <a:lnTo>
                  <a:pt x="9443" y="1982"/>
                </a:lnTo>
                <a:lnTo>
                  <a:pt x="9494" y="2028"/>
                </a:lnTo>
                <a:cubicBezTo>
                  <a:pt x="9500" y="2039"/>
                  <a:pt x="9500" y="2056"/>
                  <a:pt x="9494" y="2068"/>
                </a:cubicBezTo>
                <a:cubicBezTo>
                  <a:pt x="9488" y="2074"/>
                  <a:pt x="9481" y="2076"/>
                  <a:pt x="9474" y="2076"/>
                </a:cubicBezTo>
                <a:cubicBezTo>
                  <a:pt x="9467" y="2076"/>
                  <a:pt x="9460" y="2074"/>
                  <a:pt x="9454" y="2068"/>
                </a:cubicBezTo>
                <a:lnTo>
                  <a:pt x="9437" y="2051"/>
                </a:lnTo>
                <a:cubicBezTo>
                  <a:pt x="9426" y="2039"/>
                  <a:pt x="9420" y="2028"/>
                  <a:pt x="9409" y="2022"/>
                </a:cubicBezTo>
                <a:lnTo>
                  <a:pt x="9358" y="2068"/>
                </a:lnTo>
                <a:cubicBezTo>
                  <a:pt x="9352" y="2073"/>
                  <a:pt x="9346" y="2075"/>
                  <a:pt x="9340" y="2075"/>
                </a:cubicBezTo>
                <a:cubicBezTo>
                  <a:pt x="9320" y="2075"/>
                  <a:pt x="9301" y="2050"/>
                  <a:pt x="9323" y="2028"/>
                </a:cubicBezTo>
                <a:lnTo>
                  <a:pt x="9340" y="2011"/>
                </a:lnTo>
                <a:lnTo>
                  <a:pt x="9369" y="1982"/>
                </a:lnTo>
                <a:lnTo>
                  <a:pt x="9323" y="1931"/>
                </a:lnTo>
                <a:cubicBezTo>
                  <a:pt x="9302" y="1914"/>
                  <a:pt x="9319" y="1887"/>
                  <a:pt x="9339" y="1887"/>
                </a:cubicBezTo>
                <a:cubicBezTo>
                  <a:pt x="9345" y="1887"/>
                  <a:pt x="9352" y="1890"/>
                  <a:pt x="9358" y="1897"/>
                </a:cubicBezTo>
                <a:lnTo>
                  <a:pt x="9375" y="1914"/>
                </a:lnTo>
                <a:cubicBezTo>
                  <a:pt x="9386" y="1925"/>
                  <a:pt x="9397" y="1931"/>
                  <a:pt x="9409" y="1943"/>
                </a:cubicBezTo>
                <a:lnTo>
                  <a:pt x="9454" y="1897"/>
                </a:lnTo>
                <a:cubicBezTo>
                  <a:pt x="9460" y="1891"/>
                  <a:pt x="9467" y="1888"/>
                  <a:pt x="9474" y="1888"/>
                </a:cubicBezTo>
                <a:cubicBezTo>
                  <a:pt x="9481" y="1888"/>
                  <a:pt x="9488" y="1891"/>
                  <a:pt x="9494" y="1897"/>
                </a:cubicBezTo>
                <a:cubicBezTo>
                  <a:pt x="9501" y="1887"/>
                  <a:pt x="9509" y="1883"/>
                  <a:pt x="9518" y="1883"/>
                </a:cubicBezTo>
                <a:close/>
                <a:moveTo>
                  <a:pt x="10802" y="1879"/>
                </a:moveTo>
                <a:cubicBezTo>
                  <a:pt x="10823" y="1879"/>
                  <a:pt x="10842" y="1904"/>
                  <a:pt x="10827" y="1931"/>
                </a:cubicBezTo>
                <a:lnTo>
                  <a:pt x="10776" y="1931"/>
                </a:lnTo>
                <a:lnTo>
                  <a:pt x="10759" y="1948"/>
                </a:lnTo>
                <a:cubicBezTo>
                  <a:pt x="10747" y="1960"/>
                  <a:pt x="10736" y="1971"/>
                  <a:pt x="10724" y="1982"/>
                </a:cubicBezTo>
                <a:lnTo>
                  <a:pt x="10776" y="2028"/>
                </a:lnTo>
                <a:cubicBezTo>
                  <a:pt x="10793" y="2050"/>
                  <a:pt x="10777" y="2075"/>
                  <a:pt x="10755" y="2075"/>
                </a:cubicBezTo>
                <a:cubicBezTo>
                  <a:pt x="10749" y="2075"/>
                  <a:pt x="10742" y="2073"/>
                  <a:pt x="10736" y="2068"/>
                </a:cubicBezTo>
                <a:lnTo>
                  <a:pt x="10719" y="2051"/>
                </a:lnTo>
                <a:cubicBezTo>
                  <a:pt x="10707" y="2039"/>
                  <a:pt x="10702" y="2028"/>
                  <a:pt x="10690" y="2022"/>
                </a:cubicBezTo>
                <a:cubicBezTo>
                  <a:pt x="10673" y="2034"/>
                  <a:pt x="10656" y="2051"/>
                  <a:pt x="10639" y="2068"/>
                </a:cubicBezTo>
                <a:cubicBezTo>
                  <a:pt x="10633" y="2074"/>
                  <a:pt x="10628" y="2076"/>
                  <a:pt x="10622" y="2076"/>
                </a:cubicBezTo>
                <a:cubicBezTo>
                  <a:pt x="10616" y="2076"/>
                  <a:pt x="10610" y="2074"/>
                  <a:pt x="10605" y="2068"/>
                </a:cubicBezTo>
                <a:cubicBezTo>
                  <a:pt x="10593" y="2056"/>
                  <a:pt x="10593" y="2039"/>
                  <a:pt x="10605" y="2028"/>
                </a:cubicBezTo>
                <a:lnTo>
                  <a:pt x="10622" y="2011"/>
                </a:lnTo>
                <a:cubicBezTo>
                  <a:pt x="10633" y="2005"/>
                  <a:pt x="10639" y="1994"/>
                  <a:pt x="10650" y="1982"/>
                </a:cubicBezTo>
                <a:lnTo>
                  <a:pt x="10605" y="1931"/>
                </a:lnTo>
                <a:cubicBezTo>
                  <a:pt x="10593" y="1920"/>
                  <a:pt x="10593" y="1908"/>
                  <a:pt x="10605" y="1897"/>
                </a:cubicBezTo>
                <a:cubicBezTo>
                  <a:pt x="10610" y="1891"/>
                  <a:pt x="10616" y="1888"/>
                  <a:pt x="10622" y="1888"/>
                </a:cubicBezTo>
                <a:cubicBezTo>
                  <a:pt x="10628" y="1888"/>
                  <a:pt x="10633" y="1891"/>
                  <a:pt x="10639" y="1897"/>
                </a:cubicBezTo>
                <a:lnTo>
                  <a:pt x="10656" y="1914"/>
                </a:lnTo>
                <a:lnTo>
                  <a:pt x="10690" y="1943"/>
                </a:lnTo>
                <a:lnTo>
                  <a:pt x="10736" y="1897"/>
                </a:lnTo>
                <a:cubicBezTo>
                  <a:pt x="10741" y="1891"/>
                  <a:pt x="10749" y="1888"/>
                  <a:pt x="10756" y="1888"/>
                </a:cubicBezTo>
                <a:cubicBezTo>
                  <a:pt x="10763" y="1888"/>
                  <a:pt x="10770" y="1891"/>
                  <a:pt x="10776" y="1897"/>
                </a:cubicBezTo>
                <a:cubicBezTo>
                  <a:pt x="10783" y="1884"/>
                  <a:pt x="10793" y="1879"/>
                  <a:pt x="10802" y="1879"/>
                </a:cubicBezTo>
                <a:close/>
                <a:moveTo>
                  <a:pt x="11231" y="1879"/>
                </a:moveTo>
                <a:cubicBezTo>
                  <a:pt x="11253" y="1879"/>
                  <a:pt x="11275" y="1904"/>
                  <a:pt x="11260" y="1931"/>
                </a:cubicBezTo>
                <a:lnTo>
                  <a:pt x="11203" y="1931"/>
                </a:lnTo>
                <a:lnTo>
                  <a:pt x="11186" y="1948"/>
                </a:lnTo>
                <a:lnTo>
                  <a:pt x="11151" y="1982"/>
                </a:lnTo>
                <a:lnTo>
                  <a:pt x="11203" y="2028"/>
                </a:lnTo>
                <a:cubicBezTo>
                  <a:pt x="11208" y="2039"/>
                  <a:pt x="11208" y="2056"/>
                  <a:pt x="11203" y="2068"/>
                </a:cubicBezTo>
                <a:cubicBezTo>
                  <a:pt x="11197" y="2074"/>
                  <a:pt x="11190" y="2076"/>
                  <a:pt x="11183" y="2076"/>
                </a:cubicBezTo>
                <a:cubicBezTo>
                  <a:pt x="11176" y="2076"/>
                  <a:pt x="11169" y="2074"/>
                  <a:pt x="11163" y="2068"/>
                </a:cubicBezTo>
                <a:lnTo>
                  <a:pt x="11146" y="2051"/>
                </a:lnTo>
                <a:lnTo>
                  <a:pt x="11117" y="2022"/>
                </a:lnTo>
                <a:lnTo>
                  <a:pt x="11066" y="2068"/>
                </a:lnTo>
                <a:cubicBezTo>
                  <a:pt x="11061" y="2073"/>
                  <a:pt x="11055" y="2075"/>
                  <a:pt x="11049" y="2075"/>
                </a:cubicBezTo>
                <a:cubicBezTo>
                  <a:pt x="11029" y="2075"/>
                  <a:pt x="11010" y="2050"/>
                  <a:pt x="11032" y="2028"/>
                </a:cubicBezTo>
                <a:lnTo>
                  <a:pt x="11049" y="2011"/>
                </a:lnTo>
                <a:lnTo>
                  <a:pt x="11077" y="1982"/>
                </a:lnTo>
                <a:lnTo>
                  <a:pt x="11032" y="1931"/>
                </a:lnTo>
                <a:cubicBezTo>
                  <a:pt x="11010" y="1914"/>
                  <a:pt x="11028" y="1887"/>
                  <a:pt x="11047" y="1887"/>
                </a:cubicBezTo>
                <a:cubicBezTo>
                  <a:pt x="11054" y="1887"/>
                  <a:pt x="11060" y="1890"/>
                  <a:pt x="11066" y="1897"/>
                </a:cubicBezTo>
                <a:lnTo>
                  <a:pt x="11083" y="1914"/>
                </a:lnTo>
                <a:cubicBezTo>
                  <a:pt x="11095" y="1925"/>
                  <a:pt x="11106" y="1931"/>
                  <a:pt x="11117" y="1943"/>
                </a:cubicBezTo>
                <a:lnTo>
                  <a:pt x="11163" y="1897"/>
                </a:lnTo>
                <a:cubicBezTo>
                  <a:pt x="11169" y="1891"/>
                  <a:pt x="11176" y="1888"/>
                  <a:pt x="11183" y="1888"/>
                </a:cubicBezTo>
                <a:cubicBezTo>
                  <a:pt x="11190" y="1888"/>
                  <a:pt x="11197" y="1891"/>
                  <a:pt x="11203" y="1897"/>
                </a:cubicBezTo>
                <a:cubicBezTo>
                  <a:pt x="11210" y="1884"/>
                  <a:pt x="11220" y="1879"/>
                  <a:pt x="11231" y="1879"/>
                </a:cubicBezTo>
                <a:close/>
                <a:moveTo>
                  <a:pt x="12516" y="1875"/>
                </a:moveTo>
                <a:cubicBezTo>
                  <a:pt x="12539" y="1875"/>
                  <a:pt x="12562" y="1901"/>
                  <a:pt x="12547" y="1931"/>
                </a:cubicBezTo>
                <a:lnTo>
                  <a:pt x="12484" y="1931"/>
                </a:lnTo>
                <a:lnTo>
                  <a:pt x="12467" y="1948"/>
                </a:lnTo>
                <a:lnTo>
                  <a:pt x="12433" y="1982"/>
                </a:lnTo>
                <a:lnTo>
                  <a:pt x="12484" y="2028"/>
                </a:lnTo>
                <a:cubicBezTo>
                  <a:pt x="12502" y="2050"/>
                  <a:pt x="12485" y="2075"/>
                  <a:pt x="12464" y="2075"/>
                </a:cubicBezTo>
                <a:cubicBezTo>
                  <a:pt x="12458" y="2075"/>
                  <a:pt x="12451" y="2073"/>
                  <a:pt x="12444" y="2068"/>
                </a:cubicBezTo>
                <a:lnTo>
                  <a:pt x="12427" y="2051"/>
                </a:lnTo>
                <a:cubicBezTo>
                  <a:pt x="12416" y="2039"/>
                  <a:pt x="12410" y="2028"/>
                  <a:pt x="12399" y="2022"/>
                </a:cubicBezTo>
                <a:lnTo>
                  <a:pt x="12347" y="2068"/>
                </a:lnTo>
                <a:cubicBezTo>
                  <a:pt x="12342" y="2074"/>
                  <a:pt x="12335" y="2076"/>
                  <a:pt x="12328" y="2076"/>
                </a:cubicBezTo>
                <a:cubicBezTo>
                  <a:pt x="12322" y="2076"/>
                  <a:pt x="12316" y="2074"/>
                  <a:pt x="12313" y="2068"/>
                </a:cubicBezTo>
                <a:cubicBezTo>
                  <a:pt x="12302" y="2056"/>
                  <a:pt x="12302" y="2039"/>
                  <a:pt x="12313" y="2028"/>
                </a:cubicBezTo>
                <a:lnTo>
                  <a:pt x="12330" y="2011"/>
                </a:lnTo>
                <a:cubicBezTo>
                  <a:pt x="12342" y="2005"/>
                  <a:pt x="12347" y="1994"/>
                  <a:pt x="12359" y="1982"/>
                </a:cubicBezTo>
                <a:lnTo>
                  <a:pt x="12313" y="1931"/>
                </a:lnTo>
                <a:cubicBezTo>
                  <a:pt x="12302" y="1920"/>
                  <a:pt x="12302" y="1908"/>
                  <a:pt x="12313" y="1897"/>
                </a:cubicBezTo>
                <a:cubicBezTo>
                  <a:pt x="12316" y="1891"/>
                  <a:pt x="12322" y="1888"/>
                  <a:pt x="12328" y="1888"/>
                </a:cubicBezTo>
                <a:cubicBezTo>
                  <a:pt x="12335" y="1888"/>
                  <a:pt x="12342" y="1891"/>
                  <a:pt x="12347" y="1897"/>
                </a:cubicBezTo>
                <a:lnTo>
                  <a:pt x="12365" y="1914"/>
                </a:lnTo>
                <a:cubicBezTo>
                  <a:pt x="12376" y="1925"/>
                  <a:pt x="12387" y="1931"/>
                  <a:pt x="12399" y="1943"/>
                </a:cubicBezTo>
                <a:lnTo>
                  <a:pt x="12444" y="1897"/>
                </a:lnTo>
                <a:cubicBezTo>
                  <a:pt x="12450" y="1891"/>
                  <a:pt x="12457" y="1888"/>
                  <a:pt x="12464" y="1888"/>
                </a:cubicBezTo>
                <a:cubicBezTo>
                  <a:pt x="12471" y="1888"/>
                  <a:pt x="12478" y="1891"/>
                  <a:pt x="12484" y="1897"/>
                </a:cubicBezTo>
                <a:cubicBezTo>
                  <a:pt x="12492" y="1882"/>
                  <a:pt x="12504" y="1875"/>
                  <a:pt x="12516" y="1875"/>
                </a:cubicBezTo>
                <a:close/>
                <a:moveTo>
                  <a:pt x="12943" y="1875"/>
                </a:moveTo>
                <a:cubicBezTo>
                  <a:pt x="12967" y="1875"/>
                  <a:pt x="12991" y="1901"/>
                  <a:pt x="12980" y="1931"/>
                </a:cubicBezTo>
                <a:lnTo>
                  <a:pt x="12911" y="1931"/>
                </a:lnTo>
                <a:lnTo>
                  <a:pt x="12894" y="1948"/>
                </a:lnTo>
                <a:lnTo>
                  <a:pt x="12860" y="1982"/>
                </a:lnTo>
                <a:lnTo>
                  <a:pt x="12911" y="2028"/>
                </a:lnTo>
                <a:cubicBezTo>
                  <a:pt x="12917" y="2039"/>
                  <a:pt x="12917" y="2056"/>
                  <a:pt x="12911" y="2068"/>
                </a:cubicBezTo>
                <a:cubicBezTo>
                  <a:pt x="12906" y="2074"/>
                  <a:pt x="12898" y="2076"/>
                  <a:pt x="12891" y="2076"/>
                </a:cubicBezTo>
                <a:cubicBezTo>
                  <a:pt x="12884" y="2076"/>
                  <a:pt x="12877" y="2074"/>
                  <a:pt x="12871" y="2068"/>
                </a:cubicBezTo>
                <a:lnTo>
                  <a:pt x="12854" y="2051"/>
                </a:lnTo>
                <a:cubicBezTo>
                  <a:pt x="12843" y="2039"/>
                  <a:pt x="12837" y="2028"/>
                  <a:pt x="12826" y="2022"/>
                </a:cubicBezTo>
                <a:lnTo>
                  <a:pt x="12775" y="2068"/>
                </a:lnTo>
                <a:cubicBezTo>
                  <a:pt x="12769" y="2073"/>
                  <a:pt x="12763" y="2075"/>
                  <a:pt x="12757" y="2075"/>
                </a:cubicBezTo>
                <a:cubicBezTo>
                  <a:pt x="12737" y="2075"/>
                  <a:pt x="12718" y="2050"/>
                  <a:pt x="12740" y="2028"/>
                </a:cubicBezTo>
                <a:lnTo>
                  <a:pt x="12758" y="2011"/>
                </a:lnTo>
                <a:lnTo>
                  <a:pt x="12786" y="1982"/>
                </a:lnTo>
                <a:lnTo>
                  <a:pt x="12740" y="1931"/>
                </a:lnTo>
                <a:cubicBezTo>
                  <a:pt x="12719" y="1914"/>
                  <a:pt x="12736" y="1887"/>
                  <a:pt x="12756" y="1887"/>
                </a:cubicBezTo>
                <a:cubicBezTo>
                  <a:pt x="12762" y="1887"/>
                  <a:pt x="12769" y="1890"/>
                  <a:pt x="12775" y="1897"/>
                </a:cubicBezTo>
                <a:lnTo>
                  <a:pt x="12792" y="1914"/>
                </a:lnTo>
                <a:cubicBezTo>
                  <a:pt x="12803" y="1925"/>
                  <a:pt x="12814" y="1931"/>
                  <a:pt x="12826" y="1943"/>
                </a:cubicBezTo>
                <a:lnTo>
                  <a:pt x="12871" y="1897"/>
                </a:lnTo>
                <a:cubicBezTo>
                  <a:pt x="12877" y="1891"/>
                  <a:pt x="12884" y="1888"/>
                  <a:pt x="12891" y="1888"/>
                </a:cubicBezTo>
                <a:cubicBezTo>
                  <a:pt x="12898" y="1888"/>
                  <a:pt x="12906" y="1891"/>
                  <a:pt x="12911" y="1897"/>
                </a:cubicBezTo>
                <a:cubicBezTo>
                  <a:pt x="12919" y="1882"/>
                  <a:pt x="12931" y="1875"/>
                  <a:pt x="12943" y="1875"/>
                </a:cubicBezTo>
                <a:close/>
                <a:moveTo>
                  <a:pt x="504" y="2337"/>
                </a:moveTo>
                <a:cubicBezTo>
                  <a:pt x="511" y="2337"/>
                  <a:pt x="519" y="2338"/>
                  <a:pt x="524" y="2341"/>
                </a:cubicBezTo>
                <a:cubicBezTo>
                  <a:pt x="530" y="2353"/>
                  <a:pt x="530" y="2370"/>
                  <a:pt x="524" y="2381"/>
                </a:cubicBezTo>
                <a:lnTo>
                  <a:pt x="507" y="2398"/>
                </a:lnTo>
                <a:lnTo>
                  <a:pt x="473" y="2432"/>
                </a:lnTo>
                <a:lnTo>
                  <a:pt x="524" y="2478"/>
                </a:lnTo>
                <a:cubicBezTo>
                  <a:pt x="530" y="2489"/>
                  <a:pt x="530" y="2506"/>
                  <a:pt x="524" y="2518"/>
                </a:cubicBezTo>
                <a:cubicBezTo>
                  <a:pt x="519" y="2521"/>
                  <a:pt x="511" y="2522"/>
                  <a:pt x="504" y="2522"/>
                </a:cubicBezTo>
                <a:cubicBezTo>
                  <a:pt x="497" y="2522"/>
                  <a:pt x="490" y="2521"/>
                  <a:pt x="484" y="2518"/>
                </a:cubicBezTo>
                <a:lnTo>
                  <a:pt x="467" y="2501"/>
                </a:lnTo>
                <a:lnTo>
                  <a:pt x="439" y="2466"/>
                </a:lnTo>
                <a:lnTo>
                  <a:pt x="388" y="2518"/>
                </a:lnTo>
                <a:cubicBezTo>
                  <a:pt x="383" y="2523"/>
                  <a:pt x="377" y="2525"/>
                  <a:pt x="372" y="2525"/>
                </a:cubicBezTo>
                <a:cubicBezTo>
                  <a:pt x="351" y="2525"/>
                  <a:pt x="331" y="2496"/>
                  <a:pt x="353" y="2478"/>
                </a:cubicBezTo>
                <a:lnTo>
                  <a:pt x="371" y="2461"/>
                </a:lnTo>
                <a:lnTo>
                  <a:pt x="399" y="2432"/>
                </a:lnTo>
                <a:lnTo>
                  <a:pt x="353" y="2381"/>
                </a:lnTo>
                <a:cubicBezTo>
                  <a:pt x="342" y="2370"/>
                  <a:pt x="342" y="2353"/>
                  <a:pt x="353" y="2347"/>
                </a:cubicBezTo>
                <a:cubicBezTo>
                  <a:pt x="356" y="2341"/>
                  <a:pt x="362" y="2338"/>
                  <a:pt x="368" y="2338"/>
                </a:cubicBezTo>
                <a:cubicBezTo>
                  <a:pt x="375" y="2338"/>
                  <a:pt x="382" y="2341"/>
                  <a:pt x="388" y="2347"/>
                </a:cubicBezTo>
                <a:lnTo>
                  <a:pt x="405" y="2358"/>
                </a:lnTo>
                <a:cubicBezTo>
                  <a:pt x="416" y="2370"/>
                  <a:pt x="427" y="2381"/>
                  <a:pt x="439" y="2392"/>
                </a:cubicBezTo>
                <a:lnTo>
                  <a:pt x="484" y="2341"/>
                </a:lnTo>
                <a:cubicBezTo>
                  <a:pt x="490" y="2338"/>
                  <a:pt x="497" y="2337"/>
                  <a:pt x="504" y="2337"/>
                </a:cubicBezTo>
                <a:close/>
                <a:moveTo>
                  <a:pt x="931" y="2338"/>
                </a:moveTo>
                <a:cubicBezTo>
                  <a:pt x="939" y="2338"/>
                  <a:pt x="946" y="2341"/>
                  <a:pt x="951" y="2347"/>
                </a:cubicBezTo>
                <a:cubicBezTo>
                  <a:pt x="963" y="2353"/>
                  <a:pt x="963" y="2370"/>
                  <a:pt x="951" y="2381"/>
                </a:cubicBezTo>
                <a:lnTo>
                  <a:pt x="934" y="2398"/>
                </a:lnTo>
                <a:lnTo>
                  <a:pt x="900" y="2432"/>
                </a:lnTo>
                <a:lnTo>
                  <a:pt x="951" y="2478"/>
                </a:lnTo>
                <a:cubicBezTo>
                  <a:pt x="957" y="2489"/>
                  <a:pt x="957" y="2506"/>
                  <a:pt x="951" y="2518"/>
                </a:cubicBezTo>
                <a:cubicBezTo>
                  <a:pt x="946" y="2521"/>
                  <a:pt x="939" y="2522"/>
                  <a:pt x="931" y="2522"/>
                </a:cubicBezTo>
                <a:cubicBezTo>
                  <a:pt x="924" y="2522"/>
                  <a:pt x="917" y="2521"/>
                  <a:pt x="912" y="2518"/>
                </a:cubicBezTo>
                <a:lnTo>
                  <a:pt x="894" y="2501"/>
                </a:lnTo>
                <a:lnTo>
                  <a:pt x="866" y="2466"/>
                </a:lnTo>
                <a:lnTo>
                  <a:pt x="815" y="2518"/>
                </a:lnTo>
                <a:cubicBezTo>
                  <a:pt x="810" y="2523"/>
                  <a:pt x="804" y="2525"/>
                  <a:pt x="799" y="2525"/>
                </a:cubicBezTo>
                <a:cubicBezTo>
                  <a:pt x="778" y="2525"/>
                  <a:pt x="758" y="2496"/>
                  <a:pt x="781" y="2478"/>
                </a:cubicBezTo>
                <a:lnTo>
                  <a:pt x="798" y="2461"/>
                </a:lnTo>
                <a:lnTo>
                  <a:pt x="826" y="2432"/>
                </a:lnTo>
                <a:lnTo>
                  <a:pt x="781" y="2381"/>
                </a:lnTo>
                <a:cubicBezTo>
                  <a:pt x="769" y="2370"/>
                  <a:pt x="769" y="2353"/>
                  <a:pt x="781" y="2347"/>
                </a:cubicBezTo>
                <a:cubicBezTo>
                  <a:pt x="783" y="2341"/>
                  <a:pt x="789" y="2338"/>
                  <a:pt x="796" y="2338"/>
                </a:cubicBezTo>
                <a:cubicBezTo>
                  <a:pt x="802" y="2338"/>
                  <a:pt x="809" y="2341"/>
                  <a:pt x="815" y="2347"/>
                </a:cubicBezTo>
                <a:lnTo>
                  <a:pt x="832" y="2364"/>
                </a:lnTo>
                <a:lnTo>
                  <a:pt x="866" y="2392"/>
                </a:lnTo>
                <a:lnTo>
                  <a:pt x="912" y="2347"/>
                </a:lnTo>
                <a:cubicBezTo>
                  <a:pt x="917" y="2341"/>
                  <a:pt x="924" y="2338"/>
                  <a:pt x="931" y="2338"/>
                </a:cubicBezTo>
                <a:close/>
                <a:moveTo>
                  <a:pt x="1359" y="2338"/>
                </a:moveTo>
                <a:cubicBezTo>
                  <a:pt x="1366" y="2338"/>
                  <a:pt x="1373" y="2341"/>
                  <a:pt x="1379" y="2347"/>
                </a:cubicBezTo>
                <a:cubicBezTo>
                  <a:pt x="1390" y="2353"/>
                  <a:pt x="1390" y="2370"/>
                  <a:pt x="1379" y="2381"/>
                </a:cubicBezTo>
                <a:lnTo>
                  <a:pt x="1361" y="2398"/>
                </a:lnTo>
                <a:lnTo>
                  <a:pt x="1327" y="2432"/>
                </a:lnTo>
                <a:lnTo>
                  <a:pt x="1379" y="2478"/>
                </a:lnTo>
                <a:cubicBezTo>
                  <a:pt x="1397" y="2496"/>
                  <a:pt x="1379" y="2525"/>
                  <a:pt x="1357" y="2525"/>
                </a:cubicBezTo>
                <a:cubicBezTo>
                  <a:pt x="1351" y="2525"/>
                  <a:pt x="1345" y="2523"/>
                  <a:pt x="1339" y="2518"/>
                </a:cubicBezTo>
                <a:lnTo>
                  <a:pt x="1322" y="2501"/>
                </a:lnTo>
                <a:lnTo>
                  <a:pt x="1293" y="2466"/>
                </a:lnTo>
                <a:lnTo>
                  <a:pt x="1242" y="2518"/>
                </a:lnTo>
                <a:cubicBezTo>
                  <a:pt x="1237" y="2523"/>
                  <a:pt x="1232" y="2525"/>
                  <a:pt x="1226" y="2525"/>
                </a:cubicBezTo>
                <a:cubicBezTo>
                  <a:pt x="1205" y="2525"/>
                  <a:pt x="1185" y="2496"/>
                  <a:pt x="1208" y="2478"/>
                </a:cubicBezTo>
                <a:lnTo>
                  <a:pt x="1225" y="2461"/>
                </a:lnTo>
                <a:lnTo>
                  <a:pt x="1253" y="2432"/>
                </a:lnTo>
                <a:lnTo>
                  <a:pt x="1208" y="2381"/>
                </a:lnTo>
                <a:cubicBezTo>
                  <a:pt x="1196" y="2370"/>
                  <a:pt x="1196" y="2353"/>
                  <a:pt x="1208" y="2347"/>
                </a:cubicBezTo>
                <a:cubicBezTo>
                  <a:pt x="1211" y="2341"/>
                  <a:pt x="1216" y="2338"/>
                  <a:pt x="1223" y="2338"/>
                </a:cubicBezTo>
                <a:cubicBezTo>
                  <a:pt x="1229" y="2338"/>
                  <a:pt x="1236" y="2341"/>
                  <a:pt x="1242" y="2347"/>
                </a:cubicBezTo>
                <a:lnTo>
                  <a:pt x="1259" y="2364"/>
                </a:lnTo>
                <a:lnTo>
                  <a:pt x="1293" y="2392"/>
                </a:lnTo>
                <a:lnTo>
                  <a:pt x="1339" y="2347"/>
                </a:lnTo>
                <a:cubicBezTo>
                  <a:pt x="1344" y="2341"/>
                  <a:pt x="1352" y="2338"/>
                  <a:pt x="1359" y="2338"/>
                </a:cubicBezTo>
                <a:close/>
                <a:moveTo>
                  <a:pt x="1786" y="2338"/>
                </a:moveTo>
                <a:cubicBezTo>
                  <a:pt x="1793" y="2338"/>
                  <a:pt x="1800" y="2341"/>
                  <a:pt x="1806" y="2347"/>
                </a:cubicBezTo>
                <a:cubicBezTo>
                  <a:pt x="1817" y="2353"/>
                  <a:pt x="1817" y="2370"/>
                  <a:pt x="1806" y="2381"/>
                </a:cubicBezTo>
                <a:lnTo>
                  <a:pt x="1789" y="2398"/>
                </a:lnTo>
                <a:cubicBezTo>
                  <a:pt x="1777" y="2410"/>
                  <a:pt x="1766" y="2421"/>
                  <a:pt x="1754" y="2432"/>
                </a:cubicBezTo>
                <a:lnTo>
                  <a:pt x="1806" y="2478"/>
                </a:lnTo>
                <a:cubicBezTo>
                  <a:pt x="1824" y="2496"/>
                  <a:pt x="1806" y="2525"/>
                  <a:pt x="1784" y="2525"/>
                </a:cubicBezTo>
                <a:cubicBezTo>
                  <a:pt x="1778" y="2525"/>
                  <a:pt x="1772" y="2523"/>
                  <a:pt x="1766" y="2518"/>
                </a:cubicBezTo>
                <a:lnTo>
                  <a:pt x="1749" y="2501"/>
                </a:lnTo>
                <a:cubicBezTo>
                  <a:pt x="1737" y="2489"/>
                  <a:pt x="1732" y="2478"/>
                  <a:pt x="1720" y="2466"/>
                </a:cubicBezTo>
                <a:lnTo>
                  <a:pt x="1669" y="2518"/>
                </a:lnTo>
                <a:cubicBezTo>
                  <a:pt x="1664" y="2523"/>
                  <a:pt x="1659" y="2525"/>
                  <a:pt x="1653" y="2525"/>
                </a:cubicBezTo>
                <a:cubicBezTo>
                  <a:pt x="1633" y="2525"/>
                  <a:pt x="1612" y="2496"/>
                  <a:pt x="1635" y="2478"/>
                </a:cubicBezTo>
                <a:lnTo>
                  <a:pt x="1652" y="2461"/>
                </a:lnTo>
                <a:cubicBezTo>
                  <a:pt x="1658" y="2449"/>
                  <a:pt x="1669" y="2444"/>
                  <a:pt x="1680" y="2432"/>
                </a:cubicBezTo>
                <a:lnTo>
                  <a:pt x="1635" y="2381"/>
                </a:lnTo>
                <a:cubicBezTo>
                  <a:pt x="1623" y="2370"/>
                  <a:pt x="1623" y="2353"/>
                  <a:pt x="1635" y="2347"/>
                </a:cubicBezTo>
                <a:cubicBezTo>
                  <a:pt x="1638" y="2341"/>
                  <a:pt x="1643" y="2338"/>
                  <a:pt x="1650" y="2338"/>
                </a:cubicBezTo>
                <a:cubicBezTo>
                  <a:pt x="1656" y="2338"/>
                  <a:pt x="1663" y="2341"/>
                  <a:pt x="1669" y="2347"/>
                </a:cubicBezTo>
                <a:lnTo>
                  <a:pt x="1686" y="2364"/>
                </a:lnTo>
                <a:lnTo>
                  <a:pt x="1720" y="2392"/>
                </a:lnTo>
                <a:lnTo>
                  <a:pt x="1766" y="2347"/>
                </a:lnTo>
                <a:cubicBezTo>
                  <a:pt x="1772" y="2341"/>
                  <a:pt x="1779" y="2338"/>
                  <a:pt x="1786" y="2338"/>
                </a:cubicBezTo>
                <a:close/>
                <a:moveTo>
                  <a:pt x="2213" y="2338"/>
                </a:moveTo>
                <a:cubicBezTo>
                  <a:pt x="2220" y="2338"/>
                  <a:pt x="2227" y="2341"/>
                  <a:pt x="2233" y="2347"/>
                </a:cubicBezTo>
                <a:cubicBezTo>
                  <a:pt x="2244" y="2353"/>
                  <a:pt x="2244" y="2370"/>
                  <a:pt x="2233" y="2381"/>
                </a:cubicBezTo>
                <a:lnTo>
                  <a:pt x="2216" y="2398"/>
                </a:lnTo>
                <a:lnTo>
                  <a:pt x="2182" y="2432"/>
                </a:lnTo>
                <a:lnTo>
                  <a:pt x="2233" y="2478"/>
                </a:lnTo>
                <a:cubicBezTo>
                  <a:pt x="2251" y="2496"/>
                  <a:pt x="2233" y="2525"/>
                  <a:pt x="2211" y="2525"/>
                </a:cubicBezTo>
                <a:cubicBezTo>
                  <a:pt x="2205" y="2525"/>
                  <a:pt x="2199" y="2523"/>
                  <a:pt x="2193" y="2518"/>
                </a:cubicBezTo>
                <a:cubicBezTo>
                  <a:pt x="2187" y="2512"/>
                  <a:pt x="2182" y="2506"/>
                  <a:pt x="2176" y="2501"/>
                </a:cubicBezTo>
                <a:lnTo>
                  <a:pt x="2147" y="2466"/>
                </a:lnTo>
                <a:lnTo>
                  <a:pt x="2096" y="2518"/>
                </a:lnTo>
                <a:cubicBezTo>
                  <a:pt x="2091" y="2523"/>
                  <a:pt x="2086" y="2525"/>
                  <a:pt x="2080" y="2525"/>
                </a:cubicBezTo>
                <a:cubicBezTo>
                  <a:pt x="2060" y="2525"/>
                  <a:pt x="2039" y="2496"/>
                  <a:pt x="2062" y="2478"/>
                </a:cubicBezTo>
                <a:lnTo>
                  <a:pt x="2079" y="2461"/>
                </a:lnTo>
                <a:lnTo>
                  <a:pt x="2108" y="2432"/>
                </a:lnTo>
                <a:lnTo>
                  <a:pt x="2062" y="2381"/>
                </a:lnTo>
                <a:cubicBezTo>
                  <a:pt x="2051" y="2370"/>
                  <a:pt x="2051" y="2353"/>
                  <a:pt x="2062" y="2347"/>
                </a:cubicBezTo>
                <a:cubicBezTo>
                  <a:pt x="2068" y="2341"/>
                  <a:pt x="2075" y="2338"/>
                  <a:pt x="2081" y="2338"/>
                </a:cubicBezTo>
                <a:cubicBezTo>
                  <a:pt x="2088" y="2338"/>
                  <a:pt x="2093" y="2341"/>
                  <a:pt x="2096" y="2347"/>
                </a:cubicBezTo>
                <a:lnTo>
                  <a:pt x="2113" y="2364"/>
                </a:lnTo>
                <a:cubicBezTo>
                  <a:pt x="2125" y="2370"/>
                  <a:pt x="2136" y="2381"/>
                  <a:pt x="2147" y="2392"/>
                </a:cubicBezTo>
                <a:lnTo>
                  <a:pt x="2193" y="2347"/>
                </a:lnTo>
                <a:cubicBezTo>
                  <a:pt x="2199" y="2341"/>
                  <a:pt x="2206" y="2338"/>
                  <a:pt x="2213" y="2338"/>
                </a:cubicBezTo>
                <a:close/>
                <a:moveTo>
                  <a:pt x="2640" y="2338"/>
                </a:moveTo>
                <a:cubicBezTo>
                  <a:pt x="2647" y="2338"/>
                  <a:pt x="2654" y="2341"/>
                  <a:pt x="2660" y="2347"/>
                </a:cubicBezTo>
                <a:cubicBezTo>
                  <a:pt x="2671" y="2353"/>
                  <a:pt x="2671" y="2370"/>
                  <a:pt x="2660" y="2381"/>
                </a:cubicBezTo>
                <a:lnTo>
                  <a:pt x="2643" y="2398"/>
                </a:lnTo>
                <a:lnTo>
                  <a:pt x="2609" y="2432"/>
                </a:lnTo>
                <a:lnTo>
                  <a:pt x="2660" y="2478"/>
                </a:lnTo>
                <a:cubicBezTo>
                  <a:pt x="2666" y="2489"/>
                  <a:pt x="2666" y="2506"/>
                  <a:pt x="2660" y="2518"/>
                </a:cubicBezTo>
                <a:cubicBezTo>
                  <a:pt x="2654" y="2521"/>
                  <a:pt x="2647" y="2522"/>
                  <a:pt x="2640" y="2522"/>
                </a:cubicBezTo>
                <a:cubicBezTo>
                  <a:pt x="2633" y="2522"/>
                  <a:pt x="2626" y="2521"/>
                  <a:pt x="2620" y="2518"/>
                </a:cubicBezTo>
                <a:lnTo>
                  <a:pt x="2603" y="2501"/>
                </a:lnTo>
                <a:cubicBezTo>
                  <a:pt x="2592" y="2489"/>
                  <a:pt x="2586" y="2478"/>
                  <a:pt x="2575" y="2466"/>
                </a:cubicBezTo>
                <a:lnTo>
                  <a:pt x="2523" y="2518"/>
                </a:lnTo>
                <a:cubicBezTo>
                  <a:pt x="2519" y="2523"/>
                  <a:pt x="2513" y="2525"/>
                  <a:pt x="2507" y="2525"/>
                </a:cubicBezTo>
                <a:cubicBezTo>
                  <a:pt x="2487" y="2525"/>
                  <a:pt x="2467" y="2496"/>
                  <a:pt x="2489" y="2478"/>
                </a:cubicBezTo>
                <a:lnTo>
                  <a:pt x="2506" y="2461"/>
                </a:lnTo>
                <a:lnTo>
                  <a:pt x="2535" y="2432"/>
                </a:lnTo>
                <a:lnTo>
                  <a:pt x="2489" y="2381"/>
                </a:lnTo>
                <a:cubicBezTo>
                  <a:pt x="2478" y="2370"/>
                  <a:pt x="2478" y="2353"/>
                  <a:pt x="2489" y="2347"/>
                </a:cubicBezTo>
                <a:cubicBezTo>
                  <a:pt x="2492" y="2341"/>
                  <a:pt x="2498" y="2338"/>
                  <a:pt x="2504" y="2338"/>
                </a:cubicBezTo>
                <a:cubicBezTo>
                  <a:pt x="2510" y="2338"/>
                  <a:pt x="2518" y="2341"/>
                  <a:pt x="2523" y="2347"/>
                </a:cubicBezTo>
                <a:lnTo>
                  <a:pt x="2540" y="2364"/>
                </a:lnTo>
                <a:cubicBezTo>
                  <a:pt x="2552" y="2370"/>
                  <a:pt x="2563" y="2381"/>
                  <a:pt x="2575" y="2392"/>
                </a:cubicBezTo>
                <a:lnTo>
                  <a:pt x="2620" y="2347"/>
                </a:lnTo>
                <a:cubicBezTo>
                  <a:pt x="2626" y="2341"/>
                  <a:pt x="2633" y="2338"/>
                  <a:pt x="2640" y="2338"/>
                </a:cubicBezTo>
                <a:close/>
                <a:moveTo>
                  <a:pt x="3067" y="2338"/>
                </a:moveTo>
                <a:cubicBezTo>
                  <a:pt x="3074" y="2338"/>
                  <a:pt x="3081" y="2341"/>
                  <a:pt x="3087" y="2347"/>
                </a:cubicBezTo>
                <a:cubicBezTo>
                  <a:pt x="3099" y="2353"/>
                  <a:pt x="3099" y="2370"/>
                  <a:pt x="3087" y="2381"/>
                </a:cubicBezTo>
                <a:lnTo>
                  <a:pt x="3070" y="2398"/>
                </a:lnTo>
                <a:lnTo>
                  <a:pt x="3036" y="2432"/>
                </a:lnTo>
                <a:lnTo>
                  <a:pt x="3087" y="2478"/>
                </a:lnTo>
                <a:cubicBezTo>
                  <a:pt x="3105" y="2496"/>
                  <a:pt x="3088" y="2525"/>
                  <a:pt x="3065" y="2525"/>
                </a:cubicBezTo>
                <a:cubicBezTo>
                  <a:pt x="3059" y="2525"/>
                  <a:pt x="3053" y="2523"/>
                  <a:pt x="3047" y="2518"/>
                </a:cubicBezTo>
                <a:lnTo>
                  <a:pt x="3030" y="2501"/>
                </a:lnTo>
                <a:lnTo>
                  <a:pt x="3002" y="2466"/>
                </a:lnTo>
                <a:lnTo>
                  <a:pt x="2950" y="2518"/>
                </a:lnTo>
                <a:cubicBezTo>
                  <a:pt x="2946" y="2523"/>
                  <a:pt x="2940" y="2525"/>
                  <a:pt x="2935" y="2525"/>
                </a:cubicBezTo>
                <a:cubicBezTo>
                  <a:pt x="2914" y="2525"/>
                  <a:pt x="2894" y="2496"/>
                  <a:pt x="2916" y="2478"/>
                </a:cubicBezTo>
                <a:lnTo>
                  <a:pt x="2933" y="2461"/>
                </a:lnTo>
                <a:lnTo>
                  <a:pt x="2962" y="2432"/>
                </a:lnTo>
                <a:lnTo>
                  <a:pt x="2916" y="2381"/>
                </a:lnTo>
                <a:cubicBezTo>
                  <a:pt x="2905" y="2370"/>
                  <a:pt x="2905" y="2353"/>
                  <a:pt x="2916" y="2347"/>
                </a:cubicBezTo>
                <a:cubicBezTo>
                  <a:pt x="2919" y="2341"/>
                  <a:pt x="2925" y="2338"/>
                  <a:pt x="2931" y="2338"/>
                </a:cubicBezTo>
                <a:cubicBezTo>
                  <a:pt x="2938" y="2338"/>
                  <a:pt x="2945" y="2341"/>
                  <a:pt x="2950" y="2347"/>
                </a:cubicBezTo>
                <a:lnTo>
                  <a:pt x="2968" y="2364"/>
                </a:lnTo>
                <a:lnTo>
                  <a:pt x="3002" y="2392"/>
                </a:lnTo>
                <a:lnTo>
                  <a:pt x="3047" y="2347"/>
                </a:lnTo>
                <a:cubicBezTo>
                  <a:pt x="3053" y="2341"/>
                  <a:pt x="3060" y="2338"/>
                  <a:pt x="3067" y="2338"/>
                </a:cubicBezTo>
                <a:close/>
                <a:moveTo>
                  <a:pt x="3359" y="2337"/>
                </a:moveTo>
                <a:cubicBezTo>
                  <a:pt x="3365" y="2337"/>
                  <a:pt x="3372" y="2340"/>
                  <a:pt x="3378" y="2347"/>
                </a:cubicBezTo>
                <a:lnTo>
                  <a:pt x="3395" y="2364"/>
                </a:lnTo>
                <a:lnTo>
                  <a:pt x="3429" y="2392"/>
                </a:lnTo>
                <a:lnTo>
                  <a:pt x="3474" y="2347"/>
                </a:lnTo>
                <a:cubicBezTo>
                  <a:pt x="3480" y="2341"/>
                  <a:pt x="3487" y="2338"/>
                  <a:pt x="3494" y="2338"/>
                </a:cubicBezTo>
                <a:cubicBezTo>
                  <a:pt x="3501" y="2338"/>
                  <a:pt x="3509" y="2341"/>
                  <a:pt x="3514" y="2347"/>
                </a:cubicBezTo>
                <a:cubicBezTo>
                  <a:pt x="3526" y="2353"/>
                  <a:pt x="3526" y="2370"/>
                  <a:pt x="3514" y="2381"/>
                </a:cubicBezTo>
                <a:lnTo>
                  <a:pt x="3497" y="2398"/>
                </a:lnTo>
                <a:lnTo>
                  <a:pt x="3463" y="2432"/>
                </a:lnTo>
                <a:lnTo>
                  <a:pt x="3514" y="2478"/>
                </a:lnTo>
                <a:cubicBezTo>
                  <a:pt x="3532" y="2496"/>
                  <a:pt x="3515" y="2525"/>
                  <a:pt x="3492" y="2525"/>
                </a:cubicBezTo>
                <a:cubicBezTo>
                  <a:pt x="3487" y="2525"/>
                  <a:pt x="3480" y="2523"/>
                  <a:pt x="3474" y="2518"/>
                </a:cubicBezTo>
                <a:lnTo>
                  <a:pt x="3457" y="2501"/>
                </a:lnTo>
                <a:cubicBezTo>
                  <a:pt x="3446" y="2489"/>
                  <a:pt x="3440" y="2478"/>
                  <a:pt x="3429" y="2466"/>
                </a:cubicBezTo>
                <a:lnTo>
                  <a:pt x="3378" y="2518"/>
                </a:lnTo>
                <a:cubicBezTo>
                  <a:pt x="3373" y="2523"/>
                  <a:pt x="3367" y="2525"/>
                  <a:pt x="3362" y="2525"/>
                </a:cubicBezTo>
                <a:cubicBezTo>
                  <a:pt x="3341" y="2525"/>
                  <a:pt x="3321" y="2496"/>
                  <a:pt x="3343" y="2478"/>
                </a:cubicBezTo>
                <a:lnTo>
                  <a:pt x="3360" y="2461"/>
                </a:lnTo>
                <a:lnTo>
                  <a:pt x="3389" y="2432"/>
                </a:lnTo>
                <a:lnTo>
                  <a:pt x="3343" y="2381"/>
                </a:lnTo>
                <a:cubicBezTo>
                  <a:pt x="3322" y="2364"/>
                  <a:pt x="3339" y="2337"/>
                  <a:pt x="3359" y="2337"/>
                </a:cubicBezTo>
                <a:close/>
                <a:moveTo>
                  <a:pt x="3921" y="2338"/>
                </a:moveTo>
                <a:cubicBezTo>
                  <a:pt x="3929" y="2338"/>
                  <a:pt x="3936" y="2341"/>
                  <a:pt x="3941" y="2347"/>
                </a:cubicBezTo>
                <a:cubicBezTo>
                  <a:pt x="3953" y="2353"/>
                  <a:pt x="3953" y="2370"/>
                  <a:pt x="3941" y="2381"/>
                </a:cubicBezTo>
                <a:lnTo>
                  <a:pt x="3924" y="2398"/>
                </a:lnTo>
                <a:lnTo>
                  <a:pt x="3890" y="2432"/>
                </a:lnTo>
                <a:lnTo>
                  <a:pt x="3941" y="2478"/>
                </a:lnTo>
                <a:cubicBezTo>
                  <a:pt x="3959" y="2496"/>
                  <a:pt x="3942" y="2525"/>
                  <a:pt x="3920" y="2525"/>
                </a:cubicBezTo>
                <a:cubicBezTo>
                  <a:pt x="3914" y="2525"/>
                  <a:pt x="3908" y="2523"/>
                  <a:pt x="3902" y="2518"/>
                </a:cubicBezTo>
                <a:lnTo>
                  <a:pt x="3884" y="2501"/>
                </a:lnTo>
                <a:lnTo>
                  <a:pt x="3856" y="2466"/>
                </a:lnTo>
                <a:lnTo>
                  <a:pt x="3805" y="2518"/>
                </a:lnTo>
                <a:cubicBezTo>
                  <a:pt x="3800" y="2523"/>
                  <a:pt x="3794" y="2525"/>
                  <a:pt x="3789" y="2525"/>
                </a:cubicBezTo>
                <a:cubicBezTo>
                  <a:pt x="3768" y="2525"/>
                  <a:pt x="3748" y="2496"/>
                  <a:pt x="3771" y="2478"/>
                </a:cubicBezTo>
                <a:lnTo>
                  <a:pt x="3788" y="2461"/>
                </a:lnTo>
                <a:lnTo>
                  <a:pt x="3816" y="2432"/>
                </a:lnTo>
                <a:lnTo>
                  <a:pt x="3771" y="2381"/>
                </a:lnTo>
                <a:cubicBezTo>
                  <a:pt x="3759" y="2370"/>
                  <a:pt x="3759" y="2353"/>
                  <a:pt x="3771" y="2347"/>
                </a:cubicBezTo>
                <a:cubicBezTo>
                  <a:pt x="3776" y="2341"/>
                  <a:pt x="3783" y="2338"/>
                  <a:pt x="3790" y="2338"/>
                </a:cubicBezTo>
                <a:cubicBezTo>
                  <a:pt x="3796" y="2338"/>
                  <a:pt x="3802" y="2341"/>
                  <a:pt x="3805" y="2347"/>
                </a:cubicBezTo>
                <a:lnTo>
                  <a:pt x="3822" y="2364"/>
                </a:lnTo>
                <a:lnTo>
                  <a:pt x="3856" y="2392"/>
                </a:lnTo>
                <a:lnTo>
                  <a:pt x="3902" y="2347"/>
                </a:lnTo>
                <a:cubicBezTo>
                  <a:pt x="3907" y="2341"/>
                  <a:pt x="3914" y="2338"/>
                  <a:pt x="3921" y="2338"/>
                </a:cubicBezTo>
                <a:close/>
                <a:moveTo>
                  <a:pt x="4349" y="2338"/>
                </a:moveTo>
                <a:cubicBezTo>
                  <a:pt x="4356" y="2338"/>
                  <a:pt x="4363" y="2341"/>
                  <a:pt x="4369" y="2347"/>
                </a:cubicBezTo>
                <a:cubicBezTo>
                  <a:pt x="4380" y="2353"/>
                  <a:pt x="4380" y="2370"/>
                  <a:pt x="4369" y="2381"/>
                </a:cubicBezTo>
                <a:lnTo>
                  <a:pt x="4351" y="2398"/>
                </a:lnTo>
                <a:cubicBezTo>
                  <a:pt x="4340" y="2410"/>
                  <a:pt x="4329" y="2421"/>
                  <a:pt x="4317" y="2432"/>
                </a:cubicBezTo>
                <a:lnTo>
                  <a:pt x="4369" y="2478"/>
                </a:lnTo>
                <a:cubicBezTo>
                  <a:pt x="4374" y="2489"/>
                  <a:pt x="4374" y="2506"/>
                  <a:pt x="4369" y="2518"/>
                </a:cubicBezTo>
                <a:cubicBezTo>
                  <a:pt x="4363" y="2521"/>
                  <a:pt x="4356" y="2522"/>
                  <a:pt x="4349" y="2522"/>
                </a:cubicBezTo>
                <a:cubicBezTo>
                  <a:pt x="4341" y="2522"/>
                  <a:pt x="4334" y="2521"/>
                  <a:pt x="4329" y="2518"/>
                </a:cubicBezTo>
                <a:lnTo>
                  <a:pt x="4312" y="2501"/>
                </a:lnTo>
                <a:cubicBezTo>
                  <a:pt x="4300" y="2489"/>
                  <a:pt x="4294" y="2478"/>
                  <a:pt x="4283" y="2466"/>
                </a:cubicBezTo>
                <a:lnTo>
                  <a:pt x="4232" y="2518"/>
                </a:lnTo>
                <a:cubicBezTo>
                  <a:pt x="4227" y="2523"/>
                  <a:pt x="4222" y="2525"/>
                  <a:pt x="4216" y="2525"/>
                </a:cubicBezTo>
                <a:cubicBezTo>
                  <a:pt x="4195" y="2525"/>
                  <a:pt x="4175" y="2496"/>
                  <a:pt x="4198" y="2478"/>
                </a:cubicBezTo>
                <a:lnTo>
                  <a:pt x="4215" y="2461"/>
                </a:lnTo>
                <a:lnTo>
                  <a:pt x="4243" y="2432"/>
                </a:lnTo>
                <a:lnTo>
                  <a:pt x="4198" y="2381"/>
                </a:lnTo>
                <a:cubicBezTo>
                  <a:pt x="4186" y="2370"/>
                  <a:pt x="4186" y="2353"/>
                  <a:pt x="4198" y="2347"/>
                </a:cubicBezTo>
                <a:cubicBezTo>
                  <a:pt x="4201" y="2341"/>
                  <a:pt x="4206" y="2338"/>
                  <a:pt x="4213" y="2338"/>
                </a:cubicBezTo>
                <a:cubicBezTo>
                  <a:pt x="4219" y="2338"/>
                  <a:pt x="4226" y="2341"/>
                  <a:pt x="4232" y="2347"/>
                </a:cubicBezTo>
                <a:lnTo>
                  <a:pt x="4249" y="2364"/>
                </a:lnTo>
                <a:cubicBezTo>
                  <a:pt x="4260" y="2370"/>
                  <a:pt x="4272" y="2381"/>
                  <a:pt x="4283" y="2392"/>
                </a:cubicBezTo>
                <a:lnTo>
                  <a:pt x="4329" y="2347"/>
                </a:lnTo>
                <a:cubicBezTo>
                  <a:pt x="4334" y="2341"/>
                  <a:pt x="4341" y="2338"/>
                  <a:pt x="4349" y="2338"/>
                </a:cubicBezTo>
                <a:close/>
                <a:moveTo>
                  <a:pt x="4776" y="2338"/>
                </a:moveTo>
                <a:cubicBezTo>
                  <a:pt x="4783" y="2338"/>
                  <a:pt x="4790" y="2341"/>
                  <a:pt x="4796" y="2347"/>
                </a:cubicBezTo>
                <a:cubicBezTo>
                  <a:pt x="4807" y="2353"/>
                  <a:pt x="4807" y="2370"/>
                  <a:pt x="4796" y="2381"/>
                </a:cubicBezTo>
                <a:lnTo>
                  <a:pt x="4779" y="2398"/>
                </a:lnTo>
                <a:cubicBezTo>
                  <a:pt x="4767" y="2410"/>
                  <a:pt x="4756" y="2421"/>
                  <a:pt x="4744" y="2432"/>
                </a:cubicBezTo>
                <a:cubicBezTo>
                  <a:pt x="4784" y="2444"/>
                  <a:pt x="4801" y="2461"/>
                  <a:pt x="4818" y="2472"/>
                </a:cubicBezTo>
                <a:lnTo>
                  <a:pt x="4796" y="2478"/>
                </a:lnTo>
                <a:cubicBezTo>
                  <a:pt x="4814" y="2496"/>
                  <a:pt x="4796" y="2525"/>
                  <a:pt x="4774" y="2525"/>
                </a:cubicBezTo>
                <a:cubicBezTo>
                  <a:pt x="4768" y="2525"/>
                  <a:pt x="4762" y="2523"/>
                  <a:pt x="4756" y="2518"/>
                </a:cubicBezTo>
                <a:lnTo>
                  <a:pt x="4739" y="2501"/>
                </a:lnTo>
                <a:cubicBezTo>
                  <a:pt x="4727" y="2489"/>
                  <a:pt x="4722" y="2478"/>
                  <a:pt x="4710" y="2466"/>
                </a:cubicBezTo>
                <a:lnTo>
                  <a:pt x="4659" y="2518"/>
                </a:lnTo>
                <a:cubicBezTo>
                  <a:pt x="4654" y="2523"/>
                  <a:pt x="4649" y="2525"/>
                  <a:pt x="4643" y="2525"/>
                </a:cubicBezTo>
                <a:cubicBezTo>
                  <a:pt x="4622" y="2525"/>
                  <a:pt x="4602" y="2496"/>
                  <a:pt x="4625" y="2478"/>
                </a:cubicBezTo>
                <a:lnTo>
                  <a:pt x="4642" y="2461"/>
                </a:lnTo>
                <a:cubicBezTo>
                  <a:pt x="4648" y="2449"/>
                  <a:pt x="4659" y="2444"/>
                  <a:pt x="4670" y="2432"/>
                </a:cubicBezTo>
                <a:lnTo>
                  <a:pt x="4625" y="2381"/>
                </a:lnTo>
                <a:cubicBezTo>
                  <a:pt x="4613" y="2370"/>
                  <a:pt x="4613" y="2353"/>
                  <a:pt x="4625" y="2347"/>
                </a:cubicBezTo>
                <a:cubicBezTo>
                  <a:pt x="4628" y="2341"/>
                  <a:pt x="4633" y="2338"/>
                  <a:pt x="4640" y="2338"/>
                </a:cubicBezTo>
                <a:cubicBezTo>
                  <a:pt x="4646" y="2338"/>
                  <a:pt x="4653" y="2341"/>
                  <a:pt x="4659" y="2347"/>
                </a:cubicBezTo>
                <a:lnTo>
                  <a:pt x="4676" y="2364"/>
                </a:lnTo>
                <a:lnTo>
                  <a:pt x="4710" y="2392"/>
                </a:lnTo>
                <a:lnTo>
                  <a:pt x="4756" y="2347"/>
                </a:lnTo>
                <a:cubicBezTo>
                  <a:pt x="4761" y="2341"/>
                  <a:pt x="4769" y="2338"/>
                  <a:pt x="4776" y="2338"/>
                </a:cubicBezTo>
                <a:close/>
                <a:moveTo>
                  <a:pt x="5067" y="2337"/>
                </a:moveTo>
                <a:cubicBezTo>
                  <a:pt x="5074" y="2337"/>
                  <a:pt x="5081" y="2340"/>
                  <a:pt x="5086" y="2347"/>
                </a:cubicBezTo>
                <a:lnTo>
                  <a:pt x="5103" y="2364"/>
                </a:lnTo>
                <a:lnTo>
                  <a:pt x="5137" y="2392"/>
                </a:lnTo>
                <a:lnTo>
                  <a:pt x="5183" y="2347"/>
                </a:lnTo>
                <a:cubicBezTo>
                  <a:pt x="5189" y="2341"/>
                  <a:pt x="5196" y="2338"/>
                  <a:pt x="5203" y="2338"/>
                </a:cubicBezTo>
                <a:cubicBezTo>
                  <a:pt x="5210" y="2338"/>
                  <a:pt x="5217" y="2341"/>
                  <a:pt x="5223" y="2347"/>
                </a:cubicBezTo>
                <a:cubicBezTo>
                  <a:pt x="5234" y="2353"/>
                  <a:pt x="5234" y="2370"/>
                  <a:pt x="5223" y="2381"/>
                </a:cubicBezTo>
                <a:lnTo>
                  <a:pt x="5206" y="2398"/>
                </a:lnTo>
                <a:cubicBezTo>
                  <a:pt x="5194" y="2410"/>
                  <a:pt x="5183" y="2421"/>
                  <a:pt x="5172" y="2432"/>
                </a:cubicBezTo>
                <a:lnTo>
                  <a:pt x="5223" y="2478"/>
                </a:lnTo>
                <a:cubicBezTo>
                  <a:pt x="5241" y="2496"/>
                  <a:pt x="5223" y="2525"/>
                  <a:pt x="5201" y="2525"/>
                </a:cubicBezTo>
                <a:cubicBezTo>
                  <a:pt x="5195" y="2525"/>
                  <a:pt x="5189" y="2523"/>
                  <a:pt x="5183" y="2518"/>
                </a:cubicBezTo>
                <a:lnTo>
                  <a:pt x="5166" y="2501"/>
                </a:lnTo>
                <a:lnTo>
                  <a:pt x="5137" y="2466"/>
                </a:lnTo>
                <a:lnTo>
                  <a:pt x="5086" y="2518"/>
                </a:lnTo>
                <a:cubicBezTo>
                  <a:pt x="5081" y="2523"/>
                  <a:pt x="5076" y="2525"/>
                  <a:pt x="5070" y="2525"/>
                </a:cubicBezTo>
                <a:cubicBezTo>
                  <a:pt x="5050" y="2525"/>
                  <a:pt x="5029" y="2496"/>
                  <a:pt x="5052" y="2478"/>
                </a:cubicBezTo>
                <a:lnTo>
                  <a:pt x="5069" y="2461"/>
                </a:lnTo>
                <a:cubicBezTo>
                  <a:pt x="5075" y="2449"/>
                  <a:pt x="5086" y="2444"/>
                  <a:pt x="5098" y="2432"/>
                </a:cubicBezTo>
                <a:lnTo>
                  <a:pt x="5052" y="2381"/>
                </a:lnTo>
                <a:cubicBezTo>
                  <a:pt x="5030" y="2364"/>
                  <a:pt x="5048" y="2337"/>
                  <a:pt x="5067" y="2337"/>
                </a:cubicBezTo>
                <a:close/>
                <a:moveTo>
                  <a:pt x="5630" y="2338"/>
                </a:moveTo>
                <a:cubicBezTo>
                  <a:pt x="5637" y="2338"/>
                  <a:pt x="5644" y="2341"/>
                  <a:pt x="5650" y="2347"/>
                </a:cubicBezTo>
                <a:cubicBezTo>
                  <a:pt x="5661" y="2353"/>
                  <a:pt x="5661" y="2370"/>
                  <a:pt x="5650" y="2381"/>
                </a:cubicBezTo>
                <a:lnTo>
                  <a:pt x="5633" y="2398"/>
                </a:lnTo>
                <a:lnTo>
                  <a:pt x="5599" y="2432"/>
                </a:lnTo>
                <a:lnTo>
                  <a:pt x="5650" y="2478"/>
                </a:lnTo>
                <a:cubicBezTo>
                  <a:pt x="5668" y="2496"/>
                  <a:pt x="5650" y="2525"/>
                  <a:pt x="5628" y="2525"/>
                </a:cubicBezTo>
                <a:cubicBezTo>
                  <a:pt x="5622" y="2525"/>
                  <a:pt x="5616" y="2523"/>
                  <a:pt x="5610" y="2518"/>
                </a:cubicBezTo>
                <a:lnTo>
                  <a:pt x="5593" y="2501"/>
                </a:lnTo>
                <a:lnTo>
                  <a:pt x="5565" y="2466"/>
                </a:lnTo>
                <a:lnTo>
                  <a:pt x="5513" y="2518"/>
                </a:lnTo>
                <a:cubicBezTo>
                  <a:pt x="5508" y="2523"/>
                  <a:pt x="5503" y="2525"/>
                  <a:pt x="5497" y="2525"/>
                </a:cubicBezTo>
                <a:cubicBezTo>
                  <a:pt x="5477" y="2525"/>
                  <a:pt x="5457" y="2496"/>
                  <a:pt x="5479" y="2478"/>
                </a:cubicBezTo>
                <a:lnTo>
                  <a:pt x="5496" y="2461"/>
                </a:lnTo>
                <a:lnTo>
                  <a:pt x="5525" y="2432"/>
                </a:lnTo>
                <a:lnTo>
                  <a:pt x="5479" y="2381"/>
                </a:lnTo>
                <a:cubicBezTo>
                  <a:pt x="5468" y="2370"/>
                  <a:pt x="5468" y="2353"/>
                  <a:pt x="5479" y="2347"/>
                </a:cubicBezTo>
                <a:cubicBezTo>
                  <a:pt x="5485" y="2341"/>
                  <a:pt x="5492" y="2338"/>
                  <a:pt x="5498" y="2338"/>
                </a:cubicBezTo>
                <a:cubicBezTo>
                  <a:pt x="5505" y="2338"/>
                  <a:pt x="5510" y="2341"/>
                  <a:pt x="5513" y="2347"/>
                </a:cubicBezTo>
                <a:lnTo>
                  <a:pt x="5530" y="2364"/>
                </a:lnTo>
                <a:cubicBezTo>
                  <a:pt x="5542" y="2370"/>
                  <a:pt x="5553" y="2381"/>
                  <a:pt x="5565" y="2392"/>
                </a:cubicBezTo>
                <a:lnTo>
                  <a:pt x="5610" y="2347"/>
                </a:lnTo>
                <a:cubicBezTo>
                  <a:pt x="5616" y="2341"/>
                  <a:pt x="5623" y="2338"/>
                  <a:pt x="5630" y="2338"/>
                </a:cubicBezTo>
                <a:close/>
                <a:moveTo>
                  <a:pt x="6057" y="2338"/>
                </a:moveTo>
                <a:cubicBezTo>
                  <a:pt x="6064" y="2338"/>
                  <a:pt x="6071" y="2341"/>
                  <a:pt x="6077" y="2347"/>
                </a:cubicBezTo>
                <a:cubicBezTo>
                  <a:pt x="6088" y="2353"/>
                  <a:pt x="6088" y="2370"/>
                  <a:pt x="6077" y="2381"/>
                </a:cubicBezTo>
                <a:lnTo>
                  <a:pt x="6060" y="2398"/>
                </a:lnTo>
                <a:cubicBezTo>
                  <a:pt x="6049" y="2410"/>
                  <a:pt x="6037" y="2421"/>
                  <a:pt x="6026" y="2432"/>
                </a:cubicBezTo>
                <a:lnTo>
                  <a:pt x="6077" y="2478"/>
                </a:lnTo>
                <a:cubicBezTo>
                  <a:pt x="6083" y="2489"/>
                  <a:pt x="6083" y="2506"/>
                  <a:pt x="6077" y="2518"/>
                </a:cubicBezTo>
                <a:cubicBezTo>
                  <a:pt x="6071" y="2521"/>
                  <a:pt x="6064" y="2522"/>
                  <a:pt x="6057" y="2522"/>
                </a:cubicBezTo>
                <a:cubicBezTo>
                  <a:pt x="6050" y="2522"/>
                  <a:pt x="6043" y="2521"/>
                  <a:pt x="6037" y="2518"/>
                </a:cubicBezTo>
                <a:lnTo>
                  <a:pt x="6020" y="2501"/>
                </a:lnTo>
                <a:lnTo>
                  <a:pt x="5992" y="2466"/>
                </a:lnTo>
                <a:lnTo>
                  <a:pt x="5940" y="2518"/>
                </a:lnTo>
                <a:cubicBezTo>
                  <a:pt x="5936" y="2523"/>
                  <a:pt x="5930" y="2525"/>
                  <a:pt x="5925" y="2525"/>
                </a:cubicBezTo>
                <a:cubicBezTo>
                  <a:pt x="5904" y="2525"/>
                  <a:pt x="5884" y="2496"/>
                  <a:pt x="5906" y="2478"/>
                </a:cubicBezTo>
                <a:lnTo>
                  <a:pt x="5923" y="2461"/>
                </a:lnTo>
                <a:cubicBezTo>
                  <a:pt x="5929" y="2449"/>
                  <a:pt x="5940" y="2444"/>
                  <a:pt x="5952" y="2432"/>
                </a:cubicBezTo>
                <a:lnTo>
                  <a:pt x="5906" y="2381"/>
                </a:lnTo>
                <a:cubicBezTo>
                  <a:pt x="5895" y="2370"/>
                  <a:pt x="5895" y="2353"/>
                  <a:pt x="5906" y="2347"/>
                </a:cubicBezTo>
                <a:cubicBezTo>
                  <a:pt x="5909" y="2341"/>
                  <a:pt x="5915" y="2338"/>
                  <a:pt x="5921" y="2338"/>
                </a:cubicBezTo>
                <a:cubicBezTo>
                  <a:pt x="5928" y="2338"/>
                  <a:pt x="5935" y="2341"/>
                  <a:pt x="5940" y="2347"/>
                </a:cubicBezTo>
                <a:lnTo>
                  <a:pt x="5957" y="2364"/>
                </a:lnTo>
                <a:cubicBezTo>
                  <a:pt x="5969" y="2370"/>
                  <a:pt x="5980" y="2381"/>
                  <a:pt x="5992" y="2392"/>
                </a:cubicBezTo>
                <a:lnTo>
                  <a:pt x="6037" y="2347"/>
                </a:lnTo>
                <a:cubicBezTo>
                  <a:pt x="6043" y="2341"/>
                  <a:pt x="6050" y="2338"/>
                  <a:pt x="6057" y="2338"/>
                </a:cubicBezTo>
                <a:close/>
                <a:moveTo>
                  <a:pt x="6484" y="2338"/>
                </a:moveTo>
                <a:cubicBezTo>
                  <a:pt x="6491" y="2338"/>
                  <a:pt x="6499" y="2341"/>
                  <a:pt x="6504" y="2347"/>
                </a:cubicBezTo>
                <a:cubicBezTo>
                  <a:pt x="6516" y="2353"/>
                  <a:pt x="6516" y="2370"/>
                  <a:pt x="6504" y="2381"/>
                </a:cubicBezTo>
                <a:lnTo>
                  <a:pt x="6487" y="2398"/>
                </a:lnTo>
                <a:lnTo>
                  <a:pt x="6453" y="2432"/>
                </a:lnTo>
                <a:lnTo>
                  <a:pt x="6504" y="2478"/>
                </a:lnTo>
                <a:cubicBezTo>
                  <a:pt x="6522" y="2496"/>
                  <a:pt x="6505" y="2525"/>
                  <a:pt x="6482" y="2525"/>
                </a:cubicBezTo>
                <a:cubicBezTo>
                  <a:pt x="6477" y="2525"/>
                  <a:pt x="6470" y="2523"/>
                  <a:pt x="6464" y="2518"/>
                </a:cubicBezTo>
                <a:lnTo>
                  <a:pt x="6447" y="2501"/>
                </a:lnTo>
                <a:cubicBezTo>
                  <a:pt x="6436" y="2489"/>
                  <a:pt x="6430" y="2478"/>
                  <a:pt x="6419" y="2466"/>
                </a:cubicBezTo>
                <a:lnTo>
                  <a:pt x="6368" y="2518"/>
                </a:lnTo>
                <a:cubicBezTo>
                  <a:pt x="6363" y="2523"/>
                  <a:pt x="6357" y="2525"/>
                  <a:pt x="6352" y="2525"/>
                </a:cubicBezTo>
                <a:cubicBezTo>
                  <a:pt x="6331" y="2525"/>
                  <a:pt x="6311" y="2496"/>
                  <a:pt x="6333" y="2478"/>
                </a:cubicBezTo>
                <a:lnTo>
                  <a:pt x="6350" y="2461"/>
                </a:lnTo>
                <a:lnTo>
                  <a:pt x="6379" y="2432"/>
                </a:lnTo>
                <a:lnTo>
                  <a:pt x="6333" y="2381"/>
                </a:lnTo>
                <a:cubicBezTo>
                  <a:pt x="6322" y="2370"/>
                  <a:pt x="6322" y="2353"/>
                  <a:pt x="6333" y="2347"/>
                </a:cubicBezTo>
                <a:cubicBezTo>
                  <a:pt x="6336" y="2341"/>
                  <a:pt x="6342" y="2338"/>
                  <a:pt x="6348" y="2338"/>
                </a:cubicBezTo>
                <a:cubicBezTo>
                  <a:pt x="6355" y="2338"/>
                  <a:pt x="6362" y="2341"/>
                  <a:pt x="6368" y="2347"/>
                </a:cubicBezTo>
                <a:lnTo>
                  <a:pt x="6385" y="2364"/>
                </a:lnTo>
                <a:cubicBezTo>
                  <a:pt x="6396" y="2370"/>
                  <a:pt x="6407" y="2381"/>
                  <a:pt x="6419" y="2392"/>
                </a:cubicBezTo>
                <a:lnTo>
                  <a:pt x="6464" y="2347"/>
                </a:lnTo>
                <a:cubicBezTo>
                  <a:pt x="6470" y="2341"/>
                  <a:pt x="6477" y="2338"/>
                  <a:pt x="6484" y="2338"/>
                </a:cubicBezTo>
                <a:close/>
                <a:moveTo>
                  <a:pt x="6776" y="2337"/>
                </a:moveTo>
                <a:cubicBezTo>
                  <a:pt x="6782" y="2337"/>
                  <a:pt x="6789" y="2340"/>
                  <a:pt x="6795" y="2347"/>
                </a:cubicBezTo>
                <a:lnTo>
                  <a:pt x="6812" y="2364"/>
                </a:lnTo>
                <a:lnTo>
                  <a:pt x="6846" y="2392"/>
                </a:lnTo>
                <a:lnTo>
                  <a:pt x="6891" y="2347"/>
                </a:lnTo>
                <a:cubicBezTo>
                  <a:pt x="6897" y="2341"/>
                  <a:pt x="6904" y="2338"/>
                  <a:pt x="6911" y="2338"/>
                </a:cubicBezTo>
                <a:cubicBezTo>
                  <a:pt x="6919" y="2338"/>
                  <a:pt x="6926" y="2341"/>
                  <a:pt x="6931" y="2347"/>
                </a:cubicBezTo>
                <a:cubicBezTo>
                  <a:pt x="6943" y="2353"/>
                  <a:pt x="6943" y="2370"/>
                  <a:pt x="6931" y="2381"/>
                </a:cubicBezTo>
                <a:lnTo>
                  <a:pt x="6914" y="2398"/>
                </a:lnTo>
                <a:cubicBezTo>
                  <a:pt x="6903" y="2410"/>
                  <a:pt x="6891" y="2421"/>
                  <a:pt x="6880" y="2432"/>
                </a:cubicBezTo>
                <a:lnTo>
                  <a:pt x="6931" y="2478"/>
                </a:lnTo>
                <a:cubicBezTo>
                  <a:pt x="6949" y="2496"/>
                  <a:pt x="6932" y="2525"/>
                  <a:pt x="6910" y="2525"/>
                </a:cubicBezTo>
                <a:cubicBezTo>
                  <a:pt x="6904" y="2525"/>
                  <a:pt x="6897" y="2523"/>
                  <a:pt x="6891" y="2518"/>
                </a:cubicBezTo>
                <a:lnTo>
                  <a:pt x="6874" y="2501"/>
                </a:lnTo>
                <a:lnTo>
                  <a:pt x="6846" y="2466"/>
                </a:lnTo>
                <a:lnTo>
                  <a:pt x="6795" y="2518"/>
                </a:lnTo>
                <a:cubicBezTo>
                  <a:pt x="6790" y="2523"/>
                  <a:pt x="6784" y="2525"/>
                  <a:pt x="6779" y="2525"/>
                </a:cubicBezTo>
                <a:cubicBezTo>
                  <a:pt x="6758" y="2525"/>
                  <a:pt x="6738" y="2496"/>
                  <a:pt x="6761" y="2478"/>
                </a:cubicBezTo>
                <a:lnTo>
                  <a:pt x="6778" y="2461"/>
                </a:lnTo>
                <a:cubicBezTo>
                  <a:pt x="6783" y="2449"/>
                  <a:pt x="6795" y="2444"/>
                  <a:pt x="6806" y="2432"/>
                </a:cubicBezTo>
                <a:lnTo>
                  <a:pt x="6761" y="2381"/>
                </a:lnTo>
                <a:cubicBezTo>
                  <a:pt x="6739" y="2364"/>
                  <a:pt x="6756" y="2337"/>
                  <a:pt x="6776" y="2337"/>
                </a:cubicBezTo>
                <a:close/>
                <a:moveTo>
                  <a:pt x="7339" y="2338"/>
                </a:moveTo>
                <a:cubicBezTo>
                  <a:pt x="7346" y="2338"/>
                  <a:pt x="7353" y="2341"/>
                  <a:pt x="7359" y="2347"/>
                </a:cubicBezTo>
                <a:cubicBezTo>
                  <a:pt x="7370" y="2353"/>
                  <a:pt x="7370" y="2370"/>
                  <a:pt x="7359" y="2381"/>
                </a:cubicBezTo>
                <a:lnTo>
                  <a:pt x="7341" y="2398"/>
                </a:lnTo>
                <a:lnTo>
                  <a:pt x="7307" y="2432"/>
                </a:lnTo>
                <a:lnTo>
                  <a:pt x="7359" y="2478"/>
                </a:lnTo>
                <a:cubicBezTo>
                  <a:pt x="7377" y="2496"/>
                  <a:pt x="7359" y="2525"/>
                  <a:pt x="7337" y="2525"/>
                </a:cubicBezTo>
                <a:cubicBezTo>
                  <a:pt x="7331" y="2525"/>
                  <a:pt x="7325" y="2523"/>
                  <a:pt x="7319" y="2518"/>
                </a:cubicBezTo>
                <a:lnTo>
                  <a:pt x="7302" y="2501"/>
                </a:lnTo>
                <a:lnTo>
                  <a:pt x="7273" y="2466"/>
                </a:lnTo>
                <a:lnTo>
                  <a:pt x="7222" y="2518"/>
                </a:lnTo>
                <a:cubicBezTo>
                  <a:pt x="7217" y="2523"/>
                  <a:pt x="7212" y="2525"/>
                  <a:pt x="7206" y="2525"/>
                </a:cubicBezTo>
                <a:cubicBezTo>
                  <a:pt x="7185" y="2525"/>
                  <a:pt x="7165" y="2496"/>
                  <a:pt x="7188" y="2478"/>
                </a:cubicBezTo>
                <a:lnTo>
                  <a:pt x="7205" y="2461"/>
                </a:lnTo>
                <a:lnTo>
                  <a:pt x="7233" y="2432"/>
                </a:lnTo>
                <a:lnTo>
                  <a:pt x="7188" y="2381"/>
                </a:lnTo>
                <a:cubicBezTo>
                  <a:pt x="7176" y="2370"/>
                  <a:pt x="7176" y="2353"/>
                  <a:pt x="7188" y="2347"/>
                </a:cubicBezTo>
                <a:cubicBezTo>
                  <a:pt x="7193" y="2341"/>
                  <a:pt x="7200" y="2338"/>
                  <a:pt x="7207" y="2338"/>
                </a:cubicBezTo>
                <a:cubicBezTo>
                  <a:pt x="7213" y="2338"/>
                  <a:pt x="7219" y="2341"/>
                  <a:pt x="7222" y="2347"/>
                </a:cubicBezTo>
                <a:lnTo>
                  <a:pt x="7239" y="2364"/>
                </a:lnTo>
                <a:lnTo>
                  <a:pt x="7273" y="2392"/>
                </a:lnTo>
                <a:lnTo>
                  <a:pt x="7319" y="2347"/>
                </a:lnTo>
                <a:cubicBezTo>
                  <a:pt x="7324" y="2341"/>
                  <a:pt x="7331" y="2338"/>
                  <a:pt x="7339" y="2338"/>
                </a:cubicBezTo>
                <a:close/>
                <a:moveTo>
                  <a:pt x="7766" y="2338"/>
                </a:moveTo>
                <a:cubicBezTo>
                  <a:pt x="7773" y="2338"/>
                  <a:pt x="7780" y="2341"/>
                  <a:pt x="7786" y="2347"/>
                </a:cubicBezTo>
                <a:cubicBezTo>
                  <a:pt x="7797" y="2353"/>
                  <a:pt x="7797" y="2370"/>
                  <a:pt x="7786" y="2381"/>
                </a:cubicBezTo>
                <a:lnTo>
                  <a:pt x="7769" y="2398"/>
                </a:lnTo>
                <a:cubicBezTo>
                  <a:pt x="7757" y="2410"/>
                  <a:pt x="7746" y="2421"/>
                  <a:pt x="7734" y="2432"/>
                </a:cubicBezTo>
                <a:lnTo>
                  <a:pt x="7786" y="2478"/>
                </a:lnTo>
                <a:cubicBezTo>
                  <a:pt x="7791" y="2489"/>
                  <a:pt x="7791" y="2506"/>
                  <a:pt x="7786" y="2518"/>
                </a:cubicBezTo>
                <a:cubicBezTo>
                  <a:pt x="7780" y="2521"/>
                  <a:pt x="7773" y="2522"/>
                  <a:pt x="7766" y="2522"/>
                </a:cubicBezTo>
                <a:cubicBezTo>
                  <a:pt x="7759" y="2522"/>
                  <a:pt x="7751" y="2521"/>
                  <a:pt x="7746" y="2518"/>
                </a:cubicBezTo>
                <a:lnTo>
                  <a:pt x="7729" y="2501"/>
                </a:lnTo>
                <a:lnTo>
                  <a:pt x="7700" y="2466"/>
                </a:lnTo>
                <a:lnTo>
                  <a:pt x="7649" y="2518"/>
                </a:lnTo>
                <a:cubicBezTo>
                  <a:pt x="7644" y="2523"/>
                  <a:pt x="7639" y="2525"/>
                  <a:pt x="7633" y="2525"/>
                </a:cubicBezTo>
                <a:cubicBezTo>
                  <a:pt x="7612" y="2525"/>
                  <a:pt x="7592" y="2496"/>
                  <a:pt x="7615" y="2478"/>
                </a:cubicBezTo>
                <a:lnTo>
                  <a:pt x="7632" y="2461"/>
                </a:lnTo>
                <a:cubicBezTo>
                  <a:pt x="7638" y="2449"/>
                  <a:pt x="7649" y="2444"/>
                  <a:pt x="7660" y="2432"/>
                </a:cubicBezTo>
                <a:lnTo>
                  <a:pt x="7615" y="2381"/>
                </a:lnTo>
                <a:cubicBezTo>
                  <a:pt x="7603" y="2370"/>
                  <a:pt x="7603" y="2353"/>
                  <a:pt x="7615" y="2347"/>
                </a:cubicBezTo>
                <a:cubicBezTo>
                  <a:pt x="7618" y="2341"/>
                  <a:pt x="7623" y="2338"/>
                  <a:pt x="7630" y="2338"/>
                </a:cubicBezTo>
                <a:cubicBezTo>
                  <a:pt x="7636" y="2338"/>
                  <a:pt x="7643" y="2341"/>
                  <a:pt x="7649" y="2347"/>
                </a:cubicBezTo>
                <a:lnTo>
                  <a:pt x="7666" y="2364"/>
                </a:lnTo>
                <a:cubicBezTo>
                  <a:pt x="7677" y="2370"/>
                  <a:pt x="7689" y="2381"/>
                  <a:pt x="7700" y="2392"/>
                </a:cubicBezTo>
                <a:lnTo>
                  <a:pt x="7746" y="2347"/>
                </a:lnTo>
                <a:cubicBezTo>
                  <a:pt x="7751" y="2341"/>
                  <a:pt x="7759" y="2338"/>
                  <a:pt x="7766" y="2338"/>
                </a:cubicBezTo>
                <a:close/>
                <a:moveTo>
                  <a:pt x="8193" y="2338"/>
                </a:moveTo>
                <a:cubicBezTo>
                  <a:pt x="8200" y="2338"/>
                  <a:pt x="8207" y="2341"/>
                  <a:pt x="8213" y="2347"/>
                </a:cubicBezTo>
                <a:cubicBezTo>
                  <a:pt x="8224" y="2353"/>
                  <a:pt x="8224" y="2370"/>
                  <a:pt x="8213" y="2381"/>
                </a:cubicBezTo>
                <a:lnTo>
                  <a:pt x="8196" y="2398"/>
                </a:lnTo>
                <a:cubicBezTo>
                  <a:pt x="8184" y="2410"/>
                  <a:pt x="8173" y="2421"/>
                  <a:pt x="8162" y="2432"/>
                </a:cubicBezTo>
                <a:lnTo>
                  <a:pt x="8213" y="2478"/>
                </a:lnTo>
                <a:cubicBezTo>
                  <a:pt x="8231" y="2496"/>
                  <a:pt x="8213" y="2525"/>
                  <a:pt x="8191" y="2525"/>
                </a:cubicBezTo>
                <a:cubicBezTo>
                  <a:pt x="8185" y="2525"/>
                  <a:pt x="8179" y="2523"/>
                  <a:pt x="8173" y="2518"/>
                </a:cubicBezTo>
                <a:lnTo>
                  <a:pt x="8156" y="2501"/>
                </a:lnTo>
                <a:cubicBezTo>
                  <a:pt x="8144" y="2489"/>
                  <a:pt x="8139" y="2478"/>
                  <a:pt x="8127" y="2466"/>
                </a:cubicBezTo>
                <a:lnTo>
                  <a:pt x="8076" y="2518"/>
                </a:lnTo>
                <a:cubicBezTo>
                  <a:pt x="8071" y="2523"/>
                  <a:pt x="8066" y="2525"/>
                  <a:pt x="8060" y="2525"/>
                </a:cubicBezTo>
                <a:cubicBezTo>
                  <a:pt x="8040" y="2525"/>
                  <a:pt x="8019" y="2496"/>
                  <a:pt x="8042" y="2478"/>
                </a:cubicBezTo>
                <a:lnTo>
                  <a:pt x="8059" y="2461"/>
                </a:lnTo>
                <a:lnTo>
                  <a:pt x="8087" y="2432"/>
                </a:lnTo>
                <a:lnTo>
                  <a:pt x="8042" y="2381"/>
                </a:lnTo>
                <a:cubicBezTo>
                  <a:pt x="8031" y="2370"/>
                  <a:pt x="8031" y="2353"/>
                  <a:pt x="8042" y="2347"/>
                </a:cubicBezTo>
                <a:cubicBezTo>
                  <a:pt x="8045" y="2341"/>
                  <a:pt x="8050" y="2338"/>
                  <a:pt x="8057" y="2338"/>
                </a:cubicBezTo>
                <a:cubicBezTo>
                  <a:pt x="8063" y="2338"/>
                  <a:pt x="8070" y="2341"/>
                  <a:pt x="8076" y="2347"/>
                </a:cubicBezTo>
                <a:lnTo>
                  <a:pt x="8093" y="2364"/>
                </a:lnTo>
                <a:cubicBezTo>
                  <a:pt x="8105" y="2370"/>
                  <a:pt x="8116" y="2381"/>
                  <a:pt x="8127" y="2392"/>
                </a:cubicBezTo>
                <a:lnTo>
                  <a:pt x="8173" y="2347"/>
                </a:lnTo>
                <a:cubicBezTo>
                  <a:pt x="8179" y="2341"/>
                  <a:pt x="8186" y="2338"/>
                  <a:pt x="8193" y="2338"/>
                </a:cubicBezTo>
                <a:close/>
                <a:moveTo>
                  <a:pt x="8485" y="2337"/>
                </a:moveTo>
                <a:cubicBezTo>
                  <a:pt x="8491" y="2337"/>
                  <a:pt x="8498" y="2340"/>
                  <a:pt x="8503" y="2347"/>
                </a:cubicBezTo>
                <a:lnTo>
                  <a:pt x="8520" y="2364"/>
                </a:lnTo>
                <a:lnTo>
                  <a:pt x="8554" y="2392"/>
                </a:lnTo>
                <a:lnTo>
                  <a:pt x="8600" y="2347"/>
                </a:lnTo>
                <a:cubicBezTo>
                  <a:pt x="8606" y="2341"/>
                  <a:pt x="8613" y="2338"/>
                  <a:pt x="8620" y="2338"/>
                </a:cubicBezTo>
                <a:cubicBezTo>
                  <a:pt x="8627" y="2338"/>
                  <a:pt x="8634" y="2341"/>
                  <a:pt x="8640" y="2347"/>
                </a:cubicBezTo>
                <a:cubicBezTo>
                  <a:pt x="8651" y="2353"/>
                  <a:pt x="8651" y="2370"/>
                  <a:pt x="8640" y="2381"/>
                </a:cubicBezTo>
                <a:lnTo>
                  <a:pt x="8623" y="2398"/>
                </a:lnTo>
                <a:cubicBezTo>
                  <a:pt x="8611" y="2410"/>
                  <a:pt x="8600" y="2421"/>
                  <a:pt x="8589" y="2432"/>
                </a:cubicBezTo>
                <a:lnTo>
                  <a:pt x="8640" y="2478"/>
                </a:lnTo>
                <a:cubicBezTo>
                  <a:pt x="8658" y="2496"/>
                  <a:pt x="8640" y="2525"/>
                  <a:pt x="8618" y="2525"/>
                </a:cubicBezTo>
                <a:cubicBezTo>
                  <a:pt x="8612" y="2525"/>
                  <a:pt x="8606" y="2523"/>
                  <a:pt x="8600" y="2518"/>
                </a:cubicBezTo>
                <a:lnTo>
                  <a:pt x="8583" y="2501"/>
                </a:lnTo>
                <a:lnTo>
                  <a:pt x="8554" y="2466"/>
                </a:lnTo>
                <a:lnTo>
                  <a:pt x="8503" y="2518"/>
                </a:lnTo>
                <a:cubicBezTo>
                  <a:pt x="8498" y="2523"/>
                  <a:pt x="8493" y="2525"/>
                  <a:pt x="8487" y="2525"/>
                </a:cubicBezTo>
                <a:cubicBezTo>
                  <a:pt x="8467" y="2525"/>
                  <a:pt x="8447" y="2496"/>
                  <a:pt x="8469" y="2478"/>
                </a:cubicBezTo>
                <a:lnTo>
                  <a:pt x="8486" y="2461"/>
                </a:lnTo>
                <a:cubicBezTo>
                  <a:pt x="8492" y="2449"/>
                  <a:pt x="8503" y="2444"/>
                  <a:pt x="8515" y="2432"/>
                </a:cubicBezTo>
                <a:lnTo>
                  <a:pt x="8469" y="2381"/>
                </a:lnTo>
                <a:cubicBezTo>
                  <a:pt x="8448" y="2364"/>
                  <a:pt x="8465" y="2337"/>
                  <a:pt x="8485" y="2337"/>
                </a:cubicBezTo>
                <a:close/>
                <a:moveTo>
                  <a:pt x="9047" y="2338"/>
                </a:moveTo>
                <a:cubicBezTo>
                  <a:pt x="9054" y="2338"/>
                  <a:pt x="9061" y="2341"/>
                  <a:pt x="9067" y="2347"/>
                </a:cubicBezTo>
                <a:cubicBezTo>
                  <a:pt x="9078" y="2353"/>
                  <a:pt x="9078" y="2370"/>
                  <a:pt x="9067" y="2381"/>
                </a:cubicBezTo>
                <a:lnTo>
                  <a:pt x="9050" y="2398"/>
                </a:lnTo>
                <a:lnTo>
                  <a:pt x="9016" y="2432"/>
                </a:lnTo>
                <a:lnTo>
                  <a:pt x="9067" y="2478"/>
                </a:lnTo>
                <a:cubicBezTo>
                  <a:pt x="9085" y="2496"/>
                  <a:pt x="9067" y="2525"/>
                  <a:pt x="9045" y="2525"/>
                </a:cubicBezTo>
                <a:cubicBezTo>
                  <a:pt x="9039" y="2525"/>
                  <a:pt x="9033" y="2523"/>
                  <a:pt x="9027" y="2518"/>
                </a:cubicBezTo>
                <a:lnTo>
                  <a:pt x="9010" y="2501"/>
                </a:lnTo>
                <a:lnTo>
                  <a:pt x="8982" y="2466"/>
                </a:lnTo>
                <a:lnTo>
                  <a:pt x="8930" y="2518"/>
                </a:lnTo>
                <a:cubicBezTo>
                  <a:pt x="8926" y="2523"/>
                  <a:pt x="8920" y="2525"/>
                  <a:pt x="8915" y="2525"/>
                </a:cubicBezTo>
                <a:cubicBezTo>
                  <a:pt x="8894" y="2525"/>
                  <a:pt x="8874" y="2496"/>
                  <a:pt x="8896" y="2478"/>
                </a:cubicBezTo>
                <a:lnTo>
                  <a:pt x="8913" y="2461"/>
                </a:lnTo>
                <a:lnTo>
                  <a:pt x="8942" y="2432"/>
                </a:lnTo>
                <a:lnTo>
                  <a:pt x="8896" y="2381"/>
                </a:lnTo>
                <a:cubicBezTo>
                  <a:pt x="8885" y="2370"/>
                  <a:pt x="8885" y="2353"/>
                  <a:pt x="8896" y="2347"/>
                </a:cubicBezTo>
                <a:cubicBezTo>
                  <a:pt x="8902" y="2341"/>
                  <a:pt x="8909" y="2338"/>
                  <a:pt x="8915" y="2338"/>
                </a:cubicBezTo>
                <a:cubicBezTo>
                  <a:pt x="8922" y="2338"/>
                  <a:pt x="8928" y="2341"/>
                  <a:pt x="8930" y="2347"/>
                </a:cubicBezTo>
                <a:lnTo>
                  <a:pt x="8947" y="2364"/>
                </a:lnTo>
                <a:cubicBezTo>
                  <a:pt x="8959" y="2370"/>
                  <a:pt x="8970" y="2381"/>
                  <a:pt x="8982" y="2392"/>
                </a:cubicBezTo>
                <a:lnTo>
                  <a:pt x="9027" y="2347"/>
                </a:lnTo>
                <a:cubicBezTo>
                  <a:pt x="9033" y="2341"/>
                  <a:pt x="9040" y="2338"/>
                  <a:pt x="9047" y="2338"/>
                </a:cubicBezTo>
                <a:close/>
                <a:moveTo>
                  <a:pt x="9474" y="2338"/>
                </a:moveTo>
                <a:cubicBezTo>
                  <a:pt x="9481" y="2338"/>
                  <a:pt x="9488" y="2341"/>
                  <a:pt x="9494" y="2347"/>
                </a:cubicBezTo>
                <a:cubicBezTo>
                  <a:pt x="9506" y="2353"/>
                  <a:pt x="9506" y="2370"/>
                  <a:pt x="9494" y="2381"/>
                </a:cubicBezTo>
                <a:lnTo>
                  <a:pt x="9477" y="2398"/>
                </a:lnTo>
                <a:lnTo>
                  <a:pt x="9443" y="2432"/>
                </a:lnTo>
                <a:lnTo>
                  <a:pt x="9494" y="2478"/>
                </a:lnTo>
                <a:cubicBezTo>
                  <a:pt x="9500" y="2489"/>
                  <a:pt x="9500" y="2506"/>
                  <a:pt x="9494" y="2518"/>
                </a:cubicBezTo>
                <a:cubicBezTo>
                  <a:pt x="9488" y="2521"/>
                  <a:pt x="9481" y="2522"/>
                  <a:pt x="9474" y="2522"/>
                </a:cubicBezTo>
                <a:cubicBezTo>
                  <a:pt x="9467" y="2522"/>
                  <a:pt x="9460" y="2521"/>
                  <a:pt x="9454" y="2518"/>
                </a:cubicBezTo>
                <a:lnTo>
                  <a:pt x="9437" y="2501"/>
                </a:lnTo>
                <a:cubicBezTo>
                  <a:pt x="9426" y="2489"/>
                  <a:pt x="9420" y="2478"/>
                  <a:pt x="9409" y="2466"/>
                </a:cubicBezTo>
                <a:lnTo>
                  <a:pt x="9358" y="2518"/>
                </a:lnTo>
                <a:cubicBezTo>
                  <a:pt x="9353" y="2523"/>
                  <a:pt x="9347" y="2525"/>
                  <a:pt x="9342" y="2525"/>
                </a:cubicBezTo>
                <a:cubicBezTo>
                  <a:pt x="9321" y="2525"/>
                  <a:pt x="9301" y="2496"/>
                  <a:pt x="9323" y="2478"/>
                </a:cubicBezTo>
                <a:lnTo>
                  <a:pt x="9340" y="2461"/>
                </a:lnTo>
                <a:lnTo>
                  <a:pt x="9369" y="2432"/>
                </a:lnTo>
                <a:lnTo>
                  <a:pt x="9323" y="2381"/>
                </a:lnTo>
                <a:cubicBezTo>
                  <a:pt x="9312" y="2370"/>
                  <a:pt x="9312" y="2353"/>
                  <a:pt x="9323" y="2347"/>
                </a:cubicBezTo>
                <a:cubicBezTo>
                  <a:pt x="9326" y="2341"/>
                  <a:pt x="9332" y="2338"/>
                  <a:pt x="9338" y="2338"/>
                </a:cubicBezTo>
                <a:cubicBezTo>
                  <a:pt x="9345" y="2338"/>
                  <a:pt x="9352" y="2341"/>
                  <a:pt x="9358" y="2347"/>
                </a:cubicBezTo>
                <a:lnTo>
                  <a:pt x="9375" y="2364"/>
                </a:lnTo>
                <a:cubicBezTo>
                  <a:pt x="9386" y="2370"/>
                  <a:pt x="9397" y="2381"/>
                  <a:pt x="9409" y="2392"/>
                </a:cubicBezTo>
                <a:lnTo>
                  <a:pt x="9454" y="2347"/>
                </a:lnTo>
                <a:cubicBezTo>
                  <a:pt x="9460" y="2341"/>
                  <a:pt x="9467" y="2338"/>
                  <a:pt x="9474" y="2338"/>
                </a:cubicBezTo>
                <a:close/>
                <a:moveTo>
                  <a:pt x="9901" y="2338"/>
                </a:moveTo>
                <a:cubicBezTo>
                  <a:pt x="9909" y="2338"/>
                  <a:pt x="9916" y="2341"/>
                  <a:pt x="9921" y="2347"/>
                </a:cubicBezTo>
                <a:cubicBezTo>
                  <a:pt x="9933" y="2353"/>
                  <a:pt x="9933" y="2370"/>
                  <a:pt x="9921" y="2381"/>
                </a:cubicBezTo>
                <a:lnTo>
                  <a:pt x="9904" y="2398"/>
                </a:lnTo>
                <a:cubicBezTo>
                  <a:pt x="9893" y="2410"/>
                  <a:pt x="9881" y="2421"/>
                  <a:pt x="9870" y="2432"/>
                </a:cubicBezTo>
                <a:lnTo>
                  <a:pt x="9921" y="2478"/>
                </a:lnTo>
                <a:cubicBezTo>
                  <a:pt x="9939" y="2496"/>
                  <a:pt x="9922" y="2525"/>
                  <a:pt x="9900" y="2525"/>
                </a:cubicBezTo>
                <a:cubicBezTo>
                  <a:pt x="9894" y="2525"/>
                  <a:pt x="9887" y="2523"/>
                  <a:pt x="9881" y="2518"/>
                </a:cubicBezTo>
                <a:lnTo>
                  <a:pt x="9864" y="2501"/>
                </a:lnTo>
                <a:lnTo>
                  <a:pt x="9836" y="2466"/>
                </a:lnTo>
                <a:lnTo>
                  <a:pt x="9785" y="2518"/>
                </a:lnTo>
                <a:cubicBezTo>
                  <a:pt x="9780" y="2523"/>
                  <a:pt x="9774" y="2525"/>
                  <a:pt x="9769" y="2525"/>
                </a:cubicBezTo>
                <a:cubicBezTo>
                  <a:pt x="9748" y="2525"/>
                  <a:pt x="9728" y="2496"/>
                  <a:pt x="9750" y="2478"/>
                </a:cubicBezTo>
                <a:lnTo>
                  <a:pt x="9768" y="2461"/>
                </a:lnTo>
                <a:cubicBezTo>
                  <a:pt x="9773" y="2449"/>
                  <a:pt x="9785" y="2444"/>
                  <a:pt x="9796" y="2432"/>
                </a:cubicBezTo>
                <a:lnTo>
                  <a:pt x="9750" y="2381"/>
                </a:lnTo>
                <a:cubicBezTo>
                  <a:pt x="9739" y="2370"/>
                  <a:pt x="9739" y="2353"/>
                  <a:pt x="9750" y="2347"/>
                </a:cubicBezTo>
                <a:cubicBezTo>
                  <a:pt x="9753" y="2341"/>
                  <a:pt x="9759" y="2338"/>
                  <a:pt x="9765" y="2338"/>
                </a:cubicBezTo>
                <a:cubicBezTo>
                  <a:pt x="9772" y="2338"/>
                  <a:pt x="9779" y="2341"/>
                  <a:pt x="9785" y="2347"/>
                </a:cubicBezTo>
                <a:lnTo>
                  <a:pt x="9802" y="2364"/>
                </a:lnTo>
                <a:lnTo>
                  <a:pt x="9836" y="2392"/>
                </a:lnTo>
                <a:lnTo>
                  <a:pt x="9881" y="2347"/>
                </a:lnTo>
                <a:cubicBezTo>
                  <a:pt x="9887" y="2341"/>
                  <a:pt x="9894" y="2338"/>
                  <a:pt x="9901" y="2338"/>
                </a:cubicBezTo>
                <a:close/>
                <a:moveTo>
                  <a:pt x="10329" y="2338"/>
                </a:moveTo>
                <a:cubicBezTo>
                  <a:pt x="10336" y="2338"/>
                  <a:pt x="10343" y="2341"/>
                  <a:pt x="10348" y="2347"/>
                </a:cubicBezTo>
                <a:cubicBezTo>
                  <a:pt x="10360" y="2353"/>
                  <a:pt x="10360" y="2370"/>
                  <a:pt x="10348" y="2381"/>
                </a:cubicBezTo>
                <a:lnTo>
                  <a:pt x="10331" y="2398"/>
                </a:lnTo>
                <a:lnTo>
                  <a:pt x="10297" y="2432"/>
                </a:lnTo>
                <a:lnTo>
                  <a:pt x="10348" y="2478"/>
                </a:lnTo>
                <a:cubicBezTo>
                  <a:pt x="10366" y="2496"/>
                  <a:pt x="10349" y="2525"/>
                  <a:pt x="10327" y="2525"/>
                </a:cubicBezTo>
                <a:cubicBezTo>
                  <a:pt x="10321" y="2525"/>
                  <a:pt x="10315" y="2523"/>
                  <a:pt x="10309" y="2518"/>
                </a:cubicBezTo>
                <a:lnTo>
                  <a:pt x="10292" y="2501"/>
                </a:lnTo>
                <a:cubicBezTo>
                  <a:pt x="10280" y="2489"/>
                  <a:pt x="10274" y="2478"/>
                  <a:pt x="10263" y="2466"/>
                </a:cubicBezTo>
                <a:lnTo>
                  <a:pt x="10212" y="2518"/>
                </a:lnTo>
                <a:cubicBezTo>
                  <a:pt x="10207" y="2523"/>
                  <a:pt x="10201" y="2525"/>
                  <a:pt x="10196" y="2525"/>
                </a:cubicBezTo>
                <a:cubicBezTo>
                  <a:pt x="10175" y="2525"/>
                  <a:pt x="10155" y="2496"/>
                  <a:pt x="10178" y="2478"/>
                </a:cubicBezTo>
                <a:lnTo>
                  <a:pt x="10195" y="2461"/>
                </a:lnTo>
                <a:lnTo>
                  <a:pt x="10223" y="2432"/>
                </a:lnTo>
                <a:lnTo>
                  <a:pt x="10178" y="2381"/>
                </a:lnTo>
                <a:cubicBezTo>
                  <a:pt x="10166" y="2370"/>
                  <a:pt x="10166" y="2353"/>
                  <a:pt x="10178" y="2347"/>
                </a:cubicBezTo>
                <a:cubicBezTo>
                  <a:pt x="10180" y="2341"/>
                  <a:pt x="10186" y="2338"/>
                  <a:pt x="10193" y="2338"/>
                </a:cubicBezTo>
                <a:cubicBezTo>
                  <a:pt x="10199" y="2338"/>
                  <a:pt x="10206" y="2341"/>
                  <a:pt x="10212" y="2347"/>
                </a:cubicBezTo>
                <a:lnTo>
                  <a:pt x="10229" y="2364"/>
                </a:lnTo>
                <a:lnTo>
                  <a:pt x="10263" y="2392"/>
                </a:lnTo>
                <a:lnTo>
                  <a:pt x="10309" y="2347"/>
                </a:lnTo>
                <a:cubicBezTo>
                  <a:pt x="10314" y="2341"/>
                  <a:pt x="10321" y="2338"/>
                  <a:pt x="10329" y="2338"/>
                </a:cubicBezTo>
                <a:close/>
                <a:moveTo>
                  <a:pt x="10756" y="2338"/>
                </a:moveTo>
                <a:cubicBezTo>
                  <a:pt x="10763" y="2338"/>
                  <a:pt x="10770" y="2341"/>
                  <a:pt x="10776" y="2347"/>
                </a:cubicBezTo>
                <a:cubicBezTo>
                  <a:pt x="10787" y="2353"/>
                  <a:pt x="10787" y="2370"/>
                  <a:pt x="10776" y="2381"/>
                </a:cubicBezTo>
                <a:lnTo>
                  <a:pt x="10759" y="2398"/>
                </a:lnTo>
                <a:lnTo>
                  <a:pt x="10724" y="2432"/>
                </a:lnTo>
                <a:lnTo>
                  <a:pt x="10776" y="2478"/>
                </a:lnTo>
                <a:cubicBezTo>
                  <a:pt x="10794" y="2496"/>
                  <a:pt x="10776" y="2525"/>
                  <a:pt x="10754" y="2525"/>
                </a:cubicBezTo>
                <a:cubicBezTo>
                  <a:pt x="10748" y="2525"/>
                  <a:pt x="10742" y="2523"/>
                  <a:pt x="10736" y="2518"/>
                </a:cubicBezTo>
                <a:lnTo>
                  <a:pt x="10719" y="2501"/>
                </a:lnTo>
                <a:lnTo>
                  <a:pt x="10690" y="2466"/>
                </a:lnTo>
                <a:cubicBezTo>
                  <a:pt x="10673" y="2484"/>
                  <a:pt x="10656" y="2501"/>
                  <a:pt x="10639" y="2518"/>
                </a:cubicBezTo>
                <a:cubicBezTo>
                  <a:pt x="10633" y="2521"/>
                  <a:pt x="10628" y="2522"/>
                  <a:pt x="10622" y="2522"/>
                </a:cubicBezTo>
                <a:cubicBezTo>
                  <a:pt x="10616" y="2522"/>
                  <a:pt x="10610" y="2521"/>
                  <a:pt x="10605" y="2518"/>
                </a:cubicBezTo>
                <a:cubicBezTo>
                  <a:pt x="10593" y="2506"/>
                  <a:pt x="10593" y="2489"/>
                  <a:pt x="10605" y="2478"/>
                </a:cubicBezTo>
                <a:lnTo>
                  <a:pt x="10622" y="2461"/>
                </a:lnTo>
                <a:lnTo>
                  <a:pt x="10650" y="2432"/>
                </a:lnTo>
                <a:lnTo>
                  <a:pt x="10605" y="2381"/>
                </a:lnTo>
                <a:cubicBezTo>
                  <a:pt x="10587" y="2364"/>
                  <a:pt x="10603" y="2339"/>
                  <a:pt x="10622" y="2339"/>
                </a:cubicBezTo>
                <a:cubicBezTo>
                  <a:pt x="10628" y="2339"/>
                  <a:pt x="10634" y="2342"/>
                  <a:pt x="10639" y="2347"/>
                </a:cubicBezTo>
                <a:lnTo>
                  <a:pt x="10656" y="2364"/>
                </a:lnTo>
                <a:lnTo>
                  <a:pt x="10690" y="2392"/>
                </a:lnTo>
                <a:lnTo>
                  <a:pt x="10736" y="2347"/>
                </a:lnTo>
                <a:cubicBezTo>
                  <a:pt x="10741" y="2341"/>
                  <a:pt x="10749" y="2338"/>
                  <a:pt x="10756" y="2338"/>
                </a:cubicBezTo>
                <a:close/>
                <a:moveTo>
                  <a:pt x="11183" y="2338"/>
                </a:moveTo>
                <a:cubicBezTo>
                  <a:pt x="11190" y="2338"/>
                  <a:pt x="11197" y="2341"/>
                  <a:pt x="11203" y="2347"/>
                </a:cubicBezTo>
                <a:cubicBezTo>
                  <a:pt x="11208" y="2353"/>
                  <a:pt x="11208" y="2370"/>
                  <a:pt x="11203" y="2381"/>
                </a:cubicBezTo>
                <a:lnTo>
                  <a:pt x="11186" y="2398"/>
                </a:lnTo>
                <a:cubicBezTo>
                  <a:pt x="11174" y="2410"/>
                  <a:pt x="11163" y="2421"/>
                  <a:pt x="11151" y="2432"/>
                </a:cubicBezTo>
                <a:lnTo>
                  <a:pt x="11203" y="2478"/>
                </a:lnTo>
                <a:cubicBezTo>
                  <a:pt x="11208" y="2489"/>
                  <a:pt x="11208" y="2506"/>
                  <a:pt x="11203" y="2518"/>
                </a:cubicBezTo>
                <a:cubicBezTo>
                  <a:pt x="11197" y="2521"/>
                  <a:pt x="11190" y="2522"/>
                  <a:pt x="11183" y="2522"/>
                </a:cubicBezTo>
                <a:cubicBezTo>
                  <a:pt x="11176" y="2522"/>
                  <a:pt x="11169" y="2521"/>
                  <a:pt x="11163" y="2518"/>
                </a:cubicBezTo>
                <a:lnTo>
                  <a:pt x="11146" y="2501"/>
                </a:lnTo>
                <a:lnTo>
                  <a:pt x="11117" y="2466"/>
                </a:lnTo>
                <a:lnTo>
                  <a:pt x="11066" y="2518"/>
                </a:lnTo>
                <a:cubicBezTo>
                  <a:pt x="11061" y="2523"/>
                  <a:pt x="11056" y="2525"/>
                  <a:pt x="11050" y="2525"/>
                </a:cubicBezTo>
                <a:cubicBezTo>
                  <a:pt x="11030" y="2525"/>
                  <a:pt x="11009" y="2496"/>
                  <a:pt x="11032" y="2478"/>
                </a:cubicBezTo>
                <a:lnTo>
                  <a:pt x="11049" y="2461"/>
                </a:lnTo>
                <a:lnTo>
                  <a:pt x="11077" y="2432"/>
                </a:lnTo>
                <a:lnTo>
                  <a:pt x="11032" y="2381"/>
                </a:lnTo>
                <a:cubicBezTo>
                  <a:pt x="11021" y="2370"/>
                  <a:pt x="11021" y="2353"/>
                  <a:pt x="11032" y="2347"/>
                </a:cubicBezTo>
                <a:cubicBezTo>
                  <a:pt x="11035" y="2341"/>
                  <a:pt x="11040" y="2338"/>
                  <a:pt x="11047" y="2338"/>
                </a:cubicBezTo>
                <a:cubicBezTo>
                  <a:pt x="11053" y="2338"/>
                  <a:pt x="11060" y="2341"/>
                  <a:pt x="11066" y="2347"/>
                </a:cubicBezTo>
                <a:lnTo>
                  <a:pt x="11083" y="2364"/>
                </a:lnTo>
                <a:cubicBezTo>
                  <a:pt x="11095" y="2370"/>
                  <a:pt x="11106" y="2381"/>
                  <a:pt x="11117" y="2392"/>
                </a:cubicBezTo>
                <a:lnTo>
                  <a:pt x="11163" y="2347"/>
                </a:lnTo>
                <a:cubicBezTo>
                  <a:pt x="11169" y="2341"/>
                  <a:pt x="11176" y="2338"/>
                  <a:pt x="11183" y="2338"/>
                </a:cubicBezTo>
                <a:close/>
                <a:moveTo>
                  <a:pt x="11610" y="2338"/>
                </a:moveTo>
                <a:cubicBezTo>
                  <a:pt x="11617" y="2338"/>
                  <a:pt x="11624" y="2341"/>
                  <a:pt x="11630" y="2347"/>
                </a:cubicBezTo>
                <a:cubicBezTo>
                  <a:pt x="11641" y="2353"/>
                  <a:pt x="11641" y="2370"/>
                  <a:pt x="11630" y="2381"/>
                </a:cubicBezTo>
                <a:lnTo>
                  <a:pt x="11613" y="2398"/>
                </a:lnTo>
                <a:lnTo>
                  <a:pt x="11579" y="2432"/>
                </a:lnTo>
                <a:lnTo>
                  <a:pt x="11630" y="2478"/>
                </a:lnTo>
                <a:cubicBezTo>
                  <a:pt x="11648" y="2496"/>
                  <a:pt x="11630" y="2525"/>
                  <a:pt x="11608" y="2525"/>
                </a:cubicBezTo>
                <a:cubicBezTo>
                  <a:pt x="11602" y="2525"/>
                  <a:pt x="11596" y="2523"/>
                  <a:pt x="11590" y="2518"/>
                </a:cubicBezTo>
                <a:lnTo>
                  <a:pt x="11573" y="2501"/>
                </a:lnTo>
                <a:cubicBezTo>
                  <a:pt x="11562" y="2489"/>
                  <a:pt x="11556" y="2478"/>
                  <a:pt x="11544" y="2466"/>
                </a:cubicBezTo>
                <a:lnTo>
                  <a:pt x="11493" y="2518"/>
                </a:lnTo>
                <a:cubicBezTo>
                  <a:pt x="11488" y="2523"/>
                  <a:pt x="11483" y="2525"/>
                  <a:pt x="11477" y="2525"/>
                </a:cubicBezTo>
                <a:cubicBezTo>
                  <a:pt x="11457" y="2525"/>
                  <a:pt x="11437" y="2496"/>
                  <a:pt x="11459" y="2478"/>
                </a:cubicBezTo>
                <a:lnTo>
                  <a:pt x="11476" y="2461"/>
                </a:lnTo>
                <a:cubicBezTo>
                  <a:pt x="11482" y="2449"/>
                  <a:pt x="11493" y="2444"/>
                  <a:pt x="11505" y="2432"/>
                </a:cubicBezTo>
                <a:lnTo>
                  <a:pt x="11459" y="2381"/>
                </a:lnTo>
                <a:cubicBezTo>
                  <a:pt x="11448" y="2370"/>
                  <a:pt x="11448" y="2353"/>
                  <a:pt x="11459" y="2347"/>
                </a:cubicBezTo>
                <a:cubicBezTo>
                  <a:pt x="11462" y="2341"/>
                  <a:pt x="11468" y="2338"/>
                  <a:pt x="11474" y="2338"/>
                </a:cubicBezTo>
                <a:cubicBezTo>
                  <a:pt x="11480" y="2338"/>
                  <a:pt x="11488" y="2341"/>
                  <a:pt x="11493" y="2347"/>
                </a:cubicBezTo>
                <a:lnTo>
                  <a:pt x="11510" y="2364"/>
                </a:lnTo>
                <a:lnTo>
                  <a:pt x="11544" y="2392"/>
                </a:lnTo>
                <a:lnTo>
                  <a:pt x="11590" y="2347"/>
                </a:lnTo>
                <a:cubicBezTo>
                  <a:pt x="11596" y="2341"/>
                  <a:pt x="11603" y="2338"/>
                  <a:pt x="11610" y="2338"/>
                </a:cubicBezTo>
                <a:close/>
                <a:moveTo>
                  <a:pt x="12037" y="2338"/>
                </a:moveTo>
                <a:cubicBezTo>
                  <a:pt x="12044" y="2338"/>
                  <a:pt x="12051" y="2341"/>
                  <a:pt x="12057" y="2347"/>
                </a:cubicBezTo>
                <a:cubicBezTo>
                  <a:pt x="12068" y="2353"/>
                  <a:pt x="12068" y="2370"/>
                  <a:pt x="12057" y="2381"/>
                </a:cubicBezTo>
                <a:lnTo>
                  <a:pt x="12040" y="2398"/>
                </a:lnTo>
                <a:cubicBezTo>
                  <a:pt x="12029" y="2410"/>
                  <a:pt x="12017" y="2421"/>
                  <a:pt x="12006" y="2432"/>
                </a:cubicBezTo>
                <a:lnTo>
                  <a:pt x="12057" y="2478"/>
                </a:lnTo>
                <a:cubicBezTo>
                  <a:pt x="12075" y="2496"/>
                  <a:pt x="12057" y="2525"/>
                  <a:pt x="12035" y="2525"/>
                </a:cubicBezTo>
                <a:cubicBezTo>
                  <a:pt x="12029" y="2525"/>
                  <a:pt x="12023" y="2523"/>
                  <a:pt x="12017" y="2518"/>
                </a:cubicBezTo>
                <a:lnTo>
                  <a:pt x="12000" y="2501"/>
                </a:lnTo>
                <a:lnTo>
                  <a:pt x="11972" y="2466"/>
                </a:lnTo>
                <a:lnTo>
                  <a:pt x="11920" y="2518"/>
                </a:lnTo>
                <a:cubicBezTo>
                  <a:pt x="11916" y="2523"/>
                  <a:pt x="11910" y="2525"/>
                  <a:pt x="11905" y="2525"/>
                </a:cubicBezTo>
                <a:cubicBezTo>
                  <a:pt x="11884" y="2525"/>
                  <a:pt x="11864" y="2496"/>
                  <a:pt x="11886" y="2478"/>
                </a:cubicBezTo>
                <a:lnTo>
                  <a:pt x="11903" y="2461"/>
                </a:lnTo>
                <a:cubicBezTo>
                  <a:pt x="11909" y="2449"/>
                  <a:pt x="11920" y="2444"/>
                  <a:pt x="11932" y="2432"/>
                </a:cubicBezTo>
                <a:lnTo>
                  <a:pt x="11886" y="2381"/>
                </a:lnTo>
                <a:cubicBezTo>
                  <a:pt x="11875" y="2370"/>
                  <a:pt x="11875" y="2353"/>
                  <a:pt x="11886" y="2347"/>
                </a:cubicBezTo>
                <a:cubicBezTo>
                  <a:pt x="11889" y="2341"/>
                  <a:pt x="11895" y="2338"/>
                  <a:pt x="11901" y="2338"/>
                </a:cubicBezTo>
                <a:cubicBezTo>
                  <a:pt x="11908" y="2338"/>
                  <a:pt x="11915" y="2341"/>
                  <a:pt x="11920" y="2347"/>
                </a:cubicBezTo>
                <a:lnTo>
                  <a:pt x="11937" y="2364"/>
                </a:lnTo>
                <a:lnTo>
                  <a:pt x="11972" y="2392"/>
                </a:lnTo>
                <a:lnTo>
                  <a:pt x="12017" y="2347"/>
                </a:lnTo>
                <a:cubicBezTo>
                  <a:pt x="12023" y="2341"/>
                  <a:pt x="12030" y="2338"/>
                  <a:pt x="12037" y="2338"/>
                </a:cubicBezTo>
                <a:close/>
                <a:moveTo>
                  <a:pt x="12464" y="2338"/>
                </a:moveTo>
                <a:cubicBezTo>
                  <a:pt x="12471" y="2338"/>
                  <a:pt x="12478" y="2341"/>
                  <a:pt x="12484" y="2347"/>
                </a:cubicBezTo>
                <a:cubicBezTo>
                  <a:pt x="12496" y="2353"/>
                  <a:pt x="12496" y="2370"/>
                  <a:pt x="12484" y="2381"/>
                </a:cubicBezTo>
                <a:lnTo>
                  <a:pt x="12467" y="2398"/>
                </a:lnTo>
                <a:lnTo>
                  <a:pt x="12433" y="2432"/>
                </a:lnTo>
                <a:lnTo>
                  <a:pt x="12484" y="2478"/>
                </a:lnTo>
                <a:cubicBezTo>
                  <a:pt x="12502" y="2496"/>
                  <a:pt x="12485" y="2525"/>
                  <a:pt x="12462" y="2525"/>
                </a:cubicBezTo>
                <a:cubicBezTo>
                  <a:pt x="12456" y="2525"/>
                  <a:pt x="12450" y="2523"/>
                  <a:pt x="12444" y="2518"/>
                </a:cubicBezTo>
                <a:lnTo>
                  <a:pt x="12427" y="2501"/>
                </a:lnTo>
                <a:lnTo>
                  <a:pt x="12399" y="2466"/>
                </a:lnTo>
                <a:lnTo>
                  <a:pt x="12347" y="2518"/>
                </a:lnTo>
                <a:cubicBezTo>
                  <a:pt x="12342" y="2521"/>
                  <a:pt x="12335" y="2522"/>
                  <a:pt x="12328" y="2522"/>
                </a:cubicBezTo>
                <a:cubicBezTo>
                  <a:pt x="12322" y="2522"/>
                  <a:pt x="12316" y="2521"/>
                  <a:pt x="12313" y="2518"/>
                </a:cubicBezTo>
                <a:cubicBezTo>
                  <a:pt x="12302" y="2506"/>
                  <a:pt x="12302" y="2489"/>
                  <a:pt x="12313" y="2478"/>
                </a:cubicBezTo>
                <a:lnTo>
                  <a:pt x="12330" y="2461"/>
                </a:lnTo>
                <a:lnTo>
                  <a:pt x="12359" y="2432"/>
                </a:lnTo>
                <a:lnTo>
                  <a:pt x="12313" y="2381"/>
                </a:lnTo>
                <a:cubicBezTo>
                  <a:pt x="12302" y="2370"/>
                  <a:pt x="12302" y="2353"/>
                  <a:pt x="12313" y="2347"/>
                </a:cubicBezTo>
                <a:cubicBezTo>
                  <a:pt x="12316" y="2341"/>
                  <a:pt x="12322" y="2338"/>
                  <a:pt x="12328" y="2338"/>
                </a:cubicBezTo>
                <a:cubicBezTo>
                  <a:pt x="12335" y="2338"/>
                  <a:pt x="12342" y="2341"/>
                  <a:pt x="12347" y="2347"/>
                </a:cubicBezTo>
                <a:lnTo>
                  <a:pt x="12365" y="2364"/>
                </a:lnTo>
                <a:cubicBezTo>
                  <a:pt x="12376" y="2370"/>
                  <a:pt x="12387" y="2381"/>
                  <a:pt x="12399" y="2392"/>
                </a:cubicBezTo>
                <a:lnTo>
                  <a:pt x="12444" y="2347"/>
                </a:lnTo>
                <a:cubicBezTo>
                  <a:pt x="12450" y="2341"/>
                  <a:pt x="12457" y="2338"/>
                  <a:pt x="12464" y="2338"/>
                </a:cubicBezTo>
                <a:close/>
                <a:moveTo>
                  <a:pt x="12891" y="2338"/>
                </a:moveTo>
                <a:cubicBezTo>
                  <a:pt x="12898" y="2338"/>
                  <a:pt x="12906" y="2341"/>
                  <a:pt x="12911" y="2347"/>
                </a:cubicBezTo>
                <a:cubicBezTo>
                  <a:pt x="12917" y="2353"/>
                  <a:pt x="12917" y="2370"/>
                  <a:pt x="12911" y="2381"/>
                </a:cubicBezTo>
                <a:lnTo>
                  <a:pt x="12894" y="2398"/>
                </a:lnTo>
                <a:lnTo>
                  <a:pt x="12860" y="2432"/>
                </a:lnTo>
                <a:lnTo>
                  <a:pt x="12911" y="2478"/>
                </a:lnTo>
                <a:cubicBezTo>
                  <a:pt x="12917" y="2489"/>
                  <a:pt x="12917" y="2506"/>
                  <a:pt x="12911" y="2518"/>
                </a:cubicBezTo>
                <a:cubicBezTo>
                  <a:pt x="12906" y="2521"/>
                  <a:pt x="12898" y="2522"/>
                  <a:pt x="12891" y="2522"/>
                </a:cubicBezTo>
                <a:cubicBezTo>
                  <a:pt x="12884" y="2522"/>
                  <a:pt x="12877" y="2521"/>
                  <a:pt x="12871" y="2518"/>
                </a:cubicBezTo>
                <a:lnTo>
                  <a:pt x="12854" y="2501"/>
                </a:lnTo>
                <a:lnTo>
                  <a:pt x="12826" y="2466"/>
                </a:lnTo>
                <a:lnTo>
                  <a:pt x="12775" y="2518"/>
                </a:lnTo>
                <a:cubicBezTo>
                  <a:pt x="12770" y="2523"/>
                  <a:pt x="12764" y="2525"/>
                  <a:pt x="12759" y="2525"/>
                </a:cubicBezTo>
                <a:cubicBezTo>
                  <a:pt x="12738" y="2525"/>
                  <a:pt x="12718" y="2496"/>
                  <a:pt x="12740" y="2478"/>
                </a:cubicBezTo>
                <a:lnTo>
                  <a:pt x="12758" y="2461"/>
                </a:lnTo>
                <a:lnTo>
                  <a:pt x="12786" y="2432"/>
                </a:lnTo>
                <a:lnTo>
                  <a:pt x="12740" y="2381"/>
                </a:lnTo>
                <a:cubicBezTo>
                  <a:pt x="12729" y="2370"/>
                  <a:pt x="12729" y="2353"/>
                  <a:pt x="12740" y="2347"/>
                </a:cubicBezTo>
                <a:cubicBezTo>
                  <a:pt x="12743" y="2341"/>
                  <a:pt x="12749" y="2338"/>
                  <a:pt x="12755" y="2338"/>
                </a:cubicBezTo>
                <a:cubicBezTo>
                  <a:pt x="12762" y="2338"/>
                  <a:pt x="12769" y="2341"/>
                  <a:pt x="12775" y="2347"/>
                </a:cubicBezTo>
                <a:lnTo>
                  <a:pt x="12792" y="2364"/>
                </a:lnTo>
                <a:cubicBezTo>
                  <a:pt x="12803" y="2370"/>
                  <a:pt x="12814" y="2381"/>
                  <a:pt x="12826" y="2392"/>
                </a:cubicBezTo>
                <a:lnTo>
                  <a:pt x="12871" y="2347"/>
                </a:lnTo>
                <a:cubicBezTo>
                  <a:pt x="12877" y="2341"/>
                  <a:pt x="12884" y="2338"/>
                  <a:pt x="12891" y="2338"/>
                </a:cubicBezTo>
                <a:close/>
                <a:moveTo>
                  <a:pt x="245" y="0"/>
                </a:moveTo>
                <a:lnTo>
                  <a:pt x="245" y="75"/>
                </a:lnTo>
                <a:cubicBezTo>
                  <a:pt x="251" y="109"/>
                  <a:pt x="251" y="149"/>
                  <a:pt x="245" y="183"/>
                </a:cubicBezTo>
                <a:cubicBezTo>
                  <a:pt x="240" y="206"/>
                  <a:pt x="240" y="228"/>
                  <a:pt x="234" y="245"/>
                </a:cubicBezTo>
                <a:cubicBezTo>
                  <a:pt x="222" y="268"/>
                  <a:pt x="205" y="274"/>
                  <a:pt x="205" y="302"/>
                </a:cubicBezTo>
                <a:cubicBezTo>
                  <a:pt x="143" y="302"/>
                  <a:pt x="86" y="393"/>
                  <a:pt x="63" y="445"/>
                </a:cubicBezTo>
                <a:cubicBezTo>
                  <a:pt x="40" y="479"/>
                  <a:pt x="46" y="519"/>
                  <a:pt x="69" y="547"/>
                </a:cubicBezTo>
                <a:cubicBezTo>
                  <a:pt x="72" y="546"/>
                  <a:pt x="75" y="545"/>
                  <a:pt x="77" y="545"/>
                </a:cubicBezTo>
                <a:cubicBezTo>
                  <a:pt x="84" y="545"/>
                  <a:pt x="89" y="549"/>
                  <a:pt x="97" y="553"/>
                </a:cubicBezTo>
                <a:cubicBezTo>
                  <a:pt x="103" y="564"/>
                  <a:pt x="103" y="581"/>
                  <a:pt x="97" y="593"/>
                </a:cubicBezTo>
                <a:lnTo>
                  <a:pt x="91" y="593"/>
                </a:lnTo>
                <a:cubicBezTo>
                  <a:pt x="97" y="616"/>
                  <a:pt x="109" y="638"/>
                  <a:pt x="114" y="661"/>
                </a:cubicBezTo>
                <a:cubicBezTo>
                  <a:pt x="131" y="690"/>
                  <a:pt x="143" y="718"/>
                  <a:pt x="148" y="747"/>
                </a:cubicBezTo>
                <a:cubicBezTo>
                  <a:pt x="148" y="786"/>
                  <a:pt x="143" y="832"/>
                  <a:pt x="137" y="866"/>
                </a:cubicBezTo>
                <a:cubicBezTo>
                  <a:pt x="126" y="900"/>
                  <a:pt x="137" y="929"/>
                  <a:pt x="120" y="957"/>
                </a:cubicBezTo>
                <a:cubicBezTo>
                  <a:pt x="109" y="974"/>
                  <a:pt x="97" y="986"/>
                  <a:pt x="74" y="991"/>
                </a:cubicBezTo>
                <a:cubicBezTo>
                  <a:pt x="86" y="991"/>
                  <a:pt x="91" y="997"/>
                  <a:pt x="97" y="1003"/>
                </a:cubicBezTo>
                <a:cubicBezTo>
                  <a:pt x="103" y="1014"/>
                  <a:pt x="103" y="1031"/>
                  <a:pt x="97" y="1037"/>
                </a:cubicBezTo>
                <a:lnTo>
                  <a:pt x="80" y="1054"/>
                </a:lnTo>
                <a:lnTo>
                  <a:pt x="46" y="1088"/>
                </a:lnTo>
                <a:lnTo>
                  <a:pt x="97" y="1134"/>
                </a:lnTo>
                <a:cubicBezTo>
                  <a:pt x="115" y="1156"/>
                  <a:pt x="95" y="1181"/>
                  <a:pt x="75" y="1181"/>
                </a:cubicBezTo>
                <a:cubicBezTo>
                  <a:pt x="69" y="1181"/>
                  <a:pt x="62" y="1179"/>
                  <a:pt x="57" y="1174"/>
                </a:cubicBezTo>
                <a:lnTo>
                  <a:pt x="40" y="1157"/>
                </a:lnTo>
                <a:lnTo>
                  <a:pt x="12" y="1128"/>
                </a:lnTo>
                <a:cubicBezTo>
                  <a:pt x="0" y="1196"/>
                  <a:pt x="0" y="1265"/>
                  <a:pt x="6" y="1327"/>
                </a:cubicBezTo>
                <a:cubicBezTo>
                  <a:pt x="0" y="1367"/>
                  <a:pt x="0" y="1407"/>
                  <a:pt x="6" y="1447"/>
                </a:cubicBezTo>
                <a:cubicBezTo>
                  <a:pt x="6" y="1464"/>
                  <a:pt x="12" y="1476"/>
                  <a:pt x="17" y="1487"/>
                </a:cubicBezTo>
                <a:lnTo>
                  <a:pt x="52" y="1447"/>
                </a:lnTo>
                <a:cubicBezTo>
                  <a:pt x="57" y="1444"/>
                  <a:pt x="64" y="1443"/>
                  <a:pt x="72" y="1443"/>
                </a:cubicBezTo>
                <a:cubicBezTo>
                  <a:pt x="79" y="1443"/>
                  <a:pt x="86" y="1444"/>
                  <a:pt x="91" y="1447"/>
                </a:cubicBezTo>
                <a:cubicBezTo>
                  <a:pt x="103" y="1458"/>
                  <a:pt x="103" y="1476"/>
                  <a:pt x="91" y="1487"/>
                </a:cubicBezTo>
                <a:lnTo>
                  <a:pt x="74" y="1504"/>
                </a:lnTo>
                <a:cubicBezTo>
                  <a:pt x="63" y="1515"/>
                  <a:pt x="57" y="1527"/>
                  <a:pt x="46" y="1538"/>
                </a:cubicBezTo>
                <a:lnTo>
                  <a:pt x="91" y="1584"/>
                </a:lnTo>
                <a:cubicBezTo>
                  <a:pt x="103" y="1595"/>
                  <a:pt x="103" y="1607"/>
                  <a:pt x="91" y="1618"/>
                </a:cubicBezTo>
                <a:cubicBezTo>
                  <a:pt x="114" y="1646"/>
                  <a:pt x="114" y="1663"/>
                  <a:pt x="114" y="1703"/>
                </a:cubicBezTo>
                <a:cubicBezTo>
                  <a:pt x="114" y="1720"/>
                  <a:pt x="114" y="1743"/>
                  <a:pt x="114" y="1760"/>
                </a:cubicBezTo>
                <a:cubicBezTo>
                  <a:pt x="109" y="1777"/>
                  <a:pt x="97" y="1777"/>
                  <a:pt x="86" y="1789"/>
                </a:cubicBezTo>
                <a:cubicBezTo>
                  <a:pt x="69" y="1829"/>
                  <a:pt x="52" y="1863"/>
                  <a:pt x="46" y="1903"/>
                </a:cubicBezTo>
                <a:lnTo>
                  <a:pt x="52" y="1897"/>
                </a:lnTo>
                <a:cubicBezTo>
                  <a:pt x="57" y="1891"/>
                  <a:pt x="64" y="1888"/>
                  <a:pt x="72" y="1888"/>
                </a:cubicBezTo>
                <a:cubicBezTo>
                  <a:pt x="79" y="1888"/>
                  <a:pt x="86" y="1891"/>
                  <a:pt x="91" y="1897"/>
                </a:cubicBezTo>
                <a:cubicBezTo>
                  <a:pt x="97" y="1908"/>
                  <a:pt x="97" y="1925"/>
                  <a:pt x="91" y="1937"/>
                </a:cubicBezTo>
                <a:lnTo>
                  <a:pt x="74" y="1954"/>
                </a:lnTo>
                <a:cubicBezTo>
                  <a:pt x="63" y="1960"/>
                  <a:pt x="52" y="1971"/>
                  <a:pt x="40" y="1982"/>
                </a:cubicBezTo>
                <a:lnTo>
                  <a:pt x="91" y="2034"/>
                </a:lnTo>
                <a:cubicBezTo>
                  <a:pt x="109" y="2051"/>
                  <a:pt x="90" y="2078"/>
                  <a:pt x="70" y="2078"/>
                </a:cubicBezTo>
                <a:cubicBezTo>
                  <a:pt x="64" y="2078"/>
                  <a:pt x="57" y="2075"/>
                  <a:pt x="52" y="2068"/>
                </a:cubicBezTo>
                <a:lnTo>
                  <a:pt x="34" y="2051"/>
                </a:lnTo>
                <a:lnTo>
                  <a:pt x="23" y="2039"/>
                </a:lnTo>
                <a:lnTo>
                  <a:pt x="23" y="2039"/>
                </a:lnTo>
                <a:cubicBezTo>
                  <a:pt x="23" y="2068"/>
                  <a:pt x="23" y="2102"/>
                  <a:pt x="29" y="2130"/>
                </a:cubicBezTo>
                <a:cubicBezTo>
                  <a:pt x="40" y="2165"/>
                  <a:pt x="57" y="2199"/>
                  <a:pt x="86" y="2227"/>
                </a:cubicBezTo>
                <a:cubicBezTo>
                  <a:pt x="103" y="2244"/>
                  <a:pt x="114" y="2261"/>
                  <a:pt x="120" y="2284"/>
                </a:cubicBezTo>
                <a:cubicBezTo>
                  <a:pt x="131" y="2341"/>
                  <a:pt x="137" y="2392"/>
                  <a:pt x="143" y="2449"/>
                </a:cubicBezTo>
                <a:cubicBezTo>
                  <a:pt x="148" y="2506"/>
                  <a:pt x="148" y="2563"/>
                  <a:pt x="154" y="2620"/>
                </a:cubicBezTo>
                <a:lnTo>
                  <a:pt x="13133" y="2620"/>
                </a:lnTo>
                <a:cubicBezTo>
                  <a:pt x="13133" y="2615"/>
                  <a:pt x="13133" y="2615"/>
                  <a:pt x="13133" y="2609"/>
                </a:cubicBezTo>
                <a:cubicBezTo>
                  <a:pt x="13139" y="2541"/>
                  <a:pt x="13139" y="2472"/>
                  <a:pt x="13133" y="2404"/>
                </a:cubicBezTo>
                <a:cubicBezTo>
                  <a:pt x="13128" y="2358"/>
                  <a:pt x="13111" y="2318"/>
                  <a:pt x="13076" y="2290"/>
                </a:cubicBezTo>
                <a:cubicBezTo>
                  <a:pt x="13048" y="2244"/>
                  <a:pt x="13037" y="2193"/>
                  <a:pt x="13048" y="2148"/>
                </a:cubicBezTo>
                <a:cubicBezTo>
                  <a:pt x="13042" y="2091"/>
                  <a:pt x="13054" y="2034"/>
                  <a:pt x="13071" y="1982"/>
                </a:cubicBezTo>
                <a:cubicBezTo>
                  <a:pt x="13082" y="1960"/>
                  <a:pt x="13094" y="1937"/>
                  <a:pt x="13111" y="1914"/>
                </a:cubicBezTo>
                <a:cubicBezTo>
                  <a:pt x="13128" y="1891"/>
                  <a:pt x="13145" y="1868"/>
                  <a:pt x="13156" y="1846"/>
                </a:cubicBezTo>
                <a:cubicBezTo>
                  <a:pt x="13179" y="1812"/>
                  <a:pt x="13190" y="1772"/>
                  <a:pt x="13196" y="1732"/>
                </a:cubicBezTo>
                <a:cubicBezTo>
                  <a:pt x="13219" y="1624"/>
                  <a:pt x="13150" y="1515"/>
                  <a:pt x="13128" y="1419"/>
                </a:cubicBezTo>
                <a:cubicBezTo>
                  <a:pt x="13133" y="1390"/>
                  <a:pt x="13122" y="1384"/>
                  <a:pt x="13133" y="1356"/>
                </a:cubicBezTo>
                <a:cubicBezTo>
                  <a:pt x="13150" y="1327"/>
                  <a:pt x="13173" y="1305"/>
                  <a:pt x="13196" y="1288"/>
                </a:cubicBezTo>
                <a:cubicBezTo>
                  <a:pt x="13225" y="1253"/>
                  <a:pt x="13242" y="1214"/>
                  <a:pt x="13236" y="1168"/>
                </a:cubicBezTo>
                <a:cubicBezTo>
                  <a:pt x="13225" y="1157"/>
                  <a:pt x="13225" y="1140"/>
                  <a:pt x="13236" y="1128"/>
                </a:cubicBezTo>
                <a:lnTo>
                  <a:pt x="13242" y="1128"/>
                </a:lnTo>
                <a:cubicBezTo>
                  <a:pt x="13242" y="1100"/>
                  <a:pt x="13242" y="1065"/>
                  <a:pt x="13236" y="1037"/>
                </a:cubicBezTo>
                <a:cubicBezTo>
                  <a:pt x="13230" y="1031"/>
                  <a:pt x="13230" y="1020"/>
                  <a:pt x="13230" y="1009"/>
                </a:cubicBezTo>
                <a:cubicBezTo>
                  <a:pt x="13230" y="997"/>
                  <a:pt x="13225" y="980"/>
                  <a:pt x="13219" y="969"/>
                </a:cubicBezTo>
                <a:cubicBezTo>
                  <a:pt x="13185" y="923"/>
                  <a:pt x="13156" y="872"/>
                  <a:pt x="13133" y="821"/>
                </a:cubicBezTo>
                <a:cubicBezTo>
                  <a:pt x="13122" y="781"/>
                  <a:pt x="13122" y="735"/>
                  <a:pt x="13139" y="695"/>
                </a:cubicBezTo>
                <a:cubicBezTo>
                  <a:pt x="13162" y="661"/>
                  <a:pt x="13219" y="604"/>
                  <a:pt x="13156" y="570"/>
                </a:cubicBezTo>
                <a:cubicBezTo>
                  <a:pt x="13111" y="547"/>
                  <a:pt x="13071" y="559"/>
                  <a:pt x="13059" y="496"/>
                </a:cubicBezTo>
                <a:cubicBezTo>
                  <a:pt x="13042" y="433"/>
                  <a:pt x="13048" y="371"/>
                  <a:pt x="13082" y="314"/>
                </a:cubicBezTo>
                <a:cubicBezTo>
                  <a:pt x="13094" y="297"/>
                  <a:pt x="13105" y="280"/>
                  <a:pt x="13116" y="262"/>
                </a:cubicBezTo>
                <a:cubicBezTo>
                  <a:pt x="13128" y="245"/>
                  <a:pt x="13128" y="251"/>
                  <a:pt x="13128" y="228"/>
                </a:cubicBezTo>
                <a:cubicBezTo>
                  <a:pt x="13122" y="211"/>
                  <a:pt x="13116" y="194"/>
                  <a:pt x="13105" y="183"/>
                </a:cubicBezTo>
                <a:cubicBezTo>
                  <a:pt x="13082" y="126"/>
                  <a:pt x="13065" y="63"/>
                  <a:pt x="130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9" name="Google Shape;3269;p73"/>
          <p:cNvGrpSpPr/>
          <p:nvPr/>
        </p:nvGrpSpPr>
        <p:grpSpPr>
          <a:xfrm>
            <a:off x="1730427" y="2478657"/>
            <a:ext cx="2821085" cy="905764"/>
            <a:chOff x="1301918" y="4065594"/>
            <a:chExt cx="2663662" cy="855220"/>
          </a:xfrm>
        </p:grpSpPr>
        <p:sp>
          <p:nvSpPr>
            <p:cNvPr id="3270" name="Google Shape;3270;p73"/>
            <p:cNvSpPr/>
            <p:nvPr/>
          </p:nvSpPr>
          <p:spPr>
            <a:xfrm>
              <a:off x="1301918" y="4206909"/>
              <a:ext cx="2615862" cy="713904"/>
            </a:xfrm>
            <a:custGeom>
              <a:avLst/>
              <a:gdLst/>
              <a:ahLst/>
              <a:cxnLst/>
              <a:rect l="l" t="t" r="r" b="b"/>
              <a:pathLst>
                <a:path w="15572" h="4250" extrusionOk="0">
                  <a:moveTo>
                    <a:pt x="1" y="0"/>
                  </a:moveTo>
                  <a:lnTo>
                    <a:pt x="1" y="4249"/>
                  </a:lnTo>
                  <a:cubicBezTo>
                    <a:pt x="8" y="4249"/>
                    <a:pt x="15" y="4250"/>
                    <a:pt x="22" y="4250"/>
                  </a:cubicBezTo>
                  <a:cubicBezTo>
                    <a:pt x="156" y="4250"/>
                    <a:pt x="284" y="4152"/>
                    <a:pt x="485" y="4152"/>
                  </a:cubicBezTo>
                  <a:cubicBezTo>
                    <a:pt x="781" y="4152"/>
                    <a:pt x="781" y="4163"/>
                    <a:pt x="1077" y="4163"/>
                  </a:cubicBezTo>
                  <a:cubicBezTo>
                    <a:pt x="1373" y="4163"/>
                    <a:pt x="1373" y="4152"/>
                    <a:pt x="1669" y="4152"/>
                  </a:cubicBezTo>
                  <a:cubicBezTo>
                    <a:pt x="1965" y="4152"/>
                    <a:pt x="1965" y="3947"/>
                    <a:pt x="2262" y="3947"/>
                  </a:cubicBezTo>
                  <a:cubicBezTo>
                    <a:pt x="2552" y="3947"/>
                    <a:pt x="2552" y="4249"/>
                    <a:pt x="2848" y="4249"/>
                  </a:cubicBezTo>
                  <a:cubicBezTo>
                    <a:pt x="3144" y="4249"/>
                    <a:pt x="3144" y="4089"/>
                    <a:pt x="3440" y="4089"/>
                  </a:cubicBezTo>
                  <a:cubicBezTo>
                    <a:pt x="3737" y="4089"/>
                    <a:pt x="3737" y="4220"/>
                    <a:pt x="4033" y="4220"/>
                  </a:cubicBezTo>
                  <a:lnTo>
                    <a:pt x="4625" y="4220"/>
                  </a:lnTo>
                  <a:cubicBezTo>
                    <a:pt x="4916" y="4220"/>
                    <a:pt x="4916" y="3953"/>
                    <a:pt x="5212" y="3953"/>
                  </a:cubicBezTo>
                  <a:cubicBezTo>
                    <a:pt x="5508" y="3953"/>
                    <a:pt x="5508" y="4243"/>
                    <a:pt x="5804" y="4243"/>
                  </a:cubicBezTo>
                  <a:cubicBezTo>
                    <a:pt x="6100" y="4243"/>
                    <a:pt x="6100" y="3964"/>
                    <a:pt x="6396" y="3964"/>
                  </a:cubicBezTo>
                  <a:cubicBezTo>
                    <a:pt x="6692" y="3964"/>
                    <a:pt x="6692" y="4078"/>
                    <a:pt x="6989" y="4078"/>
                  </a:cubicBezTo>
                  <a:cubicBezTo>
                    <a:pt x="7279" y="4078"/>
                    <a:pt x="7279" y="4237"/>
                    <a:pt x="7575" y="4237"/>
                  </a:cubicBezTo>
                  <a:cubicBezTo>
                    <a:pt x="7871" y="4237"/>
                    <a:pt x="7871" y="4004"/>
                    <a:pt x="8167" y="4004"/>
                  </a:cubicBezTo>
                  <a:cubicBezTo>
                    <a:pt x="8464" y="4004"/>
                    <a:pt x="8464" y="4027"/>
                    <a:pt x="8760" y="4027"/>
                  </a:cubicBezTo>
                  <a:cubicBezTo>
                    <a:pt x="9056" y="4027"/>
                    <a:pt x="9056" y="4112"/>
                    <a:pt x="9352" y="4112"/>
                  </a:cubicBezTo>
                  <a:cubicBezTo>
                    <a:pt x="9643" y="4112"/>
                    <a:pt x="9643" y="4055"/>
                    <a:pt x="9939" y="4055"/>
                  </a:cubicBezTo>
                  <a:cubicBezTo>
                    <a:pt x="10235" y="4055"/>
                    <a:pt x="10235" y="4198"/>
                    <a:pt x="10531" y="4198"/>
                  </a:cubicBezTo>
                  <a:cubicBezTo>
                    <a:pt x="10827" y="4198"/>
                    <a:pt x="10827" y="4038"/>
                    <a:pt x="11123" y="4038"/>
                  </a:cubicBezTo>
                  <a:cubicBezTo>
                    <a:pt x="11419" y="4038"/>
                    <a:pt x="11419" y="4220"/>
                    <a:pt x="11710" y="4220"/>
                  </a:cubicBezTo>
                  <a:cubicBezTo>
                    <a:pt x="12006" y="4220"/>
                    <a:pt x="12006" y="4129"/>
                    <a:pt x="12302" y="4129"/>
                  </a:cubicBezTo>
                  <a:cubicBezTo>
                    <a:pt x="12598" y="4129"/>
                    <a:pt x="12598" y="4010"/>
                    <a:pt x="12894" y="4010"/>
                  </a:cubicBezTo>
                  <a:cubicBezTo>
                    <a:pt x="13191" y="4010"/>
                    <a:pt x="13191" y="4243"/>
                    <a:pt x="13487" y="4243"/>
                  </a:cubicBezTo>
                  <a:cubicBezTo>
                    <a:pt x="13777" y="4243"/>
                    <a:pt x="13777" y="3970"/>
                    <a:pt x="14073" y="3970"/>
                  </a:cubicBezTo>
                  <a:cubicBezTo>
                    <a:pt x="14370" y="3970"/>
                    <a:pt x="14370" y="4209"/>
                    <a:pt x="14666" y="4209"/>
                  </a:cubicBezTo>
                  <a:cubicBezTo>
                    <a:pt x="14962" y="4209"/>
                    <a:pt x="14962" y="4198"/>
                    <a:pt x="15258" y="4198"/>
                  </a:cubicBezTo>
                  <a:cubicBezTo>
                    <a:pt x="15360" y="4203"/>
                    <a:pt x="15469" y="4215"/>
                    <a:pt x="15571" y="4243"/>
                  </a:cubicBezTo>
                  <a:lnTo>
                    <a:pt x="155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3"/>
            <p:cNvSpPr/>
            <p:nvPr/>
          </p:nvSpPr>
          <p:spPr>
            <a:xfrm>
              <a:off x="1349718" y="4177634"/>
              <a:ext cx="2615862" cy="713904"/>
            </a:xfrm>
            <a:custGeom>
              <a:avLst/>
              <a:gdLst/>
              <a:ahLst/>
              <a:cxnLst/>
              <a:rect l="l" t="t" r="r" b="b"/>
              <a:pathLst>
                <a:path w="15572" h="4250" extrusionOk="0">
                  <a:moveTo>
                    <a:pt x="1" y="0"/>
                  </a:moveTo>
                  <a:lnTo>
                    <a:pt x="1" y="4249"/>
                  </a:lnTo>
                  <a:cubicBezTo>
                    <a:pt x="8" y="4249"/>
                    <a:pt x="15" y="4250"/>
                    <a:pt x="22" y="4250"/>
                  </a:cubicBezTo>
                  <a:cubicBezTo>
                    <a:pt x="156" y="4250"/>
                    <a:pt x="284" y="4152"/>
                    <a:pt x="485" y="4152"/>
                  </a:cubicBezTo>
                  <a:cubicBezTo>
                    <a:pt x="781" y="4152"/>
                    <a:pt x="781" y="4163"/>
                    <a:pt x="1077" y="4163"/>
                  </a:cubicBezTo>
                  <a:cubicBezTo>
                    <a:pt x="1373" y="4163"/>
                    <a:pt x="1373" y="4152"/>
                    <a:pt x="1669" y="4152"/>
                  </a:cubicBezTo>
                  <a:cubicBezTo>
                    <a:pt x="1965" y="4152"/>
                    <a:pt x="1965" y="3947"/>
                    <a:pt x="2262" y="3947"/>
                  </a:cubicBezTo>
                  <a:cubicBezTo>
                    <a:pt x="2552" y="3947"/>
                    <a:pt x="2552" y="4249"/>
                    <a:pt x="2848" y="4249"/>
                  </a:cubicBezTo>
                  <a:cubicBezTo>
                    <a:pt x="3144" y="4249"/>
                    <a:pt x="3144" y="4089"/>
                    <a:pt x="3440" y="4089"/>
                  </a:cubicBezTo>
                  <a:cubicBezTo>
                    <a:pt x="3737" y="4089"/>
                    <a:pt x="3737" y="4220"/>
                    <a:pt x="4033" y="4220"/>
                  </a:cubicBezTo>
                  <a:lnTo>
                    <a:pt x="4625" y="4220"/>
                  </a:lnTo>
                  <a:cubicBezTo>
                    <a:pt x="4916" y="4220"/>
                    <a:pt x="4916" y="3953"/>
                    <a:pt x="5212" y="3953"/>
                  </a:cubicBezTo>
                  <a:cubicBezTo>
                    <a:pt x="5508" y="3953"/>
                    <a:pt x="5508" y="4243"/>
                    <a:pt x="5804" y="4243"/>
                  </a:cubicBezTo>
                  <a:cubicBezTo>
                    <a:pt x="6100" y="4243"/>
                    <a:pt x="6100" y="3964"/>
                    <a:pt x="6396" y="3964"/>
                  </a:cubicBezTo>
                  <a:cubicBezTo>
                    <a:pt x="6692" y="3964"/>
                    <a:pt x="6692" y="4078"/>
                    <a:pt x="6989" y="4078"/>
                  </a:cubicBezTo>
                  <a:cubicBezTo>
                    <a:pt x="7279" y="4078"/>
                    <a:pt x="7279" y="4237"/>
                    <a:pt x="7575" y="4237"/>
                  </a:cubicBezTo>
                  <a:cubicBezTo>
                    <a:pt x="7871" y="4237"/>
                    <a:pt x="7871" y="4004"/>
                    <a:pt x="8167" y="4004"/>
                  </a:cubicBezTo>
                  <a:cubicBezTo>
                    <a:pt x="8464" y="4004"/>
                    <a:pt x="8464" y="4027"/>
                    <a:pt x="8760" y="4027"/>
                  </a:cubicBezTo>
                  <a:cubicBezTo>
                    <a:pt x="9056" y="4027"/>
                    <a:pt x="9056" y="4112"/>
                    <a:pt x="9352" y="4112"/>
                  </a:cubicBezTo>
                  <a:cubicBezTo>
                    <a:pt x="9643" y="4112"/>
                    <a:pt x="9643" y="4055"/>
                    <a:pt x="9939" y="4055"/>
                  </a:cubicBezTo>
                  <a:cubicBezTo>
                    <a:pt x="10235" y="4055"/>
                    <a:pt x="10235" y="4198"/>
                    <a:pt x="10531" y="4198"/>
                  </a:cubicBezTo>
                  <a:cubicBezTo>
                    <a:pt x="10827" y="4198"/>
                    <a:pt x="10827" y="4038"/>
                    <a:pt x="11123" y="4038"/>
                  </a:cubicBezTo>
                  <a:cubicBezTo>
                    <a:pt x="11419" y="4038"/>
                    <a:pt x="11419" y="4220"/>
                    <a:pt x="11710" y="4220"/>
                  </a:cubicBezTo>
                  <a:cubicBezTo>
                    <a:pt x="12006" y="4220"/>
                    <a:pt x="12006" y="4129"/>
                    <a:pt x="12302" y="4129"/>
                  </a:cubicBezTo>
                  <a:cubicBezTo>
                    <a:pt x="12598" y="4129"/>
                    <a:pt x="12598" y="4010"/>
                    <a:pt x="12894" y="4010"/>
                  </a:cubicBezTo>
                  <a:cubicBezTo>
                    <a:pt x="13191" y="4010"/>
                    <a:pt x="13191" y="4243"/>
                    <a:pt x="13487" y="4243"/>
                  </a:cubicBezTo>
                  <a:cubicBezTo>
                    <a:pt x="13777" y="4243"/>
                    <a:pt x="13777" y="3970"/>
                    <a:pt x="14073" y="3970"/>
                  </a:cubicBezTo>
                  <a:cubicBezTo>
                    <a:pt x="14370" y="3970"/>
                    <a:pt x="14370" y="4209"/>
                    <a:pt x="14666" y="4209"/>
                  </a:cubicBezTo>
                  <a:cubicBezTo>
                    <a:pt x="14962" y="4209"/>
                    <a:pt x="14962" y="4198"/>
                    <a:pt x="15258" y="4198"/>
                  </a:cubicBezTo>
                  <a:cubicBezTo>
                    <a:pt x="15360" y="4203"/>
                    <a:pt x="15469" y="4215"/>
                    <a:pt x="15571" y="4243"/>
                  </a:cubicBezTo>
                  <a:lnTo>
                    <a:pt x="15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3"/>
            <p:cNvSpPr/>
            <p:nvPr/>
          </p:nvSpPr>
          <p:spPr>
            <a:xfrm>
              <a:off x="3578849" y="4065594"/>
              <a:ext cx="200070" cy="486295"/>
            </a:xfrm>
            <a:custGeom>
              <a:avLst/>
              <a:gdLst/>
              <a:ahLst/>
              <a:cxnLst/>
              <a:rect l="l" t="t" r="r" b="b"/>
              <a:pathLst>
                <a:path w="1191" h="2895" extrusionOk="0">
                  <a:moveTo>
                    <a:pt x="598" y="1"/>
                  </a:moveTo>
                  <a:cubicBezTo>
                    <a:pt x="268" y="1"/>
                    <a:pt x="0" y="269"/>
                    <a:pt x="0" y="599"/>
                  </a:cubicBezTo>
                  <a:lnTo>
                    <a:pt x="0" y="673"/>
                  </a:lnTo>
                  <a:lnTo>
                    <a:pt x="131" y="673"/>
                  </a:lnTo>
                  <a:lnTo>
                    <a:pt x="131" y="599"/>
                  </a:lnTo>
                  <a:cubicBezTo>
                    <a:pt x="148" y="306"/>
                    <a:pt x="372" y="159"/>
                    <a:pt x="595" y="159"/>
                  </a:cubicBezTo>
                  <a:cubicBezTo>
                    <a:pt x="819" y="159"/>
                    <a:pt x="1043" y="306"/>
                    <a:pt x="1060" y="599"/>
                  </a:cubicBezTo>
                  <a:lnTo>
                    <a:pt x="1060" y="2518"/>
                  </a:lnTo>
                  <a:cubicBezTo>
                    <a:pt x="1060" y="2655"/>
                    <a:pt x="951" y="2763"/>
                    <a:pt x="815" y="2763"/>
                  </a:cubicBezTo>
                  <a:lnTo>
                    <a:pt x="758" y="2763"/>
                  </a:lnTo>
                  <a:cubicBezTo>
                    <a:pt x="621" y="2763"/>
                    <a:pt x="513" y="2655"/>
                    <a:pt x="513" y="2518"/>
                  </a:cubicBezTo>
                  <a:lnTo>
                    <a:pt x="513" y="861"/>
                  </a:lnTo>
                  <a:cubicBezTo>
                    <a:pt x="513" y="818"/>
                    <a:pt x="480" y="797"/>
                    <a:pt x="447" y="797"/>
                  </a:cubicBezTo>
                  <a:cubicBezTo>
                    <a:pt x="415" y="797"/>
                    <a:pt x="382" y="818"/>
                    <a:pt x="382" y="861"/>
                  </a:cubicBezTo>
                  <a:lnTo>
                    <a:pt x="382" y="2518"/>
                  </a:lnTo>
                  <a:cubicBezTo>
                    <a:pt x="382" y="2729"/>
                    <a:pt x="547" y="2894"/>
                    <a:pt x="758" y="2894"/>
                  </a:cubicBezTo>
                  <a:lnTo>
                    <a:pt x="815" y="2894"/>
                  </a:lnTo>
                  <a:cubicBezTo>
                    <a:pt x="1025" y="2894"/>
                    <a:pt x="1191" y="2729"/>
                    <a:pt x="1191" y="2518"/>
                  </a:cubicBezTo>
                  <a:lnTo>
                    <a:pt x="1191" y="599"/>
                  </a:lnTo>
                  <a:cubicBezTo>
                    <a:pt x="1191" y="269"/>
                    <a:pt x="923" y="1"/>
                    <a:pt x="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3" name="Google Shape;3273;p73"/>
          <p:cNvGrpSpPr/>
          <p:nvPr/>
        </p:nvGrpSpPr>
        <p:grpSpPr>
          <a:xfrm>
            <a:off x="1739066" y="3681287"/>
            <a:ext cx="2803100" cy="905743"/>
            <a:chOff x="3326087" y="1990730"/>
            <a:chExt cx="2300263" cy="743204"/>
          </a:xfrm>
        </p:grpSpPr>
        <p:sp>
          <p:nvSpPr>
            <p:cNvPr id="3274" name="Google Shape;3274;p73"/>
            <p:cNvSpPr/>
            <p:nvPr/>
          </p:nvSpPr>
          <p:spPr>
            <a:xfrm>
              <a:off x="3451292" y="2142267"/>
              <a:ext cx="2127257" cy="591667"/>
            </a:xfrm>
            <a:custGeom>
              <a:avLst/>
              <a:gdLst/>
              <a:ahLst/>
              <a:cxnLst/>
              <a:rect l="l" t="t" r="r" b="b"/>
              <a:pathLst>
                <a:path w="15259" h="4244" extrusionOk="0">
                  <a:moveTo>
                    <a:pt x="1" y="1"/>
                  </a:moveTo>
                  <a:lnTo>
                    <a:pt x="1" y="4130"/>
                  </a:lnTo>
                  <a:lnTo>
                    <a:pt x="206" y="4170"/>
                  </a:lnTo>
                  <a:lnTo>
                    <a:pt x="570" y="4215"/>
                  </a:lnTo>
                  <a:lnTo>
                    <a:pt x="935" y="4158"/>
                  </a:lnTo>
                  <a:lnTo>
                    <a:pt x="1299" y="3976"/>
                  </a:lnTo>
                  <a:lnTo>
                    <a:pt x="1664" y="4113"/>
                  </a:lnTo>
                  <a:lnTo>
                    <a:pt x="2028" y="3999"/>
                  </a:lnTo>
                  <a:lnTo>
                    <a:pt x="2393" y="4067"/>
                  </a:lnTo>
                  <a:lnTo>
                    <a:pt x="2757" y="4004"/>
                  </a:lnTo>
                  <a:lnTo>
                    <a:pt x="3122" y="4044"/>
                  </a:lnTo>
                  <a:lnTo>
                    <a:pt x="3481" y="4187"/>
                  </a:lnTo>
                  <a:lnTo>
                    <a:pt x="3845" y="4227"/>
                  </a:lnTo>
                  <a:lnTo>
                    <a:pt x="4210" y="4118"/>
                  </a:lnTo>
                  <a:lnTo>
                    <a:pt x="4574" y="4215"/>
                  </a:lnTo>
                  <a:lnTo>
                    <a:pt x="4939" y="4187"/>
                  </a:lnTo>
                  <a:lnTo>
                    <a:pt x="5303" y="4238"/>
                  </a:lnTo>
                  <a:lnTo>
                    <a:pt x="5668" y="3948"/>
                  </a:lnTo>
                  <a:lnTo>
                    <a:pt x="6032" y="4096"/>
                  </a:lnTo>
                  <a:lnTo>
                    <a:pt x="6397" y="4056"/>
                  </a:lnTo>
                  <a:lnTo>
                    <a:pt x="6761" y="4016"/>
                  </a:lnTo>
                  <a:lnTo>
                    <a:pt x="7120" y="4027"/>
                  </a:lnTo>
                  <a:lnTo>
                    <a:pt x="7484" y="4130"/>
                  </a:lnTo>
                  <a:lnTo>
                    <a:pt x="7849" y="4004"/>
                  </a:lnTo>
                  <a:lnTo>
                    <a:pt x="8213" y="3982"/>
                  </a:lnTo>
                  <a:lnTo>
                    <a:pt x="8578" y="4204"/>
                  </a:lnTo>
                  <a:lnTo>
                    <a:pt x="8942" y="4079"/>
                  </a:lnTo>
                  <a:lnTo>
                    <a:pt x="9307" y="4244"/>
                  </a:lnTo>
                  <a:lnTo>
                    <a:pt x="9671" y="4113"/>
                  </a:lnTo>
                  <a:lnTo>
                    <a:pt x="10030" y="4158"/>
                  </a:lnTo>
                  <a:lnTo>
                    <a:pt x="10395" y="4044"/>
                  </a:lnTo>
                  <a:lnTo>
                    <a:pt x="10759" y="4210"/>
                  </a:lnTo>
                  <a:lnTo>
                    <a:pt x="11124" y="3987"/>
                  </a:lnTo>
                  <a:lnTo>
                    <a:pt x="11488" y="4113"/>
                  </a:lnTo>
                  <a:lnTo>
                    <a:pt x="11852" y="4238"/>
                  </a:lnTo>
                  <a:lnTo>
                    <a:pt x="12217" y="4096"/>
                  </a:lnTo>
                  <a:lnTo>
                    <a:pt x="12576" y="4187"/>
                  </a:lnTo>
                  <a:lnTo>
                    <a:pt x="12940" y="4027"/>
                  </a:lnTo>
                  <a:lnTo>
                    <a:pt x="13305" y="3953"/>
                  </a:lnTo>
                  <a:lnTo>
                    <a:pt x="13669" y="4027"/>
                  </a:lnTo>
                  <a:lnTo>
                    <a:pt x="14034" y="4198"/>
                  </a:lnTo>
                  <a:lnTo>
                    <a:pt x="14398" y="4153"/>
                  </a:lnTo>
                  <a:lnTo>
                    <a:pt x="14757" y="3987"/>
                  </a:lnTo>
                  <a:lnTo>
                    <a:pt x="15184" y="4158"/>
                  </a:lnTo>
                  <a:lnTo>
                    <a:pt x="15013" y="3748"/>
                  </a:lnTo>
                  <a:lnTo>
                    <a:pt x="15258" y="3378"/>
                  </a:lnTo>
                  <a:lnTo>
                    <a:pt x="15167" y="3025"/>
                  </a:lnTo>
                  <a:lnTo>
                    <a:pt x="15235" y="2666"/>
                  </a:lnTo>
                  <a:lnTo>
                    <a:pt x="15224" y="2307"/>
                  </a:lnTo>
                  <a:lnTo>
                    <a:pt x="15070" y="1949"/>
                  </a:lnTo>
                  <a:lnTo>
                    <a:pt x="15184" y="1590"/>
                  </a:lnTo>
                  <a:lnTo>
                    <a:pt x="15178" y="1231"/>
                  </a:lnTo>
                  <a:lnTo>
                    <a:pt x="15144" y="878"/>
                  </a:lnTo>
                  <a:lnTo>
                    <a:pt x="15110" y="519"/>
                  </a:lnTo>
                  <a:lnTo>
                    <a:pt x="15013" y="160"/>
                  </a:lnTo>
                  <a:lnTo>
                    <a:pt x="15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3"/>
            <p:cNvSpPr/>
            <p:nvPr/>
          </p:nvSpPr>
          <p:spPr>
            <a:xfrm>
              <a:off x="3499092" y="2112992"/>
              <a:ext cx="2127257" cy="591667"/>
            </a:xfrm>
            <a:custGeom>
              <a:avLst/>
              <a:gdLst/>
              <a:ahLst/>
              <a:cxnLst/>
              <a:rect l="l" t="t" r="r" b="b"/>
              <a:pathLst>
                <a:path w="15259" h="4244" extrusionOk="0">
                  <a:moveTo>
                    <a:pt x="1" y="1"/>
                  </a:moveTo>
                  <a:lnTo>
                    <a:pt x="1" y="4130"/>
                  </a:lnTo>
                  <a:lnTo>
                    <a:pt x="206" y="4170"/>
                  </a:lnTo>
                  <a:lnTo>
                    <a:pt x="570" y="4215"/>
                  </a:lnTo>
                  <a:lnTo>
                    <a:pt x="935" y="4158"/>
                  </a:lnTo>
                  <a:lnTo>
                    <a:pt x="1299" y="3976"/>
                  </a:lnTo>
                  <a:lnTo>
                    <a:pt x="1664" y="4113"/>
                  </a:lnTo>
                  <a:lnTo>
                    <a:pt x="2028" y="3999"/>
                  </a:lnTo>
                  <a:lnTo>
                    <a:pt x="2393" y="4067"/>
                  </a:lnTo>
                  <a:lnTo>
                    <a:pt x="2757" y="4004"/>
                  </a:lnTo>
                  <a:lnTo>
                    <a:pt x="3122" y="4044"/>
                  </a:lnTo>
                  <a:lnTo>
                    <a:pt x="3481" y="4187"/>
                  </a:lnTo>
                  <a:lnTo>
                    <a:pt x="3845" y="4227"/>
                  </a:lnTo>
                  <a:lnTo>
                    <a:pt x="4210" y="4118"/>
                  </a:lnTo>
                  <a:lnTo>
                    <a:pt x="4574" y="4215"/>
                  </a:lnTo>
                  <a:lnTo>
                    <a:pt x="4939" y="4187"/>
                  </a:lnTo>
                  <a:lnTo>
                    <a:pt x="5303" y="4238"/>
                  </a:lnTo>
                  <a:lnTo>
                    <a:pt x="5668" y="3948"/>
                  </a:lnTo>
                  <a:lnTo>
                    <a:pt x="6032" y="4096"/>
                  </a:lnTo>
                  <a:lnTo>
                    <a:pt x="6397" y="4056"/>
                  </a:lnTo>
                  <a:lnTo>
                    <a:pt x="6761" y="4016"/>
                  </a:lnTo>
                  <a:lnTo>
                    <a:pt x="7120" y="4027"/>
                  </a:lnTo>
                  <a:lnTo>
                    <a:pt x="7484" y="4130"/>
                  </a:lnTo>
                  <a:lnTo>
                    <a:pt x="7849" y="4004"/>
                  </a:lnTo>
                  <a:lnTo>
                    <a:pt x="8213" y="3982"/>
                  </a:lnTo>
                  <a:lnTo>
                    <a:pt x="8578" y="4204"/>
                  </a:lnTo>
                  <a:lnTo>
                    <a:pt x="8942" y="4079"/>
                  </a:lnTo>
                  <a:lnTo>
                    <a:pt x="9307" y="4244"/>
                  </a:lnTo>
                  <a:lnTo>
                    <a:pt x="9671" y="4113"/>
                  </a:lnTo>
                  <a:lnTo>
                    <a:pt x="10030" y="4158"/>
                  </a:lnTo>
                  <a:lnTo>
                    <a:pt x="10395" y="4044"/>
                  </a:lnTo>
                  <a:lnTo>
                    <a:pt x="10759" y="4210"/>
                  </a:lnTo>
                  <a:lnTo>
                    <a:pt x="11124" y="3987"/>
                  </a:lnTo>
                  <a:lnTo>
                    <a:pt x="11488" y="4113"/>
                  </a:lnTo>
                  <a:lnTo>
                    <a:pt x="11852" y="4238"/>
                  </a:lnTo>
                  <a:lnTo>
                    <a:pt x="12217" y="4096"/>
                  </a:lnTo>
                  <a:lnTo>
                    <a:pt x="12576" y="4187"/>
                  </a:lnTo>
                  <a:lnTo>
                    <a:pt x="12940" y="4027"/>
                  </a:lnTo>
                  <a:lnTo>
                    <a:pt x="13305" y="3953"/>
                  </a:lnTo>
                  <a:lnTo>
                    <a:pt x="13669" y="4027"/>
                  </a:lnTo>
                  <a:lnTo>
                    <a:pt x="14034" y="4198"/>
                  </a:lnTo>
                  <a:lnTo>
                    <a:pt x="14398" y="4153"/>
                  </a:lnTo>
                  <a:lnTo>
                    <a:pt x="14757" y="3987"/>
                  </a:lnTo>
                  <a:lnTo>
                    <a:pt x="15184" y="4158"/>
                  </a:lnTo>
                  <a:lnTo>
                    <a:pt x="15013" y="3748"/>
                  </a:lnTo>
                  <a:lnTo>
                    <a:pt x="15258" y="3378"/>
                  </a:lnTo>
                  <a:lnTo>
                    <a:pt x="15167" y="3025"/>
                  </a:lnTo>
                  <a:lnTo>
                    <a:pt x="15235" y="2666"/>
                  </a:lnTo>
                  <a:lnTo>
                    <a:pt x="15224" y="2307"/>
                  </a:lnTo>
                  <a:lnTo>
                    <a:pt x="15070" y="1949"/>
                  </a:lnTo>
                  <a:lnTo>
                    <a:pt x="15184" y="1590"/>
                  </a:lnTo>
                  <a:lnTo>
                    <a:pt x="15178" y="1231"/>
                  </a:lnTo>
                  <a:lnTo>
                    <a:pt x="15144" y="878"/>
                  </a:lnTo>
                  <a:lnTo>
                    <a:pt x="15110" y="519"/>
                  </a:lnTo>
                  <a:lnTo>
                    <a:pt x="15013" y="160"/>
                  </a:lnTo>
                  <a:lnTo>
                    <a:pt x="15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3"/>
            <p:cNvSpPr/>
            <p:nvPr/>
          </p:nvSpPr>
          <p:spPr>
            <a:xfrm>
              <a:off x="3326087" y="1990730"/>
              <a:ext cx="719495" cy="474978"/>
            </a:xfrm>
            <a:custGeom>
              <a:avLst/>
              <a:gdLst/>
              <a:ahLst/>
              <a:cxnLst/>
              <a:rect l="l" t="t" r="r" b="b"/>
              <a:pathLst>
                <a:path w="5161" h="3407" extrusionOk="0">
                  <a:moveTo>
                    <a:pt x="4573" y="308"/>
                  </a:moveTo>
                  <a:lnTo>
                    <a:pt x="4659" y="183"/>
                  </a:lnTo>
                  <a:lnTo>
                    <a:pt x="4522" y="103"/>
                  </a:lnTo>
                  <a:lnTo>
                    <a:pt x="4471" y="1"/>
                  </a:lnTo>
                  <a:lnTo>
                    <a:pt x="3110" y="627"/>
                  </a:lnTo>
                  <a:lnTo>
                    <a:pt x="1361" y="1436"/>
                  </a:lnTo>
                  <a:lnTo>
                    <a:pt x="0" y="2068"/>
                  </a:lnTo>
                  <a:lnTo>
                    <a:pt x="52" y="2171"/>
                  </a:lnTo>
                  <a:lnTo>
                    <a:pt x="23" y="2330"/>
                  </a:lnTo>
                  <a:lnTo>
                    <a:pt x="171" y="2347"/>
                  </a:lnTo>
                  <a:lnTo>
                    <a:pt x="108" y="2518"/>
                  </a:lnTo>
                  <a:lnTo>
                    <a:pt x="268" y="2575"/>
                  </a:lnTo>
                  <a:lnTo>
                    <a:pt x="251" y="2826"/>
                  </a:lnTo>
                  <a:lnTo>
                    <a:pt x="382" y="2951"/>
                  </a:lnTo>
                  <a:lnTo>
                    <a:pt x="382" y="3110"/>
                  </a:lnTo>
                  <a:lnTo>
                    <a:pt x="507" y="3196"/>
                  </a:lnTo>
                  <a:lnTo>
                    <a:pt x="519" y="3406"/>
                  </a:lnTo>
                  <a:lnTo>
                    <a:pt x="1965" y="2740"/>
                  </a:lnTo>
                  <a:lnTo>
                    <a:pt x="3714" y="1931"/>
                  </a:lnTo>
                  <a:lnTo>
                    <a:pt x="5160" y="1265"/>
                  </a:lnTo>
                  <a:lnTo>
                    <a:pt x="5006" y="1117"/>
                  </a:lnTo>
                  <a:lnTo>
                    <a:pt x="5018" y="963"/>
                  </a:lnTo>
                  <a:lnTo>
                    <a:pt x="4898" y="861"/>
                  </a:lnTo>
                  <a:lnTo>
                    <a:pt x="4887" y="684"/>
                  </a:lnTo>
                  <a:lnTo>
                    <a:pt x="4687" y="530"/>
                  </a:lnTo>
                  <a:lnTo>
                    <a:pt x="4744" y="3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73"/>
          <p:cNvGrpSpPr/>
          <p:nvPr/>
        </p:nvGrpSpPr>
        <p:grpSpPr>
          <a:xfrm>
            <a:off x="5208167" y="3315994"/>
            <a:ext cx="611345" cy="1254160"/>
            <a:chOff x="6409059" y="3269621"/>
            <a:chExt cx="577231" cy="1184175"/>
          </a:xfrm>
        </p:grpSpPr>
        <p:sp>
          <p:nvSpPr>
            <p:cNvPr id="3278" name="Google Shape;3278;p73"/>
            <p:cNvSpPr/>
            <p:nvPr/>
          </p:nvSpPr>
          <p:spPr>
            <a:xfrm rot="5400000">
              <a:off x="6105587" y="3573093"/>
              <a:ext cx="1184175" cy="577231"/>
            </a:xfrm>
            <a:custGeom>
              <a:avLst/>
              <a:gdLst/>
              <a:ahLst/>
              <a:cxnLst/>
              <a:rect l="l" t="t" r="r" b="b"/>
              <a:pathLst>
                <a:path w="9500" h="4631" extrusionOk="0">
                  <a:moveTo>
                    <a:pt x="0" y="1"/>
                  </a:moveTo>
                  <a:lnTo>
                    <a:pt x="142" y="1407"/>
                  </a:lnTo>
                  <a:lnTo>
                    <a:pt x="0" y="2455"/>
                  </a:lnTo>
                  <a:lnTo>
                    <a:pt x="142" y="3822"/>
                  </a:lnTo>
                  <a:lnTo>
                    <a:pt x="142" y="4631"/>
                  </a:lnTo>
                  <a:lnTo>
                    <a:pt x="9500" y="4557"/>
                  </a:lnTo>
                  <a:lnTo>
                    <a:pt x="9500" y="3571"/>
                  </a:lnTo>
                  <a:lnTo>
                    <a:pt x="9283" y="2165"/>
                  </a:lnTo>
                  <a:lnTo>
                    <a:pt x="9500" y="940"/>
                  </a:lnTo>
                  <a:lnTo>
                    <a:pt x="9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3"/>
            <p:cNvSpPr/>
            <p:nvPr/>
          </p:nvSpPr>
          <p:spPr>
            <a:xfrm rot="5400000">
              <a:off x="6454432" y="3344785"/>
              <a:ext cx="35650" cy="27173"/>
            </a:xfrm>
            <a:custGeom>
              <a:avLst/>
              <a:gdLst/>
              <a:ahLst/>
              <a:cxnLst/>
              <a:rect l="l" t="t" r="r" b="b"/>
              <a:pathLst>
                <a:path w="286" h="218" extrusionOk="0">
                  <a:moveTo>
                    <a:pt x="143" y="1"/>
                  </a:moveTo>
                  <a:cubicBezTo>
                    <a:pt x="1" y="1"/>
                    <a:pt x="1" y="217"/>
                    <a:pt x="143" y="217"/>
                  </a:cubicBezTo>
                  <a:cubicBezTo>
                    <a:pt x="285" y="217"/>
                    <a:pt x="28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3"/>
            <p:cNvSpPr/>
            <p:nvPr/>
          </p:nvSpPr>
          <p:spPr>
            <a:xfrm rot="5400000">
              <a:off x="6878594" y="3391280"/>
              <a:ext cx="130758" cy="84634"/>
            </a:xfrm>
            <a:custGeom>
              <a:avLst/>
              <a:gdLst/>
              <a:ahLst/>
              <a:cxnLst/>
              <a:rect l="l" t="t" r="r" b="b"/>
              <a:pathLst>
                <a:path w="1049" h="679" extrusionOk="0">
                  <a:moveTo>
                    <a:pt x="240" y="1"/>
                  </a:moveTo>
                  <a:lnTo>
                    <a:pt x="1" y="80"/>
                  </a:lnTo>
                  <a:lnTo>
                    <a:pt x="251" y="331"/>
                  </a:lnTo>
                  <a:lnTo>
                    <a:pt x="257" y="678"/>
                  </a:lnTo>
                  <a:lnTo>
                    <a:pt x="570" y="519"/>
                  </a:lnTo>
                  <a:lnTo>
                    <a:pt x="906" y="627"/>
                  </a:lnTo>
                  <a:lnTo>
                    <a:pt x="849" y="280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3"/>
            <p:cNvSpPr/>
            <p:nvPr/>
          </p:nvSpPr>
          <p:spPr>
            <a:xfrm rot="5400000">
              <a:off x="6725969" y="3479343"/>
              <a:ext cx="45497" cy="44872"/>
            </a:xfrm>
            <a:custGeom>
              <a:avLst/>
              <a:gdLst/>
              <a:ahLst/>
              <a:cxnLst/>
              <a:rect l="l" t="t" r="r" b="b"/>
              <a:pathLst>
                <a:path w="365" h="360" extrusionOk="0">
                  <a:moveTo>
                    <a:pt x="103" y="0"/>
                  </a:moveTo>
                  <a:lnTo>
                    <a:pt x="91" y="120"/>
                  </a:lnTo>
                  <a:lnTo>
                    <a:pt x="0" y="200"/>
                  </a:lnTo>
                  <a:lnTo>
                    <a:pt x="114" y="251"/>
                  </a:lnTo>
                  <a:lnTo>
                    <a:pt x="160" y="359"/>
                  </a:lnTo>
                  <a:lnTo>
                    <a:pt x="239" y="268"/>
                  </a:lnTo>
                  <a:lnTo>
                    <a:pt x="365" y="257"/>
                  </a:lnTo>
                  <a:lnTo>
                    <a:pt x="296" y="154"/>
                  </a:lnTo>
                  <a:lnTo>
                    <a:pt x="325" y="34"/>
                  </a:lnTo>
                  <a:lnTo>
                    <a:pt x="325" y="34"/>
                  </a:lnTo>
                  <a:lnTo>
                    <a:pt x="205" y="6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3"/>
            <p:cNvSpPr/>
            <p:nvPr/>
          </p:nvSpPr>
          <p:spPr>
            <a:xfrm rot="5400000">
              <a:off x="6605251" y="3329578"/>
              <a:ext cx="35650" cy="26425"/>
            </a:xfrm>
            <a:custGeom>
              <a:avLst/>
              <a:gdLst/>
              <a:ahLst/>
              <a:cxnLst/>
              <a:rect l="l" t="t" r="r" b="b"/>
              <a:pathLst>
                <a:path w="286" h="212" extrusionOk="0">
                  <a:moveTo>
                    <a:pt x="143" y="0"/>
                  </a:moveTo>
                  <a:cubicBezTo>
                    <a:pt x="0" y="0"/>
                    <a:pt x="0" y="211"/>
                    <a:pt x="143" y="211"/>
                  </a:cubicBezTo>
                  <a:cubicBezTo>
                    <a:pt x="285" y="211"/>
                    <a:pt x="285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3"/>
            <p:cNvSpPr/>
            <p:nvPr/>
          </p:nvSpPr>
          <p:spPr>
            <a:xfrm rot="5400000">
              <a:off x="6799447" y="3393023"/>
              <a:ext cx="34902" cy="26425"/>
            </a:xfrm>
            <a:custGeom>
              <a:avLst/>
              <a:gdLst/>
              <a:ahLst/>
              <a:cxnLst/>
              <a:rect l="l" t="t" r="r" b="b"/>
              <a:pathLst>
                <a:path w="280" h="212" extrusionOk="0">
                  <a:moveTo>
                    <a:pt x="143" y="1"/>
                  </a:moveTo>
                  <a:cubicBezTo>
                    <a:pt x="1" y="1"/>
                    <a:pt x="1" y="211"/>
                    <a:pt x="143" y="211"/>
                  </a:cubicBezTo>
                  <a:cubicBezTo>
                    <a:pt x="280" y="211"/>
                    <a:pt x="280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3"/>
            <p:cNvSpPr/>
            <p:nvPr/>
          </p:nvSpPr>
          <p:spPr>
            <a:xfrm rot="5400000">
              <a:off x="6458358" y="3817264"/>
              <a:ext cx="35650" cy="26300"/>
            </a:xfrm>
            <a:custGeom>
              <a:avLst/>
              <a:gdLst/>
              <a:ahLst/>
              <a:cxnLst/>
              <a:rect l="l" t="t" r="r" b="b"/>
              <a:pathLst>
                <a:path w="286" h="211" extrusionOk="0">
                  <a:moveTo>
                    <a:pt x="143" y="0"/>
                  </a:moveTo>
                  <a:cubicBezTo>
                    <a:pt x="1" y="0"/>
                    <a:pt x="1" y="211"/>
                    <a:pt x="143" y="211"/>
                  </a:cubicBezTo>
                  <a:cubicBezTo>
                    <a:pt x="286" y="211"/>
                    <a:pt x="28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3"/>
            <p:cNvSpPr/>
            <p:nvPr/>
          </p:nvSpPr>
          <p:spPr>
            <a:xfrm rot="5400000">
              <a:off x="6393790" y="3578689"/>
              <a:ext cx="130758" cy="95977"/>
            </a:xfrm>
            <a:custGeom>
              <a:avLst/>
              <a:gdLst/>
              <a:ahLst/>
              <a:cxnLst/>
              <a:rect l="l" t="t" r="r" b="b"/>
              <a:pathLst>
                <a:path w="1049" h="770" extrusionOk="0">
                  <a:moveTo>
                    <a:pt x="496" y="1"/>
                  </a:moveTo>
                  <a:lnTo>
                    <a:pt x="337" y="314"/>
                  </a:lnTo>
                  <a:lnTo>
                    <a:pt x="1" y="428"/>
                  </a:lnTo>
                  <a:lnTo>
                    <a:pt x="251" y="673"/>
                  </a:lnTo>
                  <a:lnTo>
                    <a:pt x="251" y="770"/>
                  </a:lnTo>
                  <a:lnTo>
                    <a:pt x="872" y="764"/>
                  </a:lnTo>
                  <a:lnTo>
                    <a:pt x="849" y="627"/>
                  </a:lnTo>
                  <a:lnTo>
                    <a:pt x="1049" y="337"/>
                  </a:lnTo>
                  <a:lnTo>
                    <a:pt x="701" y="286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3"/>
            <p:cNvSpPr/>
            <p:nvPr/>
          </p:nvSpPr>
          <p:spPr>
            <a:xfrm rot="5400000">
              <a:off x="6526537" y="3404804"/>
              <a:ext cx="97352" cy="96725"/>
            </a:xfrm>
            <a:custGeom>
              <a:avLst/>
              <a:gdLst/>
              <a:ahLst/>
              <a:cxnLst/>
              <a:rect l="l" t="t" r="r" b="b"/>
              <a:pathLst>
                <a:path w="781" h="776" extrusionOk="0">
                  <a:moveTo>
                    <a:pt x="217" y="1"/>
                  </a:moveTo>
                  <a:lnTo>
                    <a:pt x="200" y="263"/>
                  </a:lnTo>
                  <a:lnTo>
                    <a:pt x="0" y="434"/>
                  </a:lnTo>
                  <a:lnTo>
                    <a:pt x="245" y="536"/>
                  </a:lnTo>
                  <a:lnTo>
                    <a:pt x="348" y="775"/>
                  </a:lnTo>
                  <a:lnTo>
                    <a:pt x="518" y="576"/>
                  </a:lnTo>
                  <a:lnTo>
                    <a:pt x="780" y="553"/>
                  </a:lnTo>
                  <a:lnTo>
                    <a:pt x="644" y="331"/>
                  </a:lnTo>
                  <a:lnTo>
                    <a:pt x="701" y="75"/>
                  </a:lnTo>
                  <a:lnTo>
                    <a:pt x="701" y="75"/>
                  </a:lnTo>
                  <a:lnTo>
                    <a:pt x="444" y="13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3"/>
            <p:cNvSpPr/>
            <p:nvPr/>
          </p:nvSpPr>
          <p:spPr>
            <a:xfrm rot="5400000">
              <a:off x="6765417" y="3643693"/>
              <a:ext cx="97352" cy="9734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217" y="1"/>
                  </a:moveTo>
                  <a:lnTo>
                    <a:pt x="200" y="263"/>
                  </a:lnTo>
                  <a:lnTo>
                    <a:pt x="0" y="439"/>
                  </a:lnTo>
                  <a:lnTo>
                    <a:pt x="245" y="536"/>
                  </a:lnTo>
                  <a:lnTo>
                    <a:pt x="348" y="781"/>
                  </a:lnTo>
                  <a:lnTo>
                    <a:pt x="519" y="581"/>
                  </a:lnTo>
                  <a:lnTo>
                    <a:pt x="781" y="559"/>
                  </a:lnTo>
                  <a:lnTo>
                    <a:pt x="644" y="331"/>
                  </a:lnTo>
                  <a:lnTo>
                    <a:pt x="701" y="75"/>
                  </a:lnTo>
                  <a:lnTo>
                    <a:pt x="445" y="13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3"/>
            <p:cNvSpPr/>
            <p:nvPr/>
          </p:nvSpPr>
          <p:spPr>
            <a:xfrm rot="5400000">
              <a:off x="6550967" y="3685637"/>
              <a:ext cx="96728" cy="96600"/>
            </a:xfrm>
            <a:custGeom>
              <a:avLst/>
              <a:gdLst/>
              <a:ahLst/>
              <a:cxnLst/>
              <a:rect l="l" t="t" r="r" b="b"/>
              <a:pathLst>
                <a:path w="776" h="775" extrusionOk="0">
                  <a:moveTo>
                    <a:pt x="217" y="0"/>
                  </a:moveTo>
                  <a:lnTo>
                    <a:pt x="194" y="262"/>
                  </a:lnTo>
                  <a:lnTo>
                    <a:pt x="0" y="433"/>
                  </a:lnTo>
                  <a:lnTo>
                    <a:pt x="240" y="536"/>
                  </a:lnTo>
                  <a:lnTo>
                    <a:pt x="342" y="775"/>
                  </a:lnTo>
                  <a:lnTo>
                    <a:pt x="513" y="575"/>
                  </a:lnTo>
                  <a:lnTo>
                    <a:pt x="775" y="553"/>
                  </a:lnTo>
                  <a:lnTo>
                    <a:pt x="638" y="331"/>
                  </a:lnTo>
                  <a:lnTo>
                    <a:pt x="701" y="74"/>
                  </a:lnTo>
                  <a:lnTo>
                    <a:pt x="445" y="1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3"/>
            <p:cNvSpPr/>
            <p:nvPr/>
          </p:nvSpPr>
          <p:spPr>
            <a:xfrm rot="5400000">
              <a:off x="6716372" y="3836834"/>
              <a:ext cx="35650" cy="27048"/>
            </a:xfrm>
            <a:custGeom>
              <a:avLst/>
              <a:gdLst/>
              <a:ahLst/>
              <a:cxnLst/>
              <a:rect l="l" t="t" r="r" b="b"/>
              <a:pathLst>
                <a:path w="286" h="217" extrusionOk="0">
                  <a:moveTo>
                    <a:pt x="143" y="0"/>
                  </a:moveTo>
                  <a:cubicBezTo>
                    <a:pt x="0" y="0"/>
                    <a:pt x="0" y="217"/>
                    <a:pt x="143" y="217"/>
                  </a:cubicBezTo>
                  <a:cubicBezTo>
                    <a:pt x="285" y="217"/>
                    <a:pt x="285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3"/>
            <p:cNvSpPr/>
            <p:nvPr/>
          </p:nvSpPr>
          <p:spPr>
            <a:xfrm rot="5400000">
              <a:off x="6737996" y="3267753"/>
              <a:ext cx="67560" cy="90991"/>
            </a:xfrm>
            <a:custGeom>
              <a:avLst/>
              <a:gdLst/>
              <a:ahLst/>
              <a:cxnLst/>
              <a:rect l="l" t="t" r="r" b="b"/>
              <a:pathLst>
                <a:path w="542" h="730" extrusionOk="0">
                  <a:moveTo>
                    <a:pt x="58" y="0"/>
                  </a:moveTo>
                  <a:lnTo>
                    <a:pt x="63" y="51"/>
                  </a:lnTo>
                  <a:lnTo>
                    <a:pt x="1" y="490"/>
                  </a:lnTo>
                  <a:lnTo>
                    <a:pt x="7" y="490"/>
                  </a:lnTo>
                  <a:lnTo>
                    <a:pt x="109" y="729"/>
                  </a:lnTo>
                  <a:lnTo>
                    <a:pt x="280" y="530"/>
                  </a:lnTo>
                  <a:lnTo>
                    <a:pt x="542" y="507"/>
                  </a:lnTo>
                  <a:lnTo>
                    <a:pt x="405" y="285"/>
                  </a:lnTo>
                  <a:lnTo>
                    <a:pt x="462" y="29"/>
                  </a:lnTo>
                  <a:lnTo>
                    <a:pt x="206" y="8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3"/>
            <p:cNvSpPr/>
            <p:nvPr/>
          </p:nvSpPr>
          <p:spPr>
            <a:xfrm rot="5400000">
              <a:off x="6613104" y="3575135"/>
              <a:ext cx="34902" cy="27173"/>
            </a:xfrm>
            <a:custGeom>
              <a:avLst/>
              <a:gdLst/>
              <a:ahLst/>
              <a:cxnLst/>
              <a:rect l="l" t="t" r="r" b="b"/>
              <a:pathLst>
                <a:path w="280" h="218" extrusionOk="0">
                  <a:moveTo>
                    <a:pt x="143" y="1"/>
                  </a:moveTo>
                  <a:cubicBezTo>
                    <a:pt x="1" y="1"/>
                    <a:pt x="1" y="217"/>
                    <a:pt x="143" y="217"/>
                  </a:cubicBezTo>
                  <a:cubicBezTo>
                    <a:pt x="280" y="217"/>
                    <a:pt x="280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3"/>
            <p:cNvSpPr/>
            <p:nvPr/>
          </p:nvSpPr>
          <p:spPr>
            <a:xfrm rot="5400000">
              <a:off x="6886760" y="3571333"/>
              <a:ext cx="35650" cy="27048"/>
            </a:xfrm>
            <a:custGeom>
              <a:avLst/>
              <a:gdLst/>
              <a:ahLst/>
              <a:cxnLst/>
              <a:rect l="l" t="t" r="r" b="b"/>
              <a:pathLst>
                <a:path w="286" h="217" extrusionOk="0">
                  <a:moveTo>
                    <a:pt x="143" y="0"/>
                  </a:moveTo>
                  <a:cubicBezTo>
                    <a:pt x="0" y="0"/>
                    <a:pt x="0" y="217"/>
                    <a:pt x="143" y="217"/>
                  </a:cubicBezTo>
                  <a:cubicBezTo>
                    <a:pt x="285" y="217"/>
                    <a:pt x="285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3"/>
            <p:cNvSpPr/>
            <p:nvPr/>
          </p:nvSpPr>
          <p:spPr>
            <a:xfrm rot="5400000">
              <a:off x="6584433" y="4208101"/>
              <a:ext cx="130633" cy="126390"/>
            </a:xfrm>
            <a:custGeom>
              <a:avLst/>
              <a:gdLst/>
              <a:ahLst/>
              <a:cxnLst/>
              <a:rect l="l" t="t" r="r" b="b"/>
              <a:pathLst>
                <a:path w="1048" h="1014" extrusionOk="0">
                  <a:moveTo>
                    <a:pt x="507" y="0"/>
                  </a:moveTo>
                  <a:lnTo>
                    <a:pt x="336" y="308"/>
                  </a:lnTo>
                  <a:lnTo>
                    <a:pt x="0" y="405"/>
                  </a:lnTo>
                  <a:lnTo>
                    <a:pt x="239" y="661"/>
                  </a:lnTo>
                  <a:lnTo>
                    <a:pt x="234" y="1014"/>
                  </a:lnTo>
                  <a:lnTo>
                    <a:pt x="547" y="866"/>
                  </a:lnTo>
                  <a:lnTo>
                    <a:pt x="883" y="980"/>
                  </a:lnTo>
                  <a:lnTo>
                    <a:pt x="837" y="632"/>
                  </a:lnTo>
                  <a:lnTo>
                    <a:pt x="1048" y="353"/>
                  </a:lnTo>
                  <a:lnTo>
                    <a:pt x="706" y="28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3"/>
            <p:cNvSpPr/>
            <p:nvPr/>
          </p:nvSpPr>
          <p:spPr>
            <a:xfrm rot="5400000">
              <a:off x="6391297" y="4083140"/>
              <a:ext cx="117919" cy="69677"/>
            </a:xfrm>
            <a:custGeom>
              <a:avLst/>
              <a:gdLst/>
              <a:ahLst/>
              <a:cxnLst/>
              <a:rect l="l" t="t" r="r" b="b"/>
              <a:pathLst>
                <a:path w="946" h="559" extrusionOk="0">
                  <a:moveTo>
                    <a:pt x="308" y="0"/>
                  </a:moveTo>
                  <a:lnTo>
                    <a:pt x="268" y="348"/>
                  </a:lnTo>
                  <a:lnTo>
                    <a:pt x="0" y="559"/>
                  </a:lnTo>
                  <a:lnTo>
                    <a:pt x="906" y="553"/>
                  </a:lnTo>
                  <a:lnTo>
                    <a:pt x="854" y="462"/>
                  </a:lnTo>
                  <a:lnTo>
                    <a:pt x="946" y="120"/>
                  </a:lnTo>
                  <a:lnTo>
                    <a:pt x="604" y="188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3"/>
            <p:cNvSpPr/>
            <p:nvPr/>
          </p:nvSpPr>
          <p:spPr>
            <a:xfrm rot="5400000">
              <a:off x="6903026" y="4249980"/>
              <a:ext cx="35027" cy="26300"/>
            </a:xfrm>
            <a:custGeom>
              <a:avLst/>
              <a:gdLst/>
              <a:ahLst/>
              <a:cxnLst/>
              <a:rect l="l" t="t" r="r" b="b"/>
              <a:pathLst>
                <a:path w="281" h="211" extrusionOk="0">
                  <a:moveTo>
                    <a:pt x="143" y="0"/>
                  </a:moveTo>
                  <a:cubicBezTo>
                    <a:pt x="1" y="0"/>
                    <a:pt x="1" y="211"/>
                    <a:pt x="143" y="211"/>
                  </a:cubicBezTo>
                  <a:cubicBezTo>
                    <a:pt x="280" y="211"/>
                    <a:pt x="280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3"/>
            <p:cNvSpPr/>
            <p:nvPr/>
          </p:nvSpPr>
          <p:spPr>
            <a:xfrm rot="5400000">
              <a:off x="6696865" y="4344713"/>
              <a:ext cx="34902" cy="27173"/>
            </a:xfrm>
            <a:custGeom>
              <a:avLst/>
              <a:gdLst/>
              <a:ahLst/>
              <a:cxnLst/>
              <a:rect l="l" t="t" r="r" b="b"/>
              <a:pathLst>
                <a:path w="280" h="218" extrusionOk="0">
                  <a:moveTo>
                    <a:pt x="143" y="1"/>
                  </a:moveTo>
                  <a:cubicBezTo>
                    <a:pt x="0" y="1"/>
                    <a:pt x="0" y="217"/>
                    <a:pt x="143" y="217"/>
                  </a:cubicBezTo>
                  <a:cubicBezTo>
                    <a:pt x="279" y="217"/>
                    <a:pt x="279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3"/>
            <p:cNvSpPr/>
            <p:nvPr/>
          </p:nvSpPr>
          <p:spPr>
            <a:xfrm rot="5400000">
              <a:off x="6837089" y="4314548"/>
              <a:ext cx="44874" cy="44872"/>
            </a:xfrm>
            <a:custGeom>
              <a:avLst/>
              <a:gdLst/>
              <a:ahLst/>
              <a:cxnLst/>
              <a:rect l="l" t="t" r="r" b="b"/>
              <a:pathLst>
                <a:path w="360" h="360" extrusionOk="0">
                  <a:moveTo>
                    <a:pt x="103" y="1"/>
                  </a:moveTo>
                  <a:lnTo>
                    <a:pt x="92" y="120"/>
                  </a:lnTo>
                  <a:lnTo>
                    <a:pt x="0" y="200"/>
                  </a:lnTo>
                  <a:lnTo>
                    <a:pt x="109" y="251"/>
                  </a:lnTo>
                  <a:lnTo>
                    <a:pt x="160" y="360"/>
                  </a:lnTo>
                  <a:lnTo>
                    <a:pt x="240" y="268"/>
                  </a:lnTo>
                  <a:lnTo>
                    <a:pt x="359" y="257"/>
                  </a:lnTo>
                  <a:lnTo>
                    <a:pt x="297" y="155"/>
                  </a:lnTo>
                  <a:lnTo>
                    <a:pt x="325" y="35"/>
                  </a:lnTo>
                  <a:lnTo>
                    <a:pt x="205" y="6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3"/>
            <p:cNvSpPr/>
            <p:nvPr/>
          </p:nvSpPr>
          <p:spPr>
            <a:xfrm rot="5400000">
              <a:off x="6498057" y="4336860"/>
              <a:ext cx="35650" cy="26425"/>
            </a:xfrm>
            <a:custGeom>
              <a:avLst/>
              <a:gdLst/>
              <a:ahLst/>
              <a:cxnLst/>
              <a:rect l="l" t="t" r="r" b="b"/>
              <a:pathLst>
                <a:path w="286" h="212" extrusionOk="0">
                  <a:moveTo>
                    <a:pt x="143" y="0"/>
                  </a:moveTo>
                  <a:cubicBezTo>
                    <a:pt x="1" y="0"/>
                    <a:pt x="1" y="211"/>
                    <a:pt x="143" y="211"/>
                  </a:cubicBezTo>
                  <a:cubicBezTo>
                    <a:pt x="286" y="211"/>
                    <a:pt x="28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3"/>
            <p:cNvSpPr/>
            <p:nvPr/>
          </p:nvSpPr>
          <p:spPr>
            <a:xfrm rot="5400000">
              <a:off x="6878656" y="3805174"/>
              <a:ext cx="130633" cy="84634"/>
            </a:xfrm>
            <a:custGeom>
              <a:avLst/>
              <a:gdLst/>
              <a:ahLst/>
              <a:cxnLst/>
              <a:rect l="l" t="t" r="r" b="b"/>
              <a:pathLst>
                <a:path w="1048" h="679" extrusionOk="0">
                  <a:moveTo>
                    <a:pt x="239" y="1"/>
                  </a:moveTo>
                  <a:lnTo>
                    <a:pt x="0" y="80"/>
                  </a:lnTo>
                  <a:lnTo>
                    <a:pt x="251" y="331"/>
                  </a:lnTo>
                  <a:lnTo>
                    <a:pt x="256" y="678"/>
                  </a:lnTo>
                  <a:lnTo>
                    <a:pt x="570" y="519"/>
                  </a:lnTo>
                  <a:lnTo>
                    <a:pt x="900" y="627"/>
                  </a:lnTo>
                  <a:lnTo>
                    <a:pt x="900" y="627"/>
                  </a:lnTo>
                  <a:lnTo>
                    <a:pt x="849" y="280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3"/>
            <p:cNvSpPr/>
            <p:nvPr/>
          </p:nvSpPr>
          <p:spPr>
            <a:xfrm rot="5400000">
              <a:off x="6930822" y="4392578"/>
              <a:ext cx="34902" cy="26425"/>
            </a:xfrm>
            <a:custGeom>
              <a:avLst/>
              <a:gdLst/>
              <a:ahLst/>
              <a:cxnLst/>
              <a:rect l="l" t="t" r="r" b="b"/>
              <a:pathLst>
                <a:path w="280" h="212" extrusionOk="0">
                  <a:moveTo>
                    <a:pt x="143" y="1"/>
                  </a:moveTo>
                  <a:cubicBezTo>
                    <a:pt x="1" y="1"/>
                    <a:pt x="1" y="212"/>
                    <a:pt x="143" y="212"/>
                  </a:cubicBezTo>
                  <a:cubicBezTo>
                    <a:pt x="280" y="212"/>
                    <a:pt x="280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3"/>
            <p:cNvSpPr/>
            <p:nvPr/>
          </p:nvSpPr>
          <p:spPr>
            <a:xfrm rot="5400000">
              <a:off x="6791657" y="4158426"/>
              <a:ext cx="35650" cy="27048"/>
            </a:xfrm>
            <a:custGeom>
              <a:avLst/>
              <a:gdLst/>
              <a:ahLst/>
              <a:cxnLst/>
              <a:rect l="l" t="t" r="r" b="b"/>
              <a:pathLst>
                <a:path w="286" h="217" extrusionOk="0">
                  <a:moveTo>
                    <a:pt x="143" y="0"/>
                  </a:moveTo>
                  <a:cubicBezTo>
                    <a:pt x="0" y="0"/>
                    <a:pt x="0" y="217"/>
                    <a:pt x="143" y="217"/>
                  </a:cubicBezTo>
                  <a:cubicBezTo>
                    <a:pt x="285" y="217"/>
                    <a:pt x="285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3"/>
            <p:cNvSpPr/>
            <p:nvPr/>
          </p:nvSpPr>
          <p:spPr>
            <a:xfrm rot="5400000">
              <a:off x="6875044" y="3968462"/>
              <a:ext cx="35650" cy="26300"/>
            </a:xfrm>
            <a:custGeom>
              <a:avLst/>
              <a:gdLst/>
              <a:ahLst/>
              <a:cxnLst/>
              <a:rect l="l" t="t" r="r" b="b"/>
              <a:pathLst>
                <a:path w="286" h="211" extrusionOk="0">
                  <a:moveTo>
                    <a:pt x="143" y="0"/>
                  </a:moveTo>
                  <a:cubicBezTo>
                    <a:pt x="1" y="0"/>
                    <a:pt x="1" y="211"/>
                    <a:pt x="143" y="211"/>
                  </a:cubicBezTo>
                  <a:cubicBezTo>
                    <a:pt x="286" y="211"/>
                    <a:pt x="28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3"/>
            <p:cNvSpPr/>
            <p:nvPr/>
          </p:nvSpPr>
          <p:spPr>
            <a:xfrm rot="5400000">
              <a:off x="6688389" y="4079212"/>
              <a:ext cx="35650" cy="26425"/>
            </a:xfrm>
            <a:custGeom>
              <a:avLst/>
              <a:gdLst/>
              <a:ahLst/>
              <a:cxnLst/>
              <a:rect l="l" t="t" r="r" b="b"/>
              <a:pathLst>
                <a:path w="286" h="212" extrusionOk="0">
                  <a:moveTo>
                    <a:pt x="143" y="1"/>
                  </a:moveTo>
                  <a:cubicBezTo>
                    <a:pt x="0" y="1"/>
                    <a:pt x="0" y="212"/>
                    <a:pt x="143" y="212"/>
                  </a:cubicBezTo>
                  <a:cubicBezTo>
                    <a:pt x="285" y="212"/>
                    <a:pt x="28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3"/>
            <p:cNvSpPr/>
            <p:nvPr/>
          </p:nvSpPr>
          <p:spPr>
            <a:xfrm rot="5400000">
              <a:off x="6853042" y="4074228"/>
              <a:ext cx="97352" cy="96600"/>
            </a:xfrm>
            <a:custGeom>
              <a:avLst/>
              <a:gdLst/>
              <a:ahLst/>
              <a:cxnLst/>
              <a:rect l="l" t="t" r="r" b="b"/>
              <a:pathLst>
                <a:path w="781" h="775" extrusionOk="0">
                  <a:moveTo>
                    <a:pt x="223" y="0"/>
                  </a:moveTo>
                  <a:lnTo>
                    <a:pt x="200" y="262"/>
                  </a:lnTo>
                  <a:lnTo>
                    <a:pt x="1" y="433"/>
                  </a:lnTo>
                  <a:lnTo>
                    <a:pt x="246" y="535"/>
                  </a:lnTo>
                  <a:lnTo>
                    <a:pt x="348" y="775"/>
                  </a:lnTo>
                  <a:lnTo>
                    <a:pt x="519" y="575"/>
                  </a:lnTo>
                  <a:lnTo>
                    <a:pt x="781" y="552"/>
                  </a:lnTo>
                  <a:lnTo>
                    <a:pt x="644" y="330"/>
                  </a:lnTo>
                  <a:lnTo>
                    <a:pt x="701" y="74"/>
                  </a:lnTo>
                  <a:lnTo>
                    <a:pt x="445" y="137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3"/>
            <p:cNvSpPr/>
            <p:nvPr/>
          </p:nvSpPr>
          <p:spPr>
            <a:xfrm rot="5400000">
              <a:off x="6552776" y="3913056"/>
              <a:ext cx="44874" cy="45620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97" y="1"/>
                  </a:moveTo>
                  <a:lnTo>
                    <a:pt x="92" y="126"/>
                  </a:lnTo>
                  <a:lnTo>
                    <a:pt x="1" y="206"/>
                  </a:lnTo>
                  <a:lnTo>
                    <a:pt x="109" y="251"/>
                  </a:lnTo>
                  <a:lnTo>
                    <a:pt x="160" y="365"/>
                  </a:lnTo>
                  <a:lnTo>
                    <a:pt x="240" y="269"/>
                  </a:lnTo>
                  <a:lnTo>
                    <a:pt x="359" y="263"/>
                  </a:lnTo>
                  <a:lnTo>
                    <a:pt x="297" y="155"/>
                  </a:lnTo>
                  <a:lnTo>
                    <a:pt x="325" y="35"/>
                  </a:lnTo>
                  <a:lnTo>
                    <a:pt x="206" y="6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3"/>
            <p:cNvSpPr/>
            <p:nvPr/>
          </p:nvSpPr>
          <p:spPr>
            <a:xfrm rot="5400000">
              <a:off x="6549597" y="4083139"/>
              <a:ext cx="35650" cy="27048"/>
            </a:xfrm>
            <a:custGeom>
              <a:avLst/>
              <a:gdLst/>
              <a:ahLst/>
              <a:cxnLst/>
              <a:rect l="l" t="t" r="r" b="b"/>
              <a:pathLst>
                <a:path w="286" h="217" extrusionOk="0">
                  <a:moveTo>
                    <a:pt x="143" y="1"/>
                  </a:moveTo>
                  <a:cubicBezTo>
                    <a:pt x="1" y="1"/>
                    <a:pt x="1" y="217"/>
                    <a:pt x="143" y="217"/>
                  </a:cubicBezTo>
                  <a:cubicBezTo>
                    <a:pt x="285" y="217"/>
                    <a:pt x="285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3"/>
            <p:cNvSpPr/>
            <p:nvPr/>
          </p:nvSpPr>
          <p:spPr>
            <a:xfrm rot="5400000">
              <a:off x="6742983" y="3913056"/>
              <a:ext cx="44874" cy="45620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97" y="1"/>
                  </a:moveTo>
                  <a:lnTo>
                    <a:pt x="92" y="126"/>
                  </a:lnTo>
                  <a:lnTo>
                    <a:pt x="1" y="206"/>
                  </a:lnTo>
                  <a:lnTo>
                    <a:pt x="109" y="251"/>
                  </a:lnTo>
                  <a:lnTo>
                    <a:pt x="160" y="365"/>
                  </a:lnTo>
                  <a:lnTo>
                    <a:pt x="240" y="268"/>
                  </a:lnTo>
                  <a:lnTo>
                    <a:pt x="359" y="257"/>
                  </a:lnTo>
                  <a:lnTo>
                    <a:pt x="297" y="154"/>
                  </a:lnTo>
                  <a:lnTo>
                    <a:pt x="325" y="35"/>
                  </a:lnTo>
                  <a:lnTo>
                    <a:pt x="206" y="6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3"/>
          <p:cNvGrpSpPr/>
          <p:nvPr/>
        </p:nvGrpSpPr>
        <p:grpSpPr>
          <a:xfrm>
            <a:off x="6581415" y="3315994"/>
            <a:ext cx="766946" cy="1292041"/>
            <a:chOff x="7705677" y="3205073"/>
            <a:chExt cx="724149" cy="1219943"/>
          </a:xfrm>
        </p:grpSpPr>
        <p:sp>
          <p:nvSpPr>
            <p:cNvPr id="3309" name="Google Shape;3309;p73"/>
            <p:cNvSpPr/>
            <p:nvPr/>
          </p:nvSpPr>
          <p:spPr>
            <a:xfrm rot="5400000">
              <a:off x="7457781" y="3452972"/>
              <a:ext cx="1219943" cy="724146"/>
            </a:xfrm>
            <a:custGeom>
              <a:avLst/>
              <a:gdLst/>
              <a:ahLst/>
              <a:cxnLst/>
              <a:rect l="l" t="t" r="r" b="b"/>
              <a:pathLst>
                <a:path w="9500" h="5639" extrusionOk="0">
                  <a:moveTo>
                    <a:pt x="0" y="1"/>
                  </a:moveTo>
                  <a:lnTo>
                    <a:pt x="68" y="724"/>
                  </a:lnTo>
                  <a:lnTo>
                    <a:pt x="0" y="2353"/>
                  </a:lnTo>
                  <a:lnTo>
                    <a:pt x="68" y="3964"/>
                  </a:lnTo>
                  <a:lnTo>
                    <a:pt x="0" y="4944"/>
                  </a:lnTo>
                  <a:lnTo>
                    <a:pt x="0" y="5639"/>
                  </a:lnTo>
                  <a:lnTo>
                    <a:pt x="9500" y="5639"/>
                  </a:lnTo>
                  <a:lnTo>
                    <a:pt x="9500" y="4944"/>
                  </a:lnTo>
                  <a:lnTo>
                    <a:pt x="9357" y="4363"/>
                  </a:lnTo>
                  <a:lnTo>
                    <a:pt x="9500" y="3292"/>
                  </a:lnTo>
                  <a:lnTo>
                    <a:pt x="9295" y="1772"/>
                  </a:lnTo>
                  <a:lnTo>
                    <a:pt x="9295" y="769"/>
                  </a:lnTo>
                  <a:lnTo>
                    <a:pt x="95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3"/>
            <p:cNvSpPr/>
            <p:nvPr/>
          </p:nvSpPr>
          <p:spPr>
            <a:xfrm rot="5400000">
              <a:off x="7710043" y="3627698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1" y="1"/>
                  </a:moveTo>
                  <a:lnTo>
                    <a:pt x="103" y="456"/>
                  </a:lnTo>
                  <a:lnTo>
                    <a:pt x="44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3"/>
            <p:cNvSpPr/>
            <p:nvPr/>
          </p:nvSpPr>
          <p:spPr>
            <a:xfrm rot="5400000">
              <a:off x="8017540" y="3651519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234" y="0"/>
                  </a:moveTo>
                  <a:lnTo>
                    <a:pt x="1" y="404"/>
                  </a:lnTo>
                  <a:lnTo>
                    <a:pt x="468" y="40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3"/>
            <p:cNvSpPr/>
            <p:nvPr/>
          </p:nvSpPr>
          <p:spPr>
            <a:xfrm rot="5400000">
              <a:off x="7907486" y="3674635"/>
              <a:ext cx="57145" cy="58558"/>
            </a:xfrm>
            <a:custGeom>
              <a:avLst/>
              <a:gdLst/>
              <a:ahLst/>
              <a:cxnLst/>
              <a:rect l="l" t="t" r="r" b="b"/>
              <a:pathLst>
                <a:path w="445" h="456" extrusionOk="0">
                  <a:moveTo>
                    <a:pt x="0" y="0"/>
                  </a:moveTo>
                  <a:lnTo>
                    <a:pt x="103" y="456"/>
                  </a:lnTo>
                  <a:lnTo>
                    <a:pt x="444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3"/>
            <p:cNvSpPr/>
            <p:nvPr/>
          </p:nvSpPr>
          <p:spPr>
            <a:xfrm rot="5400000">
              <a:off x="8367864" y="3650107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234" y="0"/>
                  </a:moveTo>
                  <a:lnTo>
                    <a:pt x="0" y="405"/>
                  </a:lnTo>
                  <a:lnTo>
                    <a:pt x="467" y="405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3"/>
            <p:cNvSpPr/>
            <p:nvPr/>
          </p:nvSpPr>
          <p:spPr>
            <a:xfrm rot="5400000">
              <a:off x="8213955" y="3627698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1" y="1"/>
                  </a:moveTo>
                  <a:lnTo>
                    <a:pt x="103" y="456"/>
                  </a:lnTo>
                  <a:lnTo>
                    <a:pt x="44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3"/>
            <p:cNvSpPr/>
            <p:nvPr/>
          </p:nvSpPr>
          <p:spPr>
            <a:xfrm rot="5400000">
              <a:off x="8109359" y="3572157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1"/>
                  </a:moveTo>
                  <a:lnTo>
                    <a:pt x="1" y="411"/>
                  </a:lnTo>
                  <a:lnTo>
                    <a:pt x="468" y="41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3"/>
            <p:cNvSpPr/>
            <p:nvPr/>
          </p:nvSpPr>
          <p:spPr>
            <a:xfrm rot="5400000">
              <a:off x="8097673" y="3715600"/>
              <a:ext cx="57145" cy="58558"/>
            </a:xfrm>
            <a:custGeom>
              <a:avLst/>
              <a:gdLst/>
              <a:ahLst/>
              <a:cxnLst/>
              <a:rect l="l" t="t" r="r" b="b"/>
              <a:pathLst>
                <a:path w="445" h="456" extrusionOk="0">
                  <a:moveTo>
                    <a:pt x="0" y="0"/>
                  </a:moveTo>
                  <a:lnTo>
                    <a:pt x="97" y="456"/>
                  </a:lnTo>
                  <a:lnTo>
                    <a:pt x="444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3"/>
            <p:cNvSpPr/>
            <p:nvPr/>
          </p:nvSpPr>
          <p:spPr>
            <a:xfrm rot="5400000">
              <a:off x="7805458" y="3621534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234" y="1"/>
                  </a:moveTo>
                  <a:lnTo>
                    <a:pt x="0" y="405"/>
                  </a:lnTo>
                  <a:lnTo>
                    <a:pt x="467" y="405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3"/>
            <p:cNvSpPr/>
            <p:nvPr/>
          </p:nvSpPr>
          <p:spPr>
            <a:xfrm rot="5400000">
              <a:off x="7807320" y="3517322"/>
              <a:ext cx="57145" cy="58558"/>
            </a:xfrm>
            <a:custGeom>
              <a:avLst/>
              <a:gdLst/>
              <a:ahLst/>
              <a:cxnLst/>
              <a:rect l="l" t="t" r="r" b="b"/>
              <a:pathLst>
                <a:path w="445" h="456" extrusionOk="0">
                  <a:moveTo>
                    <a:pt x="1" y="0"/>
                  </a:moveTo>
                  <a:lnTo>
                    <a:pt x="97" y="456"/>
                  </a:lnTo>
                  <a:lnTo>
                    <a:pt x="445" y="1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3"/>
            <p:cNvSpPr/>
            <p:nvPr/>
          </p:nvSpPr>
          <p:spPr>
            <a:xfrm rot="5400000">
              <a:off x="7767767" y="3814225"/>
              <a:ext cx="57273" cy="58687"/>
            </a:xfrm>
            <a:custGeom>
              <a:avLst/>
              <a:gdLst/>
              <a:ahLst/>
              <a:cxnLst/>
              <a:rect l="l" t="t" r="r" b="b"/>
              <a:pathLst>
                <a:path w="446" h="457" extrusionOk="0">
                  <a:moveTo>
                    <a:pt x="343" y="1"/>
                  </a:moveTo>
                  <a:lnTo>
                    <a:pt x="1" y="314"/>
                  </a:lnTo>
                  <a:lnTo>
                    <a:pt x="445" y="456"/>
                  </a:lnTo>
                  <a:lnTo>
                    <a:pt x="445" y="456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3"/>
            <p:cNvSpPr/>
            <p:nvPr/>
          </p:nvSpPr>
          <p:spPr>
            <a:xfrm rot="5400000">
              <a:off x="7880069" y="3846009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1" y="1"/>
                  </a:moveTo>
                  <a:lnTo>
                    <a:pt x="234" y="40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3"/>
            <p:cNvSpPr/>
            <p:nvPr/>
          </p:nvSpPr>
          <p:spPr>
            <a:xfrm rot="5400000">
              <a:off x="8006560" y="3787578"/>
              <a:ext cx="57915" cy="58687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348" y="0"/>
                  </a:moveTo>
                  <a:lnTo>
                    <a:pt x="0" y="314"/>
                  </a:lnTo>
                  <a:lnTo>
                    <a:pt x="450" y="456"/>
                  </a:lnTo>
                  <a:lnTo>
                    <a:pt x="450" y="456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3"/>
            <p:cNvSpPr/>
            <p:nvPr/>
          </p:nvSpPr>
          <p:spPr>
            <a:xfrm rot="5400000">
              <a:off x="8140821" y="3860327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1" y="1"/>
                  </a:moveTo>
                  <a:lnTo>
                    <a:pt x="234" y="41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3"/>
            <p:cNvSpPr/>
            <p:nvPr/>
          </p:nvSpPr>
          <p:spPr>
            <a:xfrm rot="5400000">
              <a:off x="7836535" y="3744045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0" y="0"/>
                  </a:moveTo>
                  <a:lnTo>
                    <a:pt x="103" y="456"/>
                  </a:lnTo>
                  <a:lnTo>
                    <a:pt x="444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3"/>
            <p:cNvSpPr/>
            <p:nvPr/>
          </p:nvSpPr>
          <p:spPr>
            <a:xfrm rot="5400000">
              <a:off x="8343401" y="3785652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1" y="1"/>
                  </a:moveTo>
                  <a:lnTo>
                    <a:pt x="98" y="456"/>
                  </a:lnTo>
                  <a:lnTo>
                    <a:pt x="44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3"/>
            <p:cNvSpPr/>
            <p:nvPr/>
          </p:nvSpPr>
          <p:spPr>
            <a:xfrm rot="5400000">
              <a:off x="7708567" y="3746934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lnTo>
                    <a:pt x="1" y="411"/>
                  </a:lnTo>
                  <a:lnTo>
                    <a:pt x="468" y="41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3"/>
            <p:cNvSpPr/>
            <p:nvPr/>
          </p:nvSpPr>
          <p:spPr>
            <a:xfrm rot="5400000">
              <a:off x="8230393" y="3733386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234" y="1"/>
                  </a:moveTo>
                  <a:lnTo>
                    <a:pt x="1" y="405"/>
                  </a:lnTo>
                  <a:lnTo>
                    <a:pt x="468" y="405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3"/>
            <p:cNvSpPr/>
            <p:nvPr/>
          </p:nvSpPr>
          <p:spPr>
            <a:xfrm rot="5400000">
              <a:off x="8014651" y="3511736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1" y="1"/>
                  </a:moveTo>
                  <a:lnTo>
                    <a:pt x="234" y="40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3"/>
            <p:cNvSpPr/>
            <p:nvPr/>
          </p:nvSpPr>
          <p:spPr>
            <a:xfrm rot="5400000">
              <a:off x="8362342" y="3249698"/>
              <a:ext cx="60869" cy="52009"/>
            </a:xfrm>
            <a:custGeom>
              <a:avLst/>
              <a:gdLst/>
              <a:ahLst/>
              <a:cxnLst/>
              <a:rect l="l" t="t" r="r" b="b"/>
              <a:pathLst>
                <a:path w="474" h="405" extrusionOk="0">
                  <a:moveTo>
                    <a:pt x="0" y="0"/>
                  </a:moveTo>
                  <a:lnTo>
                    <a:pt x="240" y="40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3"/>
            <p:cNvSpPr/>
            <p:nvPr/>
          </p:nvSpPr>
          <p:spPr>
            <a:xfrm rot="5400000">
              <a:off x="7894002" y="3274868"/>
              <a:ext cx="57145" cy="59329"/>
            </a:xfrm>
            <a:custGeom>
              <a:avLst/>
              <a:gdLst/>
              <a:ahLst/>
              <a:cxnLst/>
              <a:rect l="l" t="t" r="r" b="b"/>
              <a:pathLst>
                <a:path w="445" h="462" extrusionOk="0">
                  <a:moveTo>
                    <a:pt x="342" y="1"/>
                  </a:moveTo>
                  <a:lnTo>
                    <a:pt x="1" y="319"/>
                  </a:lnTo>
                  <a:lnTo>
                    <a:pt x="445" y="46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3"/>
            <p:cNvSpPr/>
            <p:nvPr/>
          </p:nvSpPr>
          <p:spPr>
            <a:xfrm rot="5400000">
              <a:off x="7800385" y="3291691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1" y="1"/>
                  </a:moveTo>
                  <a:lnTo>
                    <a:pt x="234" y="40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3"/>
            <p:cNvSpPr/>
            <p:nvPr/>
          </p:nvSpPr>
          <p:spPr>
            <a:xfrm rot="5400000">
              <a:off x="8250876" y="3217850"/>
              <a:ext cx="57915" cy="58558"/>
            </a:xfrm>
            <a:custGeom>
              <a:avLst/>
              <a:gdLst/>
              <a:ahLst/>
              <a:cxnLst/>
              <a:rect l="l" t="t" r="r" b="b"/>
              <a:pathLst>
                <a:path w="451" h="456" extrusionOk="0">
                  <a:moveTo>
                    <a:pt x="348" y="0"/>
                  </a:moveTo>
                  <a:lnTo>
                    <a:pt x="1" y="319"/>
                  </a:lnTo>
                  <a:lnTo>
                    <a:pt x="451" y="456"/>
                  </a:lnTo>
                  <a:lnTo>
                    <a:pt x="451" y="456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3"/>
            <p:cNvSpPr/>
            <p:nvPr/>
          </p:nvSpPr>
          <p:spPr>
            <a:xfrm rot="5400000">
              <a:off x="8239510" y="4378817"/>
              <a:ext cx="14768" cy="25041"/>
            </a:xfrm>
            <a:custGeom>
              <a:avLst/>
              <a:gdLst/>
              <a:ahLst/>
              <a:cxnLst/>
              <a:rect l="l" t="t" r="r" b="b"/>
              <a:pathLst>
                <a:path w="115" h="195" extrusionOk="0">
                  <a:moveTo>
                    <a:pt x="115" y="1"/>
                  </a:moveTo>
                  <a:lnTo>
                    <a:pt x="1" y="194"/>
                  </a:lnTo>
                  <a:lnTo>
                    <a:pt x="115" y="194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3"/>
            <p:cNvSpPr/>
            <p:nvPr/>
          </p:nvSpPr>
          <p:spPr>
            <a:xfrm rot="5400000">
              <a:off x="8106790" y="4361031"/>
              <a:ext cx="38910" cy="58558"/>
            </a:xfrm>
            <a:custGeom>
              <a:avLst/>
              <a:gdLst/>
              <a:ahLst/>
              <a:cxnLst/>
              <a:rect l="l" t="t" r="r" b="b"/>
              <a:pathLst>
                <a:path w="303" h="456" extrusionOk="0">
                  <a:moveTo>
                    <a:pt x="0" y="0"/>
                  </a:moveTo>
                  <a:lnTo>
                    <a:pt x="97" y="456"/>
                  </a:lnTo>
                  <a:lnTo>
                    <a:pt x="302" y="268"/>
                  </a:lnTo>
                  <a:lnTo>
                    <a:pt x="279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3"/>
            <p:cNvSpPr/>
            <p:nvPr/>
          </p:nvSpPr>
          <p:spPr>
            <a:xfrm rot="5400000">
              <a:off x="8397143" y="4412142"/>
              <a:ext cx="3724" cy="7448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3"/>
            <p:cNvSpPr/>
            <p:nvPr/>
          </p:nvSpPr>
          <p:spPr>
            <a:xfrm rot="5400000">
              <a:off x="7897277" y="3531898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348" y="1"/>
                  </a:moveTo>
                  <a:lnTo>
                    <a:pt x="1" y="314"/>
                  </a:lnTo>
                  <a:lnTo>
                    <a:pt x="445" y="45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3"/>
            <p:cNvSpPr/>
            <p:nvPr/>
          </p:nvSpPr>
          <p:spPr>
            <a:xfrm rot="5400000">
              <a:off x="8005854" y="3307101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0" y="0"/>
                  </a:moveTo>
                  <a:lnTo>
                    <a:pt x="234" y="405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3"/>
            <p:cNvSpPr/>
            <p:nvPr/>
          </p:nvSpPr>
          <p:spPr>
            <a:xfrm rot="5400000">
              <a:off x="8256398" y="3476357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1"/>
                  </a:moveTo>
                  <a:lnTo>
                    <a:pt x="1" y="411"/>
                  </a:lnTo>
                  <a:lnTo>
                    <a:pt x="468" y="41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3"/>
            <p:cNvSpPr/>
            <p:nvPr/>
          </p:nvSpPr>
          <p:spPr>
            <a:xfrm rot="5400000">
              <a:off x="8135299" y="3454782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1" y="0"/>
                  </a:moveTo>
                  <a:lnTo>
                    <a:pt x="234" y="40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3"/>
            <p:cNvSpPr/>
            <p:nvPr/>
          </p:nvSpPr>
          <p:spPr>
            <a:xfrm rot="5400000">
              <a:off x="7896185" y="3408038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0" y="1"/>
                  </a:moveTo>
                  <a:lnTo>
                    <a:pt x="234" y="40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3"/>
            <p:cNvSpPr/>
            <p:nvPr/>
          </p:nvSpPr>
          <p:spPr>
            <a:xfrm rot="5400000">
              <a:off x="8359068" y="3559379"/>
              <a:ext cx="57915" cy="58687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0" y="0"/>
                  </a:moveTo>
                  <a:lnTo>
                    <a:pt x="103" y="456"/>
                  </a:lnTo>
                  <a:lnTo>
                    <a:pt x="45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3"/>
            <p:cNvSpPr/>
            <p:nvPr/>
          </p:nvSpPr>
          <p:spPr>
            <a:xfrm rot="5400000">
              <a:off x="8272514" y="3353524"/>
              <a:ext cx="60740" cy="52009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0" y="1"/>
                  </a:moveTo>
                  <a:lnTo>
                    <a:pt x="234" y="405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3"/>
            <p:cNvSpPr/>
            <p:nvPr/>
          </p:nvSpPr>
          <p:spPr>
            <a:xfrm rot="5400000">
              <a:off x="8134978" y="3305239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342" y="1"/>
                  </a:moveTo>
                  <a:lnTo>
                    <a:pt x="0" y="314"/>
                  </a:lnTo>
                  <a:lnTo>
                    <a:pt x="444" y="45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3"/>
            <p:cNvSpPr/>
            <p:nvPr/>
          </p:nvSpPr>
          <p:spPr>
            <a:xfrm rot="5400000">
              <a:off x="7783884" y="3376126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342" y="0"/>
                  </a:moveTo>
                  <a:lnTo>
                    <a:pt x="0" y="314"/>
                  </a:lnTo>
                  <a:lnTo>
                    <a:pt x="445" y="45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3"/>
            <p:cNvSpPr/>
            <p:nvPr/>
          </p:nvSpPr>
          <p:spPr>
            <a:xfrm rot="5400000">
              <a:off x="8018311" y="3392628"/>
              <a:ext cx="57915" cy="58558"/>
            </a:xfrm>
            <a:custGeom>
              <a:avLst/>
              <a:gdLst/>
              <a:ahLst/>
              <a:cxnLst/>
              <a:rect l="l" t="t" r="r" b="b"/>
              <a:pathLst>
                <a:path w="451" h="456" extrusionOk="0">
                  <a:moveTo>
                    <a:pt x="348" y="0"/>
                  </a:moveTo>
                  <a:lnTo>
                    <a:pt x="1" y="314"/>
                  </a:lnTo>
                  <a:lnTo>
                    <a:pt x="451" y="456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3"/>
            <p:cNvSpPr/>
            <p:nvPr/>
          </p:nvSpPr>
          <p:spPr>
            <a:xfrm rot="5400000">
              <a:off x="8251197" y="3872078"/>
              <a:ext cx="57273" cy="58558"/>
            </a:xfrm>
            <a:custGeom>
              <a:avLst/>
              <a:gdLst/>
              <a:ahLst/>
              <a:cxnLst/>
              <a:rect l="l" t="t" r="r" b="b"/>
              <a:pathLst>
                <a:path w="446" h="456" extrusionOk="0">
                  <a:moveTo>
                    <a:pt x="348" y="0"/>
                  </a:moveTo>
                  <a:lnTo>
                    <a:pt x="1" y="319"/>
                  </a:lnTo>
                  <a:lnTo>
                    <a:pt x="445" y="456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3"/>
            <p:cNvSpPr/>
            <p:nvPr/>
          </p:nvSpPr>
          <p:spPr>
            <a:xfrm rot="5400000">
              <a:off x="8020493" y="3190755"/>
              <a:ext cx="24270" cy="58558"/>
            </a:xfrm>
            <a:custGeom>
              <a:avLst/>
              <a:gdLst/>
              <a:ahLst/>
              <a:cxnLst/>
              <a:rect l="l" t="t" r="r" b="b"/>
              <a:pathLst>
                <a:path w="189" h="456" extrusionOk="0">
                  <a:moveTo>
                    <a:pt x="86" y="0"/>
                  </a:moveTo>
                  <a:lnTo>
                    <a:pt x="1" y="80"/>
                  </a:lnTo>
                  <a:lnTo>
                    <a:pt x="18" y="405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3"/>
            <p:cNvSpPr/>
            <p:nvPr/>
          </p:nvSpPr>
          <p:spPr>
            <a:xfrm rot="5400000">
              <a:off x="7699449" y="3266778"/>
              <a:ext cx="53549" cy="41094"/>
            </a:xfrm>
            <a:custGeom>
              <a:avLst/>
              <a:gdLst/>
              <a:ahLst/>
              <a:cxnLst/>
              <a:rect l="l" t="t" r="r" b="b"/>
              <a:pathLst>
                <a:path w="417" h="320" extrusionOk="0">
                  <a:moveTo>
                    <a:pt x="348" y="1"/>
                  </a:moveTo>
                  <a:lnTo>
                    <a:pt x="1" y="320"/>
                  </a:lnTo>
                  <a:lnTo>
                    <a:pt x="417" y="32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3"/>
            <p:cNvSpPr/>
            <p:nvPr/>
          </p:nvSpPr>
          <p:spPr>
            <a:xfrm rot="5400000">
              <a:off x="7786516" y="3185618"/>
              <a:ext cx="12456" cy="51367"/>
            </a:xfrm>
            <a:custGeom>
              <a:avLst/>
              <a:gdLst/>
              <a:ahLst/>
              <a:cxnLst/>
              <a:rect l="l" t="t" r="r" b="b"/>
              <a:pathLst>
                <a:path w="97" h="400" extrusionOk="0">
                  <a:moveTo>
                    <a:pt x="11" y="1"/>
                  </a:moveTo>
                  <a:lnTo>
                    <a:pt x="0" y="183"/>
                  </a:lnTo>
                  <a:lnTo>
                    <a:pt x="0" y="365"/>
                  </a:lnTo>
                  <a:lnTo>
                    <a:pt x="97" y="399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3"/>
            <p:cNvSpPr/>
            <p:nvPr/>
          </p:nvSpPr>
          <p:spPr>
            <a:xfrm rot="5400000">
              <a:off x="8117770" y="3208283"/>
              <a:ext cx="55732" cy="52138"/>
            </a:xfrm>
            <a:custGeom>
              <a:avLst/>
              <a:gdLst/>
              <a:ahLst/>
              <a:cxnLst/>
              <a:rect l="l" t="t" r="r" b="b"/>
              <a:pathLst>
                <a:path w="434" h="406" extrusionOk="0">
                  <a:moveTo>
                    <a:pt x="0" y="1"/>
                  </a:moveTo>
                  <a:lnTo>
                    <a:pt x="0" y="58"/>
                  </a:lnTo>
                  <a:lnTo>
                    <a:pt x="200" y="405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3"/>
            <p:cNvSpPr/>
            <p:nvPr/>
          </p:nvSpPr>
          <p:spPr>
            <a:xfrm rot="5400000">
              <a:off x="7892140" y="3203532"/>
              <a:ext cx="35956" cy="52138"/>
            </a:xfrm>
            <a:custGeom>
              <a:avLst/>
              <a:gdLst/>
              <a:ahLst/>
              <a:cxnLst/>
              <a:rect l="l" t="t" r="r" b="b"/>
              <a:pathLst>
                <a:path w="280" h="406" extrusionOk="0">
                  <a:moveTo>
                    <a:pt x="12" y="1"/>
                  </a:moveTo>
                  <a:lnTo>
                    <a:pt x="17" y="120"/>
                  </a:lnTo>
                  <a:lnTo>
                    <a:pt x="0" y="331"/>
                  </a:lnTo>
                  <a:lnTo>
                    <a:pt x="46" y="40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3"/>
            <p:cNvSpPr/>
            <p:nvPr/>
          </p:nvSpPr>
          <p:spPr>
            <a:xfrm rot="5400000">
              <a:off x="8386934" y="3424026"/>
              <a:ext cx="60098" cy="25684"/>
            </a:xfrm>
            <a:custGeom>
              <a:avLst/>
              <a:gdLst/>
              <a:ahLst/>
              <a:cxnLst/>
              <a:rect l="l" t="t" r="r" b="b"/>
              <a:pathLst>
                <a:path w="468" h="200" extrusionOk="0">
                  <a:moveTo>
                    <a:pt x="115" y="1"/>
                  </a:moveTo>
                  <a:lnTo>
                    <a:pt x="1" y="200"/>
                  </a:lnTo>
                  <a:lnTo>
                    <a:pt x="468" y="20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3"/>
            <p:cNvSpPr/>
            <p:nvPr/>
          </p:nvSpPr>
          <p:spPr>
            <a:xfrm rot="5400000">
              <a:off x="8386934" y="4078703"/>
              <a:ext cx="60098" cy="25684"/>
            </a:xfrm>
            <a:custGeom>
              <a:avLst/>
              <a:gdLst/>
              <a:ahLst/>
              <a:cxnLst/>
              <a:rect l="l" t="t" r="r" b="b"/>
              <a:pathLst>
                <a:path w="468" h="200" extrusionOk="0">
                  <a:moveTo>
                    <a:pt x="114" y="1"/>
                  </a:moveTo>
                  <a:lnTo>
                    <a:pt x="0" y="200"/>
                  </a:lnTo>
                  <a:lnTo>
                    <a:pt x="467" y="20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3"/>
            <p:cNvSpPr/>
            <p:nvPr/>
          </p:nvSpPr>
          <p:spPr>
            <a:xfrm rot="5400000">
              <a:off x="8013174" y="3931600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1" y="0"/>
                  </a:moveTo>
                  <a:lnTo>
                    <a:pt x="234" y="40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3"/>
            <p:cNvSpPr/>
            <p:nvPr/>
          </p:nvSpPr>
          <p:spPr>
            <a:xfrm rot="5400000">
              <a:off x="8388026" y="3924665"/>
              <a:ext cx="44688" cy="38911"/>
            </a:xfrm>
            <a:custGeom>
              <a:avLst/>
              <a:gdLst/>
              <a:ahLst/>
              <a:cxnLst/>
              <a:rect l="l" t="t" r="r" b="b"/>
              <a:pathLst>
                <a:path w="348" h="303" extrusionOk="0">
                  <a:moveTo>
                    <a:pt x="0" y="1"/>
                  </a:moveTo>
                  <a:lnTo>
                    <a:pt x="171" y="30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3"/>
            <p:cNvSpPr/>
            <p:nvPr/>
          </p:nvSpPr>
          <p:spPr>
            <a:xfrm rot="5400000">
              <a:off x="7880454" y="4371497"/>
              <a:ext cx="22729" cy="59457"/>
            </a:xfrm>
            <a:custGeom>
              <a:avLst/>
              <a:gdLst/>
              <a:ahLst/>
              <a:cxnLst/>
              <a:rect l="l" t="t" r="r" b="b"/>
              <a:pathLst>
                <a:path w="177" h="463" extrusionOk="0">
                  <a:moveTo>
                    <a:pt x="0" y="1"/>
                  </a:moveTo>
                  <a:lnTo>
                    <a:pt x="103" y="462"/>
                  </a:lnTo>
                  <a:lnTo>
                    <a:pt x="137" y="428"/>
                  </a:lnTo>
                  <a:lnTo>
                    <a:pt x="131" y="405"/>
                  </a:lnTo>
                  <a:lnTo>
                    <a:pt x="177" y="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3"/>
            <p:cNvSpPr/>
            <p:nvPr/>
          </p:nvSpPr>
          <p:spPr>
            <a:xfrm rot="5400000">
              <a:off x="7708567" y="4362058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lnTo>
                    <a:pt x="0" y="411"/>
                  </a:lnTo>
                  <a:lnTo>
                    <a:pt x="467" y="41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3"/>
            <p:cNvSpPr/>
            <p:nvPr/>
          </p:nvSpPr>
          <p:spPr>
            <a:xfrm rot="5400000">
              <a:off x="7702017" y="4277173"/>
              <a:ext cx="57145" cy="49826"/>
            </a:xfrm>
            <a:custGeom>
              <a:avLst/>
              <a:gdLst/>
              <a:ahLst/>
              <a:cxnLst/>
              <a:rect l="l" t="t" r="r" b="b"/>
              <a:pathLst>
                <a:path w="445" h="388" extrusionOk="0">
                  <a:moveTo>
                    <a:pt x="1" y="1"/>
                  </a:moveTo>
                  <a:lnTo>
                    <a:pt x="86" y="388"/>
                  </a:lnTo>
                  <a:lnTo>
                    <a:pt x="177" y="388"/>
                  </a:lnTo>
                  <a:lnTo>
                    <a:pt x="44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3"/>
            <p:cNvSpPr/>
            <p:nvPr/>
          </p:nvSpPr>
          <p:spPr>
            <a:xfrm rot="5400000">
              <a:off x="7805458" y="4276082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234" y="1"/>
                  </a:moveTo>
                  <a:lnTo>
                    <a:pt x="0" y="405"/>
                  </a:lnTo>
                  <a:lnTo>
                    <a:pt x="467" y="405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3"/>
            <p:cNvSpPr/>
            <p:nvPr/>
          </p:nvSpPr>
          <p:spPr>
            <a:xfrm rot="5400000">
              <a:off x="7702788" y="4150681"/>
              <a:ext cx="49055" cy="43277"/>
            </a:xfrm>
            <a:custGeom>
              <a:avLst/>
              <a:gdLst/>
              <a:ahLst/>
              <a:cxnLst/>
              <a:rect l="l" t="t" r="r" b="b"/>
              <a:pathLst>
                <a:path w="382" h="337" extrusionOk="0">
                  <a:moveTo>
                    <a:pt x="188" y="1"/>
                  </a:moveTo>
                  <a:lnTo>
                    <a:pt x="0" y="337"/>
                  </a:lnTo>
                  <a:lnTo>
                    <a:pt x="382" y="33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3"/>
            <p:cNvSpPr/>
            <p:nvPr/>
          </p:nvSpPr>
          <p:spPr>
            <a:xfrm rot="5400000">
              <a:off x="7693221" y="4046085"/>
              <a:ext cx="57915" cy="33003"/>
            </a:xfrm>
            <a:custGeom>
              <a:avLst/>
              <a:gdLst/>
              <a:ahLst/>
              <a:cxnLst/>
              <a:rect l="l" t="t" r="r" b="b"/>
              <a:pathLst>
                <a:path w="451" h="257" extrusionOk="0">
                  <a:moveTo>
                    <a:pt x="1" y="1"/>
                  </a:moveTo>
                  <a:lnTo>
                    <a:pt x="58" y="257"/>
                  </a:lnTo>
                  <a:lnTo>
                    <a:pt x="325" y="257"/>
                  </a:lnTo>
                  <a:lnTo>
                    <a:pt x="451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3"/>
            <p:cNvSpPr/>
            <p:nvPr/>
          </p:nvSpPr>
          <p:spPr>
            <a:xfrm rot="5400000">
              <a:off x="7702723" y="3496069"/>
              <a:ext cx="49183" cy="43277"/>
            </a:xfrm>
            <a:custGeom>
              <a:avLst/>
              <a:gdLst/>
              <a:ahLst/>
              <a:cxnLst/>
              <a:rect l="l" t="t" r="r" b="b"/>
              <a:pathLst>
                <a:path w="383" h="337" extrusionOk="0">
                  <a:moveTo>
                    <a:pt x="195" y="1"/>
                  </a:moveTo>
                  <a:lnTo>
                    <a:pt x="1" y="337"/>
                  </a:lnTo>
                  <a:lnTo>
                    <a:pt x="383" y="337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3"/>
            <p:cNvSpPr/>
            <p:nvPr/>
          </p:nvSpPr>
          <p:spPr>
            <a:xfrm rot="5400000">
              <a:off x="7693221" y="3391536"/>
              <a:ext cx="57915" cy="33003"/>
            </a:xfrm>
            <a:custGeom>
              <a:avLst/>
              <a:gdLst/>
              <a:ahLst/>
              <a:cxnLst/>
              <a:rect l="l" t="t" r="r" b="b"/>
              <a:pathLst>
                <a:path w="451" h="257" extrusionOk="0">
                  <a:moveTo>
                    <a:pt x="1" y="1"/>
                  </a:moveTo>
                  <a:lnTo>
                    <a:pt x="58" y="257"/>
                  </a:lnTo>
                  <a:lnTo>
                    <a:pt x="325" y="257"/>
                  </a:lnTo>
                  <a:lnTo>
                    <a:pt x="450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3"/>
            <p:cNvSpPr/>
            <p:nvPr/>
          </p:nvSpPr>
          <p:spPr>
            <a:xfrm rot="5400000">
              <a:off x="7699513" y="3921390"/>
              <a:ext cx="53421" cy="41094"/>
            </a:xfrm>
            <a:custGeom>
              <a:avLst/>
              <a:gdLst/>
              <a:ahLst/>
              <a:cxnLst/>
              <a:rect l="l" t="t" r="r" b="b"/>
              <a:pathLst>
                <a:path w="416" h="320" extrusionOk="0">
                  <a:moveTo>
                    <a:pt x="348" y="1"/>
                  </a:moveTo>
                  <a:lnTo>
                    <a:pt x="0" y="320"/>
                  </a:lnTo>
                  <a:lnTo>
                    <a:pt x="416" y="32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3"/>
            <p:cNvSpPr/>
            <p:nvPr/>
          </p:nvSpPr>
          <p:spPr>
            <a:xfrm rot="5400000">
              <a:off x="8017540" y="4306068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234" y="0"/>
                  </a:moveTo>
                  <a:lnTo>
                    <a:pt x="1" y="404"/>
                  </a:lnTo>
                  <a:lnTo>
                    <a:pt x="468" y="40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3"/>
            <p:cNvSpPr/>
            <p:nvPr/>
          </p:nvSpPr>
          <p:spPr>
            <a:xfrm rot="5400000">
              <a:off x="7783884" y="4030674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342" y="0"/>
                  </a:moveTo>
                  <a:lnTo>
                    <a:pt x="1" y="314"/>
                  </a:lnTo>
                  <a:lnTo>
                    <a:pt x="445" y="45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3"/>
            <p:cNvSpPr/>
            <p:nvPr/>
          </p:nvSpPr>
          <p:spPr>
            <a:xfrm rot="5400000">
              <a:off x="8272514" y="4008073"/>
              <a:ext cx="60740" cy="52009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0" y="1"/>
                  </a:moveTo>
                  <a:lnTo>
                    <a:pt x="234" y="405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3"/>
            <p:cNvSpPr/>
            <p:nvPr/>
          </p:nvSpPr>
          <p:spPr>
            <a:xfrm rot="5400000">
              <a:off x="8018632" y="4046855"/>
              <a:ext cx="57273" cy="58558"/>
            </a:xfrm>
            <a:custGeom>
              <a:avLst/>
              <a:gdLst/>
              <a:ahLst/>
              <a:cxnLst/>
              <a:rect l="l" t="t" r="r" b="b"/>
              <a:pathLst>
                <a:path w="446" h="456" extrusionOk="0">
                  <a:moveTo>
                    <a:pt x="348" y="0"/>
                  </a:moveTo>
                  <a:lnTo>
                    <a:pt x="1" y="314"/>
                  </a:lnTo>
                  <a:lnTo>
                    <a:pt x="445" y="456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3"/>
            <p:cNvSpPr/>
            <p:nvPr/>
          </p:nvSpPr>
          <p:spPr>
            <a:xfrm rot="5400000">
              <a:off x="8135299" y="4109331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1" y="0"/>
                  </a:moveTo>
                  <a:lnTo>
                    <a:pt x="234" y="40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3"/>
            <p:cNvSpPr/>
            <p:nvPr/>
          </p:nvSpPr>
          <p:spPr>
            <a:xfrm rot="5400000">
              <a:off x="7892525" y="4065476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0" y="1"/>
                  </a:moveTo>
                  <a:lnTo>
                    <a:pt x="234" y="40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3"/>
            <p:cNvSpPr/>
            <p:nvPr/>
          </p:nvSpPr>
          <p:spPr>
            <a:xfrm rot="5400000">
              <a:off x="7897213" y="3950991"/>
              <a:ext cx="57273" cy="58687"/>
            </a:xfrm>
            <a:custGeom>
              <a:avLst/>
              <a:gdLst/>
              <a:ahLst/>
              <a:cxnLst/>
              <a:rect l="l" t="t" r="r" b="b"/>
              <a:pathLst>
                <a:path w="446" h="457" extrusionOk="0">
                  <a:moveTo>
                    <a:pt x="348" y="1"/>
                  </a:moveTo>
                  <a:lnTo>
                    <a:pt x="1" y="314"/>
                  </a:lnTo>
                  <a:lnTo>
                    <a:pt x="445" y="456"/>
                  </a:lnTo>
                  <a:lnTo>
                    <a:pt x="445" y="45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3"/>
            <p:cNvSpPr/>
            <p:nvPr/>
          </p:nvSpPr>
          <p:spPr>
            <a:xfrm rot="5400000">
              <a:off x="7800385" y="3946239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1" y="1"/>
                  </a:moveTo>
                  <a:lnTo>
                    <a:pt x="234" y="40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3"/>
            <p:cNvSpPr/>
            <p:nvPr/>
          </p:nvSpPr>
          <p:spPr>
            <a:xfrm rot="5400000">
              <a:off x="7936765" y="4271395"/>
              <a:ext cx="57145" cy="58558"/>
            </a:xfrm>
            <a:custGeom>
              <a:avLst/>
              <a:gdLst/>
              <a:ahLst/>
              <a:cxnLst/>
              <a:rect l="l" t="t" r="r" b="b"/>
              <a:pathLst>
                <a:path w="445" h="456" extrusionOk="0">
                  <a:moveTo>
                    <a:pt x="0" y="0"/>
                  </a:moveTo>
                  <a:lnTo>
                    <a:pt x="97" y="456"/>
                  </a:lnTo>
                  <a:lnTo>
                    <a:pt x="445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3"/>
            <p:cNvSpPr/>
            <p:nvPr/>
          </p:nvSpPr>
          <p:spPr>
            <a:xfrm rot="5400000">
              <a:off x="8134978" y="3959787"/>
              <a:ext cx="57145" cy="58687"/>
            </a:xfrm>
            <a:custGeom>
              <a:avLst/>
              <a:gdLst/>
              <a:ahLst/>
              <a:cxnLst/>
              <a:rect l="l" t="t" r="r" b="b"/>
              <a:pathLst>
                <a:path w="445" h="457" extrusionOk="0">
                  <a:moveTo>
                    <a:pt x="342" y="1"/>
                  </a:moveTo>
                  <a:lnTo>
                    <a:pt x="0" y="314"/>
                  </a:lnTo>
                  <a:lnTo>
                    <a:pt x="444" y="45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3"/>
            <p:cNvSpPr/>
            <p:nvPr/>
          </p:nvSpPr>
          <p:spPr>
            <a:xfrm rot="5400000">
              <a:off x="8213891" y="4282310"/>
              <a:ext cx="57273" cy="58687"/>
            </a:xfrm>
            <a:custGeom>
              <a:avLst/>
              <a:gdLst/>
              <a:ahLst/>
              <a:cxnLst/>
              <a:rect l="l" t="t" r="r" b="b"/>
              <a:pathLst>
                <a:path w="446" h="457" extrusionOk="0">
                  <a:moveTo>
                    <a:pt x="1" y="1"/>
                  </a:moveTo>
                  <a:lnTo>
                    <a:pt x="103" y="456"/>
                  </a:lnTo>
                  <a:lnTo>
                    <a:pt x="445" y="1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3"/>
            <p:cNvSpPr/>
            <p:nvPr/>
          </p:nvSpPr>
          <p:spPr>
            <a:xfrm rot="5400000">
              <a:off x="8359068" y="4213927"/>
              <a:ext cx="57915" cy="58687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0" y="0"/>
                  </a:moveTo>
                  <a:lnTo>
                    <a:pt x="103" y="456"/>
                  </a:lnTo>
                  <a:lnTo>
                    <a:pt x="45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3"/>
            <p:cNvSpPr/>
            <p:nvPr/>
          </p:nvSpPr>
          <p:spPr>
            <a:xfrm rot="5400000">
              <a:off x="8109359" y="4226705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1"/>
                  </a:moveTo>
                  <a:lnTo>
                    <a:pt x="1" y="411"/>
                  </a:lnTo>
                  <a:lnTo>
                    <a:pt x="468" y="41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3"/>
            <p:cNvSpPr/>
            <p:nvPr/>
          </p:nvSpPr>
          <p:spPr>
            <a:xfrm rot="5400000">
              <a:off x="8367864" y="4304655"/>
              <a:ext cx="60098" cy="52009"/>
            </a:xfrm>
            <a:custGeom>
              <a:avLst/>
              <a:gdLst/>
              <a:ahLst/>
              <a:cxnLst/>
              <a:rect l="l" t="t" r="r" b="b"/>
              <a:pathLst>
                <a:path w="468" h="405" extrusionOk="0">
                  <a:moveTo>
                    <a:pt x="234" y="0"/>
                  </a:moveTo>
                  <a:lnTo>
                    <a:pt x="0" y="405"/>
                  </a:lnTo>
                  <a:lnTo>
                    <a:pt x="467" y="405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3"/>
            <p:cNvSpPr/>
            <p:nvPr/>
          </p:nvSpPr>
          <p:spPr>
            <a:xfrm rot="5400000">
              <a:off x="8256398" y="4130905"/>
              <a:ext cx="60098" cy="52780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1"/>
                  </a:moveTo>
                  <a:lnTo>
                    <a:pt x="1" y="411"/>
                  </a:lnTo>
                  <a:lnTo>
                    <a:pt x="468" y="41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3"/>
            <p:cNvSpPr/>
            <p:nvPr/>
          </p:nvSpPr>
          <p:spPr>
            <a:xfrm rot="5400000">
              <a:off x="7907486" y="4158001"/>
              <a:ext cx="57145" cy="58558"/>
            </a:xfrm>
            <a:custGeom>
              <a:avLst/>
              <a:gdLst/>
              <a:ahLst/>
              <a:cxnLst/>
              <a:rect l="l" t="t" r="r" b="b"/>
              <a:pathLst>
                <a:path w="445" h="456" extrusionOk="0">
                  <a:moveTo>
                    <a:pt x="342" y="0"/>
                  </a:moveTo>
                  <a:lnTo>
                    <a:pt x="1" y="319"/>
                  </a:lnTo>
                  <a:lnTo>
                    <a:pt x="445" y="45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3"/>
            <p:cNvSpPr/>
            <p:nvPr/>
          </p:nvSpPr>
          <p:spPr>
            <a:xfrm rot="5400000">
              <a:off x="8014651" y="4166413"/>
              <a:ext cx="60098" cy="52138"/>
            </a:xfrm>
            <a:custGeom>
              <a:avLst/>
              <a:gdLst/>
              <a:ahLst/>
              <a:cxnLst/>
              <a:rect l="l" t="t" r="r" b="b"/>
              <a:pathLst>
                <a:path w="468" h="406" extrusionOk="0">
                  <a:moveTo>
                    <a:pt x="0" y="1"/>
                  </a:moveTo>
                  <a:lnTo>
                    <a:pt x="234" y="40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3"/>
            <p:cNvSpPr/>
            <p:nvPr/>
          </p:nvSpPr>
          <p:spPr>
            <a:xfrm rot="5400000">
              <a:off x="7791910" y="4155048"/>
              <a:ext cx="57273" cy="58687"/>
            </a:xfrm>
            <a:custGeom>
              <a:avLst/>
              <a:gdLst/>
              <a:ahLst/>
              <a:cxnLst/>
              <a:rect l="l" t="t" r="r" b="b"/>
              <a:pathLst>
                <a:path w="446" h="457" extrusionOk="0">
                  <a:moveTo>
                    <a:pt x="1" y="1"/>
                  </a:moveTo>
                  <a:lnTo>
                    <a:pt x="103" y="456"/>
                  </a:lnTo>
                  <a:lnTo>
                    <a:pt x="445" y="1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73"/>
          <p:cNvGrpSpPr/>
          <p:nvPr/>
        </p:nvGrpSpPr>
        <p:grpSpPr>
          <a:xfrm>
            <a:off x="6015221" y="3315995"/>
            <a:ext cx="370345" cy="1292048"/>
            <a:chOff x="5700446" y="3205075"/>
            <a:chExt cx="349679" cy="1219949"/>
          </a:xfrm>
        </p:grpSpPr>
        <p:sp>
          <p:nvSpPr>
            <p:cNvPr id="3383" name="Google Shape;3383;p73"/>
            <p:cNvSpPr/>
            <p:nvPr/>
          </p:nvSpPr>
          <p:spPr>
            <a:xfrm rot="5400000">
              <a:off x="5265321" y="3640199"/>
              <a:ext cx="1219928" cy="349679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rgbClr val="AFA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3"/>
            <p:cNvSpPr/>
            <p:nvPr/>
          </p:nvSpPr>
          <p:spPr>
            <a:xfrm rot="5400000">
              <a:off x="5823290" y="3276902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3"/>
            <p:cNvSpPr/>
            <p:nvPr/>
          </p:nvSpPr>
          <p:spPr>
            <a:xfrm rot="5400000">
              <a:off x="5823501" y="3363774"/>
              <a:ext cx="103569" cy="349679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3"/>
            <p:cNvSpPr/>
            <p:nvPr/>
          </p:nvSpPr>
          <p:spPr>
            <a:xfrm rot="5400000">
              <a:off x="5823290" y="3537731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3"/>
            <p:cNvSpPr/>
            <p:nvPr/>
          </p:nvSpPr>
          <p:spPr>
            <a:xfrm rot="5400000">
              <a:off x="5823466" y="3450823"/>
              <a:ext cx="103639" cy="349679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3"/>
            <p:cNvSpPr/>
            <p:nvPr/>
          </p:nvSpPr>
          <p:spPr>
            <a:xfrm rot="5400000">
              <a:off x="5823290" y="3189818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3"/>
            <p:cNvSpPr/>
            <p:nvPr/>
          </p:nvSpPr>
          <p:spPr>
            <a:xfrm rot="5400000">
              <a:off x="5840939" y="4215838"/>
              <a:ext cx="68694" cy="349679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3"/>
            <p:cNvSpPr/>
            <p:nvPr/>
          </p:nvSpPr>
          <p:spPr>
            <a:xfrm rot="5400000">
              <a:off x="5823290" y="3102734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3"/>
            <p:cNvSpPr/>
            <p:nvPr/>
          </p:nvSpPr>
          <p:spPr>
            <a:xfrm rot="5400000">
              <a:off x="5823466" y="3711652"/>
              <a:ext cx="103639" cy="349679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3"/>
            <p:cNvSpPr/>
            <p:nvPr/>
          </p:nvSpPr>
          <p:spPr>
            <a:xfrm rot="5400000">
              <a:off x="5823290" y="3885573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3"/>
            <p:cNvSpPr/>
            <p:nvPr/>
          </p:nvSpPr>
          <p:spPr>
            <a:xfrm rot="5400000">
              <a:off x="5823290" y="3972657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3"/>
            <p:cNvSpPr/>
            <p:nvPr/>
          </p:nvSpPr>
          <p:spPr>
            <a:xfrm rot="5400000">
              <a:off x="5823501" y="4059530"/>
              <a:ext cx="103569" cy="349679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3"/>
            <p:cNvSpPr/>
            <p:nvPr/>
          </p:nvSpPr>
          <p:spPr>
            <a:xfrm rot="5400000">
              <a:off x="5823501" y="3798701"/>
              <a:ext cx="103569" cy="349679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3"/>
            <p:cNvSpPr/>
            <p:nvPr/>
          </p:nvSpPr>
          <p:spPr>
            <a:xfrm rot="5400000">
              <a:off x="5823290" y="3624744"/>
              <a:ext cx="103992" cy="349679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3"/>
            <p:cNvSpPr/>
            <p:nvPr/>
          </p:nvSpPr>
          <p:spPr>
            <a:xfrm rot="5400000">
              <a:off x="5823501" y="4146614"/>
              <a:ext cx="103569" cy="349679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1042603" y="974136"/>
            <a:ext cx="5773833" cy="3249620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6" name="Google Shape;686;p41"/>
          <p:cNvSpPr/>
          <p:nvPr/>
        </p:nvSpPr>
        <p:spPr>
          <a:xfrm rot="162525">
            <a:off x="2793060" y="3159882"/>
            <a:ext cx="2226827" cy="389253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/>
          </p:nvPr>
        </p:nvSpPr>
        <p:spPr>
          <a:xfrm>
            <a:off x="1139194" y="3248755"/>
            <a:ext cx="4794521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— Someone Famous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88" name="Google Shape;688;p41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4794521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“This is a quote, words full of wisdom that someone important said and can make the reader get inspired.”</a:t>
            </a:r>
            <a:endParaRPr sz="2000" dirty="0"/>
          </a:p>
        </p:txBody>
      </p:sp>
      <p:sp>
        <p:nvSpPr>
          <p:cNvPr id="55" name="Freeform 5"/>
          <p:cNvSpPr>
            <a:spLocks noEditPoints="1"/>
          </p:cNvSpPr>
          <p:nvPr/>
        </p:nvSpPr>
        <p:spPr bwMode="auto">
          <a:xfrm flipH="1">
            <a:off x="6945250" y="974136"/>
            <a:ext cx="1755662" cy="3258734"/>
          </a:xfrm>
          <a:custGeom>
            <a:avLst/>
            <a:gdLst>
              <a:gd name="T0" fmla="*/ 99 w 602"/>
              <a:gd name="T1" fmla="*/ 566 h 1120"/>
              <a:gd name="T2" fmla="*/ 48 w 602"/>
              <a:gd name="T3" fmla="*/ 548 h 1120"/>
              <a:gd name="T4" fmla="*/ 75 w 602"/>
              <a:gd name="T5" fmla="*/ 341 h 1120"/>
              <a:gd name="T6" fmla="*/ 241 w 602"/>
              <a:gd name="T7" fmla="*/ 0 h 1120"/>
              <a:gd name="T8" fmla="*/ 312 w 602"/>
              <a:gd name="T9" fmla="*/ 245 h 1120"/>
              <a:gd name="T10" fmla="*/ 559 w 602"/>
              <a:gd name="T11" fmla="*/ 97 h 1120"/>
              <a:gd name="T12" fmla="*/ 351 w 602"/>
              <a:gd name="T13" fmla="*/ 379 h 1120"/>
              <a:gd name="T14" fmla="*/ 519 w 602"/>
              <a:gd name="T15" fmla="*/ 388 h 1120"/>
              <a:gd name="T16" fmla="*/ 487 w 602"/>
              <a:gd name="T17" fmla="*/ 683 h 1120"/>
              <a:gd name="T18" fmla="*/ 548 w 602"/>
              <a:gd name="T19" fmla="*/ 987 h 1120"/>
              <a:gd name="T20" fmla="*/ 402 w 602"/>
              <a:gd name="T21" fmla="*/ 1114 h 1120"/>
              <a:gd name="T22" fmla="*/ 148 w 602"/>
              <a:gd name="T23" fmla="*/ 853 h 1120"/>
              <a:gd name="T24" fmla="*/ 18 w 602"/>
              <a:gd name="T25" fmla="*/ 566 h 1120"/>
              <a:gd name="T26" fmla="*/ 168 w 602"/>
              <a:gd name="T27" fmla="*/ 845 h 1120"/>
              <a:gd name="T28" fmla="*/ 383 w 602"/>
              <a:gd name="T29" fmla="*/ 1061 h 1120"/>
              <a:gd name="T30" fmla="*/ 75 w 602"/>
              <a:gd name="T31" fmla="*/ 285 h 1120"/>
              <a:gd name="T32" fmla="*/ 229 w 602"/>
              <a:gd name="T33" fmla="*/ 18 h 1120"/>
              <a:gd name="T34" fmla="*/ 75 w 602"/>
              <a:gd name="T35" fmla="*/ 285 h 1120"/>
              <a:gd name="T36" fmla="*/ 250 w 602"/>
              <a:gd name="T37" fmla="*/ 796 h 1120"/>
              <a:gd name="T38" fmla="*/ 33 w 602"/>
              <a:gd name="T39" fmla="*/ 580 h 1120"/>
              <a:gd name="T40" fmla="*/ 329 w 602"/>
              <a:gd name="T41" fmla="*/ 325 h 1120"/>
              <a:gd name="T42" fmla="*/ 544 w 602"/>
              <a:gd name="T43" fmla="*/ 111 h 1120"/>
              <a:gd name="T44" fmla="*/ 329 w 602"/>
              <a:gd name="T45" fmla="*/ 325 h 1120"/>
              <a:gd name="T46" fmla="*/ 288 w 602"/>
              <a:gd name="T47" fmla="*/ 555 h 1120"/>
              <a:gd name="T48" fmla="*/ 273 w 602"/>
              <a:gd name="T49" fmla="*/ 325 h 1120"/>
              <a:gd name="T50" fmla="*/ 133 w 602"/>
              <a:gd name="T51" fmla="*/ 326 h 1120"/>
              <a:gd name="T52" fmla="*/ 77 w 602"/>
              <a:gd name="T53" fmla="*/ 499 h 1120"/>
              <a:gd name="T54" fmla="*/ 321 w 602"/>
              <a:gd name="T55" fmla="*/ 647 h 1120"/>
              <a:gd name="T56" fmla="*/ 505 w 602"/>
              <a:gd name="T57" fmla="*/ 404 h 1120"/>
              <a:gd name="T58" fmla="*/ 340 w 602"/>
              <a:gd name="T59" fmla="*/ 828 h 1120"/>
              <a:gd name="T60" fmla="*/ 398 w 602"/>
              <a:gd name="T61" fmla="*/ 888 h 1120"/>
              <a:gd name="T62" fmla="*/ 542 w 602"/>
              <a:gd name="T63" fmla="*/ 929 h 1120"/>
              <a:gd name="T64" fmla="*/ 365 w 602"/>
              <a:gd name="T65" fmla="*/ 700 h 1120"/>
              <a:gd name="T66" fmla="*/ 309 w 602"/>
              <a:gd name="T67" fmla="*/ 704 h 1120"/>
              <a:gd name="T68" fmla="*/ 268 w 602"/>
              <a:gd name="T69" fmla="*/ 610 h 1120"/>
              <a:gd name="T70" fmla="*/ 324 w 602"/>
              <a:gd name="T71" fmla="*/ 829 h 1120"/>
              <a:gd name="T72" fmla="*/ 309 w 602"/>
              <a:gd name="T73" fmla="*/ 704 h 1120"/>
              <a:gd name="T74" fmla="*/ 232 w 602"/>
              <a:gd name="T75" fmla="*/ 300 h 1120"/>
              <a:gd name="T76" fmla="*/ 310 w 602"/>
              <a:gd name="T77" fmla="*/ 279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1120">
                <a:moveTo>
                  <a:pt x="18" y="566"/>
                </a:moveTo>
                <a:cubicBezTo>
                  <a:pt x="46" y="566"/>
                  <a:pt x="73" y="566"/>
                  <a:pt x="99" y="566"/>
                </a:cubicBezTo>
                <a:cubicBezTo>
                  <a:pt x="99" y="565"/>
                  <a:pt x="100" y="564"/>
                  <a:pt x="100" y="563"/>
                </a:cubicBezTo>
                <a:cubicBezTo>
                  <a:pt x="83" y="558"/>
                  <a:pt x="66" y="553"/>
                  <a:pt x="48" y="548"/>
                </a:cubicBezTo>
                <a:cubicBezTo>
                  <a:pt x="67" y="477"/>
                  <a:pt x="85" y="407"/>
                  <a:pt x="104" y="335"/>
                </a:cubicBezTo>
                <a:cubicBezTo>
                  <a:pt x="94" y="337"/>
                  <a:pt x="85" y="339"/>
                  <a:pt x="75" y="341"/>
                </a:cubicBezTo>
                <a:cubicBezTo>
                  <a:pt x="50" y="249"/>
                  <a:pt x="25" y="158"/>
                  <a:pt x="0" y="65"/>
                </a:cubicBezTo>
                <a:cubicBezTo>
                  <a:pt x="81" y="43"/>
                  <a:pt x="161" y="22"/>
                  <a:pt x="241" y="0"/>
                </a:cubicBezTo>
                <a:cubicBezTo>
                  <a:pt x="264" y="84"/>
                  <a:pt x="286" y="165"/>
                  <a:pt x="308" y="246"/>
                </a:cubicBezTo>
                <a:cubicBezTo>
                  <a:pt x="309" y="246"/>
                  <a:pt x="310" y="246"/>
                  <a:pt x="312" y="245"/>
                </a:cubicBezTo>
                <a:cubicBezTo>
                  <a:pt x="312" y="196"/>
                  <a:pt x="312" y="147"/>
                  <a:pt x="312" y="97"/>
                </a:cubicBezTo>
                <a:cubicBezTo>
                  <a:pt x="394" y="97"/>
                  <a:pt x="476" y="97"/>
                  <a:pt x="559" y="97"/>
                </a:cubicBezTo>
                <a:cubicBezTo>
                  <a:pt x="559" y="189"/>
                  <a:pt x="559" y="282"/>
                  <a:pt x="559" y="379"/>
                </a:cubicBezTo>
                <a:cubicBezTo>
                  <a:pt x="489" y="379"/>
                  <a:pt x="420" y="379"/>
                  <a:pt x="351" y="379"/>
                </a:cubicBezTo>
                <a:cubicBezTo>
                  <a:pt x="348" y="391"/>
                  <a:pt x="346" y="399"/>
                  <a:pt x="343" y="410"/>
                </a:cubicBezTo>
                <a:cubicBezTo>
                  <a:pt x="403" y="403"/>
                  <a:pt x="460" y="396"/>
                  <a:pt x="519" y="388"/>
                </a:cubicBezTo>
                <a:cubicBezTo>
                  <a:pt x="532" y="484"/>
                  <a:pt x="544" y="577"/>
                  <a:pt x="556" y="672"/>
                </a:cubicBezTo>
                <a:cubicBezTo>
                  <a:pt x="534" y="676"/>
                  <a:pt x="513" y="679"/>
                  <a:pt x="487" y="683"/>
                </a:cubicBezTo>
                <a:cubicBezTo>
                  <a:pt x="527" y="691"/>
                  <a:pt x="563" y="697"/>
                  <a:pt x="602" y="705"/>
                </a:cubicBezTo>
                <a:cubicBezTo>
                  <a:pt x="584" y="799"/>
                  <a:pt x="566" y="892"/>
                  <a:pt x="548" y="987"/>
                </a:cubicBezTo>
                <a:cubicBezTo>
                  <a:pt x="498" y="978"/>
                  <a:pt x="450" y="969"/>
                  <a:pt x="402" y="960"/>
                </a:cubicBezTo>
                <a:cubicBezTo>
                  <a:pt x="402" y="1011"/>
                  <a:pt x="402" y="1061"/>
                  <a:pt x="402" y="1114"/>
                </a:cubicBezTo>
                <a:cubicBezTo>
                  <a:pt x="320" y="1116"/>
                  <a:pt x="238" y="1118"/>
                  <a:pt x="154" y="1120"/>
                </a:cubicBezTo>
                <a:cubicBezTo>
                  <a:pt x="152" y="1031"/>
                  <a:pt x="150" y="943"/>
                  <a:pt x="148" y="853"/>
                </a:cubicBezTo>
                <a:cubicBezTo>
                  <a:pt x="104" y="853"/>
                  <a:pt x="62" y="853"/>
                  <a:pt x="18" y="853"/>
                </a:cubicBezTo>
                <a:cubicBezTo>
                  <a:pt x="18" y="757"/>
                  <a:pt x="18" y="663"/>
                  <a:pt x="18" y="566"/>
                </a:cubicBezTo>
                <a:close/>
                <a:moveTo>
                  <a:pt x="383" y="845"/>
                </a:moveTo>
                <a:cubicBezTo>
                  <a:pt x="307" y="845"/>
                  <a:pt x="236" y="845"/>
                  <a:pt x="168" y="845"/>
                </a:cubicBezTo>
                <a:cubicBezTo>
                  <a:pt x="168" y="921"/>
                  <a:pt x="168" y="993"/>
                  <a:pt x="168" y="1061"/>
                </a:cubicBezTo>
                <a:cubicBezTo>
                  <a:pt x="243" y="1061"/>
                  <a:pt x="314" y="1061"/>
                  <a:pt x="383" y="1061"/>
                </a:cubicBezTo>
                <a:cubicBezTo>
                  <a:pt x="383" y="986"/>
                  <a:pt x="383" y="915"/>
                  <a:pt x="383" y="845"/>
                </a:cubicBezTo>
                <a:close/>
                <a:moveTo>
                  <a:pt x="75" y="285"/>
                </a:moveTo>
                <a:cubicBezTo>
                  <a:pt x="146" y="266"/>
                  <a:pt x="215" y="247"/>
                  <a:pt x="286" y="228"/>
                </a:cubicBezTo>
                <a:cubicBezTo>
                  <a:pt x="267" y="157"/>
                  <a:pt x="248" y="87"/>
                  <a:pt x="229" y="18"/>
                </a:cubicBezTo>
                <a:cubicBezTo>
                  <a:pt x="157" y="37"/>
                  <a:pt x="89" y="56"/>
                  <a:pt x="19" y="75"/>
                </a:cubicBezTo>
                <a:cubicBezTo>
                  <a:pt x="38" y="146"/>
                  <a:pt x="56" y="214"/>
                  <a:pt x="75" y="285"/>
                </a:cubicBezTo>
                <a:close/>
                <a:moveTo>
                  <a:pt x="33" y="796"/>
                </a:moveTo>
                <a:cubicBezTo>
                  <a:pt x="106" y="796"/>
                  <a:pt x="178" y="796"/>
                  <a:pt x="250" y="796"/>
                </a:cubicBezTo>
                <a:cubicBezTo>
                  <a:pt x="250" y="731"/>
                  <a:pt x="250" y="667"/>
                  <a:pt x="250" y="605"/>
                </a:cubicBezTo>
                <a:cubicBezTo>
                  <a:pt x="181" y="571"/>
                  <a:pt x="107" y="579"/>
                  <a:pt x="33" y="580"/>
                </a:cubicBezTo>
                <a:cubicBezTo>
                  <a:pt x="33" y="653"/>
                  <a:pt x="33" y="724"/>
                  <a:pt x="33" y="796"/>
                </a:cubicBezTo>
                <a:close/>
                <a:moveTo>
                  <a:pt x="329" y="325"/>
                </a:moveTo>
                <a:cubicBezTo>
                  <a:pt x="402" y="325"/>
                  <a:pt x="473" y="325"/>
                  <a:pt x="544" y="325"/>
                </a:cubicBezTo>
                <a:cubicBezTo>
                  <a:pt x="544" y="253"/>
                  <a:pt x="544" y="182"/>
                  <a:pt x="544" y="111"/>
                </a:cubicBezTo>
                <a:cubicBezTo>
                  <a:pt x="471" y="111"/>
                  <a:pt x="400" y="111"/>
                  <a:pt x="329" y="111"/>
                </a:cubicBezTo>
                <a:cubicBezTo>
                  <a:pt x="329" y="183"/>
                  <a:pt x="329" y="253"/>
                  <a:pt x="329" y="325"/>
                </a:cubicBezTo>
                <a:close/>
                <a:moveTo>
                  <a:pt x="77" y="499"/>
                </a:moveTo>
                <a:cubicBezTo>
                  <a:pt x="148" y="518"/>
                  <a:pt x="217" y="536"/>
                  <a:pt x="288" y="555"/>
                </a:cubicBezTo>
                <a:cubicBezTo>
                  <a:pt x="306" y="484"/>
                  <a:pt x="325" y="414"/>
                  <a:pt x="343" y="344"/>
                </a:cubicBezTo>
                <a:cubicBezTo>
                  <a:pt x="318" y="337"/>
                  <a:pt x="295" y="333"/>
                  <a:pt x="273" y="325"/>
                </a:cubicBezTo>
                <a:cubicBezTo>
                  <a:pt x="227" y="307"/>
                  <a:pt x="182" y="307"/>
                  <a:pt x="136" y="326"/>
                </a:cubicBezTo>
                <a:cubicBezTo>
                  <a:pt x="135" y="326"/>
                  <a:pt x="133" y="326"/>
                  <a:pt x="133" y="326"/>
                </a:cubicBezTo>
                <a:cubicBezTo>
                  <a:pt x="128" y="332"/>
                  <a:pt x="120" y="336"/>
                  <a:pt x="118" y="342"/>
                </a:cubicBezTo>
                <a:cubicBezTo>
                  <a:pt x="104" y="393"/>
                  <a:pt x="91" y="445"/>
                  <a:pt x="77" y="499"/>
                </a:cubicBezTo>
                <a:close/>
                <a:moveTo>
                  <a:pt x="339" y="426"/>
                </a:moveTo>
                <a:cubicBezTo>
                  <a:pt x="318" y="499"/>
                  <a:pt x="290" y="570"/>
                  <a:pt x="321" y="647"/>
                </a:cubicBezTo>
                <a:cubicBezTo>
                  <a:pt x="390" y="638"/>
                  <a:pt x="461" y="629"/>
                  <a:pt x="533" y="620"/>
                </a:cubicBezTo>
                <a:cubicBezTo>
                  <a:pt x="524" y="547"/>
                  <a:pt x="514" y="477"/>
                  <a:pt x="505" y="404"/>
                </a:cubicBezTo>
                <a:cubicBezTo>
                  <a:pt x="448" y="412"/>
                  <a:pt x="394" y="419"/>
                  <a:pt x="339" y="426"/>
                </a:cubicBezTo>
                <a:close/>
                <a:moveTo>
                  <a:pt x="340" y="828"/>
                </a:moveTo>
                <a:cubicBezTo>
                  <a:pt x="359" y="828"/>
                  <a:pt x="377" y="828"/>
                  <a:pt x="398" y="828"/>
                </a:cubicBezTo>
                <a:cubicBezTo>
                  <a:pt x="398" y="849"/>
                  <a:pt x="397" y="869"/>
                  <a:pt x="398" y="888"/>
                </a:cubicBezTo>
                <a:cubicBezTo>
                  <a:pt x="398" y="894"/>
                  <a:pt x="404" y="903"/>
                  <a:pt x="408" y="904"/>
                </a:cubicBezTo>
                <a:cubicBezTo>
                  <a:pt x="452" y="913"/>
                  <a:pt x="497" y="921"/>
                  <a:pt x="542" y="929"/>
                </a:cubicBezTo>
                <a:cubicBezTo>
                  <a:pt x="556" y="858"/>
                  <a:pt x="569" y="788"/>
                  <a:pt x="583" y="716"/>
                </a:cubicBezTo>
                <a:cubicBezTo>
                  <a:pt x="509" y="707"/>
                  <a:pt x="439" y="674"/>
                  <a:pt x="365" y="700"/>
                </a:cubicBezTo>
                <a:cubicBezTo>
                  <a:pt x="357" y="742"/>
                  <a:pt x="349" y="784"/>
                  <a:pt x="340" y="828"/>
                </a:cubicBezTo>
                <a:close/>
                <a:moveTo>
                  <a:pt x="309" y="704"/>
                </a:moveTo>
                <a:cubicBezTo>
                  <a:pt x="304" y="670"/>
                  <a:pt x="300" y="637"/>
                  <a:pt x="296" y="606"/>
                </a:cubicBezTo>
                <a:cubicBezTo>
                  <a:pt x="286" y="608"/>
                  <a:pt x="277" y="609"/>
                  <a:pt x="268" y="610"/>
                </a:cubicBezTo>
                <a:cubicBezTo>
                  <a:pt x="268" y="682"/>
                  <a:pt x="268" y="755"/>
                  <a:pt x="268" y="829"/>
                </a:cubicBezTo>
                <a:cubicBezTo>
                  <a:pt x="287" y="829"/>
                  <a:pt x="305" y="829"/>
                  <a:pt x="324" y="829"/>
                </a:cubicBezTo>
                <a:cubicBezTo>
                  <a:pt x="332" y="786"/>
                  <a:pt x="340" y="744"/>
                  <a:pt x="348" y="701"/>
                </a:cubicBezTo>
                <a:cubicBezTo>
                  <a:pt x="335" y="702"/>
                  <a:pt x="323" y="703"/>
                  <a:pt x="309" y="704"/>
                </a:cubicBezTo>
                <a:close/>
                <a:moveTo>
                  <a:pt x="310" y="279"/>
                </a:moveTo>
                <a:cubicBezTo>
                  <a:pt x="285" y="286"/>
                  <a:pt x="261" y="293"/>
                  <a:pt x="232" y="300"/>
                </a:cubicBezTo>
                <a:cubicBezTo>
                  <a:pt x="261" y="307"/>
                  <a:pt x="285" y="313"/>
                  <a:pt x="310" y="320"/>
                </a:cubicBezTo>
                <a:cubicBezTo>
                  <a:pt x="310" y="305"/>
                  <a:pt x="310" y="293"/>
                  <a:pt x="310" y="279"/>
                </a:cubicBezTo>
                <a:close/>
              </a:path>
            </a:pathLst>
          </a:custGeom>
          <a:solidFill>
            <a:srgbClr val="C797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" name="Google Shape;8058;p86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9" name="Google Shape;8059;p86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 without losing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60" name="Google Shape;8060;p86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8061" name="Google Shape;8061;p86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2" name="Google Shape;8062;p86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3" name="Google Shape;8063;p86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4" name="Google Shape;8064;p86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5" name="Google Shape;8065;p86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6" name="Google Shape;8066;p86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67" name="Google Shape;8067;p86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8068" name="Google Shape;8068;p86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9" name="Google Shape;8069;p86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0" name="Google Shape;8070;p86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8071" name="Google Shape;8071;p86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2" name="Google Shape;8072;p86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3" name="Google Shape;8073;p86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8074" name="Google Shape;8074;p86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5" name="Google Shape;8075;p86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76" name="Google Shape;8076;p86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8077" name="Google Shape;8077;p86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8" name="Google Shape;8078;p86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79" name="Google Shape;8079;p86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0" name="Google Shape;8080;p86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1" name="Google Shape;8081;p86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2" name="Google Shape;8082;p86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83" name="Google Shape;8083;p86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8084" name="Google Shape;8084;p86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5" name="Google Shape;8085;p86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6" name="Google Shape;8086;p86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7" name="Google Shape;8087;p86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8" name="Google Shape;8088;p86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9" name="Google Shape;8089;p86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0" name="Google Shape;8090;p86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1" name="Google Shape;8091;p86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92" name="Google Shape;8092;p86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8093" name="Google Shape;8093;p86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4" name="Google Shape;8094;p86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95" name="Google Shape;8095;p86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8096" name="Google Shape;8096;p8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7" name="Google Shape;8097;p8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98" name="Google Shape;8098;p86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8099" name="Google Shape;8099;p8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0" name="Google Shape;8100;p8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01" name="Google Shape;8101;p86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8102" name="Google Shape;8102;p86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3" name="Google Shape;8103;p86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4" name="Google Shape;8104;p86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5" name="Google Shape;8105;p86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6" name="Google Shape;8106;p86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07" name="Google Shape;8107;p86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8108" name="Google Shape;8108;p86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09" name="Google Shape;8109;p86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0" name="Google Shape;8110;p86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1" name="Google Shape;8111;p86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12" name="Google Shape;8112;p86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113" name="Google Shape;8113;p86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8114" name="Google Shape;8114;p86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5" name="Google Shape;8115;p86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6" name="Google Shape;8116;p86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17" name="Google Shape;8117;p86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8118" name="Google Shape;8118;p8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19" name="Google Shape;8119;p8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20" name="Google Shape;8120;p86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8121" name="Google Shape;8121;p86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2" name="Google Shape;8122;p86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3" name="Google Shape;8123;p86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124" name="Google Shape;8124;p86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125" name="Google Shape;8125;p86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8126" name="Google Shape;8126;p86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7" name="Google Shape;8127;p86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8" name="Google Shape;8128;p86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29" name="Google Shape;8129;p86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30" name="Google Shape;8130;p86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8131" name="Google Shape;8131;p86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2" name="Google Shape;8132;p86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33" name="Google Shape;8133;p86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8134" name="Google Shape;8134;p86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5" name="Google Shape;8135;p86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6" name="Google Shape;8136;p86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7" name="Google Shape;8137;p86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8" name="Google Shape;8138;p86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39" name="Google Shape;8139;p86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40" name="Google Shape;8140;p86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8141" name="Google Shape;8141;p86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2" name="Google Shape;8142;p86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3" name="Google Shape;8143;p86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4" name="Google Shape;8144;p86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5" name="Google Shape;8145;p86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6" name="Google Shape;8146;p86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47" name="Google Shape;8147;p86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48" name="Google Shape;8148;p86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8149" name="Google Shape;8149;p86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0" name="Google Shape;8150;p86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1" name="Google Shape;8151;p86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2" name="Google Shape;8152;p86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3" name="Google Shape;8153;p86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8154" name="Google Shape;8154;p8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5" name="Google Shape;8155;p8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56" name="Google Shape;8156;p86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8157" name="Google Shape;8157;p86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8" name="Google Shape;8158;p86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59" name="Google Shape;8159;p86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60" name="Google Shape;8160;p86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8161" name="Google Shape;8161;p86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2" name="Google Shape;8162;p86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3" name="Google Shape;8163;p86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64" name="Google Shape;8164;p86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8165" name="Google Shape;8165;p86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6" name="Google Shape;8166;p86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67" name="Google Shape;8167;p86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8168" name="Google Shape;8168;p86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69" name="Google Shape;8169;p86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0" name="Google Shape;8170;p86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1" name="Google Shape;8171;p86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2" name="Google Shape;8172;p86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73" name="Google Shape;8173;p86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8174" name="Google Shape;8174;p86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5" name="Google Shape;8175;p86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6" name="Google Shape;8176;p86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7" name="Google Shape;8177;p86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8" name="Google Shape;8178;p86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79" name="Google Shape;8179;p86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0" name="Google Shape;8180;p86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1" name="Google Shape;8181;p86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2" name="Google Shape;8182;p86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3" name="Google Shape;8183;p86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4" name="Google Shape;8184;p86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5" name="Google Shape;8185;p86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6" name="Google Shape;8186;p86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7" name="Google Shape;8187;p86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8" name="Google Shape;8188;p86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89" name="Google Shape;8189;p86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0" name="Google Shape;8190;p86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1" name="Google Shape;8191;p86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2" name="Google Shape;8192;p86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93" name="Google Shape;8193;p86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8194" name="Google Shape;8194;p8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5" name="Google Shape;8195;p8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6" name="Google Shape;8196;p8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197" name="Google Shape;8197;p8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198" name="Google Shape;8198;p86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8199" name="Google Shape;8199;p86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0" name="Google Shape;8200;p86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1" name="Google Shape;8201;p86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2" name="Google Shape;8202;p86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8203" name="Google Shape;8203;p8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4" name="Google Shape;8204;p8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5" name="Google Shape;8205;p8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6" name="Google Shape;8206;p8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07" name="Google Shape;8207;p8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08" name="Google Shape;8208;p86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8209" name="Google Shape;8209;p86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0" name="Google Shape;8210;p86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1" name="Google Shape;8211;p86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2" name="Google Shape;8212;p86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8213" name="Google Shape;8213;p86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4" name="Google Shape;8214;p86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5" name="Google Shape;8215;p86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6" name="Google Shape;8216;p86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8217" name="Google Shape;8217;p86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8" name="Google Shape;8218;p86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9" name="Google Shape;8219;p86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0" name="Google Shape;8220;p86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1" name="Google Shape;8221;p86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22" name="Google Shape;8222;p86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8223" name="Google Shape;8223;p86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4" name="Google Shape;8224;p86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5" name="Google Shape;8225;p86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26" name="Google Shape;8226;p86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27" name="Google Shape;8227;p86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8228" name="Google Shape;8228;p86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9" name="Google Shape;8229;p86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0" name="Google Shape;8230;p86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8231" name="Google Shape;8231;p8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2" name="Google Shape;8232;p8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3" name="Google Shape;8233;p8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4" name="Google Shape;8234;p8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5" name="Google Shape;8235;p8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6" name="Google Shape;8236;p8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7" name="Google Shape;8237;p8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8" name="Google Shape;8238;p8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9" name="Google Shape;8239;p86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8240" name="Google Shape;8240;p86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1" name="Google Shape;8241;p86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2" name="Google Shape;8242;p86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3" name="Google Shape;8243;p86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8244" name="Google Shape;8244;p86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5" name="Google Shape;8245;p86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6" name="Google Shape;8246;p86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8247" name="Google Shape;8247;p86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8" name="Google Shape;8248;p86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9" name="Google Shape;8249;p86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0" name="Google Shape;8250;p86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8251" name="Google Shape;8251;p86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2" name="Google Shape;8252;p86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3" name="Google Shape;8253;p86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4" name="Google Shape;8254;p86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5" name="Google Shape;8255;p86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6" name="Google Shape;8256;p86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8257" name="Google Shape;8257;p86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8" name="Google Shape;8258;p86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59" name="Google Shape;8259;p86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60" name="Google Shape;8260;p86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8261" name="Google Shape;8261;p86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2" name="Google Shape;8262;p86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3" name="Google Shape;8263;p86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4" name="Google Shape;8264;p86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5" name="Google Shape;8265;p86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6" name="Google Shape;8266;p86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7" name="Google Shape;8267;p86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8" name="Google Shape;8268;p86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8269" name="Google Shape;8269;p86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0" name="Google Shape;8270;p86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1" name="Google Shape;8271;p86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2" name="Google Shape;8272;p86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8273" name="Google Shape;8273;p86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4" name="Google Shape;8274;p86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5" name="Google Shape;8275;p86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6" name="Google Shape;8276;p86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7" name="Google Shape;8277;p86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8278" name="Google Shape;8278;p8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9" name="Google Shape;8279;p8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0" name="Google Shape;8280;p8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1" name="Google Shape;8281;p8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2" name="Google Shape;8282;p8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3" name="Google Shape;8283;p8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4" name="Google Shape;8284;p86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8285" name="Google Shape;8285;p86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6" name="Google Shape;8286;p86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7" name="Google Shape;8287;p86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8" name="Google Shape;8288;p86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8289" name="Google Shape;8289;p8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0" name="Google Shape;8290;p8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1" name="Google Shape;8291;p8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2" name="Google Shape;8292;p8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3" name="Google Shape;8293;p8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4" name="Google Shape;8294;p8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5" name="Google Shape;8295;p8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6" name="Google Shape;8296;p86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8297" name="Google Shape;8297;p86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8" name="Google Shape;8298;p86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9" name="Google Shape;8299;p86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0" name="Google Shape;8300;p86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1" name="Google Shape;8301;p86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02" name="Google Shape;8302;p86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303" name="Google Shape;8303;p86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8304" name="Google Shape;8304;p86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5" name="Google Shape;8305;p86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6" name="Google Shape;8306;p86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7" name="Google Shape;8307;p86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8308" name="Google Shape;8308;p86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9" name="Google Shape;8309;p86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10" name="Google Shape;8310;p86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311" name="Google Shape;8311;p86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8312" name="Google Shape;8312;p86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3" name="Google Shape;8313;p86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4" name="Google Shape;8314;p86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8315" name="Google Shape;8315;p86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6" name="Google Shape;8316;p86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17" name="Google Shape;8317;p86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318" name="Google Shape;8318;p86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319" name="Google Shape;8319;p86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8320" name="Google Shape;8320;p86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1" name="Google Shape;8321;p86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2" name="Google Shape;8322;p86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3" name="Google Shape;8323;p86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4" name="Google Shape;8324;p86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5" name="Google Shape;8325;p86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8326" name="Google Shape;8326;p86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7" name="Google Shape;8327;p86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8" name="Google Shape;8328;p86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9" name="Google Shape;8329;p86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0" name="Google Shape;8330;p86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1" name="Google Shape;8331;p86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32" name="Google Shape;8332;p86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8333" name="Google Shape;8333;p86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4" name="Google Shape;8334;p86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5" name="Google Shape;8335;p86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6" name="Google Shape;8336;p86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7" name="Google Shape;8337;p86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38" name="Google Shape;8338;p86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8339" name="Google Shape;8339;p86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0" name="Google Shape;8340;p86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1" name="Google Shape;8341;p86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2" name="Google Shape;8342;p86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3" name="Google Shape;8343;p86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8344" name="Google Shape;8344;p86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5" name="Google Shape;8345;p86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6" name="Google Shape;8346;p86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8347" name="Google Shape;8347;p86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8" name="Google Shape;8348;p86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9" name="Google Shape;8349;p86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8350" name="Google Shape;8350;p86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1" name="Google Shape;8351;p86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52" name="Google Shape;8352;p86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8353" name="Google Shape;8353;p86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4" name="Google Shape;8354;p86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55" name="Google Shape;8355;p86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8356" name="Google Shape;8356;p86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7" name="Google Shape;8357;p86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8" name="Google Shape;8358;p86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9" name="Google Shape;8359;p86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0" name="Google Shape;8360;p86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1" name="Google Shape;8361;p86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2" name="Google Shape;8362;p86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8363" name="Google Shape;8363;p8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4" name="Google Shape;8364;p8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5" name="Google Shape;8365;p8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6" name="Google Shape;8366;p86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8367" name="Google Shape;8367;p86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8" name="Google Shape;8368;p86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9" name="Google Shape;8369;p86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0" name="Google Shape;8370;p86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1" name="Google Shape;8371;p86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8372" name="Google Shape;8372;p86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3" name="Google Shape;8373;p86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4" name="Google Shape;8374;p86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5" name="Google Shape;8375;p86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8376" name="Google Shape;8376;p86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7" name="Google Shape;8377;p86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8" name="Google Shape;8378;p86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9" name="Google Shape;8379;p86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0" name="Google Shape;8380;p86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1" name="Google Shape;8381;p86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2" name="Google Shape;8382;p86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3" name="Google Shape;8383;p86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84" name="Google Shape;8384;p86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8385" name="Google Shape;8385;p86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6" name="Google Shape;8386;p86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7" name="Google Shape;8387;p86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8" name="Google Shape;8388;p86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9" name="Google Shape;8389;p86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0" name="Google Shape;8390;p86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8391" name="Google Shape;8391;p86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2" name="Google Shape;8392;p86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3" name="Google Shape;8393;p86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4" name="Google Shape;8394;p86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5" name="Google Shape;8395;p86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6" name="Google Shape;8396;p86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7" name="Google Shape;8397;p86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8398" name="Google Shape;8398;p86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9" name="Google Shape;8399;p86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0" name="Google Shape;8400;p86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1" name="Google Shape;8401;p86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2" name="Google Shape;8402;p86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3" name="Google Shape;8403;p86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4" name="Google Shape;8404;p86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5" name="Google Shape;8405;p86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6" name="Google Shape;8406;p86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7" name="Google Shape;8407;p86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8" name="Google Shape;8408;p86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9" name="Google Shape;8409;p86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0" name="Google Shape;8410;p86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8411" name="Google Shape;8411;p8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2" name="Google Shape;8412;p8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3" name="Google Shape;8413;p8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4" name="Google Shape;8414;p8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5" name="Google Shape;8415;p8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6" name="Google Shape;8416;p8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7" name="Google Shape;8417;p8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8" name="Google Shape;8418;p86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8419" name="Google Shape;8419;p8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0" name="Google Shape;8420;p8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1" name="Google Shape;8421;p8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2" name="Google Shape;8422;p8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3" name="Google Shape;8423;p8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24" name="Google Shape;8424;p86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8425" name="Google Shape;8425;p86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6" name="Google Shape;8426;p86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27" name="Google Shape;8427;p86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28" name="Google Shape;8428;p86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8429" name="Google Shape;8429;p86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0" name="Google Shape;8430;p86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1" name="Google Shape;8431;p86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8432" name="Google Shape;8432;p86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3" name="Google Shape;8433;p86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4" name="Google Shape;8434;p86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5" name="Google Shape;8435;p86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8436" name="Google Shape;8436;p8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7" name="Google Shape;8437;p8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8" name="Google Shape;8438;p8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9" name="Google Shape;8439;p86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8440" name="Google Shape;8440;p8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1" name="Google Shape;8441;p8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42" name="Google Shape;8442;p86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8443" name="Google Shape;8443;p8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4" name="Google Shape;8444;p8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45" name="Google Shape;8445;p86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8446" name="Google Shape;8446;p86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7" name="Google Shape;8447;p86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8" name="Google Shape;8448;p86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49" name="Google Shape;8449;p86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8450" name="Google Shape;8450;p86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1" name="Google Shape;8451;p86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2" name="Google Shape;8452;p86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3" name="Google Shape;8453;p86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8454" name="Google Shape;8454;p86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5" name="Google Shape;8455;p86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6" name="Google Shape;8456;p86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7" name="Google Shape;8457;p86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8" name="Google Shape;8458;p86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8459" name="Google Shape;8459;p86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0" name="Google Shape;8460;p86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1" name="Google Shape;8461;p86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2" name="Google Shape;8462;p86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63" name="Google Shape;8463;p86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8464" name="Google Shape;8464;p86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5" name="Google Shape;8465;p86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6" name="Google Shape;8466;p86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7" name="Google Shape;8467;p86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2" name="Google Shape;8472;p87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3" name="Google Shape;8473;p87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74" name="Google Shape;8474;p87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8475" name="Google Shape;8475;p8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8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8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8" name="Google Shape;8478;p87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8479" name="Google Shape;8479;p8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8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8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2" name="Google Shape;8482;p87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8483" name="Google Shape;8483;p87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87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87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6" name="Google Shape;8486;p87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8487" name="Google Shape;8487;p8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8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8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8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1" name="Google Shape;8491;p87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8492" name="Google Shape;8492;p8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8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8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5" name="Google Shape;8495;p87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6" name="Google Shape;8496;p87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8497" name="Google Shape;8497;p87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87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9" name="Google Shape;8499;p87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8500" name="Google Shape;8500;p87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87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2" name="Google Shape;8502;p87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3" name="Google Shape;8503;p87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4" name="Google Shape;8504;p87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8505" name="Google Shape;8505;p8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8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8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8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9" name="Google Shape;8509;p87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8510" name="Google Shape;8510;p8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8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2" name="Google Shape;8512;p87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3" name="Google Shape;8513;p87"/>
          <p:cNvGrpSpPr/>
          <p:nvPr/>
        </p:nvGrpSpPr>
        <p:grpSpPr>
          <a:xfrm>
            <a:off x="3446981" y="1557895"/>
            <a:ext cx="376926" cy="370324"/>
            <a:chOff x="-40748275" y="3238700"/>
            <a:chExt cx="322600" cy="316950"/>
          </a:xfrm>
        </p:grpSpPr>
        <p:sp>
          <p:nvSpPr>
            <p:cNvPr id="8514" name="Google Shape;8514;p8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8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8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8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8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8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0" name="Google Shape;8520;p87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8521" name="Google Shape;8521;p8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8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8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8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8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8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8" name="Google Shape;8528;p87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8529" name="Google Shape;8529;p87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87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1" name="Google Shape;8531;p87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8532" name="Google Shape;8532;p8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8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8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8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6" name="Google Shape;8536;p87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8537" name="Google Shape;8537;p87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87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87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0" name="Google Shape;8540;p87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1" name="Google Shape;8541;p87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8542" name="Google Shape;8542;p87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87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4" name="Google Shape;8544;p87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5" name="Google Shape;8545;p87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6" name="Google Shape;8546;p87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8547" name="Google Shape;8547;p87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87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9" name="Google Shape;8549;p87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8550" name="Google Shape;8550;p8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8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8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8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4" name="Google Shape;8554;p87"/>
          <p:cNvGrpSpPr/>
          <p:nvPr/>
        </p:nvGrpSpPr>
        <p:grpSpPr>
          <a:xfrm>
            <a:off x="3889305" y="1992754"/>
            <a:ext cx="363548" cy="369974"/>
            <a:chOff x="-40372575" y="3604550"/>
            <a:chExt cx="311150" cy="316650"/>
          </a:xfrm>
        </p:grpSpPr>
        <p:sp>
          <p:nvSpPr>
            <p:cNvPr id="8555" name="Google Shape;8555;p8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8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8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58" name="Google Shape;8558;p87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9" name="Google Shape;8559;p87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8560" name="Google Shape;8560;p87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87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87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3" name="Google Shape;8563;p87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8564" name="Google Shape;8564;p87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87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87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87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8" name="Google Shape;8568;p87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8569" name="Google Shape;8569;p8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8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1" name="Google Shape;8571;p87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8572" name="Google Shape;8572;p87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87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4" name="Google Shape;8574;p87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8575" name="Google Shape;8575;p8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8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8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8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8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0" name="Google Shape;8580;p87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8581" name="Google Shape;8581;p8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8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8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8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5" name="Google Shape;8585;p87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6" name="Google Shape;8586;p87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7" name="Google Shape;8587;p87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8588" name="Google Shape;8588;p87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87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0" name="Google Shape;8590;p87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8591" name="Google Shape;8591;p87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87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3" name="Google Shape;8593;p87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8594" name="Google Shape;8594;p87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87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6" name="Google Shape;8596;p87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8597" name="Google Shape;8597;p87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87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87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87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87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87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87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87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5" name="Google Shape;8605;p87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8606" name="Google Shape;8606;p87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87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8" name="Google Shape;8608;p87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9" name="Google Shape;8609;p87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8610" name="Google Shape;8610;p8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8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2" name="Google Shape;8612;p87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8613" name="Google Shape;8613;p8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8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5" name="Google Shape;8615;p87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8616" name="Google Shape;8616;p87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87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87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9" name="Google Shape;8619;p87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8620" name="Google Shape;8620;p87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87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2" name="Google Shape;8622;p87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3" name="Google Shape;8623;p87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8624" name="Google Shape;8624;p87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87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87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7" name="Google Shape;8627;p87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8628" name="Google Shape;8628;p87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87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0" name="Google Shape;8630;p87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8631" name="Google Shape;8631;p87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87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3" name="Google Shape;8633;p87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8634" name="Google Shape;8634;p87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87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87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7" name="Google Shape;8637;p87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8" name="Google Shape;8638;p87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8639" name="Google Shape;8639;p87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87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87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2" name="Google Shape;8642;p87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8643" name="Google Shape;8643;p87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87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87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87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87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87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9" name="Google Shape;8649;p87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8650" name="Google Shape;8650;p87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87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2" name="Google Shape;8652;p87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8653" name="Google Shape;8653;p87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87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5" name="Google Shape;8655;p87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8656" name="Google Shape;8656;p87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87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87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87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87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1" name="Google Shape;8661;p87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8662" name="Google Shape;8662;p87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7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87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87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6" name="Google Shape;8666;p87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7" name="Google Shape;8667;p87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8668" name="Google Shape;8668;p87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87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7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7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2" name="Google Shape;8672;p87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8673" name="Google Shape;8673;p87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7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7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6" name="Google Shape;8676;p87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8677" name="Google Shape;8677;p87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7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7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0" name="Google Shape;8680;p87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8681" name="Google Shape;8681;p87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87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87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7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7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7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87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87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7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0" name="Google Shape;8690;p87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1" name="Google Shape;8691;p87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8692" name="Google Shape;8692;p87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87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87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5" name="Google Shape;8695;p87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8696" name="Google Shape;8696;p87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87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8" name="Google Shape;8698;p87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8699" name="Google Shape;8699;p87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7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1" name="Google Shape;8701;p87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2" name="Google Shape;8702;p87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8703" name="Google Shape;8703;p87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87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5" name="Google Shape;8705;p87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8706" name="Google Shape;8706;p87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7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8" name="Google Shape;8708;p87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8709" name="Google Shape;8709;p87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7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1" name="Google Shape;8711;p87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8712" name="Google Shape;8712;p87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87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4" name="Google Shape;8714;p87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8715" name="Google Shape;8715;p87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87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87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87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9" name="Google Shape;8719;p87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8720" name="Google Shape;8720;p87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87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2" name="Google Shape;8722;p87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8723" name="Google Shape;8723;p87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87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5" name="Google Shape;8725;p87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8726" name="Google Shape;8726;p87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87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87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7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87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1" name="Google Shape;8731;p87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8732" name="Google Shape;8732;p87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7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87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87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87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87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87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87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0" name="Google Shape;8740;p87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8741" name="Google Shape;8741;p87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87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87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4" name="Google Shape;8744;p87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8745" name="Google Shape;8745;p87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7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87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7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9" name="Google Shape;8749;p87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8750" name="Google Shape;8750;p87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7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2" name="Google Shape;8752;p87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3" name="Google Shape;8753;p87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8754" name="Google Shape;8754;p87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7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87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87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8" name="Google Shape;8758;p87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8759" name="Google Shape;8759;p87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87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87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87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3" name="Google Shape;8763;p87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8764" name="Google Shape;8764;p87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87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87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7" name="Google Shape;8767;p87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8768" name="Google Shape;8768;p87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87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0" name="Google Shape;8770;p87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8771" name="Google Shape;8771;p87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87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87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4" name="Google Shape;8774;p87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8775" name="Google Shape;8775;p87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87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7" name="Google Shape;8777;p87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8778" name="Google Shape;8778;p87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87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0" name="Google Shape;8780;p87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8781" name="Google Shape;8781;p87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87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87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87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5" name="Google Shape;8785;p87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6" name="Google Shape;8786;p87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8787" name="Google Shape;8787;p87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87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87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0" name="Google Shape;8790;p87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1" name="Google Shape;8791;p87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8792" name="Google Shape;8792;p87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87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87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5" name="Google Shape;8795;p87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6" name="Google Shape;8796;p87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8797" name="Google Shape;8797;p87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87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87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0" name="Google Shape;8800;p87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8801" name="Google Shape;8801;p87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87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87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4" name="Google Shape;8804;p87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8805" name="Google Shape;8805;p87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87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87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87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87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0" name="Google Shape;8810;p87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1" name="Google Shape;8811;p87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8812" name="Google Shape;8812;p87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87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87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5" name="Google Shape;8815;p87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6" name="Google Shape;8816;p87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8817" name="Google Shape;8817;p87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87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87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87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87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87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87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87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87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87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87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8" name="Google Shape;8828;p87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3" name="Google Shape;8833;p88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4" name="Google Shape;8834;p88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5" name="Google Shape;8835;p88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6" name="Google Shape;8836;p88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8837" name="Google Shape;8837;p88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88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9" name="Google Shape;8839;p88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8840" name="Google Shape;8840;p88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88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88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3" name="Google Shape;8843;p88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4" name="Google Shape;8844;p88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8845" name="Google Shape;8845;p88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88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8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8" name="Google Shape;8848;p88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8849" name="Google Shape;8849;p88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88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88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88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88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88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88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88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88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8" name="Google Shape;8858;p88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8859" name="Google Shape;8859;p88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88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8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2" name="Google Shape;8862;p88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8863" name="Google Shape;8863;p88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88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8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6" name="Google Shape;8866;p88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8867" name="Google Shape;8867;p88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88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9" name="Google Shape;8869;p88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8870" name="Google Shape;8870;p88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88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88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88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88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88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88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88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88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9" name="Google Shape;8879;p88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8880" name="Google Shape;8880;p88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88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88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88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4" name="Google Shape;8884;p88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5" name="Google Shape;8885;p88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6" name="Google Shape;8886;p88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7" name="Google Shape;8887;p88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8888" name="Google Shape;8888;p88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88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88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88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88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88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88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88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88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88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88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88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88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88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2" name="Google Shape;8902;p88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8903" name="Google Shape;8903;p88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8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5" name="Google Shape;8905;p88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8906" name="Google Shape;8906;p88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88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8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9" name="Google Shape;8909;p88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8910" name="Google Shape;8910;p88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88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88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3" name="Google Shape;8913;p88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8914" name="Google Shape;8914;p88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8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8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8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88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9" name="Google Shape;8919;p88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8920" name="Google Shape;8920;p88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88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88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88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4" name="Google Shape;8924;p88"/>
          <p:cNvGrpSpPr/>
          <p:nvPr/>
        </p:nvGrpSpPr>
        <p:grpSpPr>
          <a:xfrm>
            <a:off x="1738564" y="1533936"/>
            <a:ext cx="368186" cy="364224"/>
            <a:chOff x="-64406125" y="3362225"/>
            <a:chExt cx="318225" cy="314800"/>
          </a:xfrm>
        </p:grpSpPr>
        <p:sp>
          <p:nvSpPr>
            <p:cNvPr id="8925" name="Google Shape;8925;p88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88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7" name="Google Shape;8927;p88"/>
          <p:cNvSpPr/>
          <p:nvPr/>
        </p:nvSpPr>
        <p:spPr>
          <a:xfrm>
            <a:off x="1801771" y="19754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8" name="Google Shape;8928;p88"/>
          <p:cNvGrpSpPr/>
          <p:nvPr/>
        </p:nvGrpSpPr>
        <p:grpSpPr>
          <a:xfrm>
            <a:off x="1739027" y="2404781"/>
            <a:ext cx="367261" cy="366364"/>
            <a:chOff x="-64410850" y="4094450"/>
            <a:chExt cx="317425" cy="316650"/>
          </a:xfrm>
        </p:grpSpPr>
        <p:sp>
          <p:nvSpPr>
            <p:cNvPr id="8929" name="Google Shape;8929;p88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88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88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2" name="Google Shape;8932;p88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3" name="Google Shape;8933;p88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8934" name="Google Shape;8934;p88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88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6" name="Google Shape;8936;p88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8937" name="Google Shape;8937;p88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8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8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8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88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2" name="Google Shape;8942;p88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8943" name="Google Shape;8943;p88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88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88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88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88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8" name="Google Shape;8948;p88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9" name="Google Shape;8949;p88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8950" name="Google Shape;8950;p88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8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8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3" name="Google Shape;8953;p88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8954" name="Google Shape;8954;p88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88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8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88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88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88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0" name="Google Shape;8960;p88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8961" name="Google Shape;8961;p88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88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8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4" name="Google Shape;8964;p88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8965" name="Google Shape;8965;p88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88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8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8" name="Google Shape;8968;p88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8969" name="Google Shape;8969;p88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8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88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88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3" name="Google Shape;8973;p88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8974" name="Google Shape;8974;p88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8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6" name="Google Shape;8976;p88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8977" name="Google Shape;8977;p88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8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9" name="Google Shape;8979;p88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8980" name="Google Shape;8980;p88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88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8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8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4" name="Google Shape;8984;p88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8985" name="Google Shape;8985;p88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8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88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88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9" name="Google Shape;8989;p88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8990" name="Google Shape;8990;p88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88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88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88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88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88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88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7" name="Google Shape;8997;p88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8998" name="Google Shape;8998;p88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88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0" name="Google Shape;9000;p88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1" name="Google Shape;9001;p88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9002" name="Google Shape;9002;p88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88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88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88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6" name="Google Shape;9006;p88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7" name="Google Shape;9007;p88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9008" name="Google Shape;9008;p88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88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88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1" name="Google Shape;9011;p88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9012" name="Google Shape;9012;p88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8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88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88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8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88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88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9" name="Google Shape;9019;p88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9020" name="Google Shape;9020;p88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88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2" name="Google Shape;9022;p88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3" name="Google Shape;9023;p88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4" name="Google Shape;9024;p88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5" name="Google Shape;9025;p88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9026" name="Google Shape;9026;p88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88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88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88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0" name="Google Shape;9030;p88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9031" name="Google Shape;9031;p88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8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88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88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88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88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88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8" name="Google Shape;9038;p88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9039" name="Google Shape;9039;p88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88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88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2" name="Google Shape;9042;p88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9043" name="Google Shape;9043;p88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88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8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88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88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8" name="Google Shape;9048;p88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9049" name="Google Shape;9049;p88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88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88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88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88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88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8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6" name="Google Shape;9056;p88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9057" name="Google Shape;9057;p88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88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8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0" name="Google Shape;9060;p88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9061" name="Google Shape;9061;p88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88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88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4" name="Google Shape;9064;p88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9065" name="Google Shape;9065;p88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88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88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8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9" name="Google Shape;9069;p88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9070" name="Google Shape;9070;p88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8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8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8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8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5" name="Google Shape;9075;p88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9076" name="Google Shape;9076;p88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88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8" name="Google Shape;9078;p88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9079" name="Google Shape;9079;p88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8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88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88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88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88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88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6" name="Google Shape;9086;p88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9087" name="Google Shape;9087;p88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88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88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88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8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8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8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4" name="Google Shape;9094;p88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9095" name="Google Shape;9095;p88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88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88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88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88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0" name="Google Shape;9100;p88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9101" name="Google Shape;9101;p88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88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88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8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8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88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7" name="Google Shape;9107;p88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9108" name="Google Shape;9108;p88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88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88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88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2" name="Google Shape;9112;p88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9113" name="Google Shape;9113;p88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8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88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88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88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88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88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8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1" name="Google Shape;9121;p88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9122" name="Google Shape;9122;p88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88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88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88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88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7" name="Google Shape;9127;p88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9128" name="Google Shape;9128;p88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88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8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88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2" name="Google Shape;9132;p88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9133" name="Google Shape;9133;p88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88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88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88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88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8" name="Google Shape;9138;p88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9139" name="Google Shape;9139;p88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88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88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88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8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88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88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8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88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88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88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88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1" name="Google Shape;9151;p88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9152" name="Google Shape;9152;p88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88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88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8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8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88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8" name="Google Shape;9158;p88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9159" name="Google Shape;9159;p88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88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8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8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88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88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8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6" name="Google Shape;9166;p88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9167" name="Google Shape;9167;p88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8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88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0" name="Google Shape;9170;p88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1" name="Google Shape;9171;p88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9172" name="Google Shape;9172;p88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88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88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88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6" name="Google Shape;9176;p88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9177" name="Google Shape;9177;p88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88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88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8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8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2" name="Google Shape;9182;p88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3" name="Google Shape;9183;p88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9184" name="Google Shape;9184;p88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8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88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7" name="Google Shape;9187;p88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9188" name="Google Shape;9188;p88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8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8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88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88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8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4" name="Google Shape;9194;p88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9195" name="Google Shape;9195;p88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88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88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88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88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88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88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2" name="Google Shape;9202;p88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9203" name="Google Shape;9203;p88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88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88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6" name="Google Shape;9206;p88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9207" name="Google Shape;9207;p88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88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88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8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88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88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3" name="Google Shape;9213;p88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9214" name="Google Shape;9214;p88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8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8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7" name="Google Shape;9217;p88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9218" name="Google Shape;9218;p88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8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8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1" name="Google Shape;9221;p88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9222" name="Google Shape;9222;p88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88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88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5" name="Google Shape;9225;p88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9226" name="Google Shape;9226;p88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88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88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8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8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8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8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88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4" name="Google Shape;9234;p88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9235" name="Google Shape;9235;p88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88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88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8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8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88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88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88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3" name="Google Shape;9243;p88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9244" name="Google Shape;9244;p88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88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88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7" name="Google Shape;9247;p88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9248" name="Google Shape;9248;p88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88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88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88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88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88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8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8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6" name="Google Shape;9256;p88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9257" name="Google Shape;9257;p88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88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8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8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8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88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88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88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5" name="Google Shape;9265;p88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9266" name="Google Shape;9266;p88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88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88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88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0" name="Google Shape;9270;p88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9271" name="Google Shape;9271;p88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88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88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88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88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88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88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8" name="Google Shape;9278;p88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9279" name="Google Shape;9279;p88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88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88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88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8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88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5" name="Google Shape;9285;p88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9286" name="Google Shape;9286;p88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88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88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8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8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1" name="Google Shape;9291;p88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9292" name="Google Shape;9292;p88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8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8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5" name="Google Shape;9295;p88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9296" name="Google Shape;9296;p88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88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88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88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88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88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88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3" name="Google Shape;9303;p88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9304" name="Google Shape;9304;p88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88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88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7" name="Google Shape;9307;p88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9308" name="Google Shape;9308;p88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8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88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88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88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3" name="Google Shape;9313;p88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9314" name="Google Shape;9314;p88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88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88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88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8" name="Google Shape;9318;p88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9319" name="Google Shape;9319;p88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88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88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88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88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4" name="Google Shape;9324;p88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9325" name="Google Shape;9325;p88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88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88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88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8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8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88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2" name="Google Shape;9332;p88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9333" name="Google Shape;9333;p88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88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88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88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8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88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2"/>
          <p:cNvSpPr txBox="1">
            <a:spLocks noGrp="1"/>
          </p:cNvSpPr>
          <p:nvPr>
            <p:ph type="title"/>
          </p:nvPr>
        </p:nvSpPr>
        <p:spPr>
          <a:xfrm flipH="1">
            <a:off x="1378379" y="2342438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04" name="Google Shape;704;p42"/>
          <p:cNvSpPr txBox="1">
            <a:spLocks noGrp="1"/>
          </p:cNvSpPr>
          <p:nvPr>
            <p:ph type="subTitle" idx="1"/>
          </p:nvPr>
        </p:nvSpPr>
        <p:spPr>
          <a:xfrm>
            <a:off x="2266192" y="2796363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05" name="Google Shape;705;p42"/>
          <p:cNvSpPr txBox="1">
            <a:spLocks noGrp="1"/>
          </p:cNvSpPr>
          <p:nvPr>
            <p:ph type="subTitle" idx="2"/>
          </p:nvPr>
        </p:nvSpPr>
        <p:spPr>
          <a:xfrm>
            <a:off x="2266204" y="2332263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06" name="Google Shape;706;p42"/>
          <p:cNvSpPr txBox="1">
            <a:spLocks noGrp="1"/>
          </p:cNvSpPr>
          <p:nvPr>
            <p:ph type="title" idx="3"/>
          </p:nvPr>
        </p:nvSpPr>
        <p:spPr>
          <a:xfrm>
            <a:off x="3060734" y="140234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707" name="Google Shape;707;p42"/>
          <p:cNvSpPr txBox="1">
            <a:spLocks noGrp="1"/>
          </p:cNvSpPr>
          <p:nvPr>
            <p:ph type="title" idx="4"/>
          </p:nvPr>
        </p:nvSpPr>
        <p:spPr>
          <a:xfrm flipH="1">
            <a:off x="1378379" y="352306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08" name="Google Shape;708;p42"/>
          <p:cNvSpPr txBox="1">
            <a:spLocks noGrp="1"/>
          </p:cNvSpPr>
          <p:nvPr>
            <p:ph type="subTitle" idx="5"/>
          </p:nvPr>
        </p:nvSpPr>
        <p:spPr>
          <a:xfrm>
            <a:off x="2266192" y="3989038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subTitle" idx="6"/>
          </p:nvPr>
        </p:nvSpPr>
        <p:spPr>
          <a:xfrm>
            <a:off x="2266204" y="3525034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10" name="Google Shape;710;p42"/>
          <p:cNvSpPr txBox="1">
            <a:spLocks noGrp="1"/>
          </p:cNvSpPr>
          <p:nvPr>
            <p:ph type="title" idx="7"/>
          </p:nvPr>
        </p:nvSpPr>
        <p:spPr>
          <a:xfrm flipH="1">
            <a:off x="4879779" y="2342438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11" name="Google Shape;711;p42"/>
          <p:cNvSpPr txBox="1">
            <a:spLocks noGrp="1"/>
          </p:cNvSpPr>
          <p:nvPr>
            <p:ph type="subTitle" idx="8"/>
          </p:nvPr>
        </p:nvSpPr>
        <p:spPr>
          <a:xfrm>
            <a:off x="5741979" y="2796363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12" name="Google Shape;712;p42"/>
          <p:cNvSpPr txBox="1">
            <a:spLocks noGrp="1"/>
          </p:cNvSpPr>
          <p:nvPr>
            <p:ph type="title" idx="9"/>
          </p:nvPr>
        </p:nvSpPr>
        <p:spPr>
          <a:xfrm flipH="1">
            <a:off x="4879779" y="3523063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13" name="Google Shape;713;p42"/>
          <p:cNvSpPr txBox="1">
            <a:spLocks noGrp="1"/>
          </p:cNvSpPr>
          <p:nvPr>
            <p:ph type="subTitle" idx="13"/>
          </p:nvPr>
        </p:nvSpPr>
        <p:spPr>
          <a:xfrm>
            <a:off x="5741979" y="3987388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14" name="Google Shape;714;p42"/>
          <p:cNvSpPr txBox="1">
            <a:spLocks noGrp="1"/>
          </p:cNvSpPr>
          <p:nvPr>
            <p:ph type="subTitle" idx="14"/>
          </p:nvPr>
        </p:nvSpPr>
        <p:spPr>
          <a:xfrm>
            <a:off x="5741974" y="3522048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715" name="Google Shape;715;p42"/>
          <p:cNvSpPr txBox="1">
            <a:spLocks noGrp="1"/>
          </p:cNvSpPr>
          <p:nvPr>
            <p:ph type="subTitle" idx="15"/>
          </p:nvPr>
        </p:nvSpPr>
        <p:spPr>
          <a:xfrm>
            <a:off x="5741974" y="2332263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716" name="Google Shape;716;p42"/>
          <p:cNvSpPr/>
          <p:nvPr/>
        </p:nvSpPr>
        <p:spPr>
          <a:xfrm rot="-1869146">
            <a:off x="1567536" y="2383625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43"/>
          <p:cNvGrpSpPr/>
          <p:nvPr/>
        </p:nvGrpSpPr>
        <p:grpSpPr>
          <a:xfrm>
            <a:off x="2250735" y="469292"/>
            <a:ext cx="4551588" cy="4155375"/>
            <a:chOff x="2336049" y="547200"/>
            <a:chExt cx="4380739" cy="3999398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43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901" name="Google Shape;901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5" name="Google Shape;905;p43"/>
          <p:cNvSpPr txBox="1">
            <a:spLocks noGrp="1"/>
          </p:cNvSpPr>
          <p:nvPr>
            <p:ph type="title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6" name="Google Shape;906;p4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907" name="Google Shape;907;p4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913" name="Google Shape;913;p43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44"/>
          <p:cNvGrpSpPr/>
          <p:nvPr/>
        </p:nvGrpSpPr>
        <p:grpSpPr>
          <a:xfrm>
            <a:off x="373089" y="3565134"/>
            <a:ext cx="1651522" cy="1396588"/>
            <a:chOff x="7342975" y="2937669"/>
            <a:chExt cx="1838088" cy="1554356"/>
          </a:xfrm>
        </p:grpSpPr>
        <p:sp>
          <p:nvSpPr>
            <p:cNvPr id="993" name="Google Shape;993;p44"/>
            <p:cNvSpPr/>
            <p:nvPr/>
          </p:nvSpPr>
          <p:spPr>
            <a:xfrm rot="-1053406">
              <a:off x="7477443" y="3147928"/>
              <a:ext cx="1569152" cy="1133838"/>
            </a:xfrm>
            <a:custGeom>
              <a:avLst/>
              <a:gdLst/>
              <a:ahLst/>
              <a:cxnLst/>
              <a:rect l="l" t="t" r="r" b="b"/>
              <a:pathLst>
                <a:path w="12707" h="9182" extrusionOk="0">
                  <a:moveTo>
                    <a:pt x="12706" y="4591"/>
                  </a:moveTo>
                  <a:cubicBezTo>
                    <a:pt x="12706" y="3942"/>
                    <a:pt x="12393" y="3390"/>
                    <a:pt x="11954" y="3156"/>
                  </a:cubicBezTo>
                  <a:lnTo>
                    <a:pt x="11954" y="1584"/>
                  </a:lnTo>
                  <a:cubicBezTo>
                    <a:pt x="11954" y="1294"/>
                    <a:pt x="11721" y="1060"/>
                    <a:pt x="11430" y="1060"/>
                  </a:cubicBezTo>
                  <a:lnTo>
                    <a:pt x="9933" y="1060"/>
                  </a:lnTo>
                  <a:cubicBezTo>
                    <a:pt x="8959" y="400"/>
                    <a:pt x="7712" y="1"/>
                    <a:pt x="6350" y="1"/>
                  </a:cubicBezTo>
                  <a:cubicBezTo>
                    <a:pt x="4995" y="1"/>
                    <a:pt x="3748" y="400"/>
                    <a:pt x="2774" y="1060"/>
                  </a:cubicBezTo>
                  <a:lnTo>
                    <a:pt x="1276" y="1060"/>
                  </a:lnTo>
                  <a:cubicBezTo>
                    <a:pt x="986" y="1060"/>
                    <a:pt x="752" y="1294"/>
                    <a:pt x="752" y="1584"/>
                  </a:cubicBezTo>
                  <a:lnTo>
                    <a:pt x="752" y="3156"/>
                  </a:lnTo>
                  <a:cubicBezTo>
                    <a:pt x="308" y="3390"/>
                    <a:pt x="0" y="3942"/>
                    <a:pt x="0" y="4591"/>
                  </a:cubicBezTo>
                  <a:cubicBezTo>
                    <a:pt x="0" y="5235"/>
                    <a:pt x="308" y="5793"/>
                    <a:pt x="752" y="6026"/>
                  </a:cubicBezTo>
                  <a:lnTo>
                    <a:pt x="752" y="7604"/>
                  </a:lnTo>
                  <a:cubicBezTo>
                    <a:pt x="752" y="7889"/>
                    <a:pt x="986" y="8122"/>
                    <a:pt x="1276" y="8122"/>
                  </a:cubicBezTo>
                  <a:lnTo>
                    <a:pt x="2774" y="8122"/>
                  </a:lnTo>
                  <a:cubicBezTo>
                    <a:pt x="3748" y="8783"/>
                    <a:pt x="4995" y="9182"/>
                    <a:pt x="6350" y="9182"/>
                  </a:cubicBezTo>
                  <a:cubicBezTo>
                    <a:pt x="7712" y="9182"/>
                    <a:pt x="8959" y="8783"/>
                    <a:pt x="9933" y="8122"/>
                  </a:cubicBezTo>
                  <a:lnTo>
                    <a:pt x="11430" y="8122"/>
                  </a:lnTo>
                  <a:cubicBezTo>
                    <a:pt x="11721" y="8122"/>
                    <a:pt x="11949" y="7889"/>
                    <a:pt x="11954" y="7604"/>
                  </a:cubicBezTo>
                  <a:lnTo>
                    <a:pt x="11954" y="6026"/>
                  </a:lnTo>
                  <a:cubicBezTo>
                    <a:pt x="12393" y="5793"/>
                    <a:pt x="12706" y="5241"/>
                    <a:pt x="12706" y="4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994" name="Google Shape;994;p44"/>
            <p:cNvSpPr/>
            <p:nvPr/>
          </p:nvSpPr>
          <p:spPr>
            <a:xfrm rot="-1053417">
              <a:off x="7507898" y="3176722"/>
              <a:ext cx="1508870" cy="1076185"/>
            </a:xfrm>
            <a:custGeom>
              <a:avLst/>
              <a:gdLst/>
              <a:ahLst/>
              <a:cxnLst/>
              <a:rect l="l" t="t" r="r" b="b"/>
              <a:pathLst>
                <a:path w="12314" h="8783" extrusionOk="0">
                  <a:moveTo>
                    <a:pt x="6151" y="63"/>
                  </a:moveTo>
                  <a:cubicBezTo>
                    <a:pt x="7410" y="63"/>
                    <a:pt x="8629" y="416"/>
                    <a:pt x="9586" y="1077"/>
                  </a:cubicBezTo>
                  <a:lnTo>
                    <a:pt x="9637" y="1111"/>
                  </a:lnTo>
                  <a:lnTo>
                    <a:pt x="9654" y="1122"/>
                  </a:lnTo>
                  <a:lnTo>
                    <a:pt x="11231" y="1122"/>
                  </a:lnTo>
                  <a:cubicBezTo>
                    <a:pt x="11380" y="1122"/>
                    <a:pt x="11493" y="1236"/>
                    <a:pt x="11493" y="1384"/>
                  </a:cubicBezTo>
                  <a:lnTo>
                    <a:pt x="11493" y="3116"/>
                  </a:lnTo>
                  <a:lnTo>
                    <a:pt x="11528" y="3133"/>
                  </a:lnTo>
                  <a:lnTo>
                    <a:pt x="11636" y="3184"/>
                  </a:lnTo>
                  <a:cubicBezTo>
                    <a:pt x="12000" y="3378"/>
                    <a:pt x="12251" y="3862"/>
                    <a:pt x="12251" y="4391"/>
                  </a:cubicBezTo>
                  <a:cubicBezTo>
                    <a:pt x="12251" y="4915"/>
                    <a:pt x="12000" y="5405"/>
                    <a:pt x="11636" y="5599"/>
                  </a:cubicBezTo>
                  <a:lnTo>
                    <a:pt x="11528" y="5650"/>
                  </a:lnTo>
                  <a:lnTo>
                    <a:pt x="11493" y="5667"/>
                  </a:lnTo>
                  <a:lnTo>
                    <a:pt x="11493" y="7404"/>
                  </a:lnTo>
                  <a:cubicBezTo>
                    <a:pt x="11493" y="7546"/>
                    <a:pt x="11380" y="7666"/>
                    <a:pt x="11231" y="7666"/>
                  </a:cubicBezTo>
                  <a:lnTo>
                    <a:pt x="9654" y="7666"/>
                  </a:lnTo>
                  <a:lnTo>
                    <a:pt x="9637" y="7677"/>
                  </a:lnTo>
                  <a:lnTo>
                    <a:pt x="9586" y="7712"/>
                  </a:lnTo>
                  <a:cubicBezTo>
                    <a:pt x="8629" y="8361"/>
                    <a:pt x="7404" y="8725"/>
                    <a:pt x="6151" y="8725"/>
                  </a:cubicBezTo>
                  <a:cubicBezTo>
                    <a:pt x="4898" y="8725"/>
                    <a:pt x="3680" y="8361"/>
                    <a:pt x="2723" y="7712"/>
                  </a:cubicBezTo>
                  <a:lnTo>
                    <a:pt x="2672" y="7677"/>
                  </a:lnTo>
                  <a:lnTo>
                    <a:pt x="2655" y="7666"/>
                  </a:lnTo>
                  <a:lnTo>
                    <a:pt x="1077" y="7666"/>
                  </a:lnTo>
                  <a:cubicBezTo>
                    <a:pt x="929" y="7666"/>
                    <a:pt x="809" y="7546"/>
                    <a:pt x="809" y="7404"/>
                  </a:cubicBezTo>
                  <a:lnTo>
                    <a:pt x="809" y="5673"/>
                  </a:lnTo>
                  <a:lnTo>
                    <a:pt x="775" y="5656"/>
                  </a:lnTo>
                  <a:lnTo>
                    <a:pt x="673" y="5599"/>
                  </a:lnTo>
                  <a:cubicBezTo>
                    <a:pt x="302" y="5405"/>
                    <a:pt x="58" y="4921"/>
                    <a:pt x="58" y="4391"/>
                  </a:cubicBezTo>
                  <a:cubicBezTo>
                    <a:pt x="58" y="3867"/>
                    <a:pt x="302" y="3383"/>
                    <a:pt x="673" y="3190"/>
                  </a:cubicBezTo>
                  <a:lnTo>
                    <a:pt x="775" y="3133"/>
                  </a:lnTo>
                  <a:lnTo>
                    <a:pt x="809" y="3116"/>
                  </a:lnTo>
                  <a:lnTo>
                    <a:pt x="809" y="1384"/>
                  </a:lnTo>
                  <a:cubicBezTo>
                    <a:pt x="809" y="1242"/>
                    <a:pt x="929" y="1122"/>
                    <a:pt x="1077" y="1122"/>
                  </a:cubicBezTo>
                  <a:lnTo>
                    <a:pt x="2655" y="1122"/>
                  </a:lnTo>
                  <a:lnTo>
                    <a:pt x="2672" y="1111"/>
                  </a:lnTo>
                  <a:lnTo>
                    <a:pt x="2723" y="1077"/>
                  </a:lnTo>
                  <a:cubicBezTo>
                    <a:pt x="3680" y="422"/>
                    <a:pt x="4898" y="63"/>
                    <a:pt x="6151" y="63"/>
                  </a:cubicBezTo>
                  <a:close/>
                  <a:moveTo>
                    <a:pt x="6151" y="0"/>
                  </a:moveTo>
                  <a:cubicBezTo>
                    <a:pt x="4887" y="0"/>
                    <a:pt x="3657" y="365"/>
                    <a:pt x="2683" y="1025"/>
                  </a:cubicBezTo>
                  <a:lnTo>
                    <a:pt x="2637" y="1060"/>
                  </a:lnTo>
                  <a:lnTo>
                    <a:pt x="1077" y="1060"/>
                  </a:lnTo>
                  <a:cubicBezTo>
                    <a:pt x="895" y="1060"/>
                    <a:pt x="752" y="1208"/>
                    <a:pt x="752" y="1384"/>
                  </a:cubicBezTo>
                  <a:lnTo>
                    <a:pt x="752" y="3081"/>
                  </a:lnTo>
                  <a:lnTo>
                    <a:pt x="650" y="3133"/>
                  </a:lnTo>
                  <a:cubicBezTo>
                    <a:pt x="257" y="3332"/>
                    <a:pt x="1" y="3845"/>
                    <a:pt x="1" y="4391"/>
                  </a:cubicBezTo>
                  <a:cubicBezTo>
                    <a:pt x="1" y="4938"/>
                    <a:pt x="257" y="5445"/>
                    <a:pt x="650" y="5650"/>
                  </a:cubicBezTo>
                  <a:lnTo>
                    <a:pt x="752" y="5701"/>
                  </a:lnTo>
                  <a:lnTo>
                    <a:pt x="752" y="7404"/>
                  </a:lnTo>
                  <a:cubicBezTo>
                    <a:pt x="752" y="7581"/>
                    <a:pt x="900" y="7723"/>
                    <a:pt x="1077" y="7723"/>
                  </a:cubicBezTo>
                  <a:lnTo>
                    <a:pt x="2643" y="7723"/>
                  </a:lnTo>
                  <a:lnTo>
                    <a:pt x="2689" y="7757"/>
                  </a:lnTo>
                  <a:cubicBezTo>
                    <a:pt x="3663" y="8423"/>
                    <a:pt x="4893" y="8782"/>
                    <a:pt x="6157" y="8782"/>
                  </a:cubicBezTo>
                  <a:cubicBezTo>
                    <a:pt x="7421" y="8782"/>
                    <a:pt x="8657" y="8423"/>
                    <a:pt x="9625" y="7757"/>
                  </a:cubicBezTo>
                  <a:lnTo>
                    <a:pt x="9677" y="7723"/>
                  </a:lnTo>
                  <a:lnTo>
                    <a:pt x="11237" y="7723"/>
                  </a:lnTo>
                  <a:cubicBezTo>
                    <a:pt x="11414" y="7723"/>
                    <a:pt x="11562" y="7581"/>
                    <a:pt x="11562" y="7404"/>
                  </a:cubicBezTo>
                  <a:lnTo>
                    <a:pt x="11562" y="5707"/>
                  </a:lnTo>
                  <a:lnTo>
                    <a:pt x="11664" y="5650"/>
                  </a:lnTo>
                  <a:cubicBezTo>
                    <a:pt x="12052" y="5451"/>
                    <a:pt x="12314" y="4938"/>
                    <a:pt x="12314" y="4391"/>
                  </a:cubicBezTo>
                  <a:cubicBezTo>
                    <a:pt x="12314" y="3845"/>
                    <a:pt x="12052" y="3338"/>
                    <a:pt x="11664" y="3133"/>
                  </a:cubicBezTo>
                  <a:lnTo>
                    <a:pt x="11562" y="3081"/>
                  </a:lnTo>
                  <a:lnTo>
                    <a:pt x="11562" y="1384"/>
                  </a:lnTo>
                  <a:cubicBezTo>
                    <a:pt x="11562" y="1208"/>
                    <a:pt x="11414" y="1060"/>
                    <a:pt x="11237" y="1060"/>
                  </a:cubicBezTo>
                  <a:lnTo>
                    <a:pt x="9671" y="1060"/>
                  </a:lnTo>
                  <a:lnTo>
                    <a:pt x="9620" y="1025"/>
                  </a:lnTo>
                  <a:cubicBezTo>
                    <a:pt x="8652" y="365"/>
                    <a:pt x="7421" y="0"/>
                    <a:pt x="6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" name="Google Shape;995;p44"/>
          <p:cNvSpPr txBox="1">
            <a:spLocks noGrp="1"/>
          </p:cNvSpPr>
          <p:nvPr>
            <p:ph type="subTitle" idx="4294967295"/>
          </p:nvPr>
        </p:nvSpPr>
        <p:spPr>
          <a:xfrm rot="-1147920">
            <a:off x="695929" y="3965195"/>
            <a:ext cx="1005963" cy="596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rand Hotel"/>
                <a:ea typeface="Grand Hotel"/>
                <a:cs typeface="Grand Hotel"/>
                <a:sym typeface="Grand Hotel"/>
              </a:rPr>
              <a:t>Vintage Photo!</a:t>
            </a:r>
            <a:endParaRPr sz="2000">
              <a:solidFill>
                <a:schemeClr val="accent3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996" name="Google Shape;996;p44"/>
          <p:cNvGrpSpPr/>
          <p:nvPr/>
        </p:nvGrpSpPr>
        <p:grpSpPr>
          <a:xfrm rot="-40568">
            <a:off x="2975422" y="303393"/>
            <a:ext cx="3128945" cy="121448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1198849" y="1711264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you know what helps you make your point clear?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Lists like this one:</a:t>
            </a:r>
            <a:endParaRPr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1200"/>
              </a:spcBef>
              <a:spcAft>
                <a:spcPts val="0"/>
              </a:spcAft>
              <a:buSzPts val="1400"/>
              <a:buFont typeface="Tajawal"/>
              <a:buChar char="●"/>
            </a:pPr>
            <a:r>
              <a:rPr lang="en">
                <a:solidFill>
                  <a:schemeClr val="dk1"/>
                </a:solidFill>
              </a:rPr>
              <a:t>They’re simple </a:t>
            </a:r>
            <a:endParaRPr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Tajawal"/>
              <a:buChar char="●"/>
            </a:pPr>
            <a:r>
              <a:rPr lang="en">
                <a:solidFill>
                  <a:schemeClr val="dk1"/>
                </a:solidFill>
              </a:rPr>
              <a:t>You can organize your ideas clearly</a:t>
            </a:r>
            <a:endParaRPr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Tajawal"/>
              <a:buChar char="●"/>
            </a:pPr>
            <a:r>
              <a:rPr lang="en">
                <a:solidFill>
                  <a:schemeClr val="dk1"/>
                </a:solidFill>
              </a:rPr>
              <a:t>You’ll never forget to buy milk!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the most important thing: the audience won’t miss the point of your presentation</a:t>
            </a:r>
            <a:endParaRPr/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Vintage Photo</a:t>
            </a:r>
            <a:endParaRPr/>
          </a:p>
        </p:txBody>
      </p:sp>
      <p:grpSp>
        <p:nvGrpSpPr>
          <p:cNvPr id="1001" name="Google Shape;1001;p44"/>
          <p:cNvGrpSpPr/>
          <p:nvPr/>
        </p:nvGrpSpPr>
        <p:grpSpPr>
          <a:xfrm>
            <a:off x="4194830" y="224917"/>
            <a:ext cx="754247" cy="310725"/>
            <a:chOff x="-2417150" y="1571850"/>
            <a:chExt cx="1347351" cy="310725"/>
          </a:xfrm>
        </p:grpSpPr>
        <p:sp>
          <p:nvSpPr>
            <p:cNvPr id="1002" name="Google Shape;1002;p44"/>
            <p:cNvSpPr/>
            <p:nvPr/>
          </p:nvSpPr>
          <p:spPr>
            <a:xfrm>
              <a:off x="-2382169" y="1613909"/>
              <a:ext cx="1262103" cy="218808"/>
            </a:xfrm>
            <a:custGeom>
              <a:avLst/>
              <a:gdLst/>
              <a:ahLst/>
              <a:cxnLst/>
              <a:rect l="l" t="t" r="r" b="b"/>
              <a:pathLst>
                <a:path w="12303" h="2133" extrusionOk="0">
                  <a:moveTo>
                    <a:pt x="81" y="0"/>
                  </a:moveTo>
                  <a:lnTo>
                    <a:pt x="81" y="0"/>
                  </a:lnTo>
                  <a:cubicBezTo>
                    <a:pt x="314" y="313"/>
                    <a:pt x="553" y="627"/>
                    <a:pt x="781" y="940"/>
                  </a:cubicBezTo>
                  <a:cubicBezTo>
                    <a:pt x="878" y="1071"/>
                    <a:pt x="872" y="1071"/>
                    <a:pt x="776" y="1190"/>
                  </a:cubicBezTo>
                  <a:cubicBezTo>
                    <a:pt x="519" y="1498"/>
                    <a:pt x="246" y="1783"/>
                    <a:pt x="1" y="2119"/>
                  </a:cubicBezTo>
                  <a:cubicBezTo>
                    <a:pt x="364" y="2122"/>
                    <a:pt x="726" y="2132"/>
                    <a:pt x="1088" y="2132"/>
                  </a:cubicBezTo>
                  <a:cubicBezTo>
                    <a:pt x="1424" y="2132"/>
                    <a:pt x="1760" y="2123"/>
                    <a:pt x="2097" y="2090"/>
                  </a:cubicBezTo>
                  <a:cubicBezTo>
                    <a:pt x="2165" y="2085"/>
                    <a:pt x="2245" y="2085"/>
                    <a:pt x="2319" y="2085"/>
                  </a:cubicBezTo>
                  <a:cubicBezTo>
                    <a:pt x="3179" y="2085"/>
                    <a:pt x="4038" y="2091"/>
                    <a:pt x="4899" y="2091"/>
                  </a:cubicBezTo>
                  <a:cubicBezTo>
                    <a:pt x="5651" y="2091"/>
                    <a:pt x="6405" y="2086"/>
                    <a:pt x="7160" y="2067"/>
                  </a:cubicBezTo>
                  <a:cubicBezTo>
                    <a:pt x="8817" y="2028"/>
                    <a:pt x="10480" y="2045"/>
                    <a:pt x="12137" y="2028"/>
                  </a:cubicBezTo>
                  <a:cubicBezTo>
                    <a:pt x="12183" y="2028"/>
                    <a:pt x="12234" y="2016"/>
                    <a:pt x="12280" y="2016"/>
                  </a:cubicBezTo>
                  <a:cubicBezTo>
                    <a:pt x="12092" y="1731"/>
                    <a:pt x="11864" y="1509"/>
                    <a:pt x="11659" y="1259"/>
                  </a:cubicBezTo>
                  <a:cubicBezTo>
                    <a:pt x="11545" y="1116"/>
                    <a:pt x="11539" y="1122"/>
                    <a:pt x="11659" y="974"/>
                  </a:cubicBezTo>
                  <a:cubicBezTo>
                    <a:pt x="11864" y="712"/>
                    <a:pt x="12109" y="496"/>
                    <a:pt x="12303" y="211"/>
                  </a:cubicBezTo>
                  <a:cubicBezTo>
                    <a:pt x="12115" y="205"/>
                    <a:pt x="11927" y="199"/>
                    <a:pt x="11733" y="199"/>
                  </a:cubicBezTo>
                  <a:cubicBezTo>
                    <a:pt x="10594" y="165"/>
                    <a:pt x="9455" y="177"/>
                    <a:pt x="8316" y="137"/>
                  </a:cubicBezTo>
                  <a:cubicBezTo>
                    <a:pt x="7800" y="119"/>
                    <a:pt x="7284" y="118"/>
                    <a:pt x="6769" y="118"/>
                  </a:cubicBezTo>
                  <a:cubicBezTo>
                    <a:pt x="6695" y="118"/>
                    <a:pt x="6621" y="118"/>
                    <a:pt x="6548" y="118"/>
                  </a:cubicBezTo>
                  <a:cubicBezTo>
                    <a:pt x="5958" y="118"/>
                    <a:pt x="5369" y="117"/>
                    <a:pt x="4779" y="91"/>
                  </a:cubicBezTo>
                  <a:cubicBezTo>
                    <a:pt x="3606" y="40"/>
                    <a:pt x="2410" y="74"/>
                    <a:pt x="1220" y="34"/>
                  </a:cubicBezTo>
                  <a:cubicBezTo>
                    <a:pt x="844" y="23"/>
                    <a:pt x="462" y="12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-2417150" y="1838259"/>
              <a:ext cx="1343248" cy="44316"/>
            </a:xfrm>
            <a:custGeom>
              <a:avLst/>
              <a:gdLst/>
              <a:ahLst/>
              <a:cxnLst/>
              <a:rect l="l" t="t" r="r" b="b"/>
              <a:pathLst>
                <a:path w="13094" h="432" extrusionOk="0">
                  <a:moveTo>
                    <a:pt x="12763" y="0"/>
                  </a:moveTo>
                  <a:cubicBezTo>
                    <a:pt x="12697" y="24"/>
                    <a:pt x="12630" y="36"/>
                    <a:pt x="12564" y="36"/>
                  </a:cubicBezTo>
                  <a:cubicBezTo>
                    <a:pt x="12551" y="36"/>
                    <a:pt x="12537" y="35"/>
                    <a:pt x="12524" y="34"/>
                  </a:cubicBezTo>
                  <a:lnTo>
                    <a:pt x="11653" y="40"/>
                  </a:lnTo>
                  <a:cubicBezTo>
                    <a:pt x="8896" y="51"/>
                    <a:pt x="6134" y="91"/>
                    <a:pt x="3378" y="103"/>
                  </a:cubicBezTo>
                  <a:cubicBezTo>
                    <a:pt x="2415" y="108"/>
                    <a:pt x="1453" y="120"/>
                    <a:pt x="490" y="137"/>
                  </a:cubicBezTo>
                  <a:cubicBezTo>
                    <a:pt x="468" y="140"/>
                    <a:pt x="445" y="141"/>
                    <a:pt x="422" y="141"/>
                  </a:cubicBezTo>
                  <a:cubicBezTo>
                    <a:pt x="350" y="141"/>
                    <a:pt x="274" y="127"/>
                    <a:pt x="205" y="97"/>
                  </a:cubicBezTo>
                  <a:cubicBezTo>
                    <a:pt x="126" y="177"/>
                    <a:pt x="52" y="262"/>
                    <a:pt x="0" y="365"/>
                  </a:cubicBezTo>
                  <a:cubicBezTo>
                    <a:pt x="333" y="404"/>
                    <a:pt x="5300" y="432"/>
                    <a:pt x="9020" y="432"/>
                  </a:cubicBezTo>
                  <a:cubicBezTo>
                    <a:pt x="11228" y="432"/>
                    <a:pt x="12996" y="422"/>
                    <a:pt x="13094" y="399"/>
                  </a:cubicBezTo>
                  <a:cubicBezTo>
                    <a:pt x="13008" y="245"/>
                    <a:pt x="12894" y="108"/>
                    <a:pt x="1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-2398480" y="1571850"/>
              <a:ext cx="1328681" cy="41546"/>
            </a:xfrm>
            <a:custGeom>
              <a:avLst/>
              <a:gdLst/>
              <a:ahLst/>
              <a:cxnLst/>
              <a:rect l="l" t="t" r="r" b="b"/>
              <a:pathLst>
                <a:path w="12952" h="405" extrusionOk="0">
                  <a:moveTo>
                    <a:pt x="4710" y="0"/>
                  </a:moveTo>
                  <a:cubicBezTo>
                    <a:pt x="3213" y="0"/>
                    <a:pt x="1726" y="6"/>
                    <a:pt x="234" y="11"/>
                  </a:cubicBezTo>
                  <a:lnTo>
                    <a:pt x="132" y="11"/>
                  </a:lnTo>
                  <a:cubicBezTo>
                    <a:pt x="124" y="13"/>
                    <a:pt x="116" y="14"/>
                    <a:pt x="108" y="14"/>
                  </a:cubicBezTo>
                  <a:cubicBezTo>
                    <a:pt x="94" y="14"/>
                    <a:pt x="80" y="12"/>
                    <a:pt x="66" y="12"/>
                  </a:cubicBezTo>
                  <a:cubicBezTo>
                    <a:pt x="42" y="12"/>
                    <a:pt x="19" y="18"/>
                    <a:pt x="1" y="51"/>
                  </a:cubicBezTo>
                  <a:cubicBezTo>
                    <a:pt x="29" y="142"/>
                    <a:pt x="80" y="217"/>
                    <a:pt x="154" y="273"/>
                  </a:cubicBezTo>
                  <a:cubicBezTo>
                    <a:pt x="209" y="223"/>
                    <a:pt x="268" y="213"/>
                    <a:pt x="328" y="213"/>
                  </a:cubicBezTo>
                  <a:cubicBezTo>
                    <a:pt x="363" y="213"/>
                    <a:pt x="398" y="217"/>
                    <a:pt x="433" y="217"/>
                  </a:cubicBezTo>
                  <a:cubicBezTo>
                    <a:pt x="1415" y="217"/>
                    <a:pt x="2392" y="267"/>
                    <a:pt x="3372" y="267"/>
                  </a:cubicBezTo>
                  <a:cubicBezTo>
                    <a:pt x="3535" y="267"/>
                    <a:pt x="3698" y="265"/>
                    <a:pt x="3862" y="262"/>
                  </a:cubicBezTo>
                  <a:lnTo>
                    <a:pt x="3947" y="262"/>
                  </a:lnTo>
                  <a:cubicBezTo>
                    <a:pt x="5559" y="279"/>
                    <a:pt x="7171" y="296"/>
                    <a:pt x="8783" y="330"/>
                  </a:cubicBezTo>
                  <a:cubicBezTo>
                    <a:pt x="10001" y="353"/>
                    <a:pt x="11220" y="342"/>
                    <a:pt x="12439" y="359"/>
                  </a:cubicBezTo>
                  <a:cubicBezTo>
                    <a:pt x="12451" y="359"/>
                    <a:pt x="12464" y="359"/>
                    <a:pt x="12477" y="359"/>
                  </a:cubicBezTo>
                  <a:cubicBezTo>
                    <a:pt x="12536" y="359"/>
                    <a:pt x="12599" y="363"/>
                    <a:pt x="12655" y="404"/>
                  </a:cubicBezTo>
                  <a:cubicBezTo>
                    <a:pt x="12752" y="291"/>
                    <a:pt x="12872" y="194"/>
                    <a:pt x="12951" y="51"/>
                  </a:cubicBezTo>
                  <a:cubicBezTo>
                    <a:pt x="12920" y="20"/>
                    <a:pt x="12888" y="13"/>
                    <a:pt x="12857" y="13"/>
                  </a:cubicBezTo>
                  <a:cubicBezTo>
                    <a:pt x="12833" y="13"/>
                    <a:pt x="12809" y="17"/>
                    <a:pt x="12786" y="17"/>
                  </a:cubicBezTo>
                  <a:cubicBezTo>
                    <a:pt x="10092" y="6"/>
                    <a:pt x="7404" y="0"/>
                    <a:pt x="4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-2382681" y="1593700"/>
              <a:ext cx="1282518" cy="41854"/>
            </a:xfrm>
            <a:custGeom>
              <a:avLst/>
              <a:gdLst/>
              <a:ahLst/>
              <a:cxnLst/>
              <a:rect l="l" t="t" r="r" b="b"/>
              <a:pathLst>
                <a:path w="12502" h="408" extrusionOk="0">
                  <a:moveTo>
                    <a:pt x="174" y="0"/>
                  </a:moveTo>
                  <a:cubicBezTo>
                    <a:pt x="114" y="0"/>
                    <a:pt x="55" y="10"/>
                    <a:pt x="0" y="60"/>
                  </a:cubicBezTo>
                  <a:lnTo>
                    <a:pt x="97" y="197"/>
                  </a:lnTo>
                  <a:cubicBezTo>
                    <a:pt x="473" y="209"/>
                    <a:pt x="855" y="220"/>
                    <a:pt x="1236" y="237"/>
                  </a:cubicBezTo>
                  <a:cubicBezTo>
                    <a:pt x="2421" y="271"/>
                    <a:pt x="3605" y="237"/>
                    <a:pt x="4796" y="288"/>
                  </a:cubicBezTo>
                  <a:cubicBezTo>
                    <a:pt x="5388" y="314"/>
                    <a:pt x="5977" y="315"/>
                    <a:pt x="6566" y="315"/>
                  </a:cubicBezTo>
                  <a:cubicBezTo>
                    <a:pt x="6640" y="315"/>
                    <a:pt x="6713" y="315"/>
                    <a:pt x="6787" y="315"/>
                  </a:cubicBezTo>
                  <a:cubicBezTo>
                    <a:pt x="7302" y="315"/>
                    <a:pt x="7817" y="316"/>
                    <a:pt x="8332" y="334"/>
                  </a:cubicBezTo>
                  <a:cubicBezTo>
                    <a:pt x="9471" y="374"/>
                    <a:pt x="10610" y="362"/>
                    <a:pt x="11749" y="396"/>
                  </a:cubicBezTo>
                  <a:cubicBezTo>
                    <a:pt x="11937" y="402"/>
                    <a:pt x="12125" y="402"/>
                    <a:pt x="12319" y="408"/>
                  </a:cubicBezTo>
                  <a:cubicBezTo>
                    <a:pt x="12393" y="351"/>
                    <a:pt x="12456" y="277"/>
                    <a:pt x="12501" y="197"/>
                  </a:cubicBezTo>
                  <a:cubicBezTo>
                    <a:pt x="12433" y="140"/>
                    <a:pt x="12359" y="152"/>
                    <a:pt x="12279" y="146"/>
                  </a:cubicBezTo>
                  <a:cubicBezTo>
                    <a:pt x="11066" y="129"/>
                    <a:pt x="9847" y="140"/>
                    <a:pt x="8623" y="117"/>
                  </a:cubicBezTo>
                  <a:cubicBezTo>
                    <a:pt x="7017" y="83"/>
                    <a:pt x="5405" y="60"/>
                    <a:pt x="3793" y="49"/>
                  </a:cubicBezTo>
                  <a:lnTo>
                    <a:pt x="3708" y="49"/>
                  </a:lnTo>
                  <a:cubicBezTo>
                    <a:pt x="3533" y="53"/>
                    <a:pt x="3358" y="54"/>
                    <a:pt x="3184" y="54"/>
                  </a:cubicBezTo>
                  <a:cubicBezTo>
                    <a:pt x="2215" y="54"/>
                    <a:pt x="1249" y="8"/>
                    <a:pt x="279" y="4"/>
                  </a:cubicBezTo>
                  <a:cubicBezTo>
                    <a:pt x="244" y="4"/>
                    <a:pt x="209" y="0"/>
                    <a:pt x="17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-2396120" y="1820102"/>
              <a:ext cx="1288365" cy="32621"/>
            </a:xfrm>
            <a:custGeom>
              <a:avLst/>
              <a:gdLst/>
              <a:ahLst/>
              <a:cxnLst/>
              <a:rect l="l" t="t" r="r" b="b"/>
              <a:pathLst>
                <a:path w="12559" h="318" extrusionOk="0">
                  <a:moveTo>
                    <a:pt x="12416" y="1"/>
                  </a:moveTo>
                  <a:cubicBezTo>
                    <a:pt x="12370" y="6"/>
                    <a:pt x="12325" y="12"/>
                    <a:pt x="12273" y="12"/>
                  </a:cubicBezTo>
                  <a:cubicBezTo>
                    <a:pt x="10622" y="35"/>
                    <a:pt x="8959" y="12"/>
                    <a:pt x="7302" y="57"/>
                  </a:cubicBezTo>
                  <a:cubicBezTo>
                    <a:pt x="6607" y="75"/>
                    <a:pt x="5911" y="79"/>
                    <a:pt x="5215" y="79"/>
                  </a:cubicBezTo>
                  <a:cubicBezTo>
                    <a:pt x="4454" y="79"/>
                    <a:pt x="3693" y="74"/>
                    <a:pt x="2933" y="74"/>
                  </a:cubicBezTo>
                  <a:cubicBezTo>
                    <a:pt x="2775" y="74"/>
                    <a:pt x="2618" y="74"/>
                    <a:pt x="2461" y="75"/>
                  </a:cubicBezTo>
                  <a:cubicBezTo>
                    <a:pt x="2387" y="75"/>
                    <a:pt x="2313" y="75"/>
                    <a:pt x="2239" y="80"/>
                  </a:cubicBezTo>
                  <a:cubicBezTo>
                    <a:pt x="1912" y="112"/>
                    <a:pt x="1587" y="122"/>
                    <a:pt x="1262" y="122"/>
                  </a:cubicBezTo>
                  <a:cubicBezTo>
                    <a:pt x="889" y="122"/>
                    <a:pt x="517" y="109"/>
                    <a:pt x="143" y="103"/>
                  </a:cubicBezTo>
                  <a:cubicBezTo>
                    <a:pt x="86" y="149"/>
                    <a:pt x="34" y="206"/>
                    <a:pt x="0" y="274"/>
                  </a:cubicBezTo>
                  <a:cubicBezTo>
                    <a:pt x="69" y="304"/>
                    <a:pt x="142" y="318"/>
                    <a:pt x="215" y="318"/>
                  </a:cubicBezTo>
                  <a:cubicBezTo>
                    <a:pt x="238" y="318"/>
                    <a:pt x="262" y="317"/>
                    <a:pt x="285" y="314"/>
                  </a:cubicBezTo>
                  <a:cubicBezTo>
                    <a:pt x="1248" y="297"/>
                    <a:pt x="2210" y="285"/>
                    <a:pt x="3173" y="280"/>
                  </a:cubicBezTo>
                  <a:cubicBezTo>
                    <a:pt x="5929" y="268"/>
                    <a:pt x="8685" y="228"/>
                    <a:pt x="11448" y="217"/>
                  </a:cubicBezTo>
                  <a:lnTo>
                    <a:pt x="12319" y="211"/>
                  </a:lnTo>
                  <a:cubicBezTo>
                    <a:pt x="12332" y="212"/>
                    <a:pt x="12346" y="213"/>
                    <a:pt x="12359" y="213"/>
                  </a:cubicBezTo>
                  <a:cubicBezTo>
                    <a:pt x="12427" y="213"/>
                    <a:pt x="12496" y="201"/>
                    <a:pt x="12558" y="177"/>
                  </a:cubicBezTo>
                  <a:cubicBezTo>
                    <a:pt x="12530" y="109"/>
                    <a:pt x="12478" y="46"/>
                    <a:pt x="12416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49" y="1786970"/>
            <a:ext cx="2628110" cy="2628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45"/>
          <p:cNvGrpSpPr/>
          <p:nvPr/>
        </p:nvGrpSpPr>
        <p:grpSpPr>
          <a:xfrm>
            <a:off x="2721019" y="514708"/>
            <a:ext cx="4084166" cy="774760"/>
            <a:chOff x="2721037" y="563397"/>
            <a:chExt cx="4084166" cy="677356"/>
          </a:xfrm>
        </p:grpSpPr>
        <p:sp>
          <p:nvSpPr>
            <p:cNvPr id="1012" name="Google Shape;1012;p45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45"/>
          <p:cNvSpPr txBox="1">
            <a:spLocks noGrp="1"/>
          </p:cNvSpPr>
          <p:nvPr>
            <p:ph type="subTitle" idx="4"/>
          </p:nvPr>
        </p:nvSpPr>
        <p:spPr>
          <a:xfrm>
            <a:off x="95470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in the Solar System</a:t>
            </a:r>
            <a:endParaRPr/>
          </a:p>
        </p:txBody>
      </p:sp>
      <p:sp>
        <p:nvSpPr>
          <p:cNvPr id="1015" name="Google Shape;1015;p45"/>
          <p:cNvSpPr txBox="1">
            <a:spLocks noGrp="1"/>
          </p:cNvSpPr>
          <p:nvPr>
            <p:ph type="subTitle" idx="5"/>
          </p:nvPr>
        </p:nvSpPr>
        <p:spPr>
          <a:xfrm>
            <a:off x="95470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016" name="Google Shape;1016;p45"/>
          <p:cNvSpPr txBox="1">
            <a:spLocks noGrp="1"/>
          </p:cNvSpPr>
          <p:nvPr>
            <p:ph type="subTitle" idx="2"/>
          </p:nvPr>
        </p:nvSpPr>
        <p:spPr>
          <a:xfrm>
            <a:off x="5858599" y="3175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1017" name="Google Shape;1017;p45"/>
          <p:cNvSpPr txBox="1">
            <a:spLocks noGrp="1"/>
          </p:cNvSpPr>
          <p:nvPr>
            <p:ph type="subTitle" idx="3"/>
          </p:nvPr>
        </p:nvSpPr>
        <p:spPr>
          <a:xfrm>
            <a:off x="5858599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018" name="Google Shape;1018;p45"/>
          <p:cNvSpPr txBox="1">
            <a:spLocks noGrp="1"/>
          </p:cNvSpPr>
          <p:nvPr>
            <p:ph type="subTitle" idx="6"/>
          </p:nvPr>
        </p:nvSpPr>
        <p:spPr>
          <a:xfrm>
            <a:off x="340665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019" name="Google Shape;1019;p45"/>
          <p:cNvSpPr txBox="1">
            <a:spLocks noGrp="1"/>
          </p:cNvSpPr>
          <p:nvPr>
            <p:ph type="subTitle" idx="1"/>
          </p:nvPr>
        </p:nvSpPr>
        <p:spPr>
          <a:xfrm>
            <a:off x="340665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020" name="Google Shape;1020;p45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Features of the topic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021" name="Google Shape;1021;p45"/>
          <p:cNvGrpSpPr/>
          <p:nvPr/>
        </p:nvGrpSpPr>
        <p:grpSpPr>
          <a:xfrm rot="-64291">
            <a:off x="3882793" y="306123"/>
            <a:ext cx="1378153" cy="280247"/>
            <a:chOff x="1651250" y="1401975"/>
            <a:chExt cx="1378187" cy="280254"/>
          </a:xfrm>
        </p:grpSpPr>
        <p:sp>
          <p:nvSpPr>
            <p:cNvPr id="1022" name="Google Shape;1022;p45"/>
            <p:cNvSpPr/>
            <p:nvPr/>
          </p:nvSpPr>
          <p:spPr>
            <a:xfrm>
              <a:off x="1651250" y="1401975"/>
              <a:ext cx="1378187" cy="280254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1871169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1969548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165827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067846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1772790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951821" y="1401975"/>
              <a:ext cx="77605" cy="280254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1674412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2362505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2558784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2657163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2755541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2460883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2264126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2853920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5"/>
          <p:cNvSpPr/>
          <p:nvPr/>
        </p:nvSpPr>
        <p:spPr>
          <a:xfrm rot="181606" flipH="1">
            <a:off x="4086229" y="2054647"/>
            <a:ext cx="971543" cy="518126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5"/>
          <p:cNvSpPr/>
          <p:nvPr/>
        </p:nvSpPr>
        <p:spPr>
          <a:xfrm rot="-84970">
            <a:off x="1634273" y="2054648"/>
            <a:ext cx="971553" cy="518123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5"/>
          <p:cNvSpPr/>
          <p:nvPr/>
        </p:nvSpPr>
        <p:spPr>
          <a:xfrm rot="10667944">
            <a:off x="6538176" y="2054647"/>
            <a:ext cx="971545" cy="518124"/>
          </a:xfrm>
          <a:custGeom>
            <a:avLst/>
            <a:gdLst/>
            <a:ahLst/>
            <a:cxnLst/>
            <a:rect l="l" t="t" r="r" b="b"/>
            <a:pathLst>
              <a:path w="9500" h="4631" extrusionOk="0">
                <a:moveTo>
                  <a:pt x="0" y="0"/>
                </a:moveTo>
                <a:lnTo>
                  <a:pt x="142" y="1407"/>
                </a:lnTo>
                <a:lnTo>
                  <a:pt x="0" y="2455"/>
                </a:lnTo>
                <a:lnTo>
                  <a:pt x="142" y="3827"/>
                </a:lnTo>
                <a:lnTo>
                  <a:pt x="142" y="4630"/>
                </a:lnTo>
                <a:lnTo>
                  <a:pt x="9500" y="4556"/>
                </a:lnTo>
                <a:lnTo>
                  <a:pt x="9500" y="3571"/>
                </a:lnTo>
                <a:lnTo>
                  <a:pt x="9283" y="2164"/>
                </a:lnTo>
                <a:lnTo>
                  <a:pt x="9500" y="940"/>
                </a:lnTo>
                <a:lnTo>
                  <a:pt x="9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45"/>
          <p:cNvGrpSpPr/>
          <p:nvPr/>
        </p:nvGrpSpPr>
        <p:grpSpPr>
          <a:xfrm>
            <a:off x="4402373" y="2164625"/>
            <a:ext cx="339253" cy="298169"/>
            <a:chOff x="4467200" y="877100"/>
            <a:chExt cx="481825" cy="423475"/>
          </a:xfrm>
          <a:solidFill>
            <a:srgbClr val="FFFFFF"/>
          </a:solidFill>
        </p:grpSpPr>
        <p:sp>
          <p:nvSpPr>
            <p:cNvPr id="1041" name="Google Shape;1041;p45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45" name="Google Shape;1045;p45"/>
          <p:cNvGrpSpPr/>
          <p:nvPr/>
        </p:nvGrpSpPr>
        <p:grpSpPr>
          <a:xfrm>
            <a:off x="1950424" y="2144083"/>
            <a:ext cx="339253" cy="339253"/>
            <a:chOff x="900750" y="1436075"/>
            <a:chExt cx="481825" cy="481825"/>
          </a:xfrm>
          <a:solidFill>
            <a:srgbClr val="FFFFFF"/>
          </a:solidFill>
        </p:grpSpPr>
        <p:sp>
          <p:nvSpPr>
            <p:cNvPr id="1046" name="Google Shape;1046;p4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50" name="Google Shape;1050;p45"/>
          <p:cNvGrpSpPr/>
          <p:nvPr/>
        </p:nvGrpSpPr>
        <p:grpSpPr>
          <a:xfrm>
            <a:off x="6857156" y="2160066"/>
            <a:ext cx="333585" cy="307287"/>
            <a:chOff x="2682350" y="2643425"/>
            <a:chExt cx="473775" cy="436425"/>
          </a:xfrm>
          <a:solidFill>
            <a:srgbClr val="FFFFFF"/>
          </a:solidFill>
        </p:grpSpPr>
        <p:sp>
          <p:nvSpPr>
            <p:cNvPr id="1051" name="Google Shape;1051;p45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58" name="Google Shape;1058;p45"/>
          <p:cNvSpPr/>
          <p:nvPr/>
        </p:nvSpPr>
        <p:spPr>
          <a:xfrm rot="1397610">
            <a:off x="7393981" y="432384"/>
            <a:ext cx="1211355" cy="3892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My Goals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059" name="Google Shape;1059;p45"/>
          <p:cNvGrpSpPr/>
          <p:nvPr/>
        </p:nvGrpSpPr>
        <p:grpSpPr>
          <a:xfrm>
            <a:off x="958887" y="208716"/>
            <a:ext cx="339250" cy="1455843"/>
            <a:chOff x="958887" y="208716"/>
            <a:chExt cx="339250" cy="1455843"/>
          </a:xfrm>
        </p:grpSpPr>
        <p:sp>
          <p:nvSpPr>
            <p:cNvPr id="1060" name="Google Shape;1060;p45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intage Photo Album For Education by Slidesgo">
  <a:themeElements>
    <a:clrScheme name="dfdfdf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C98413"/>
      </a:accent1>
      <a:accent2>
        <a:srgbClr val="754E2D"/>
      </a:accent2>
      <a:accent3>
        <a:srgbClr val="9C693D"/>
      </a:accent3>
      <a:accent4>
        <a:srgbClr val="D8D8D8"/>
      </a:accent4>
      <a:accent5>
        <a:srgbClr val="EFB75D"/>
      </a:accent5>
      <a:accent6>
        <a:srgbClr val="754E2D"/>
      </a:accent6>
      <a:hlink>
        <a:srgbClr val="4F493D"/>
      </a:hlink>
      <a:folHlink>
        <a:srgbClr val="FDF5E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2076</Words>
  <Application>Microsoft Office PowerPoint</Application>
  <PresentationFormat>Presentación en pantalla (16:9)</PresentationFormat>
  <Paragraphs>350</Paragraphs>
  <Slides>52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7" baseType="lpstr">
      <vt:lpstr>Montserrat</vt:lpstr>
      <vt:lpstr>Tajawal</vt:lpstr>
      <vt:lpstr>Arial Black</vt:lpstr>
      <vt:lpstr>FZShuTi</vt:lpstr>
      <vt:lpstr>Proxima Nova</vt:lpstr>
      <vt:lpstr>Roboto</vt:lpstr>
      <vt:lpstr>맑은 고딕</vt:lpstr>
      <vt:lpstr>Andika</vt:lpstr>
      <vt:lpstr>Proxima Nova Semibold</vt:lpstr>
      <vt:lpstr>Anton</vt:lpstr>
      <vt:lpstr>Arial Rounded MT Bold</vt:lpstr>
      <vt:lpstr>Arial</vt:lpstr>
      <vt:lpstr>Grand Hotel</vt:lpstr>
      <vt:lpstr>Vintage Photo Album For Education by Slidesgo</vt:lpstr>
      <vt:lpstr>Slidesgo Final Pages</vt:lpstr>
      <vt:lpstr>Photo Album</vt:lpstr>
      <vt:lpstr>Contents of this template</vt:lpstr>
      <vt:lpstr>Presentación de PowerPoint</vt:lpstr>
      <vt:lpstr>Woah!</vt:lpstr>
      <vt:lpstr>— Someone Famous</vt:lpstr>
      <vt:lpstr>04</vt:lpstr>
      <vt:lpstr>Objectives</vt:lpstr>
      <vt:lpstr> Vintage Photo</vt:lpstr>
      <vt:lpstr>Features of the topic</vt:lpstr>
      <vt:lpstr>Real Estate Infographics</vt:lpstr>
      <vt:lpstr>Presentación de PowerPoint</vt:lpstr>
      <vt:lpstr>Presentación de PowerPoint</vt:lpstr>
      <vt:lpstr>Real Estate Infographics</vt:lpstr>
      <vt:lpstr>Real Estate Infographics</vt:lpstr>
      <vt:lpstr>Real Estate Infographics</vt:lpstr>
      <vt:lpstr>A picture always reinforces the concept</vt:lpstr>
      <vt:lpstr>A picture is worth a thousand words</vt:lpstr>
      <vt:lpstr>Awesome words</vt:lpstr>
      <vt:lpstr>Evolution of the students</vt:lpstr>
      <vt:lpstr>Overview</vt:lpstr>
      <vt:lpstr>Overview diagram</vt:lpstr>
      <vt:lpstr>Practical uses of this subject</vt:lpstr>
      <vt:lpstr>Successful students</vt:lpstr>
      <vt:lpstr>Features of our students</vt:lpstr>
      <vt:lpstr>Methodology</vt:lpstr>
      <vt:lpstr>Checklist</vt:lpstr>
      <vt:lpstr>Principal subjects</vt:lpstr>
      <vt:lpstr>Process</vt:lpstr>
      <vt:lpstr>Program schedule</vt:lpstr>
      <vt:lpstr>150,000</vt:lpstr>
      <vt:lpstr>333,000.000</vt:lpstr>
      <vt:lpstr>Questions</vt:lpstr>
      <vt:lpstr>Concepts</vt:lpstr>
      <vt:lpstr>Definition of concepts</vt:lpstr>
      <vt:lpstr>This is a map</vt:lpstr>
      <vt:lpstr>Our students</vt:lpstr>
      <vt:lpstr>Multimedia</vt:lpstr>
      <vt:lpstr>Desktop software</vt:lpstr>
      <vt:lpstr>Our team</vt:lpstr>
      <vt:lpstr>Presentación de PowerPoint</vt:lpstr>
      <vt:lpstr>Presentación de PowerPoint</vt:lpstr>
      <vt:lpstr>Presentación de PowerPoint</vt:lpstr>
      <vt:lpstr>Thanks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album de fotos</dc:title>
  <dc:creator>Sr GRYM</dc:creator>
  <cp:lastModifiedBy>ADMIN</cp:lastModifiedBy>
  <cp:revision>24</cp:revision>
  <dcterms:modified xsi:type="dcterms:W3CDTF">2022-03-03T02:03:29Z</dcterms:modified>
</cp:coreProperties>
</file>