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57"/>
  </p:notesMasterIdLst>
  <p:sldIdLst>
    <p:sldId id="256" r:id="rId3"/>
    <p:sldId id="308" r:id="rId4"/>
    <p:sldId id="257" r:id="rId5"/>
    <p:sldId id="309" r:id="rId6"/>
    <p:sldId id="310" r:id="rId7"/>
    <p:sldId id="258" r:id="rId8"/>
    <p:sldId id="259" r:id="rId9"/>
    <p:sldId id="261" r:id="rId10"/>
    <p:sldId id="262" r:id="rId11"/>
    <p:sldId id="263" r:id="rId12"/>
    <p:sldId id="264" r:id="rId13"/>
    <p:sldId id="266" r:id="rId14"/>
    <p:sldId id="317" r:id="rId15"/>
    <p:sldId id="267" r:id="rId16"/>
    <p:sldId id="265" r:id="rId17"/>
    <p:sldId id="260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4" r:id="rId34"/>
    <p:sldId id="285" r:id="rId35"/>
    <p:sldId id="286" r:id="rId36"/>
    <p:sldId id="287" r:id="rId37"/>
    <p:sldId id="283" r:id="rId38"/>
    <p:sldId id="288" r:id="rId39"/>
    <p:sldId id="313" r:id="rId40"/>
    <p:sldId id="314" r:id="rId41"/>
    <p:sldId id="315" r:id="rId42"/>
    <p:sldId id="312" r:id="rId43"/>
    <p:sldId id="316" r:id="rId44"/>
    <p:sldId id="311" r:id="rId45"/>
    <p:sldId id="292" r:id="rId46"/>
    <p:sldId id="318" r:id="rId47"/>
    <p:sldId id="320" r:id="rId48"/>
    <p:sldId id="319" r:id="rId49"/>
    <p:sldId id="323" r:id="rId50"/>
    <p:sldId id="322" r:id="rId51"/>
    <p:sldId id="325" r:id="rId52"/>
    <p:sldId id="293" r:id="rId53"/>
    <p:sldId id="305" r:id="rId54"/>
    <p:sldId id="306" r:id="rId55"/>
    <p:sldId id="307" r:id="rId56"/>
  </p:sldIdLst>
  <p:sldSz cx="9144000" cy="5143500" type="screen16x9"/>
  <p:notesSz cx="6858000" cy="9144000"/>
  <p:embeddedFontLst>
    <p:embeddedFont>
      <p:font typeface="Amatic" panose="02000803000000000000" pitchFamily="2" charset="0"/>
      <p:bold r:id="rId58"/>
    </p:embeddedFont>
    <p:embeddedFont>
      <p:font typeface="Roboto" panose="020B0604020202020204" charset="0"/>
      <p:regular r:id="rId59"/>
      <p:bold r:id="rId60"/>
      <p:italic r:id="rId61"/>
      <p:boldItalic r:id="rId62"/>
    </p:embeddedFont>
    <p:embeddedFont>
      <p:font typeface="Proxima Nova Semibold" panose="020B0604020202020204" charset="0"/>
      <p:regular r:id="rId63"/>
      <p:bold r:id="rId64"/>
      <p:boldItalic r:id="rId65"/>
    </p:embeddedFont>
    <p:embeddedFont>
      <p:font typeface="Amatic SC" panose="020B0604020202020204" charset="-79"/>
      <p:regular r:id="rId66"/>
      <p:bold r:id="rId67"/>
    </p:embeddedFont>
    <p:embeddedFont>
      <p:font typeface="Roboto Condensed" panose="020B0604020202020204" charset="0"/>
      <p:regular r:id="rId68"/>
      <p:bold r:id="rId69"/>
      <p:italic r:id="rId70"/>
      <p:boldItalic r:id="rId71"/>
    </p:embeddedFont>
    <p:embeddedFont>
      <p:font typeface="Arial Rounded MT Bold" panose="020F0704030504030204" pitchFamily="34" charset="0"/>
      <p:regular r:id="rId72"/>
    </p:embeddedFont>
    <p:embeddedFont>
      <p:font typeface="Roboto Mono" panose="020B0604020202020204" charset="0"/>
      <p:regular r:id="rId73"/>
      <p:bold r:id="rId74"/>
      <p:italic r:id="rId75"/>
      <p:boldItalic r:id="rId76"/>
    </p:embeddedFont>
    <p:embeddedFont>
      <p:font typeface="Proxima Nova" panose="020B0604020202020204" charset="0"/>
      <p:regular r:id="rId77"/>
      <p:bold r:id="rId78"/>
      <p:italic r:id="rId79"/>
      <p:boldItalic r:id="rId80"/>
    </p:embeddedFont>
    <p:embeddedFont>
      <p:font typeface="맑은 고딕" panose="020B0503020000020004" pitchFamily="34" charset="-127"/>
      <p:regular r:id="rId81"/>
      <p:bold r:id="rId8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53A"/>
    <a:srgbClr val="60EF01"/>
    <a:srgbClr val="C62A00"/>
    <a:srgbClr val="3B3427"/>
    <a:srgbClr val="081D32"/>
    <a:srgbClr val="000000"/>
    <a:srgbClr val="53F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CFC77-9F59-4CAB-8D10-14EEE20500BD}">
  <a:tblStyle styleId="{242CFC77-9F59-4CAB-8D10-14EEE20500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133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font" Target="fonts/font19.fntdata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font" Target="fonts/font22.fntdata"/><Relationship Id="rId5" Type="http://schemas.openxmlformats.org/officeDocument/2006/relationships/slide" Target="slides/slide3.xml"/><Relationship Id="rId61" Type="http://schemas.openxmlformats.org/officeDocument/2006/relationships/font" Target="fonts/font4.fntdata"/><Relationship Id="rId82" Type="http://schemas.openxmlformats.org/officeDocument/2006/relationships/font" Target="fonts/font25.fntdata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5.fntdata"/><Relationship Id="rId80" Type="http://schemas.openxmlformats.org/officeDocument/2006/relationships/font" Target="fonts/font23.fntdata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font" Target="fonts/font24.fntdata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69284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920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b18f4893d3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b18f4893d3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182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8d44b1506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8d44b1506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70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b22198a46b_0_69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b22198a46b_0_69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850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b18f4893d3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b18f4893d3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379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b18f4893d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b18f4893d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950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b22198a46b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b22198a46b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858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b22198a46b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b22198a46b_0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25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b22198a46b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b22198a46b_0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939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b18f4893d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b18f4893d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436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b22198a46b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b22198a46b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31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18f4893d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18f4893d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114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b22198a46b_0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b22198a46b_0_1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1688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b22198a46b_0_1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b22198a46b_0_10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344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22198a46b_0_1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22198a46b_0_1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914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11ecfbce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111ecfbce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826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b22198a46b_0_6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b22198a46b_0_6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800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111ecfbcedd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111ecfbcedd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139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b22198a46b_0_6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0" name="Google Shape;2750;gb22198a46b_0_6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787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gb22198a46b_0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7" name="Google Shape;2767;gb22198a46b_0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602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" name="Google Shape;3610;gb22198a46b_0_6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1" name="Google Shape;3611;gb22198a46b_0_6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109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b22198a46b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b22198a46b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09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" name="Google Shape;3655;gb22198a46b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6" name="Google Shape;3656;gb22198a46b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958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b22198a46b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3" name="Google Shape;3663;gb22198a46b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4505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5" name="Google Shape;3675;gb22198a46b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6" name="Google Shape;3676;gb22198a46b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7283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1" name="Google Shape;3681;gb22198a46b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2" name="Google Shape;3682;gb22198a46b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26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" name="Google Shape;3638;gb22198a46b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9" name="Google Shape;3639;gb22198a46b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7681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gb22198a46b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2" name="Google Shape;3692;gb22198a46b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6886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8ed22aa031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8ed22aa031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599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2" name="Google Shape;4312;ge4625bd1ce_1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3" name="Google Shape;4313;ge4625bd1ce_1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3489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8d44b1506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8d44b1506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163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8d44b1506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8d44b1506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7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18f4893d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b18f4893d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426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1" name="Google Shape;3751;gb22198a46b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2" name="Google Shape;3752;gb22198a46b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680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4" name="Google Shape;3834;gb22198a46b_0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5" name="Google Shape;3835;gb22198a46b_0_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5223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4" name="Google Shape;3834;gb22198a46b_0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5" name="Google Shape;3835;gb22198a46b_0_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7957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4" name="Google Shape;3834;gb22198a46b_0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5" name="Google Shape;3835;gb22198a46b_0_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0068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4" name="Google Shape;3834;gb22198a46b_0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5" name="Google Shape;3835;gb22198a46b_0_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7302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4" name="Google Shape;3834;gb22198a46b_0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5" name="Google Shape;3835;gb22198a46b_0_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3699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4" name="Google Shape;3834;gb22198a46b_0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5" name="Google Shape;3835;gb22198a46b_0_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2677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Google Shape;3806;gb22198a46b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7" name="Google Shape;3807;gb22198a46b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8920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3" name="Google Shape;8393;gb22198a46b_0_20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4" name="Google Shape;8394;gb22198a46b_0_20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7141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" name="Google Shape;8807;gb22198a46b_0_21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8" name="Google Shape;8808;gb22198a46b_0_21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12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990362b7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d990362b7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6417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8" name="Google Shape;9168;gb22198a46b_0_21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9" name="Google Shape;9169;gb22198a46b_0_21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16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b22198a46b_0_6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b22198a46b_0_6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68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b22198a46b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b22198a46b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274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b22198a46b_0_6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b22198a46b_0_6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11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b18f4893d3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b18f4893d3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97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28475" y="488452"/>
            <a:ext cx="5886900" cy="16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28475" y="2164081"/>
            <a:ext cx="58869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04151"/>
            <a:ext cx="9144000" cy="850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1842150" y="368825"/>
            <a:ext cx="545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2189400" y="1317325"/>
            <a:ext cx="4765200" cy="28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91058"/>
            <a:ext cx="4892635" cy="4087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251364" y="882097"/>
            <a:ext cx="4892636" cy="4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638300"/>
            <a:ext cx="6367800" cy="17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1394474" y="1517875"/>
            <a:ext cx="3223500" cy="7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1394474" y="2487750"/>
            <a:ext cx="3223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91058"/>
            <a:ext cx="4892635" cy="4087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251364" y="882097"/>
            <a:ext cx="4892636" cy="4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3244800"/>
            <a:ext cx="3023400" cy="13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467400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195550" y="3293000"/>
            <a:ext cx="47529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1979025" y="1685925"/>
            <a:ext cx="26586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2"/>
          </p:nvPr>
        </p:nvSpPr>
        <p:spPr>
          <a:xfrm>
            <a:off x="5536900" y="1685925"/>
            <a:ext cx="26586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3"/>
          </p:nvPr>
        </p:nvSpPr>
        <p:spPr>
          <a:xfrm>
            <a:off x="5536900" y="1912550"/>
            <a:ext cx="2658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4"/>
          </p:nvPr>
        </p:nvSpPr>
        <p:spPr>
          <a:xfrm>
            <a:off x="1979025" y="1912550"/>
            <a:ext cx="2658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5"/>
          </p:nvPr>
        </p:nvSpPr>
        <p:spPr>
          <a:xfrm>
            <a:off x="1979025" y="3098600"/>
            <a:ext cx="26586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6"/>
          </p:nvPr>
        </p:nvSpPr>
        <p:spPr>
          <a:xfrm>
            <a:off x="5536900" y="3098600"/>
            <a:ext cx="26586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7"/>
          </p:nvPr>
        </p:nvSpPr>
        <p:spPr>
          <a:xfrm>
            <a:off x="5536900" y="3325175"/>
            <a:ext cx="2658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8"/>
          </p:nvPr>
        </p:nvSpPr>
        <p:spPr>
          <a:xfrm>
            <a:off x="1979025" y="3325175"/>
            <a:ext cx="2658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072451" y="1915150"/>
            <a:ext cx="8175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4678514" y="1915200"/>
            <a:ext cx="8175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1072451" y="3305800"/>
            <a:ext cx="8175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 hasCustomPrompt="1"/>
          </p:nvPr>
        </p:nvSpPr>
        <p:spPr>
          <a:xfrm>
            <a:off x="4678514" y="3305800"/>
            <a:ext cx="8175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2593350" y="3201275"/>
            <a:ext cx="395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2593350" y="1293350"/>
            <a:ext cx="39573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 rot="10800000">
            <a:off x="0" y="4643438"/>
            <a:ext cx="9145588" cy="509588"/>
            <a:chOff x="0" y="4643438"/>
            <a:chExt cx="9145588" cy="509588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4643438"/>
              <a:ext cx="6246813" cy="504825"/>
            </a:xfrm>
            <a:prstGeom prst="rect">
              <a:avLst/>
            </a:prstGeom>
            <a:solidFill>
              <a:srgbClr val="515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601788" y="4643438"/>
              <a:ext cx="7543800" cy="504825"/>
            </a:xfrm>
            <a:prstGeom prst="rect">
              <a:avLst/>
            </a:prstGeom>
            <a:solidFill>
              <a:srgbClr val="121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339850" y="4648201"/>
              <a:ext cx="261938" cy="504825"/>
            </a:xfrm>
            <a:prstGeom prst="rect">
              <a:avLst/>
            </a:prstGeom>
            <a:solidFill>
              <a:srgbClr val="F3D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8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3512913" y="1828398"/>
            <a:ext cx="334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3512988" y="2768600"/>
            <a:ext cx="334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 idx="2" hasCustomPrompt="1"/>
          </p:nvPr>
        </p:nvSpPr>
        <p:spPr>
          <a:xfrm>
            <a:off x="2313300" y="2270525"/>
            <a:ext cx="8763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r>
              <a:t>xx%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04151"/>
            <a:ext cx="9144000" cy="8501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subTitle" idx="1"/>
          </p:nvPr>
        </p:nvSpPr>
        <p:spPr>
          <a:xfrm>
            <a:off x="720000" y="2122175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2"/>
          </p:nvPr>
        </p:nvSpPr>
        <p:spPr>
          <a:xfrm>
            <a:off x="6764050" y="2122175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3"/>
          </p:nvPr>
        </p:nvSpPr>
        <p:spPr>
          <a:xfrm>
            <a:off x="720000" y="3622550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4"/>
          </p:nvPr>
        </p:nvSpPr>
        <p:spPr>
          <a:xfrm>
            <a:off x="6764050" y="3622550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5"/>
          </p:nvPr>
        </p:nvSpPr>
        <p:spPr>
          <a:xfrm>
            <a:off x="2674150" y="1155375"/>
            <a:ext cx="3783900" cy="413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28475" y="488452"/>
            <a:ext cx="5886900" cy="16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28475" y="2164081"/>
            <a:ext cx="58869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4303713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44" name="Grupo 43"/>
          <p:cNvGrpSpPr/>
          <p:nvPr userDrawn="1"/>
        </p:nvGrpSpPr>
        <p:grpSpPr>
          <a:xfrm>
            <a:off x="0" y="4643438"/>
            <a:ext cx="9145588" cy="509588"/>
            <a:chOff x="0" y="4643438"/>
            <a:chExt cx="9145588" cy="509588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4643438"/>
              <a:ext cx="6246813" cy="504825"/>
            </a:xfrm>
            <a:prstGeom prst="rect">
              <a:avLst/>
            </a:prstGeom>
            <a:solidFill>
              <a:srgbClr val="515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601788" y="4643438"/>
              <a:ext cx="7543800" cy="504825"/>
            </a:xfrm>
            <a:prstGeom prst="rect">
              <a:avLst/>
            </a:prstGeom>
            <a:solidFill>
              <a:srgbClr val="121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339850" y="4648201"/>
              <a:ext cx="261938" cy="504825"/>
            </a:xfrm>
            <a:prstGeom prst="rect">
              <a:avLst/>
            </a:prstGeom>
            <a:solidFill>
              <a:srgbClr val="F3D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95668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720000" y="2122175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2"/>
          </p:nvPr>
        </p:nvSpPr>
        <p:spPr>
          <a:xfrm>
            <a:off x="6764050" y="2122175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3"/>
          </p:nvPr>
        </p:nvSpPr>
        <p:spPr>
          <a:xfrm>
            <a:off x="720000" y="3622550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4"/>
          </p:nvPr>
        </p:nvSpPr>
        <p:spPr>
          <a:xfrm>
            <a:off x="6764050" y="3622550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5"/>
          </p:nvPr>
        </p:nvSpPr>
        <p:spPr>
          <a:xfrm>
            <a:off x="2807750" y="1133173"/>
            <a:ext cx="3516600" cy="2139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6"/>
          </p:nvPr>
        </p:nvSpPr>
        <p:spPr>
          <a:xfrm>
            <a:off x="3742025" y="2122175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7"/>
          </p:nvPr>
        </p:nvSpPr>
        <p:spPr>
          <a:xfrm>
            <a:off x="3742025" y="3622550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5647"/>
            <a:ext cx="1583117" cy="2590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536047" y="521583"/>
            <a:ext cx="1607953" cy="26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14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ubTitle" idx="1"/>
          </p:nvPr>
        </p:nvSpPr>
        <p:spPr>
          <a:xfrm>
            <a:off x="719975" y="1381200"/>
            <a:ext cx="2689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2"/>
          </p:nvPr>
        </p:nvSpPr>
        <p:spPr>
          <a:xfrm>
            <a:off x="720000" y="1655450"/>
            <a:ext cx="26898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3"/>
          </p:nvPr>
        </p:nvSpPr>
        <p:spPr>
          <a:xfrm>
            <a:off x="719975" y="2486150"/>
            <a:ext cx="2689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4"/>
          </p:nvPr>
        </p:nvSpPr>
        <p:spPr>
          <a:xfrm>
            <a:off x="720000" y="2760400"/>
            <a:ext cx="26898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5"/>
          </p:nvPr>
        </p:nvSpPr>
        <p:spPr>
          <a:xfrm>
            <a:off x="719975" y="3538875"/>
            <a:ext cx="2689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6"/>
          </p:nvPr>
        </p:nvSpPr>
        <p:spPr>
          <a:xfrm>
            <a:off x="720000" y="3813125"/>
            <a:ext cx="26898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7"/>
          </p:nvPr>
        </p:nvSpPr>
        <p:spPr>
          <a:xfrm>
            <a:off x="5734175" y="1381200"/>
            <a:ext cx="2689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8"/>
          </p:nvPr>
        </p:nvSpPr>
        <p:spPr>
          <a:xfrm>
            <a:off x="5734200" y="1655450"/>
            <a:ext cx="26898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9"/>
          </p:nvPr>
        </p:nvSpPr>
        <p:spPr>
          <a:xfrm>
            <a:off x="5734175" y="2486150"/>
            <a:ext cx="2689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13"/>
          </p:nvPr>
        </p:nvSpPr>
        <p:spPr>
          <a:xfrm>
            <a:off x="5734200" y="2760400"/>
            <a:ext cx="26898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4"/>
          </p:nvPr>
        </p:nvSpPr>
        <p:spPr>
          <a:xfrm>
            <a:off x="5734175" y="3538875"/>
            <a:ext cx="2689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5"/>
          </p:nvPr>
        </p:nvSpPr>
        <p:spPr>
          <a:xfrm>
            <a:off x="5734200" y="3813125"/>
            <a:ext cx="26898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1"/>
          </p:nvPr>
        </p:nvSpPr>
        <p:spPr>
          <a:xfrm>
            <a:off x="719975" y="251460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2"/>
          </p:nvPr>
        </p:nvSpPr>
        <p:spPr>
          <a:xfrm>
            <a:off x="3452838" y="251460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3"/>
          </p:nvPr>
        </p:nvSpPr>
        <p:spPr>
          <a:xfrm>
            <a:off x="3452858" y="2788850"/>
            <a:ext cx="2238300" cy="10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4"/>
          </p:nvPr>
        </p:nvSpPr>
        <p:spPr>
          <a:xfrm>
            <a:off x="720000" y="2788850"/>
            <a:ext cx="2238300" cy="10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5"/>
          </p:nvPr>
        </p:nvSpPr>
        <p:spPr>
          <a:xfrm>
            <a:off x="6185688" y="251460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6"/>
          </p:nvPr>
        </p:nvSpPr>
        <p:spPr>
          <a:xfrm>
            <a:off x="6185703" y="2788850"/>
            <a:ext cx="2238300" cy="10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 rot="10800000">
            <a:off x="0" y="4643438"/>
            <a:ext cx="9145588" cy="509588"/>
            <a:chOff x="0" y="4643438"/>
            <a:chExt cx="9145588" cy="509588"/>
          </a:xfrm>
        </p:grpSpPr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>
              <a:off x="0" y="4643438"/>
              <a:ext cx="6246813" cy="504825"/>
            </a:xfrm>
            <a:prstGeom prst="rect">
              <a:avLst/>
            </a:prstGeom>
            <a:solidFill>
              <a:srgbClr val="515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Rectangle 6"/>
            <p:cNvSpPr>
              <a:spLocks noChangeArrowheads="1"/>
            </p:cNvSpPr>
            <p:nvPr userDrawn="1"/>
          </p:nvSpPr>
          <p:spPr bwMode="auto">
            <a:xfrm>
              <a:off x="1601788" y="4643438"/>
              <a:ext cx="7543800" cy="504825"/>
            </a:xfrm>
            <a:prstGeom prst="rect">
              <a:avLst/>
            </a:prstGeom>
            <a:solidFill>
              <a:srgbClr val="121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Rectangle 7"/>
            <p:cNvSpPr>
              <a:spLocks noChangeArrowheads="1"/>
            </p:cNvSpPr>
            <p:nvPr userDrawn="1"/>
          </p:nvSpPr>
          <p:spPr bwMode="auto">
            <a:xfrm>
              <a:off x="1339850" y="4648201"/>
              <a:ext cx="261938" cy="504825"/>
            </a:xfrm>
            <a:prstGeom prst="rect">
              <a:avLst/>
            </a:prstGeom>
            <a:solidFill>
              <a:srgbClr val="F3D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91058"/>
            <a:ext cx="4892635" cy="4087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251364" y="882097"/>
            <a:ext cx="4892636" cy="4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20"/>
          <p:cNvGrpSpPr/>
          <p:nvPr/>
        </p:nvGrpSpPr>
        <p:grpSpPr>
          <a:xfrm>
            <a:off x="642900" y="1714500"/>
            <a:ext cx="7857751" cy="2895575"/>
            <a:chOff x="642900" y="1714500"/>
            <a:chExt cx="7857751" cy="2895575"/>
          </a:xfrm>
        </p:grpSpPr>
        <p:sp>
          <p:nvSpPr>
            <p:cNvPr id="102" name="Google Shape;102;p20"/>
            <p:cNvSpPr/>
            <p:nvPr/>
          </p:nvSpPr>
          <p:spPr>
            <a:xfrm>
              <a:off x="642900" y="1714500"/>
              <a:ext cx="7857600" cy="2889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cxnSp>
          <p:nvCxnSpPr>
            <p:cNvPr id="103" name="Google Shape;103;p20"/>
            <p:cNvCxnSpPr/>
            <p:nvPr/>
          </p:nvCxnSpPr>
          <p:spPr>
            <a:xfrm>
              <a:off x="6350492" y="1719275"/>
              <a:ext cx="0" cy="28908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20"/>
            <p:cNvCxnSpPr/>
            <p:nvPr/>
          </p:nvCxnSpPr>
          <p:spPr>
            <a:xfrm>
              <a:off x="7424133" y="1719275"/>
              <a:ext cx="0" cy="28908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20"/>
            <p:cNvCxnSpPr/>
            <p:nvPr/>
          </p:nvCxnSpPr>
          <p:spPr>
            <a:xfrm>
              <a:off x="8497775" y="1719275"/>
              <a:ext cx="0" cy="28908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20"/>
            <p:cNvCxnSpPr/>
            <p:nvPr/>
          </p:nvCxnSpPr>
          <p:spPr>
            <a:xfrm rot="10800000">
              <a:off x="6886351" y="2024867"/>
              <a:ext cx="0" cy="32286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20"/>
            <p:cNvCxnSpPr/>
            <p:nvPr/>
          </p:nvCxnSpPr>
          <p:spPr>
            <a:xfrm rot="10800000">
              <a:off x="6886351" y="1060546"/>
              <a:ext cx="0" cy="32286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20"/>
            <p:cNvCxnSpPr/>
            <p:nvPr/>
          </p:nvCxnSpPr>
          <p:spPr>
            <a:xfrm>
              <a:off x="5276867" y="1719275"/>
              <a:ext cx="0" cy="28908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20"/>
            <p:cNvCxnSpPr/>
            <p:nvPr/>
          </p:nvCxnSpPr>
          <p:spPr>
            <a:xfrm>
              <a:off x="1721342" y="1719275"/>
              <a:ext cx="0" cy="28908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20"/>
            <p:cNvCxnSpPr/>
            <p:nvPr/>
          </p:nvCxnSpPr>
          <p:spPr>
            <a:xfrm>
              <a:off x="2794983" y="1719275"/>
              <a:ext cx="0" cy="28908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20"/>
            <p:cNvCxnSpPr/>
            <p:nvPr/>
          </p:nvCxnSpPr>
          <p:spPr>
            <a:xfrm>
              <a:off x="3868625" y="1719275"/>
              <a:ext cx="0" cy="28908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20"/>
            <p:cNvCxnSpPr/>
            <p:nvPr/>
          </p:nvCxnSpPr>
          <p:spPr>
            <a:xfrm rot="10800000">
              <a:off x="2257201" y="2024867"/>
              <a:ext cx="0" cy="32286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20"/>
            <p:cNvCxnSpPr/>
            <p:nvPr/>
          </p:nvCxnSpPr>
          <p:spPr>
            <a:xfrm rot="10800000">
              <a:off x="2257201" y="1060546"/>
              <a:ext cx="0" cy="32286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53286"/>
            <a:ext cx="9144000" cy="112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3">
  <p:cSld name="CUSTOM_1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719975" y="158115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2"/>
          </p:nvPr>
        </p:nvSpPr>
        <p:spPr>
          <a:xfrm>
            <a:off x="3452838" y="158115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3"/>
          </p:nvPr>
        </p:nvSpPr>
        <p:spPr>
          <a:xfrm>
            <a:off x="3452857" y="1855400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4"/>
          </p:nvPr>
        </p:nvSpPr>
        <p:spPr>
          <a:xfrm>
            <a:off x="720000" y="1855400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5"/>
          </p:nvPr>
        </p:nvSpPr>
        <p:spPr>
          <a:xfrm>
            <a:off x="6185688" y="158115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6"/>
          </p:nvPr>
        </p:nvSpPr>
        <p:spPr>
          <a:xfrm>
            <a:off x="6185701" y="1855400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7"/>
          </p:nvPr>
        </p:nvSpPr>
        <p:spPr>
          <a:xfrm>
            <a:off x="719975" y="3152775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8"/>
          </p:nvPr>
        </p:nvSpPr>
        <p:spPr>
          <a:xfrm>
            <a:off x="3452838" y="3152775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9"/>
          </p:nvPr>
        </p:nvSpPr>
        <p:spPr>
          <a:xfrm>
            <a:off x="3452857" y="3427025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13"/>
          </p:nvPr>
        </p:nvSpPr>
        <p:spPr>
          <a:xfrm>
            <a:off x="720000" y="3427025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ubTitle" idx="14"/>
          </p:nvPr>
        </p:nvSpPr>
        <p:spPr>
          <a:xfrm>
            <a:off x="6185688" y="3152775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15"/>
          </p:nvPr>
        </p:nvSpPr>
        <p:spPr>
          <a:xfrm>
            <a:off x="6185701" y="3427025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4496350" y="1468525"/>
            <a:ext cx="3795000" cy="13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1"/>
          </p:nvPr>
        </p:nvSpPr>
        <p:spPr>
          <a:xfrm>
            <a:off x="4496200" y="2865275"/>
            <a:ext cx="3795000" cy="8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 hasCustomPrompt="1"/>
          </p:nvPr>
        </p:nvSpPr>
        <p:spPr>
          <a:xfrm>
            <a:off x="2627550" y="715375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1"/>
          </p:nvPr>
        </p:nvSpPr>
        <p:spPr>
          <a:xfrm>
            <a:off x="2627550" y="1372800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2" hasCustomPrompt="1"/>
          </p:nvPr>
        </p:nvSpPr>
        <p:spPr>
          <a:xfrm>
            <a:off x="2627550" y="2048875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3"/>
          </p:nvPr>
        </p:nvSpPr>
        <p:spPr>
          <a:xfrm>
            <a:off x="2627550" y="2706350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 idx="4" hasCustomPrompt="1"/>
          </p:nvPr>
        </p:nvSpPr>
        <p:spPr>
          <a:xfrm>
            <a:off x="2627550" y="3386025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43" name="Google Shape;143;p23"/>
          <p:cNvSpPr txBox="1">
            <a:spLocks noGrp="1"/>
          </p:cNvSpPr>
          <p:nvPr>
            <p:ph type="subTitle" idx="5"/>
          </p:nvPr>
        </p:nvSpPr>
        <p:spPr>
          <a:xfrm>
            <a:off x="2627550" y="4039925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2819400" y="324150"/>
            <a:ext cx="3505200" cy="13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1"/>
          </p:nvPr>
        </p:nvSpPr>
        <p:spPr>
          <a:xfrm>
            <a:off x="2819400" y="1567950"/>
            <a:ext cx="3505200" cy="117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2"/>
          </p:nvPr>
        </p:nvSpPr>
        <p:spPr>
          <a:xfrm>
            <a:off x="2638125" y="4265200"/>
            <a:ext cx="3867600" cy="3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/>
          <p:nvPr/>
        </p:nvSpPr>
        <p:spPr>
          <a:xfrm>
            <a:off x="2346500" y="3544925"/>
            <a:ext cx="44643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91058"/>
            <a:ext cx="4892635" cy="4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5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900513" y="2052448"/>
            <a:ext cx="334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900588" y="2992650"/>
            <a:ext cx="334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4133925" y="1151550"/>
            <a:ext cx="8763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r>
              <a:t>xx%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04151"/>
            <a:ext cx="9144000" cy="85010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1" y="14194"/>
            <a:ext cx="9189721" cy="728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39700"/>
            <a:ext cx="7704000" cy="3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04151"/>
            <a:ext cx="9144000" cy="850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1114425" y="2762250"/>
            <a:ext cx="3007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5021652" y="2762250"/>
            <a:ext cx="3007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5021676" y="3036500"/>
            <a:ext cx="3007800" cy="12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1114450" y="3036500"/>
            <a:ext cx="3007800" cy="12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04151"/>
            <a:ext cx="9144000" cy="850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04151"/>
            <a:ext cx="9144000" cy="85010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73" y="537036"/>
            <a:ext cx="8919165" cy="622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73" y="537036"/>
            <a:ext cx="8919165" cy="6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3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53286"/>
            <a:ext cx="9144000" cy="11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 rot="10800000">
            <a:off x="0" y="4643438"/>
            <a:ext cx="9145588" cy="509588"/>
            <a:chOff x="0" y="4643438"/>
            <a:chExt cx="9145588" cy="509588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4643438"/>
              <a:ext cx="6246813" cy="504825"/>
            </a:xfrm>
            <a:prstGeom prst="rect">
              <a:avLst/>
            </a:prstGeom>
            <a:solidFill>
              <a:srgbClr val="515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601788" y="4643438"/>
              <a:ext cx="7543800" cy="504825"/>
            </a:xfrm>
            <a:prstGeom prst="rect">
              <a:avLst/>
            </a:prstGeom>
            <a:solidFill>
              <a:srgbClr val="121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339850" y="4648201"/>
              <a:ext cx="261938" cy="504825"/>
            </a:xfrm>
            <a:prstGeom prst="rect">
              <a:avLst/>
            </a:prstGeom>
            <a:solidFill>
              <a:srgbClr val="F3D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73" y="537036"/>
            <a:ext cx="8919165" cy="6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4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14300" y="101600"/>
            <a:ext cx="8915400" cy="4902200"/>
          </a:xfrm>
          <a:prstGeom prst="rect">
            <a:avLst/>
          </a:prstGeom>
          <a:gradFill>
            <a:gsLst>
              <a:gs pos="0">
                <a:srgbClr val="081D32"/>
              </a:gs>
              <a:gs pos="100000">
                <a:srgbClr val="081D32"/>
              </a:gs>
              <a:gs pos="94000">
                <a:schemeClr val="bg1"/>
              </a:gs>
              <a:gs pos="7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Char char="■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9" r:id="rId2"/>
    <p:sldLayoutId id="2147483649" r:id="rId3"/>
    <p:sldLayoutId id="2147483650" r:id="rId4"/>
    <p:sldLayoutId id="2147483651" r:id="rId5"/>
    <p:sldLayoutId id="2147483652" r:id="rId6"/>
    <p:sldLayoutId id="2147483682" r:id="rId7"/>
    <p:sldLayoutId id="2147483681" r:id="rId8"/>
    <p:sldLayoutId id="2147483680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2" r:id="rId27"/>
    <p:sldLayoutId id="2147483674" r:id="rId28"/>
    <p:sldLayoutId id="2147483678" r:id="rId29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14300" y="101600"/>
            <a:ext cx="8915400" cy="4902200"/>
          </a:xfrm>
          <a:prstGeom prst="rect">
            <a:avLst/>
          </a:prstGeom>
          <a:gradFill>
            <a:gsLst>
              <a:gs pos="0">
                <a:srgbClr val="081D32"/>
              </a:gs>
              <a:gs pos="100000">
                <a:srgbClr val="081D32"/>
              </a:gs>
              <a:gs pos="94000">
                <a:schemeClr val="bg1"/>
              </a:gs>
              <a:gs pos="7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xBBe187qfIfc1R4vuKV9xe1tW6ewq38OcG_he55icw/copy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emf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25.emf"/><Relationship Id="rId4" Type="http://schemas.openxmlformats.org/officeDocument/2006/relationships/image" Target="../media/image5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62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19.emf"/><Relationship Id="rId4" Type="http://schemas.openxmlformats.org/officeDocument/2006/relationships/image" Target="../media/image6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5" Type="http://schemas.openxmlformats.org/officeDocument/2006/relationships/image" Target="../media/image43.emf"/><Relationship Id="rId4" Type="http://schemas.openxmlformats.org/officeDocument/2006/relationships/image" Target="../media/image65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5"/>
          <p:cNvSpPr txBox="1"/>
          <p:nvPr/>
        </p:nvSpPr>
        <p:spPr>
          <a:xfrm>
            <a:off x="1460874" y="157814"/>
            <a:ext cx="6196697" cy="221599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800" b="1" dirty="0" smtClean="0">
                <a:solidFill>
                  <a:srgbClr val="081D32"/>
                </a:solidFill>
                <a:latin typeface="Amatic SC" panose="020B0604020202020204" charset="-79"/>
                <a:cs typeface="Amatic SC" panose="020B0604020202020204" charset="-79"/>
              </a:rPr>
              <a:t>AMONG US</a:t>
            </a:r>
            <a:endParaRPr lang="ko-KR" altLang="en-US" sz="13800" b="1" dirty="0">
              <a:solidFill>
                <a:srgbClr val="081D3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49" name="TextBox 5"/>
          <p:cNvSpPr txBox="1"/>
          <p:nvPr/>
        </p:nvSpPr>
        <p:spPr>
          <a:xfrm>
            <a:off x="2027241" y="1934922"/>
            <a:ext cx="508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081D32"/>
                </a:solidFill>
                <a:latin typeface="Amatic SC" panose="020B0604020202020204" charset="-79"/>
                <a:cs typeface="Amatic SC" panose="020B0604020202020204" charset="-79"/>
              </a:rPr>
              <a:t>Free Template</a:t>
            </a:r>
            <a:endParaRPr lang="ko-KR" altLang="en-US" sz="5400" b="1" dirty="0">
              <a:solidFill>
                <a:srgbClr val="081D3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50" name="TextBox 5"/>
          <p:cNvSpPr txBox="1"/>
          <p:nvPr/>
        </p:nvSpPr>
        <p:spPr>
          <a:xfrm>
            <a:off x="118335" y="2780037"/>
            <a:ext cx="89180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srgbClr val="081D32"/>
                </a:solidFill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There is </a:t>
            </a:r>
            <a:r>
              <a:rPr lang="en-US" altLang="ko-KR" sz="1800" b="1" dirty="0" smtClean="0">
                <a:solidFill>
                  <a:srgbClr val="C00000"/>
                </a:solidFill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1 liar </a:t>
            </a:r>
            <a:r>
              <a:rPr lang="en-US" altLang="ko-KR" sz="1800" b="1" dirty="0" smtClean="0">
                <a:solidFill>
                  <a:srgbClr val="081D32"/>
                </a:solidFill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among us</a:t>
            </a:r>
            <a:endParaRPr lang="ko-KR" altLang="en-US" sz="1800" b="1" dirty="0">
              <a:solidFill>
                <a:srgbClr val="081D32"/>
              </a:solidFill>
              <a:latin typeface="Roboto Mono" panose="020B0604020202020204" charset="0"/>
              <a:cs typeface="Amatic SC" panose="020B0604020202020204" charset="-79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401" y="3350914"/>
            <a:ext cx="1103184" cy="1465659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 flipH="1">
            <a:off x="7657571" y="3275879"/>
            <a:ext cx="1159197" cy="1515875"/>
            <a:chOff x="7535863" y="2171700"/>
            <a:chExt cx="804862" cy="1052513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535863" y="2171700"/>
              <a:ext cx="804862" cy="1036638"/>
            </a:xfrm>
            <a:custGeom>
              <a:avLst/>
              <a:gdLst>
                <a:gd name="T0" fmla="*/ 45 w 214"/>
                <a:gd name="T1" fmla="*/ 242 h 277"/>
                <a:gd name="T2" fmla="*/ 43 w 214"/>
                <a:gd name="T3" fmla="*/ 227 h 277"/>
                <a:gd name="T4" fmla="*/ 34 w 214"/>
                <a:gd name="T5" fmla="*/ 217 h 277"/>
                <a:gd name="T6" fmla="*/ 3 w 214"/>
                <a:gd name="T7" fmla="*/ 185 h 277"/>
                <a:gd name="T8" fmla="*/ 3 w 214"/>
                <a:gd name="T9" fmla="*/ 100 h 277"/>
                <a:gd name="T10" fmla="*/ 27 w 214"/>
                <a:gd name="T11" fmla="*/ 74 h 277"/>
                <a:gd name="T12" fmla="*/ 46 w 214"/>
                <a:gd name="T13" fmla="*/ 54 h 277"/>
                <a:gd name="T14" fmla="*/ 60 w 214"/>
                <a:gd name="T15" fmla="*/ 20 h 277"/>
                <a:gd name="T16" fmla="*/ 94 w 214"/>
                <a:gd name="T17" fmla="*/ 2 h 277"/>
                <a:gd name="T18" fmla="*/ 134 w 214"/>
                <a:gd name="T19" fmla="*/ 3 h 277"/>
                <a:gd name="T20" fmla="*/ 186 w 214"/>
                <a:gd name="T21" fmla="*/ 38 h 277"/>
                <a:gd name="T22" fmla="*/ 194 w 214"/>
                <a:gd name="T23" fmla="*/ 50 h 277"/>
                <a:gd name="T24" fmla="*/ 203 w 214"/>
                <a:gd name="T25" fmla="*/ 109 h 277"/>
                <a:gd name="T26" fmla="*/ 200 w 214"/>
                <a:gd name="T27" fmla="*/ 130 h 277"/>
                <a:gd name="T28" fmla="*/ 187 w 214"/>
                <a:gd name="T29" fmla="*/ 245 h 277"/>
                <a:gd name="T30" fmla="*/ 127 w 214"/>
                <a:gd name="T31" fmla="*/ 244 h 277"/>
                <a:gd name="T32" fmla="*/ 122 w 214"/>
                <a:gd name="T33" fmla="*/ 233 h 277"/>
                <a:gd name="T34" fmla="*/ 121 w 214"/>
                <a:gd name="T35" fmla="*/ 241 h 277"/>
                <a:gd name="T36" fmla="*/ 70 w 214"/>
                <a:gd name="T37" fmla="*/ 272 h 277"/>
                <a:gd name="T38" fmla="*/ 45 w 214"/>
                <a:gd name="T39" fmla="*/ 24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4" h="277">
                  <a:moveTo>
                    <a:pt x="45" y="242"/>
                  </a:moveTo>
                  <a:cubicBezTo>
                    <a:pt x="44" y="237"/>
                    <a:pt x="44" y="232"/>
                    <a:pt x="43" y="227"/>
                  </a:cubicBezTo>
                  <a:cubicBezTo>
                    <a:pt x="43" y="221"/>
                    <a:pt x="41" y="218"/>
                    <a:pt x="34" y="217"/>
                  </a:cubicBezTo>
                  <a:cubicBezTo>
                    <a:pt x="14" y="215"/>
                    <a:pt x="5" y="204"/>
                    <a:pt x="3" y="185"/>
                  </a:cubicBezTo>
                  <a:cubicBezTo>
                    <a:pt x="0" y="157"/>
                    <a:pt x="3" y="128"/>
                    <a:pt x="3" y="100"/>
                  </a:cubicBezTo>
                  <a:cubicBezTo>
                    <a:pt x="4" y="86"/>
                    <a:pt x="11" y="75"/>
                    <a:pt x="27" y="74"/>
                  </a:cubicBezTo>
                  <a:cubicBezTo>
                    <a:pt x="39" y="72"/>
                    <a:pt x="45" y="67"/>
                    <a:pt x="46" y="54"/>
                  </a:cubicBezTo>
                  <a:cubicBezTo>
                    <a:pt x="47" y="42"/>
                    <a:pt x="52" y="30"/>
                    <a:pt x="60" y="20"/>
                  </a:cubicBezTo>
                  <a:cubicBezTo>
                    <a:pt x="68" y="9"/>
                    <a:pt x="79" y="2"/>
                    <a:pt x="94" y="2"/>
                  </a:cubicBezTo>
                  <a:cubicBezTo>
                    <a:pt x="107" y="2"/>
                    <a:pt x="121" y="0"/>
                    <a:pt x="134" y="3"/>
                  </a:cubicBezTo>
                  <a:cubicBezTo>
                    <a:pt x="157" y="7"/>
                    <a:pt x="175" y="17"/>
                    <a:pt x="186" y="38"/>
                  </a:cubicBezTo>
                  <a:cubicBezTo>
                    <a:pt x="188" y="43"/>
                    <a:pt x="191" y="47"/>
                    <a:pt x="194" y="50"/>
                  </a:cubicBezTo>
                  <a:cubicBezTo>
                    <a:pt x="210" y="67"/>
                    <a:pt x="214" y="89"/>
                    <a:pt x="203" y="109"/>
                  </a:cubicBezTo>
                  <a:cubicBezTo>
                    <a:pt x="199" y="116"/>
                    <a:pt x="199" y="123"/>
                    <a:pt x="200" y="130"/>
                  </a:cubicBezTo>
                  <a:cubicBezTo>
                    <a:pt x="206" y="170"/>
                    <a:pt x="196" y="207"/>
                    <a:pt x="187" y="245"/>
                  </a:cubicBezTo>
                  <a:cubicBezTo>
                    <a:pt x="176" y="268"/>
                    <a:pt x="143" y="268"/>
                    <a:pt x="127" y="244"/>
                  </a:cubicBezTo>
                  <a:cubicBezTo>
                    <a:pt x="125" y="241"/>
                    <a:pt x="123" y="238"/>
                    <a:pt x="122" y="233"/>
                  </a:cubicBezTo>
                  <a:cubicBezTo>
                    <a:pt x="122" y="236"/>
                    <a:pt x="122" y="239"/>
                    <a:pt x="121" y="241"/>
                  </a:cubicBezTo>
                  <a:cubicBezTo>
                    <a:pt x="113" y="266"/>
                    <a:pt x="95" y="277"/>
                    <a:pt x="70" y="272"/>
                  </a:cubicBezTo>
                  <a:cubicBezTo>
                    <a:pt x="51" y="268"/>
                    <a:pt x="46" y="262"/>
                    <a:pt x="45" y="242"/>
                  </a:cubicBezTo>
                  <a:close/>
                </a:path>
              </a:pathLst>
            </a:custGeom>
            <a:solidFill>
              <a:srgbClr val="02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7618413" y="3062288"/>
              <a:ext cx="703262" cy="161925"/>
            </a:xfrm>
            <a:custGeom>
              <a:avLst/>
              <a:gdLst>
                <a:gd name="T0" fmla="*/ 105 w 187"/>
                <a:gd name="T1" fmla="*/ 4 h 43"/>
                <a:gd name="T2" fmla="*/ 165 w 187"/>
                <a:gd name="T3" fmla="*/ 7 h 43"/>
                <a:gd name="T4" fmla="*/ 169 w 187"/>
                <a:gd name="T5" fmla="*/ 10 h 43"/>
                <a:gd name="T6" fmla="*/ 186 w 187"/>
                <a:gd name="T7" fmla="*/ 24 h 43"/>
                <a:gd name="T8" fmla="*/ 167 w 187"/>
                <a:gd name="T9" fmla="*/ 36 h 43"/>
                <a:gd name="T10" fmla="*/ 16 w 187"/>
                <a:gd name="T11" fmla="*/ 33 h 43"/>
                <a:gd name="T12" fmla="*/ 7 w 187"/>
                <a:gd name="T13" fmla="*/ 30 h 43"/>
                <a:gd name="T14" fmla="*/ 0 w 187"/>
                <a:gd name="T15" fmla="*/ 23 h 43"/>
                <a:gd name="T16" fmla="*/ 7 w 187"/>
                <a:gd name="T17" fmla="*/ 16 h 43"/>
                <a:gd name="T18" fmla="*/ 23 w 187"/>
                <a:gd name="T19" fmla="*/ 4 h 43"/>
                <a:gd name="T20" fmla="*/ 84 w 187"/>
                <a:gd name="T21" fmla="*/ 24 h 43"/>
                <a:gd name="T22" fmla="*/ 97 w 187"/>
                <a:gd name="T23" fmla="*/ 1 h 43"/>
                <a:gd name="T24" fmla="*/ 105 w 187"/>
                <a:gd name="T2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43">
                  <a:moveTo>
                    <a:pt x="105" y="4"/>
                  </a:moveTo>
                  <a:cubicBezTo>
                    <a:pt x="124" y="24"/>
                    <a:pt x="144" y="25"/>
                    <a:pt x="165" y="7"/>
                  </a:cubicBezTo>
                  <a:cubicBezTo>
                    <a:pt x="166" y="9"/>
                    <a:pt x="167" y="10"/>
                    <a:pt x="169" y="10"/>
                  </a:cubicBezTo>
                  <a:cubicBezTo>
                    <a:pt x="177" y="13"/>
                    <a:pt x="187" y="14"/>
                    <a:pt x="186" y="24"/>
                  </a:cubicBezTo>
                  <a:cubicBezTo>
                    <a:pt x="185" y="33"/>
                    <a:pt x="175" y="35"/>
                    <a:pt x="167" y="36"/>
                  </a:cubicBezTo>
                  <a:cubicBezTo>
                    <a:pt x="117" y="43"/>
                    <a:pt x="67" y="43"/>
                    <a:pt x="16" y="33"/>
                  </a:cubicBezTo>
                  <a:cubicBezTo>
                    <a:pt x="13" y="32"/>
                    <a:pt x="10" y="31"/>
                    <a:pt x="7" y="30"/>
                  </a:cubicBezTo>
                  <a:cubicBezTo>
                    <a:pt x="3" y="28"/>
                    <a:pt x="0" y="27"/>
                    <a:pt x="0" y="23"/>
                  </a:cubicBezTo>
                  <a:cubicBezTo>
                    <a:pt x="0" y="19"/>
                    <a:pt x="4" y="17"/>
                    <a:pt x="7" y="16"/>
                  </a:cubicBezTo>
                  <a:cubicBezTo>
                    <a:pt x="13" y="12"/>
                    <a:pt x="23" y="15"/>
                    <a:pt x="23" y="4"/>
                  </a:cubicBezTo>
                  <a:cubicBezTo>
                    <a:pt x="31" y="30"/>
                    <a:pt x="61" y="39"/>
                    <a:pt x="84" y="24"/>
                  </a:cubicBezTo>
                  <a:cubicBezTo>
                    <a:pt x="93" y="18"/>
                    <a:pt x="91" y="8"/>
                    <a:pt x="97" y="1"/>
                  </a:cubicBezTo>
                  <a:cubicBezTo>
                    <a:pt x="100" y="0"/>
                    <a:pt x="103" y="1"/>
                    <a:pt x="105" y="4"/>
                  </a:cubicBezTo>
                  <a:close/>
                </a:path>
              </a:pathLst>
            </a:custGeom>
            <a:solidFill>
              <a:srgbClr val="393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7750175" y="2230438"/>
              <a:ext cx="481012" cy="644525"/>
            </a:xfrm>
            <a:custGeom>
              <a:avLst/>
              <a:gdLst>
                <a:gd name="T0" fmla="*/ 11 w 128"/>
                <a:gd name="T1" fmla="*/ 28 h 172"/>
                <a:gd name="T2" fmla="*/ 43 w 128"/>
                <a:gd name="T3" fmla="*/ 2 h 172"/>
                <a:gd name="T4" fmla="*/ 88 w 128"/>
                <a:gd name="T5" fmla="*/ 8 h 172"/>
                <a:gd name="T6" fmla="*/ 104 w 128"/>
                <a:gd name="T7" fmla="*/ 24 h 172"/>
                <a:gd name="T8" fmla="*/ 53 w 128"/>
                <a:gd name="T9" fmla="*/ 28 h 172"/>
                <a:gd name="T10" fmla="*/ 32 w 128"/>
                <a:gd name="T11" fmla="*/ 54 h 172"/>
                <a:gd name="T12" fmla="*/ 74 w 128"/>
                <a:gd name="T13" fmla="*/ 111 h 172"/>
                <a:gd name="T14" fmla="*/ 118 w 128"/>
                <a:gd name="T15" fmla="*/ 105 h 172"/>
                <a:gd name="T16" fmla="*/ 125 w 128"/>
                <a:gd name="T17" fmla="*/ 104 h 172"/>
                <a:gd name="T18" fmla="*/ 123 w 128"/>
                <a:gd name="T19" fmla="*/ 144 h 172"/>
                <a:gd name="T20" fmla="*/ 93 w 128"/>
                <a:gd name="T21" fmla="*/ 169 h 172"/>
                <a:gd name="T22" fmla="*/ 41 w 128"/>
                <a:gd name="T23" fmla="*/ 166 h 172"/>
                <a:gd name="T24" fmla="*/ 18 w 128"/>
                <a:gd name="T25" fmla="*/ 140 h 172"/>
                <a:gd name="T26" fmla="*/ 11 w 128"/>
                <a:gd name="T27" fmla="*/ 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172">
                  <a:moveTo>
                    <a:pt x="11" y="28"/>
                  </a:moveTo>
                  <a:cubicBezTo>
                    <a:pt x="16" y="9"/>
                    <a:pt x="25" y="2"/>
                    <a:pt x="43" y="2"/>
                  </a:cubicBezTo>
                  <a:cubicBezTo>
                    <a:pt x="59" y="2"/>
                    <a:pt x="74" y="0"/>
                    <a:pt x="88" y="8"/>
                  </a:cubicBezTo>
                  <a:cubicBezTo>
                    <a:pt x="95" y="12"/>
                    <a:pt x="101" y="15"/>
                    <a:pt x="104" y="24"/>
                  </a:cubicBezTo>
                  <a:cubicBezTo>
                    <a:pt x="87" y="27"/>
                    <a:pt x="69" y="23"/>
                    <a:pt x="53" y="28"/>
                  </a:cubicBezTo>
                  <a:cubicBezTo>
                    <a:pt x="39" y="32"/>
                    <a:pt x="32" y="40"/>
                    <a:pt x="32" y="54"/>
                  </a:cubicBezTo>
                  <a:cubicBezTo>
                    <a:pt x="32" y="92"/>
                    <a:pt x="43" y="108"/>
                    <a:pt x="74" y="111"/>
                  </a:cubicBezTo>
                  <a:cubicBezTo>
                    <a:pt x="89" y="113"/>
                    <a:pt x="104" y="109"/>
                    <a:pt x="118" y="105"/>
                  </a:cubicBezTo>
                  <a:cubicBezTo>
                    <a:pt x="120" y="104"/>
                    <a:pt x="122" y="103"/>
                    <a:pt x="125" y="104"/>
                  </a:cubicBezTo>
                  <a:cubicBezTo>
                    <a:pt x="128" y="118"/>
                    <a:pt x="126" y="131"/>
                    <a:pt x="123" y="144"/>
                  </a:cubicBezTo>
                  <a:cubicBezTo>
                    <a:pt x="119" y="159"/>
                    <a:pt x="107" y="166"/>
                    <a:pt x="93" y="169"/>
                  </a:cubicBezTo>
                  <a:cubicBezTo>
                    <a:pt x="75" y="172"/>
                    <a:pt x="58" y="170"/>
                    <a:pt x="41" y="166"/>
                  </a:cubicBezTo>
                  <a:cubicBezTo>
                    <a:pt x="29" y="162"/>
                    <a:pt x="22" y="151"/>
                    <a:pt x="18" y="140"/>
                  </a:cubicBezTo>
                  <a:cubicBezTo>
                    <a:pt x="5" y="103"/>
                    <a:pt x="0" y="66"/>
                    <a:pt x="11" y="28"/>
                  </a:cubicBezTo>
                  <a:close/>
                </a:path>
              </a:pathLst>
            </a:custGeom>
            <a:solidFill>
              <a:srgbClr val="78B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7735888" y="2335213"/>
              <a:ext cx="506412" cy="790575"/>
            </a:xfrm>
            <a:custGeom>
              <a:avLst/>
              <a:gdLst>
                <a:gd name="T0" fmla="*/ 15 w 135"/>
                <a:gd name="T1" fmla="*/ 0 h 211"/>
                <a:gd name="T2" fmla="*/ 23 w 135"/>
                <a:gd name="T3" fmla="*/ 103 h 211"/>
                <a:gd name="T4" fmla="*/ 61 w 135"/>
                <a:gd name="T5" fmla="*/ 136 h 211"/>
                <a:gd name="T6" fmla="*/ 72 w 135"/>
                <a:gd name="T7" fmla="*/ 138 h 211"/>
                <a:gd name="T8" fmla="*/ 129 w 135"/>
                <a:gd name="T9" fmla="*/ 76 h 211"/>
                <a:gd name="T10" fmla="*/ 125 w 135"/>
                <a:gd name="T11" fmla="*/ 159 h 211"/>
                <a:gd name="T12" fmla="*/ 122 w 135"/>
                <a:gd name="T13" fmla="*/ 185 h 211"/>
                <a:gd name="T14" fmla="*/ 115 w 135"/>
                <a:gd name="T15" fmla="*/ 199 h 211"/>
                <a:gd name="T16" fmla="*/ 91 w 135"/>
                <a:gd name="T17" fmla="*/ 195 h 211"/>
                <a:gd name="T18" fmla="*/ 93 w 135"/>
                <a:gd name="T19" fmla="*/ 174 h 211"/>
                <a:gd name="T20" fmla="*/ 109 w 135"/>
                <a:gd name="T21" fmla="*/ 161 h 211"/>
                <a:gd name="T22" fmla="*/ 58 w 135"/>
                <a:gd name="T23" fmla="*/ 158 h 211"/>
                <a:gd name="T24" fmla="*/ 49 w 135"/>
                <a:gd name="T25" fmla="*/ 169 h 211"/>
                <a:gd name="T26" fmla="*/ 48 w 135"/>
                <a:gd name="T27" fmla="*/ 188 h 211"/>
                <a:gd name="T28" fmla="*/ 28 w 135"/>
                <a:gd name="T29" fmla="*/ 210 h 211"/>
                <a:gd name="T30" fmla="*/ 7 w 135"/>
                <a:gd name="T31" fmla="*/ 193 h 211"/>
                <a:gd name="T32" fmla="*/ 7 w 135"/>
                <a:gd name="T33" fmla="*/ 25 h 211"/>
                <a:gd name="T34" fmla="*/ 15 w 135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211">
                  <a:moveTo>
                    <a:pt x="15" y="0"/>
                  </a:moveTo>
                  <a:cubicBezTo>
                    <a:pt x="10" y="35"/>
                    <a:pt x="13" y="69"/>
                    <a:pt x="23" y="103"/>
                  </a:cubicBezTo>
                  <a:cubicBezTo>
                    <a:pt x="29" y="122"/>
                    <a:pt x="37" y="137"/>
                    <a:pt x="61" y="136"/>
                  </a:cubicBezTo>
                  <a:cubicBezTo>
                    <a:pt x="64" y="136"/>
                    <a:pt x="68" y="138"/>
                    <a:pt x="72" y="138"/>
                  </a:cubicBezTo>
                  <a:cubicBezTo>
                    <a:pt x="109" y="140"/>
                    <a:pt x="129" y="134"/>
                    <a:pt x="129" y="76"/>
                  </a:cubicBezTo>
                  <a:cubicBezTo>
                    <a:pt x="135" y="104"/>
                    <a:pt x="131" y="131"/>
                    <a:pt x="125" y="159"/>
                  </a:cubicBezTo>
                  <a:cubicBezTo>
                    <a:pt x="123" y="167"/>
                    <a:pt x="122" y="176"/>
                    <a:pt x="122" y="185"/>
                  </a:cubicBezTo>
                  <a:cubicBezTo>
                    <a:pt x="122" y="191"/>
                    <a:pt x="123" y="198"/>
                    <a:pt x="115" y="199"/>
                  </a:cubicBezTo>
                  <a:cubicBezTo>
                    <a:pt x="107" y="200"/>
                    <a:pt x="97" y="204"/>
                    <a:pt x="91" y="195"/>
                  </a:cubicBezTo>
                  <a:cubicBezTo>
                    <a:pt x="87" y="189"/>
                    <a:pt x="87" y="181"/>
                    <a:pt x="93" y="174"/>
                  </a:cubicBezTo>
                  <a:cubicBezTo>
                    <a:pt x="97" y="170"/>
                    <a:pt x="103" y="166"/>
                    <a:pt x="109" y="161"/>
                  </a:cubicBezTo>
                  <a:cubicBezTo>
                    <a:pt x="91" y="160"/>
                    <a:pt x="75" y="158"/>
                    <a:pt x="58" y="158"/>
                  </a:cubicBezTo>
                  <a:cubicBezTo>
                    <a:pt x="51" y="158"/>
                    <a:pt x="49" y="164"/>
                    <a:pt x="49" y="169"/>
                  </a:cubicBezTo>
                  <a:cubicBezTo>
                    <a:pt x="48" y="175"/>
                    <a:pt x="48" y="182"/>
                    <a:pt x="48" y="188"/>
                  </a:cubicBezTo>
                  <a:cubicBezTo>
                    <a:pt x="48" y="203"/>
                    <a:pt x="42" y="209"/>
                    <a:pt x="28" y="210"/>
                  </a:cubicBezTo>
                  <a:cubicBezTo>
                    <a:pt x="15" y="211"/>
                    <a:pt x="8" y="206"/>
                    <a:pt x="7" y="193"/>
                  </a:cubicBezTo>
                  <a:cubicBezTo>
                    <a:pt x="3" y="137"/>
                    <a:pt x="0" y="81"/>
                    <a:pt x="7" y="25"/>
                  </a:cubicBezTo>
                  <a:cubicBezTo>
                    <a:pt x="8" y="16"/>
                    <a:pt x="9" y="7"/>
                    <a:pt x="15" y="0"/>
                  </a:cubicBezTo>
                  <a:close/>
                </a:path>
              </a:pathLst>
            </a:custGeom>
            <a:solidFill>
              <a:srgbClr val="34A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7599363" y="2552700"/>
              <a:ext cx="106362" cy="368300"/>
            </a:xfrm>
            <a:custGeom>
              <a:avLst/>
              <a:gdLst>
                <a:gd name="T0" fmla="*/ 24 w 28"/>
                <a:gd name="T1" fmla="*/ 5 h 98"/>
                <a:gd name="T2" fmla="*/ 25 w 28"/>
                <a:gd name="T3" fmla="*/ 84 h 98"/>
                <a:gd name="T4" fmla="*/ 19 w 28"/>
                <a:gd name="T5" fmla="*/ 98 h 98"/>
                <a:gd name="T6" fmla="*/ 3 w 28"/>
                <a:gd name="T7" fmla="*/ 84 h 98"/>
                <a:gd name="T8" fmla="*/ 2 w 28"/>
                <a:gd name="T9" fmla="*/ 20 h 98"/>
                <a:gd name="T10" fmla="*/ 4 w 28"/>
                <a:gd name="T11" fmla="*/ 8 h 98"/>
                <a:gd name="T12" fmla="*/ 24 w 28"/>
                <a:gd name="T13" fmla="*/ 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8">
                  <a:moveTo>
                    <a:pt x="24" y="5"/>
                  </a:moveTo>
                  <a:cubicBezTo>
                    <a:pt x="24" y="32"/>
                    <a:pt x="25" y="58"/>
                    <a:pt x="25" y="84"/>
                  </a:cubicBezTo>
                  <a:cubicBezTo>
                    <a:pt x="25" y="89"/>
                    <a:pt x="28" y="97"/>
                    <a:pt x="19" y="98"/>
                  </a:cubicBezTo>
                  <a:cubicBezTo>
                    <a:pt x="10" y="98"/>
                    <a:pt x="4" y="93"/>
                    <a:pt x="3" y="84"/>
                  </a:cubicBezTo>
                  <a:cubicBezTo>
                    <a:pt x="0" y="62"/>
                    <a:pt x="0" y="41"/>
                    <a:pt x="2" y="20"/>
                  </a:cubicBezTo>
                  <a:cubicBezTo>
                    <a:pt x="3" y="16"/>
                    <a:pt x="3" y="12"/>
                    <a:pt x="4" y="8"/>
                  </a:cubicBezTo>
                  <a:cubicBezTo>
                    <a:pt x="10" y="2"/>
                    <a:pt x="16" y="0"/>
                    <a:pt x="24" y="5"/>
                  </a:cubicBezTo>
                  <a:close/>
                </a:path>
              </a:pathLst>
            </a:custGeom>
            <a:solidFill>
              <a:srgbClr val="35A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7893050" y="2395538"/>
              <a:ext cx="376237" cy="214313"/>
            </a:xfrm>
            <a:custGeom>
              <a:avLst/>
              <a:gdLst>
                <a:gd name="T0" fmla="*/ 98 w 100"/>
                <a:gd name="T1" fmla="*/ 23 h 57"/>
                <a:gd name="T2" fmla="*/ 91 w 100"/>
                <a:gd name="T3" fmla="*/ 41 h 57"/>
                <a:gd name="T4" fmla="*/ 31 w 100"/>
                <a:gd name="T5" fmla="*/ 50 h 57"/>
                <a:gd name="T6" fmla="*/ 15 w 100"/>
                <a:gd name="T7" fmla="*/ 0 h 57"/>
                <a:gd name="T8" fmla="*/ 84 w 100"/>
                <a:gd name="T9" fmla="*/ 24 h 57"/>
                <a:gd name="T10" fmla="*/ 98 w 100"/>
                <a:gd name="T11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7">
                  <a:moveTo>
                    <a:pt x="98" y="23"/>
                  </a:moveTo>
                  <a:cubicBezTo>
                    <a:pt x="100" y="31"/>
                    <a:pt x="97" y="37"/>
                    <a:pt x="91" y="41"/>
                  </a:cubicBezTo>
                  <a:cubicBezTo>
                    <a:pt x="72" y="51"/>
                    <a:pt x="52" y="57"/>
                    <a:pt x="31" y="50"/>
                  </a:cubicBezTo>
                  <a:cubicBezTo>
                    <a:pt x="7" y="42"/>
                    <a:pt x="0" y="20"/>
                    <a:pt x="15" y="0"/>
                  </a:cubicBezTo>
                  <a:cubicBezTo>
                    <a:pt x="29" y="33"/>
                    <a:pt x="57" y="27"/>
                    <a:pt x="84" y="24"/>
                  </a:cubicBezTo>
                  <a:cubicBezTo>
                    <a:pt x="89" y="23"/>
                    <a:pt x="94" y="21"/>
                    <a:pt x="98" y="23"/>
                  </a:cubicBezTo>
                  <a:close/>
                </a:path>
              </a:pathLst>
            </a:custGeom>
            <a:solidFill>
              <a:srgbClr val="4C6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950200" y="2351088"/>
              <a:ext cx="319087" cy="165100"/>
            </a:xfrm>
            <a:custGeom>
              <a:avLst/>
              <a:gdLst>
                <a:gd name="T0" fmla="*/ 83 w 85"/>
                <a:gd name="T1" fmla="*/ 35 h 44"/>
                <a:gd name="T2" fmla="*/ 23 w 85"/>
                <a:gd name="T3" fmla="*/ 41 h 44"/>
                <a:gd name="T4" fmla="*/ 0 w 85"/>
                <a:gd name="T5" fmla="*/ 12 h 44"/>
                <a:gd name="T6" fmla="*/ 64 w 85"/>
                <a:gd name="T7" fmla="*/ 11 h 44"/>
                <a:gd name="T8" fmla="*/ 42 w 85"/>
                <a:gd name="T9" fmla="*/ 13 h 44"/>
                <a:gd name="T10" fmla="*/ 33 w 85"/>
                <a:gd name="T11" fmla="*/ 18 h 44"/>
                <a:gd name="T12" fmla="*/ 41 w 85"/>
                <a:gd name="T13" fmla="*/ 22 h 44"/>
                <a:gd name="T14" fmla="*/ 69 w 85"/>
                <a:gd name="T15" fmla="*/ 13 h 44"/>
                <a:gd name="T16" fmla="*/ 83 w 85"/>
                <a:gd name="T17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4">
                  <a:moveTo>
                    <a:pt x="83" y="35"/>
                  </a:moveTo>
                  <a:cubicBezTo>
                    <a:pt x="64" y="44"/>
                    <a:pt x="43" y="43"/>
                    <a:pt x="23" y="41"/>
                  </a:cubicBezTo>
                  <a:cubicBezTo>
                    <a:pt x="7" y="39"/>
                    <a:pt x="4" y="25"/>
                    <a:pt x="0" y="12"/>
                  </a:cubicBezTo>
                  <a:cubicBezTo>
                    <a:pt x="22" y="5"/>
                    <a:pt x="43" y="0"/>
                    <a:pt x="64" y="11"/>
                  </a:cubicBezTo>
                  <a:cubicBezTo>
                    <a:pt x="57" y="18"/>
                    <a:pt x="49" y="12"/>
                    <a:pt x="42" y="13"/>
                  </a:cubicBezTo>
                  <a:cubicBezTo>
                    <a:pt x="38" y="13"/>
                    <a:pt x="33" y="12"/>
                    <a:pt x="33" y="18"/>
                  </a:cubicBezTo>
                  <a:cubicBezTo>
                    <a:pt x="33" y="22"/>
                    <a:pt x="38" y="23"/>
                    <a:pt x="41" y="22"/>
                  </a:cubicBezTo>
                  <a:cubicBezTo>
                    <a:pt x="51" y="21"/>
                    <a:pt x="64" y="28"/>
                    <a:pt x="69" y="13"/>
                  </a:cubicBezTo>
                  <a:cubicBezTo>
                    <a:pt x="78" y="17"/>
                    <a:pt x="85" y="23"/>
                    <a:pt x="83" y="35"/>
                  </a:cubicBezTo>
                  <a:close/>
                </a:path>
              </a:pathLst>
            </a:custGeom>
            <a:solidFill>
              <a:srgbClr val="99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8043863" y="2384425"/>
              <a:ext cx="179387" cy="71438"/>
            </a:xfrm>
            <a:custGeom>
              <a:avLst/>
              <a:gdLst>
                <a:gd name="T0" fmla="*/ 44 w 48"/>
                <a:gd name="T1" fmla="*/ 4 h 19"/>
                <a:gd name="T2" fmla="*/ 35 w 48"/>
                <a:gd name="T3" fmla="*/ 18 h 19"/>
                <a:gd name="T4" fmla="*/ 11 w 48"/>
                <a:gd name="T5" fmla="*/ 17 h 19"/>
                <a:gd name="T6" fmla="*/ 0 w 48"/>
                <a:gd name="T7" fmla="*/ 9 h 19"/>
                <a:gd name="T8" fmla="*/ 11 w 48"/>
                <a:gd name="T9" fmla="*/ 0 h 19"/>
                <a:gd name="T10" fmla="*/ 39 w 48"/>
                <a:gd name="T11" fmla="*/ 2 h 19"/>
                <a:gd name="T12" fmla="*/ 44 w 48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9">
                  <a:moveTo>
                    <a:pt x="44" y="4"/>
                  </a:moveTo>
                  <a:cubicBezTo>
                    <a:pt x="48" y="14"/>
                    <a:pt x="47" y="19"/>
                    <a:pt x="35" y="18"/>
                  </a:cubicBezTo>
                  <a:cubicBezTo>
                    <a:pt x="27" y="17"/>
                    <a:pt x="19" y="17"/>
                    <a:pt x="11" y="17"/>
                  </a:cubicBezTo>
                  <a:cubicBezTo>
                    <a:pt x="6" y="17"/>
                    <a:pt x="1" y="15"/>
                    <a:pt x="0" y="9"/>
                  </a:cubicBezTo>
                  <a:cubicBezTo>
                    <a:pt x="0" y="3"/>
                    <a:pt x="6" y="0"/>
                    <a:pt x="11" y="0"/>
                  </a:cubicBezTo>
                  <a:cubicBezTo>
                    <a:pt x="21" y="0"/>
                    <a:pt x="30" y="1"/>
                    <a:pt x="39" y="2"/>
                  </a:cubicBezTo>
                  <a:cubicBezTo>
                    <a:pt x="41" y="3"/>
                    <a:pt x="42" y="3"/>
                    <a:pt x="44" y="4"/>
                  </a:cubicBezTo>
                  <a:close/>
                </a:path>
              </a:pathLst>
            </a:custGeom>
            <a:solidFill>
              <a:srgbClr val="F4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7612063" y="2497138"/>
              <a:ext cx="100012" cy="85725"/>
            </a:xfrm>
            <a:custGeom>
              <a:avLst/>
              <a:gdLst>
                <a:gd name="T0" fmla="*/ 21 w 27"/>
                <a:gd name="T1" fmla="*/ 20 h 23"/>
                <a:gd name="T2" fmla="*/ 1 w 27"/>
                <a:gd name="T3" fmla="*/ 23 h 23"/>
                <a:gd name="T4" fmla="*/ 3 w 27"/>
                <a:gd name="T5" fmla="*/ 9 h 23"/>
                <a:gd name="T6" fmla="*/ 18 w 27"/>
                <a:gd name="T7" fmla="*/ 1 h 23"/>
                <a:gd name="T8" fmla="*/ 22 w 27"/>
                <a:gd name="T9" fmla="*/ 15 h 23"/>
                <a:gd name="T10" fmla="*/ 21 w 27"/>
                <a:gd name="T1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3">
                  <a:moveTo>
                    <a:pt x="21" y="20"/>
                  </a:moveTo>
                  <a:cubicBezTo>
                    <a:pt x="14" y="19"/>
                    <a:pt x="7" y="22"/>
                    <a:pt x="1" y="23"/>
                  </a:cubicBezTo>
                  <a:cubicBezTo>
                    <a:pt x="0" y="18"/>
                    <a:pt x="0" y="14"/>
                    <a:pt x="3" y="9"/>
                  </a:cubicBezTo>
                  <a:cubicBezTo>
                    <a:pt x="6" y="3"/>
                    <a:pt x="11" y="0"/>
                    <a:pt x="18" y="1"/>
                  </a:cubicBezTo>
                  <a:cubicBezTo>
                    <a:pt x="27" y="3"/>
                    <a:pt x="22" y="10"/>
                    <a:pt x="22" y="15"/>
                  </a:cubicBezTo>
                  <a:cubicBezTo>
                    <a:pt x="22" y="16"/>
                    <a:pt x="21" y="18"/>
                    <a:pt x="21" y="20"/>
                  </a:cubicBezTo>
                  <a:close/>
                </a:path>
              </a:pathLst>
            </a:custGeom>
            <a:solidFill>
              <a:srgbClr val="75B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7983538" y="2987675"/>
              <a:ext cx="33337" cy="93663"/>
            </a:xfrm>
            <a:custGeom>
              <a:avLst/>
              <a:gdLst>
                <a:gd name="T0" fmla="*/ 8 w 9"/>
                <a:gd name="T1" fmla="*/ 24 h 25"/>
                <a:gd name="T2" fmla="*/ 0 w 9"/>
                <a:gd name="T3" fmla="*/ 21 h 25"/>
                <a:gd name="T4" fmla="*/ 1 w 9"/>
                <a:gd name="T5" fmla="*/ 0 h 25"/>
                <a:gd name="T6" fmla="*/ 8 w 9"/>
                <a:gd name="T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5">
                  <a:moveTo>
                    <a:pt x="8" y="24"/>
                  </a:moveTo>
                  <a:cubicBezTo>
                    <a:pt x="5" y="23"/>
                    <a:pt x="1" y="25"/>
                    <a:pt x="0" y="21"/>
                  </a:cubicBezTo>
                  <a:cubicBezTo>
                    <a:pt x="0" y="15"/>
                    <a:pt x="0" y="8"/>
                    <a:pt x="1" y="0"/>
                  </a:cubicBezTo>
                  <a:cubicBezTo>
                    <a:pt x="9" y="8"/>
                    <a:pt x="5" y="17"/>
                    <a:pt x="8" y="24"/>
                  </a:cubicBezTo>
                  <a:close/>
                </a:path>
              </a:pathLst>
            </a:custGeom>
            <a:solidFill>
              <a:srgbClr val="F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1" name="Grupo 30"/>
          <p:cNvGrpSpPr/>
          <p:nvPr/>
        </p:nvGrpSpPr>
        <p:grpSpPr>
          <a:xfrm flipH="1">
            <a:off x="6397827" y="3407114"/>
            <a:ext cx="1098412" cy="1458657"/>
            <a:chOff x="7040563" y="3317875"/>
            <a:chExt cx="788987" cy="1047750"/>
          </a:xfrm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7040563" y="3317875"/>
              <a:ext cx="788987" cy="1047750"/>
            </a:xfrm>
            <a:custGeom>
              <a:avLst/>
              <a:gdLst>
                <a:gd name="T0" fmla="*/ 43 w 210"/>
                <a:gd name="T1" fmla="*/ 237 h 280"/>
                <a:gd name="T2" fmla="*/ 22 w 210"/>
                <a:gd name="T3" fmla="*/ 212 h 280"/>
                <a:gd name="T4" fmla="*/ 1 w 210"/>
                <a:gd name="T5" fmla="*/ 182 h 280"/>
                <a:gd name="T6" fmla="*/ 1 w 210"/>
                <a:gd name="T7" fmla="*/ 99 h 280"/>
                <a:gd name="T8" fmla="*/ 29 w 210"/>
                <a:gd name="T9" fmla="*/ 71 h 280"/>
                <a:gd name="T10" fmla="*/ 43 w 210"/>
                <a:gd name="T11" fmla="*/ 56 h 280"/>
                <a:gd name="T12" fmla="*/ 54 w 210"/>
                <a:gd name="T13" fmla="*/ 24 h 280"/>
                <a:gd name="T14" fmla="*/ 93 w 210"/>
                <a:gd name="T15" fmla="*/ 1 h 280"/>
                <a:gd name="T16" fmla="*/ 124 w 210"/>
                <a:gd name="T17" fmla="*/ 1 h 280"/>
                <a:gd name="T18" fmla="*/ 180 w 210"/>
                <a:gd name="T19" fmla="*/ 31 h 280"/>
                <a:gd name="T20" fmla="*/ 197 w 210"/>
                <a:gd name="T21" fmla="*/ 54 h 280"/>
                <a:gd name="T22" fmla="*/ 202 w 210"/>
                <a:gd name="T23" fmla="*/ 107 h 280"/>
                <a:gd name="T24" fmla="*/ 198 w 210"/>
                <a:gd name="T25" fmla="*/ 126 h 280"/>
                <a:gd name="T26" fmla="*/ 185 w 210"/>
                <a:gd name="T27" fmla="*/ 244 h 280"/>
                <a:gd name="T28" fmla="*/ 156 w 210"/>
                <a:gd name="T29" fmla="*/ 259 h 280"/>
                <a:gd name="T30" fmla="*/ 124 w 210"/>
                <a:gd name="T31" fmla="*/ 240 h 280"/>
                <a:gd name="T32" fmla="*/ 120 w 210"/>
                <a:gd name="T33" fmla="*/ 230 h 280"/>
                <a:gd name="T34" fmla="*/ 119 w 210"/>
                <a:gd name="T35" fmla="*/ 239 h 280"/>
                <a:gd name="T36" fmla="*/ 54 w 210"/>
                <a:gd name="T37" fmla="*/ 264 h 280"/>
                <a:gd name="T38" fmla="*/ 43 w 210"/>
                <a:gd name="T39" fmla="*/ 2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43" y="237"/>
                  </a:moveTo>
                  <a:cubicBezTo>
                    <a:pt x="43" y="223"/>
                    <a:pt x="40" y="214"/>
                    <a:pt x="22" y="212"/>
                  </a:cubicBezTo>
                  <a:cubicBezTo>
                    <a:pt x="7" y="210"/>
                    <a:pt x="1" y="196"/>
                    <a:pt x="1" y="182"/>
                  </a:cubicBezTo>
                  <a:cubicBezTo>
                    <a:pt x="0" y="154"/>
                    <a:pt x="0" y="126"/>
                    <a:pt x="1" y="99"/>
                  </a:cubicBezTo>
                  <a:cubicBezTo>
                    <a:pt x="2" y="81"/>
                    <a:pt x="10" y="73"/>
                    <a:pt x="29" y="71"/>
                  </a:cubicBezTo>
                  <a:cubicBezTo>
                    <a:pt x="38" y="70"/>
                    <a:pt x="42" y="66"/>
                    <a:pt x="43" y="56"/>
                  </a:cubicBezTo>
                  <a:cubicBezTo>
                    <a:pt x="45" y="45"/>
                    <a:pt x="48" y="34"/>
                    <a:pt x="54" y="24"/>
                  </a:cubicBezTo>
                  <a:cubicBezTo>
                    <a:pt x="63" y="10"/>
                    <a:pt x="74" y="0"/>
                    <a:pt x="93" y="1"/>
                  </a:cubicBezTo>
                  <a:cubicBezTo>
                    <a:pt x="103" y="2"/>
                    <a:pt x="113" y="1"/>
                    <a:pt x="124" y="1"/>
                  </a:cubicBezTo>
                  <a:cubicBezTo>
                    <a:pt x="148" y="1"/>
                    <a:pt x="167" y="10"/>
                    <a:pt x="180" y="31"/>
                  </a:cubicBezTo>
                  <a:cubicBezTo>
                    <a:pt x="185" y="39"/>
                    <a:pt x="191" y="46"/>
                    <a:pt x="197" y="54"/>
                  </a:cubicBezTo>
                  <a:cubicBezTo>
                    <a:pt x="210" y="70"/>
                    <a:pt x="210" y="89"/>
                    <a:pt x="202" y="107"/>
                  </a:cubicBezTo>
                  <a:cubicBezTo>
                    <a:pt x="199" y="113"/>
                    <a:pt x="197" y="119"/>
                    <a:pt x="198" y="126"/>
                  </a:cubicBezTo>
                  <a:cubicBezTo>
                    <a:pt x="204" y="167"/>
                    <a:pt x="194" y="205"/>
                    <a:pt x="185" y="244"/>
                  </a:cubicBezTo>
                  <a:cubicBezTo>
                    <a:pt x="180" y="258"/>
                    <a:pt x="168" y="259"/>
                    <a:pt x="156" y="259"/>
                  </a:cubicBezTo>
                  <a:cubicBezTo>
                    <a:pt x="141" y="260"/>
                    <a:pt x="130" y="254"/>
                    <a:pt x="124" y="240"/>
                  </a:cubicBezTo>
                  <a:cubicBezTo>
                    <a:pt x="122" y="237"/>
                    <a:pt x="121" y="233"/>
                    <a:pt x="120" y="230"/>
                  </a:cubicBezTo>
                  <a:cubicBezTo>
                    <a:pt x="119" y="233"/>
                    <a:pt x="120" y="236"/>
                    <a:pt x="119" y="239"/>
                  </a:cubicBezTo>
                  <a:cubicBezTo>
                    <a:pt x="110" y="269"/>
                    <a:pt x="81" y="280"/>
                    <a:pt x="54" y="264"/>
                  </a:cubicBezTo>
                  <a:cubicBezTo>
                    <a:pt x="43" y="258"/>
                    <a:pt x="43" y="248"/>
                    <a:pt x="43" y="237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7119938" y="4205288"/>
              <a:ext cx="693737" cy="152400"/>
            </a:xfrm>
            <a:custGeom>
              <a:avLst/>
              <a:gdLst>
                <a:gd name="T0" fmla="*/ 22 w 185"/>
                <a:gd name="T1" fmla="*/ 0 h 41"/>
                <a:gd name="T2" fmla="*/ 57 w 185"/>
                <a:gd name="T3" fmla="*/ 30 h 41"/>
                <a:gd name="T4" fmla="*/ 95 w 185"/>
                <a:gd name="T5" fmla="*/ 0 h 41"/>
                <a:gd name="T6" fmla="*/ 105 w 185"/>
                <a:gd name="T7" fmla="*/ 0 h 41"/>
                <a:gd name="T8" fmla="*/ 164 w 185"/>
                <a:gd name="T9" fmla="*/ 7 h 41"/>
                <a:gd name="T10" fmla="*/ 170 w 185"/>
                <a:gd name="T11" fmla="*/ 10 h 41"/>
                <a:gd name="T12" fmla="*/ 185 w 185"/>
                <a:gd name="T13" fmla="*/ 22 h 41"/>
                <a:gd name="T14" fmla="*/ 169 w 185"/>
                <a:gd name="T15" fmla="*/ 32 h 41"/>
                <a:gd name="T16" fmla="*/ 126 w 185"/>
                <a:gd name="T17" fmla="*/ 39 h 41"/>
                <a:gd name="T18" fmla="*/ 21 w 185"/>
                <a:gd name="T19" fmla="*/ 33 h 41"/>
                <a:gd name="T20" fmla="*/ 10 w 185"/>
                <a:gd name="T21" fmla="*/ 30 h 41"/>
                <a:gd name="T22" fmla="*/ 0 w 185"/>
                <a:gd name="T23" fmla="*/ 21 h 41"/>
                <a:gd name="T24" fmla="*/ 9 w 185"/>
                <a:gd name="T25" fmla="*/ 14 h 41"/>
                <a:gd name="T26" fmla="*/ 22 w 185"/>
                <a:gd name="T2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41">
                  <a:moveTo>
                    <a:pt x="22" y="0"/>
                  </a:moveTo>
                  <a:cubicBezTo>
                    <a:pt x="28" y="22"/>
                    <a:pt x="38" y="30"/>
                    <a:pt x="57" y="30"/>
                  </a:cubicBezTo>
                  <a:cubicBezTo>
                    <a:pt x="76" y="31"/>
                    <a:pt x="88" y="22"/>
                    <a:pt x="95" y="0"/>
                  </a:cubicBezTo>
                  <a:cubicBezTo>
                    <a:pt x="99" y="0"/>
                    <a:pt x="102" y="0"/>
                    <a:pt x="105" y="0"/>
                  </a:cubicBezTo>
                  <a:cubicBezTo>
                    <a:pt x="120" y="24"/>
                    <a:pt x="141" y="26"/>
                    <a:pt x="164" y="7"/>
                  </a:cubicBezTo>
                  <a:cubicBezTo>
                    <a:pt x="165" y="9"/>
                    <a:pt x="167" y="9"/>
                    <a:pt x="170" y="10"/>
                  </a:cubicBezTo>
                  <a:cubicBezTo>
                    <a:pt x="176" y="12"/>
                    <a:pt x="185" y="13"/>
                    <a:pt x="185" y="22"/>
                  </a:cubicBezTo>
                  <a:cubicBezTo>
                    <a:pt x="185" y="30"/>
                    <a:pt x="175" y="31"/>
                    <a:pt x="169" y="32"/>
                  </a:cubicBezTo>
                  <a:cubicBezTo>
                    <a:pt x="155" y="35"/>
                    <a:pt x="141" y="38"/>
                    <a:pt x="126" y="39"/>
                  </a:cubicBezTo>
                  <a:cubicBezTo>
                    <a:pt x="91" y="40"/>
                    <a:pt x="56" y="41"/>
                    <a:pt x="21" y="33"/>
                  </a:cubicBezTo>
                  <a:cubicBezTo>
                    <a:pt x="17" y="33"/>
                    <a:pt x="13" y="32"/>
                    <a:pt x="10" y="30"/>
                  </a:cubicBezTo>
                  <a:cubicBezTo>
                    <a:pt x="5" y="29"/>
                    <a:pt x="0" y="28"/>
                    <a:pt x="0" y="21"/>
                  </a:cubicBezTo>
                  <a:cubicBezTo>
                    <a:pt x="0" y="15"/>
                    <a:pt x="6" y="15"/>
                    <a:pt x="9" y="14"/>
                  </a:cubicBezTo>
                  <a:cubicBezTo>
                    <a:pt x="16" y="12"/>
                    <a:pt x="23" y="10"/>
                    <a:pt x="22" y="0"/>
                  </a:cubicBezTo>
                  <a:close/>
                </a:path>
              </a:pathLst>
            </a:custGeom>
            <a:solidFill>
              <a:srgbClr val="393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7262813" y="3376613"/>
              <a:ext cx="465137" cy="647700"/>
            </a:xfrm>
            <a:custGeom>
              <a:avLst/>
              <a:gdLst>
                <a:gd name="T0" fmla="*/ 7 w 124"/>
                <a:gd name="T1" fmla="*/ 27 h 173"/>
                <a:gd name="T2" fmla="*/ 43 w 124"/>
                <a:gd name="T3" fmla="*/ 0 h 173"/>
                <a:gd name="T4" fmla="*/ 101 w 124"/>
                <a:gd name="T5" fmla="*/ 21 h 173"/>
                <a:gd name="T6" fmla="*/ 55 w 124"/>
                <a:gd name="T7" fmla="*/ 24 h 173"/>
                <a:gd name="T8" fmla="*/ 28 w 124"/>
                <a:gd name="T9" fmla="*/ 57 h 173"/>
                <a:gd name="T10" fmla="*/ 88 w 124"/>
                <a:gd name="T11" fmla="*/ 108 h 173"/>
                <a:gd name="T12" fmla="*/ 120 w 124"/>
                <a:gd name="T13" fmla="*/ 103 h 173"/>
                <a:gd name="T14" fmla="*/ 118 w 124"/>
                <a:gd name="T15" fmla="*/ 143 h 173"/>
                <a:gd name="T16" fmla="*/ 96 w 124"/>
                <a:gd name="T17" fmla="*/ 166 h 173"/>
                <a:gd name="T18" fmla="*/ 32 w 124"/>
                <a:gd name="T19" fmla="*/ 161 h 173"/>
                <a:gd name="T20" fmla="*/ 17 w 124"/>
                <a:gd name="T21" fmla="*/ 143 h 173"/>
                <a:gd name="T22" fmla="*/ 7 w 124"/>
                <a:gd name="T23" fmla="*/ 2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73">
                  <a:moveTo>
                    <a:pt x="7" y="27"/>
                  </a:moveTo>
                  <a:cubicBezTo>
                    <a:pt x="14" y="6"/>
                    <a:pt x="21" y="0"/>
                    <a:pt x="43" y="0"/>
                  </a:cubicBezTo>
                  <a:cubicBezTo>
                    <a:pt x="64" y="0"/>
                    <a:pt x="85" y="0"/>
                    <a:pt x="101" y="21"/>
                  </a:cubicBezTo>
                  <a:cubicBezTo>
                    <a:pt x="84" y="23"/>
                    <a:pt x="70" y="21"/>
                    <a:pt x="55" y="24"/>
                  </a:cubicBezTo>
                  <a:cubicBezTo>
                    <a:pt x="33" y="29"/>
                    <a:pt x="28" y="34"/>
                    <a:pt x="28" y="57"/>
                  </a:cubicBezTo>
                  <a:cubicBezTo>
                    <a:pt x="27" y="97"/>
                    <a:pt x="49" y="115"/>
                    <a:pt x="88" y="108"/>
                  </a:cubicBezTo>
                  <a:cubicBezTo>
                    <a:pt x="99" y="107"/>
                    <a:pt x="110" y="105"/>
                    <a:pt x="120" y="103"/>
                  </a:cubicBezTo>
                  <a:cubicBezTo>
                    <a:pt x="124" y="116"/>
                    <a:pt x="121" y="130"/>
                    <a:pt x="118" y="143"/>
                  </a:cubicBezTo>
                  <a:cubicBezTo>
                    <a:pt x="115" y="155"/>
                    <a:pt x="107" y="162"/>
                    <a:pt x="96" y="166"/>
                  </a:cubicBezTo>
                  <a:cubicBezTo>
                    <a:pt x="74" y="173"/>
                    <a:pt x="53" y="167"/>
                    <a:pt x="32" y="161"/>
                  </a:cubicBezTo>
                  <a:cubicBezTo>
                    <a:pt x="24" y="158"/>
                    <a:pt x="20" y="151"/>
                    <a:pt x="17" y="143"/>
                  </a:cubicBezTo>
                  <a:cubicBezTo>
                    <a:pt x="1" y="106"/>
                    <a:pt x="0" y="66"/>
                    <a:pt x="7" y="27"/>
                  </a:cubicBezTo>
                  <a:close/>
                </a:path>
              </a:pathLst>
            </a:custGeom>
            <a:solidFill>
              <a:srgbClr val="EA8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27888" y="3478213"/>
              <a:ext cx="511175" cy="785813"/>
            </a:xfrm>
            <a:custGeom>
              <a:avLst/>
              <a:gdLst>
                <a:gd name="T0" fmla="*/ 16 w 136"/>
                <a:gd name="T1" fmla="*/ 0 h 210"/>
                <a:gd name="T2" fmla="*/ 21 w 136"/>
                <a:gd name="T3" fmla="*/ 90 h 210"/>
                <a:gd name="T4" fmla="*/ 94 w 136"/>
                <a:gd name="T5" fmla="*/ 137 h 210"/>
                <a:gd name="T6" fmla="*/ 129 w 136"/>
                <a:gd name="T7" fmla="*/ 90 h 210"/>
                <a:gd name="T8" fmla="*/ 129 w 136"/>
                <a:gd name="T9" fmla="*/ 76 h 210"/>
                <a:gd name="T10" fmla="*/ 128 w 136"/>
                <a:gd name="T11" fmla="*/ 150 h 210"/>
                <a:gd name="T12" fmla="*/ 123 w 136"/>
                <a:gd name="T13" fmla="*/ 184 h 210"/>
                <a:gd name="T14" fmla="*/ 113 w 136"/>
                <a:gd name="T15" fmla="*/ 198 h 210"/>
                <a:gd name="T16" fmla="*/ 92 w 136"/>
                <a:gd name="T17" fmla="*/ 193 h 210"/>
                <a:gd name="T18" fmla="*/ 96 w 136"/>
                <a:gd name="T19" fmla="*/ 170 h 210"/>
                <a:gd name="T20" fmla="*/ 112 w 136"/>
                <a:gd name="T21" fmla="*/ 160 h 210"/>
                <a:gd name="T22" fmla="*/ 60 w 136"/>
                <a:gd name="T23" fmla="*/ 156 h 210"/>
                <a:gd name="T24" fmla="*/ 51 w 136"/>
                <a:gd name="T25" fmla="*/ 165 h 210"/>
                <a:gd name="T26" fmla="*/ 49 w 136"/>
                <a:gd name="T27" fmla="*/ 188 h 210"/>
                <a:gd name="T28" fmla="*/ 31 w 136"/>
                <a:gd name="T29" fmla="*/ 209 h 210"/>
                <a:gd name="T30" fmla="*/ 9 w 136"/>
                <a:gd name="T31" fmla="*/ 191 h 210"/>
                <a:gd name="T32" fmla="*/ 10 w 136"/>
                <a:gd name="T33" fmla="*/ 15 h 210"/>
                <a:gd name="T34" fmla="*/ 16 w 136"/>
                <a:gd name="T3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210">
                  <a:moveTo>
                    <a:pt x="16" y="0"/>
                  </a:moveTo>
                  <a:cubicBezTo>
                    <a:pt x="16" y="30"/>
                    <a:pt x="14" y="60"/>
                    <a:pt x="21" y="90"/>
                  </a:cubicBezTo>
                  <a:cubicBezTo>
                    <a:pt x="31" y="128"/>
                    <a:pt x="54" y="144"/>
                    <a:pt x="94" y="137"/>
                  </a:cubicBezTo>
                  <a:cubicBezTo>
                    <a:pt x="118" y="133"/>
                    <a:pt x="128" y="120"/>
                    <a:pt x="129" y="90"/>
                  </a:cubicBezTo>
                  <a:cubicBezTo>
                    <a:pt x="130" y="86"/>
                    <a:pt x="129" y="81"/>
                    <a:pt x="129" y="76"/>
                  </a:cubicBezTo>
                  <a:cubicBezTo>
                    <a:pt x="136" y="101"/>
                    <a:pt x="132" y="125"/>
                    <a:pt x="128" y="150"/>
                  </a:cubicBezTo>
                  <a:cubicBezTo>
                    <a:pt x="126" y="161"/>
                    <a:pt x="122" y="172"/>
                    <a:pt x="123" y="184"/>
                  </a:cubicBezTo>
                  <a:cubicBezTo>
                    <a:pt x="124" y="192"/>
                    <a:pt x="123" y="198"/>
                    <a:pt x="113" y="198"/>
                  </a:cubicBezTo>
                  <a:cubicBezTo>
                    <a:pt x="105" y="199"/>
                    <a:pt x="96" y="202"/>
                    <a:pt x="92" y="193"/>
                  </a:cubicBezTo>
                  <a:cubicBezTo>
                    <a:pt x="88" y="185"/>
                    <a:pt x="88" y="176"/>
                    <a:pt x="96" y="170"/>
                  </a:cubicBezTo>
                  <a:cubicBezTo>
                    <a:pt x="100" y="167"/>
                    <a:pt x="105" y="165"/>
                    <a:pt x="112" y="160"/>
                  </a:cubicBezTo>
                  <a:cubicBezTo>
                    <a:pt x="93" y="157"/>
                    <a:pt x="76" y="160"/>
                    <a:pt x="60" y="156"/>
                  </a:cubicBezTo>
                  <a:cubicBezTo>
                    <a:pt x="55" y="155"/>
                    <a:pt x="53" y="160"/>
                    <a:pt x="51" y="165"/>
                  </a:cubicBezTo>
                  <a:cubicBezTo>
                    <a:pt x="48" y="172"/>
                    <a:pt x="49" y="180"/>
                    <a:pt x="49" y="188"/>
                  </a:cubicBezTo>
                  <a:cubicBezTo>
                    <a:pt x="49" y="201"/>
                    <a:pt x="43" y="208"/>
                    <a:pt x="31" y="209"/>
                  </a:cubicBezTo>
                  <a:cubicBezTo>
                    <a:pt x="18" y="210"/>
                    <a:pt x="11" y="206"/>
                    <a:pt x="9" y="191"/>
                  </a:cubicBezTo>
                  <a:cubicBezTo>
                    <a:pt x="3" y="132"/>
                    <a:pt x="0" y="74"/>
                    <a:pt x="10" y="15"/>
                  </a:cubicBezTo>
                  <a:cubicBezTo>
                    <a:pt x="11" y="9"/>
                    <a:pt x="12" y="4"/>
                    <a:pt x="16" y="0"/>
                  </a:cubicBezTo>
                  <a:close/>
                </a:path>
              </a:pathLst>
            </a:custGeom>
            <a:solidFill>
              <a:srgbClr val="B14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089775" y="3679825"/>
              <a:ext cx="107950" cy="382588"/>
            </a:xfrm>
            <a:custGeom>
              <a:avLst/>
              <a:gdLst>
                <a:gd name="T0" fmla="*/ 26 w 29"/>
                <a:gd name="T1" fmla="*/ 9 h 102"/>
                <a:gd name="T2" fmla="*/ 28 w 29"/>
                <a:gd name="T3" fmla="*/ 94 h 102"/>
                <a:gd name="T4" fmla="*/ 17 w 29"/>
                <a:gd name="T5" fmla="*/ 101 h 102"/>
                <a:gd name="T6" fmla="*/ 6 w 29"/>
                <a:gd name="T7" fmla="*/ 88 h 102"/>
                <a:gd name="T8" fmla="*/ 8 w 29"/>
                <a:gd name="T9" fmla="*/ 0 h 102"/>
                <a:gd name="T10" fmla="*/ 26 w 29"/>
                <a:gd name="T11" fmla="*/ 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02">
                  <a:moveTo>
                    <a:pt x="26" y="9"/>
                  </a:moveTo>
                  <a:cubicBezTo>
                    <a:pt x="28" y="37"/>
                    <a:pt x="24" y="65"/>
                    <a:pt x="28" y="94"/>
                  </a:cubicBezTo>
                  <a:cubicBezTo>
                    <a:pt x="29" y="102"/>
                    <a:pt x="23" y="102"/>
                    <a:pt x="17" y="101"/>
                  </a:cubicBezTo>
                  <a:cubicBezTo>
                    <a:pt x="11" y="99"/>
                    <a:pt x="7" y="95"/>
                    <a:pt x="6" y="88"/>
                  </a:cubicBezTo>
                  <a:cubicBezTo>
                    <a:pt x="0" y="59"/>
                    <a:pt x="2" y="29"/>
                    <a:pt x="8" y="0"/>
                  </a:cubicBezTo>
                  <a:cubicBezTo>
                    <a:pt x="13" y="4"/>
                    <a:pt x="20" y="5"/>
                    <a:pt x="26" y="9"/>
                  </a:cubicBezTo>
                  <a:close/>
                </a:path>
              </a:pathLst>
            </a:custGeom>
            <a:solidFill>
              <a:srgbClr val="B04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7386638" y="3533775"/>
              <a:ext cx="379412" cy="203200"/>
            </a:xfrm>
            <a:custGeom>
              <a:avLst/>
              <a:gdLst>
                <a:gd name="T0" fmla="*/ 99 w 101"/>
                <a:gd name="T1" fmla="*/ 24 h 54"/>
                <a:gd name="T2" fmla="*/ 89 w 101"/>
                <a:gd name="T3" fmla="*/ 43 h 54"/>
                <a:gd name="T4" fmla="*/ 37 w 101"/>
                <a:gd name="T5" fmla="*/ 51 h 54"/>
                <a:gd name="T6" fmla="*/ 16 w 101"/>
                <a:gd name="T7" fmla="*/ 0 h 54"/>
                <a:gd name="T8" fmla="*/ 21 w 101"/>
                <a:gd name="T9" fmla="*/ 4 h 54"/>
                <a:gd name="T10" fmla="*/ 63 w 101"/>
                <a:gd name="T11" fmla="*/ 27 h 54"/>
                <a:gd name="T12" fmla="*/ 99 w 101"/>
                <a:gd name="T1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54">
                  <a:moveTo>
                    <a:pt x="99" y="24"/>
                  </a:moveTo>
                  <a:cubicBezTo>
                    <a:pt x="101" y="33"/>
                    <a:pt x="96" y="39"/>
                    <a:pt x="89" y="43"/>
                  </a:cubicBezTo>
                  <a:cubicBezTo>
                    <a:pt x="72" y="51"/>
                    <a:pt x="55" y="54"/>
                    <a:pt x="37" y="51"/>
                  </a:cubicBezTo>
                  <a:cubicBezTo>
                    <a:pt x="10" y="47"/>
                    <a:pt x="0" y="22"/>
                    <a:pt x="16" y="0"/>
                  </a:cubicBezTo>
                  <a:cubicBezTo>
                    <a:pt x="18" y="1"/>
                    <a:pt x="20" y="2"/>
                    <a:pt x="21" y="4"/>
                  </a:cubicBezTo>
                  <a:cubicBezTo>
                    <a:pt x="27" y="26"/>
                    <a:pt x="44" y="27"/>
                    <a:pt x="63" y="27"/>
                  </a:cubicBezTo>
                  <a:cubicBezTo>
                    <a:pt x="75" y="26"/>
                    <a:pt x="87" y="20"/>
                    <a:pt x="99" y="24"/>
                  </a:cubicBezTo>
                  <a:close/>
                </a:path>
              </a:pathLst>
            </a:custGeom>
            <a:solidFill>
              <a:srgbClr val="4C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7445375" y="3489325"/>
              <a:ext cx="323850" cy="165100"/>
            </a:xfrm>
            <a:custGeom>
              <a:avLst/>
              <a:gdLst>
                <a:gd name="T0" fmla="*/ 83 w 86"/>
                <a:gd name="T1" fmla="*/ 36 h 44"/>
                <a:gd name="T2" fmla="*/ 25 w 86"/>
                <a:gd name="T3" fmla="*/ 42 h 44"/>
                <a:gd name="T4" fmla="*/ 0 w 86"/>
                <a:gd name="T5" fmla="*/ 12 h 44"/>
                <a:gd name="T6" fmla="*/ 66 w 86"/>
                <a:gd name="T7" fmla="*/ 12 h 44"/>
                <a:gd name="T8" fmla="*/ 49 w 86"/>
                <a:gd name="T9" fmla="*/ 14 h 44"/>
                <a:gd name="T10" fmla="*/ 34 w 86"/>
                <a:gd name="T11" fmla="*/ 18 h 44"/>
                <a:gd name="T12" fmla="*/ 49 w 86"/>
                <a:gd name="T13" fmla="*/ 23 h 44"/>
                <a:gd name="T14" fmla="*/ 65 w 86"/>
                <a:gd name="T15" fmla="*/ 12 h 44"/>
                <a:gd name="T16" fmla="*/ 83 w 86"/>
                <a:gd name="T1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44">
                  <a:moveTo>
                    <a:pt x="83" y="36"/>
                  </a:moveTo>
                  <a:cubicBezTo>
                    <a:pt x="64" y="44"/>
                    <a:pt x="44" y="43"/>
                    <a:pt x="25" y="42"/>
                  </a:cubicBezTo>
                  <a:cubicBezTo>
                    <a:pt x="7" y="41"/>
                    <a:pt x="5" y="25"/>
                    <a:pt x="0" y="12"/>
                  </a:cubicBezTo>
                  <a:cubicBezTo>
                    <a:pt x="22" y="5"/>
                    <a:pt x="44" y="0"/>
                    <a:pt x="66" y="12"/>
                  </a:cubicBezTo>
                  <a:cubicBezTo>
                    <a:pt x="61" y="17"/>
                    <a:pt x="55" y="14"/>
                    <a:pt x="49" y="14"/>
                  </a:cubicBezTo>
                  <a:cubicBezTo>
                    <a:pt x="44" y="14"/>
                    <a:pt x="35" y="11"/>
                    <a:pt x="34" y="18"/>
                  </a:cubicBezTo>
                  <a:cubicBezTo>
                    <a:pt x="34" y="25"/>
                    <a:pt x="43" y="23"/>
                    <a:pt x="49" y="23"/>
                  </a:cubicBezTo>
                  <a:cubicBezTo>
                    <a:pt x="57" y="24"/>
                    <a:pt x="67" y="26"/>
                    <a:pt x="65" y="12"/>
                  </a:cubicBezTo>
                  <a:cubicBezTo>
                    <a:pt x="76" y="17"/>
                    <a:pt x="86" y="22"/>
                    <a:pt x="83" y="36"/>
                  </a:cubicBezTo>
                  <a:close/>
                </a:path>
              </a:pathLst>
            </a:custGeom>
            <a:solidFill>
              <a:srgbClr val="99C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7119938" y="3635375"/>
              <a:ext cx="93662" cy="96838"/>
            </a:xfrm>
            <a:custGeom>
              <a:avLst/>
              <a:gdLst>
                <a:gd name="T0" fmla="*/ 18 w 25"/>
                <a:gd name="T1" fmla="*/ 21 h 26"/>
                <a:gd name="T2" fmla="*/ 0 w 25"/>
                <a:gd name="T3" fmla="*/ 12 h 26"/>
                <a:gd name="T4" fmla="*/ 14 w 25"/>
                <a:gd name="T5" fmla="*/ 2 h 26"/>
                <a:gd name="T6" fmla="*/ 18 w 25"/>
                <a:gd name="T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6">
                  <a:moveTo>
                    <a:pt x="18" y="21"/>
                  </a:moveTo>
                  <a:cubicBezTo>
                    <a:pt x="11" y="19"/>
                    <a:pt x="0" y="26"/>
                    <a:pt x="0" y="12"/>
                  </a:cubicBezTo>
                  <a:cubicBezTo>
                    <a:pt x="1" y="3"/>
                    <a:pt x="7" y="0"/>
                    <a:pt x="14" y="2"/>
                  </a:cubicBezTo>
                  <a:cubicBezTo>
                    <a:pt x="25" y="6"/>
                    <a:pt x="16" y="14"/>
                    <a:pt x="18" y="21"/>
                  </a:cubicBezTo>
                  <a:close/>
                </a:path>
              </a:pathLst>
            </a:custGeom>
            <a:solidFill>
              <a:srgbClr val="E98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7469188" y="4122738"/>
              <a:ext cx="44450" cy="96838"/>
            </a:xfrm>
            <a:custGeom>
              <a:avLst/>
              <a:gdLst>
                <a:gd name="T0" fmla="*/ 12 w 12"/>
                <a:gd name="T1" fmla="*/ 22 h 26"/>
                <a:gd name="T2" fmla="*/ 2 w 12"/>
                <a:gd name="T3" fmla="*/ 22 h 26"/>
                <a:gd name="T4" fmla="*/ 7 w 12"/>
                <a:gd name="T5" fmla="*/ 0 h 26"/>
                <a:gd name="T6" fmla="*/ 12 w 12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6">
                  <a:moveTo>
                    <a:pt x="12" y="22"/>
                  </a:moveTo>
                  <a:cubicBezTo>
                    <a:pt x="9" y="25"/>
                    <a:pt x="6" y="26"/>
                    <a:pt x="2" y="22"/>
                  </a:cubicBezTo>
                  <a:cubicBezTo>
                    <a:pt x="4" y="16"/>
                    <a:pt x="0" y="8"/>
                    <a:pt x="7" y="0"/>
                  </a:cubicBezTo>
                  <a:cubicBezTo>
                    <a:pt x="9" y="9"/>
                    <a:pt x="11" y="16"/>
                    <a:pt x="12" y="22"/>
                  </a:cubicBezTo>
                  <a:close/>
                </a:path>
              </a:pathLst>
            </a:custGeom>
            <a:solidFill>
              <a:srgbClr val="E3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7543800" y="3516313"/>
              <a:ext cx="180975" cy="82550"/>
            </a:xfrm>
            <a:custGeom>
              <a:avLst/>
              <a:gdLst>
                <a:gd name="T0" fmla="*/ 39 w 48"/>
                <a:gd name="T1" fmla="*/ 5 h 22"/>
                <a:gd name="T2" fmla="*/ 44 w 48"/>
                <a:gd name="T3" fmla="*/ 18 h 22"/>
                <a:gd name="T4" fmla="*/ 32 w 48"/>
                <a:gd name="T5" fmla="*/ 20 h 22"/>
                <a:gd name="T6" fmla="*/ 8 w 48"/>
                <a:gd name="T7" fmla="*/ 18 h 22"/>
                <a:gd name="T8" fmla="*/ 1 w 48"/>
                <a:gd name="T9" fmla="*/ 11 h 22"/>
                <a:gd name="T10" fmla="*/ 9 w 48"/>
                <a:gd name="T11" fmla="*/ 2 h 22"/>
                <a:gd name="T12" fmla="*/ 40 w 48"/>
                <a:gd name="T13" fmla="*/ 5 h 22"/>
                <a:gd name="T14" fmla="*/ 39 w 48"/>
                <a:gd name="T1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2">
                  <a:moveTo>
                    <a:pt x="39" y="5"/>
                  </a:moveTo>
                  <a:cubicBezTo>
                    <a:pt x="41" y="10"/>
                    <a:pt x="48" y="12"/>
                    <a:pt x="44" y="18"/>
                  </a:cubicBezTo>
                  <a:cubicBezTo>
                    <a:pt x="41" y="22"/>
                    <a:pt x="36" y="20"/>
                    <a:pt x="32" y="20"/>
                  </a:cubicBezTo>
                  <a:cubicBezTo>
                    <a:pt x="24" y="20"/>
                    <a:pt x="16" y="21"/>
                    <a:pt x="8" y="18"/>
                  </a:cubicBezTo>
                  <a:cubicBezTo>
                    <a:pt x="4" y="17"/>
                    <a:pt x="0" y="16"/>
                    <a:pt x="1" y="11"/>
                  </a:cubicBezTo>
                  <a:cubicBezTo>
                    <a:pt x="1" y="6"/>
                    <a:pt x="4" y="3"/>
                    <a:pt x="9" y="2"/>
                  </a:cubicBezTo>
                  <a:cubicBezTo>
                    <a:pt x="19" y="0"/>
                    <a:pt x="29" y="6"/>
                    <a:pt x="40" y="5"/>
                  </a:cubicBezTo>
                  <a:cubicBezTo>
                    <a:pt x="40" y="5"/>
                    <a:pt x="39" y="5"/>
                    <a:pt x="39" y="5"/>
                  </a:cubicBezTo>
                  <a:close/>
                </a:path>
              </a:pathLst>
            </a:custGeom>
            <a:solidFill>
              <a:srgbClr val="FA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234371" y="3330721"/>
            <a:ext cx="1171575" cy="1524000"/>
            <a:chOff x="577851" y="1560513"/>
            <a:chExt cx="1171575" cy="152400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77851" y="1560513"/>
              <a:ext cx="1171575" cy="1517650"/>
            </a:xfrm>
            <a:custGeom>
              <a:avLst/>
              <a:gdLst>
                <a:gd name="T0" fmla="*/ 48 w 216"/>
                <a:gd name="T1" fmla="*/ 247 h 281"/>
                <a:gd name="T2" fmla="*/ 47 w 216"/>
                <a:gd name="T3" fmla="*/ 242 h 281"/>
                <a:gd name="T4" fmla="*/ 26 w 216"/>
                <a:gd name="T5" fmla="*/ 215 h 281"/>
                <a:gd name="T6" fmla="*/ 6 w 216"/>
                <a:gd name="T7" fmla="*/ 191 h 281"/>
                <a:gd name="T8" fmla="*/ 7 w 216"/>
                <a:gd name="T9" fmla="*/ 94 h 281"/>
                <a:gd name="T10" fmla="*/ 30 w 216"/>
                <a:gd name="T11" fmla="*/ 73 h 281"/>
                <a:gd name="T12" fmla="*/ 48 w 216"/>
                <a:gd name="T13" fmla="*/ 54 h 281"/>
                <a:gd name="T14" fmla="*/ 64 w 216"/>
                <a:gd name="T15" fmla="*/ 18 h 281"/>
                <a:gd name="T16" fmla="*/ 96 w 216"/>
                <a:gd name="T17" fmla="*/ 2 h 281"/>
                <a:gd name="T18" fmla="*/ 149 w 216"/>
                <a:gd name="T19" fmla="*/ 6 h 281"/>
                <a:gd name="T20" fmla="*/ 188 w 216"/>
                <a:gd name="T21" fmla="*/ 39 h 281"/>
                <a:gd name="T22" fmla="*/ 197 w 216"/>
                <a:gd name="T23" fmla="*/ 52 h 281"/>
                <a:gd name="T24" fmla="*/ 206 w 216"/>
                <a:gd name="T25" fmla="*/ 108 h 281"/>
                <a:gd name="T26" fmla="*/ 203 w 216"/>
                <a:gd name="T27" fmla="*/ 130 h 281"/>
                <a:gd name="T28" fmla="*/ 189 w 216"/>
                <a:gd name="T29" fmla="*/ 248 h 281"/>
                <a:gd name="T30" fmla="*/ 154 w 216"/>
                <a:gd name="T31" fmla="*/ 261 h 281"/>
                <a:gd name="T32" fmla="*/ 127 w 216"/>
                <a:gd name="T33" fmla="*/ 238 h 281"/>
                <a:gd name="T34" fmla="*/ 124 w 216"/>
                <a:gd name="T35" fmla="*/ 227 h 281"/>
                <a:gd name="T36" fmla="*/ 122 w 216"/>
                <a:gd name="T37" fmla="*/ 244 h 281"/>
                <a:gd name="T38" fmla="*/ 59 w 216"/>
                <a:gd name="T39" fmla="*/ 267 h 281"/>
                <a:gd name="T40" fmla="*/ 48 w 216"/>
                <a:gd name="T41" fmla="*/ 24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6" h="281">
                  <a:moveTo>
                    <a:pt x="48" y="247"/>
                  </a:moveTo>
                  <a:cubicBezTo>
                    <a:pt x="47" y="245"/>
                    <a:pt x="47" y="244"/>
                    <a:pt x="47" y="242"/>
                  </a:cubicBezTo>
                  <a:cubicBezTo>
                    <a:pt x="46" y="228"/>
                    <a:pt x="46" y="215"/>
                    <a:pt x="26" y="215"/>
                  </a:cubicBezTo>
                  <a:cubicBezTo>
                    <a:pt x="14" y="214"/>
                    <a:pt x="8" y="202"/>
                    <a:pt x="6" y="191"/>
                  </a:cubicBezTo>
                  <a:cubicBezTo>
                    <a:pt x="0" y="159"/>
                    <a:pt x="5" y="126"/>
                    <a:pt x="7" y="94"/>
                  </a:cubicBezTo>
                  <a:cubicBezTo>
                    <a:pt x="8" y="81"/>
                    <a:pt x="18" y="75"/>
                    <a:pt x="30" y="73"/>
                  </a:cubicBezTo>
                  <a:cubicBezTo>
                    <a:pt x="43" y="72"/>
                    <a:pt x="47" y="66"/>
                    <a:pt x="48" y="54"/>
                  </a:cubicBezTo>
                  <a:cubicBezTo>
                    <a:pt x="50" y="41"/>
                    <a:pt x="55" y="28"/>
                    <a:pt x="64" y="18"/>
                  </a:cubicBezTo>
                  <a:cubicBezTo>
                    <a:pt x="72" y="8"/>
                    <a:pt x="83" y="2"/>
                    <a:pt x="96" y="2"/>
                  </a:cubicBezTo>
                  <a:cubicBezTo>
                    <a:pt x="114" y="2"/>
                    <a:pt x="132" y="0"/>
                    <a:pt x="149" y="6"/>
                  </a:cubicBezTo>
                  <a:cubicBezTo>
                    <a:pt x="166" y="12"/>
                    <a:pt x="180" y="22"/>
                    <a:pt x="188" y="39"/>
                  </a:cubicBezTo>
                  <a:cubicBezTo>
                    <a:pt x="190" y="44"/>
                    <a:pt x="194" y="48"/>
                    <a:pt x="197" y="52"/>
                  </a:cubicBezTo>
                  <a:cubicBezTo>
                    <a:pt x="213" y="67"/>
                    <a:pt x="216" y="89"/>
                    <a:pt x="206" y="108"/>
                  </a:cubicBezTo>
                  <a:cubicBezTo>
                    <a:pt x="202" y="115"/>
                    <a:pt x="202" y="122"/>
                    <a:pt x="203" y="130"/>
                  </a:cubicBezTo>
                  <a:cubicBezTo>
                    <a:pt x="207" y="171"/>
                    <a:pt x="199" y="209"/>
                    <a:pt x="189" y="248"/>
                  </a:cubicBezTo>
                  <a:cubicBezTo>
                    <a:pt x="181" y="263"/>
                    <a:pt x="167" y="261"/>
                    <a:pt x="154" y="261"/>
                  </a:cubicBezTo>
                  <a:cubicBezTo>
                    <a:pt x="139" y="260"/>
                    <a:pt x="132" y="251"/>
                    <a:pt x="127" y="238"/>
                  </a:cubicBezTo>
                  <a:cubicBezTo>
                    <a:pt x="126" y="235"/>
                    <a:pt x="125" y="232"/>
                    <a:pt x="124" y="227"/>
                  </a:cubicBezTo>
                  <a:cubicBezTo>
                    <a:pt x="122" y="234"/>
                    <a:pt x="124" y="239"/>
                    <a:pt x="122" y="244"/>
                  </a:cubicBezTo>
                  <a:cubicBezTo>
                    <a:pt x="112" y="271"/>
                    <a:pt x="83" y="281"/>
                    <a:pt x="59" y="267"/>
                  </a:cubicBezTo>
                  <a:cubicBezTo>
                    <a:pt x="52" y="262"/>
                    <a:pt x="46" y="257"/>
                    <a:pt x="48" y="247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712788" y="2835275"/>
              <a:ext cx="1003300" cy="249238"/>
            </a:xfrm>
            <a:custGeom>
              <a:avLst/>
              <a:gdLst>
                <a:gd name="T0" fmla="*/ 23 w 185"/>
                <a:gd name="T1" fmla="*/ 11 h 46"/>
                <a:gd name="T2" fmla="*/ 61 w 185"/>
                <a:gd name="T3" fmla="*/ 33 h 46"/>
                <a:gd name="T4" fmla="*/ 95 w 185"/>
                <a:gd name="T5" fmla="*/ 5 h 46"/>
                <a:gd name="T6" fmla="*/ 104 w 185"/>
                <a:gd name="T7" fmla="*/ 0 h 46"/>
                <a:gd name="T8" fmla="*/ 164 w 185"/>
                <a:gd name="T9" fmla="*/ 12 h 46"/>
                <a:gd name="T10" fmla="*/ 185 w 185"/>
                <a:gd name="T11" fmla="*/ 25 h 46"/>
                <a:gd name="T12" fmla="*/ 163 w 185"/>
                <a:gd name="T13" fmla="*/ 38 h 46"/>
                <a:gd name="T14" fmla="*/ 21 w 185"/>
                <a:gd name="T15" fmla="*/ 36 h 46"/>
                <a:gd name="T16" fmla="*/ 17 w 185"/>
                <a:gd name="T17" fmla="*/ 36 h 46"/>
                <a:gd name="T18" fmla="*/ 0 w 185"/>
                <a:gd name="T19" fmla="*/ 25 h 46"/>
                <a:gd name="T20" fmla="*/ 16 w 185"/>
                <a:gd name="T21" fmla="*/ 15 h 46"/>
                <a:gd name="T22" fmla="*/ 23 w 185"/>
                <a:gd name="T23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46">
                  <a:moveTo>
                    <a:pt x="23" y="11"/>
                  </a:moveTo>
                  <a:cubicBezTo>
                    <a:pt x="29" y="30"/>
                    <a:pt x="44" y="33"/>
                    <a:pt x="61" y="33"/>
                  </a:cubicBezTo>
                  <a:cubicBezTo>
                    <a:pt x="80" y="32"/>
                    <a:pt x="90" y="21"/>
                    <a:pt x="95" y="5"/>
                  </a:cubicBezTo>
                  <a:cubicBezTo>
                    <a:pt x="98" y="3"/>
                    <a:pt x="101" y="0"/>
                    <a:pt x="104" y="0"/>
                  </a:cubicBezTo>
                  <a:cubicBezTo>
                    <a:pt x="116" y="25"/>
                    <a:pt x="137" y="29"/>
                    <a:pt x="164" y="12"/>
                  </a:cubicBezTo>
                  <a:cubicBezTo>
                    <a:pt x="173" y="14"/>
                    <a:pt x="185" y="14"/>
                    <a:pt x="185" y="25"/>
                  </a:cubicBezTo>
                  <a:cubicBezTo>
                    <a:pt x="185" y="36"/>
                    <a:pt x="172" y="37"/>
                    <a:pt x="163" y="38"/>
                  </a:cubicBezTo>
                  <a:cubicBezTo>
                    <a:pt x="116" y="44"/>
                    <a:pt x="68" y="46"/>
                    <a:pt x="21" y="36"/>
                  </a:cubicBezTo>
                  <a:cubicBezTo>
                    <a:pt x="20" y="36"/>
                    <a:pt x="18" y="36"/>
                    <a:pt x="17" y="36"/>
                  </a:cubicBezTo>
                  <a:cubicBezTo>
                    <a:pt x="11" y="33"/>
                    <a:pt x="0" y="34"/>
                    <a:pt x="0" y="25"/>
                  </a:cubicBezTo>
                  <a:cubicBezTo>
                    <a:pt x="0" y="17"/>
                    <a:pt x="10" y="17"/>
                    <a:pt x="16" y="15"/>
                  </a:cubicBezTo>
                  <a:cubicBezTo>
                    <a:pt x="18" y="14"/>
                    <a:pt x="21" y="12"/>
                    <a:pt x="23" y="11"/>
                  </a:cubicBezTo>
                  <a:close/>
                </a:path>
              </a:pathLst>
            </a:custGeom>
            <a:solidFill>
              <a:srgbClr val="393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914401" y="1646238"/>
              <a:ext cx="666750" cy="930275"/>
            </a:xfrm>
            <a:custGeom>
              <a:avLst/>
              <a:gdLst>
                <a:gd name="T0" fmla="*/ 10 w 123"/>
                <a:gd name="T1" fmla="*/ 22 h 172"/>
                <a:gd name="T2" fmla="*/ 41 w 123"/>
                <a:gd name="T3" fmla="*/ 2 h 172"/>
                <a:gd name="T4" fmla="*/ 91 w 123"/>
                <a:gd name="T5" fmla="*/ 12 h 172"/>
                <a:gd name="T6" fmla="*/ 102 w 123"/>
                <a:gd name="T7" fmla="*/ 24 h 172"/>
                <a:gd name="T8" fmla="*/ 51 w 123"/>
                <a:gd name="T9" fmla="*/ 28 h 172"/>
                <a:gd name="T10" fmla="*/ 29 w 123"/>
                <a:gd name="T11" fmla="*/ 52 h 172"/>
                <a:gd name="T12" fmla="*/ 89 w 123"/>
                <a:gd name="T13" fmla="*/ 110 h 172"/>
                <a:gd name="T14" fmla="*/ 106 w 123"/>
                <a:gd name="T15" fmla="*/ 107 h 172"/>
                <a:gd name="T16" fmla="*/ 123 w 123"/>
                <a:gd name="T17" fmla="*/ 121 h 172"/>
                <a:gd name="T18" fmla="*/ 69 w 123"/>
                <a:gd name="T19" fmla="*/ 170 h 172"/>
                <a:gd name="T20" fmla="*/ 9 w 123"/>
                <a:gd name="T21" fmla="*/ 118 h 172"/>
                <a:gd name="T22" fmla="*/ 10 w 123"/>
                <a:gd name="T23" fmla="*/ 2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172">
                  <a:moveTo>
                    <a:pt x="10" y="22"/>
                  </a:moveTo>
                  <a:cubicBezTo>
                    <a:pt x="15" y="8"/>
                    <a:pt x="25" y="1"/>
                    <a:pt x="41" y="2"/>
                  </a:cubicBezTo>
                  <a:cubicBezTo>
                    <a:pt x="58" y="2"/>
                    <a:pt x="76" y="0"/>
                    <a:pt x="91" y="12"/>
                  </a:cubicBezTo>
                  <a:cubicBezTo>
                    <a:pt x="95" y="15"/>
                    <a:pt x="100" y="17"/>
                    <a:pt x="102" y="24"/>
                  </a:cubicBezTo>
                  <a:cubicBezTo>
                    <a:pt x="85" y="26"/>
                    <a:pt x="67" y="24"/>
                    <a:pt x="51" y="28"/>
                  </a:cubicBezTo>
                  <a:cubicBezTo>
                    <a:pt x="37" y="31"/>
                    <a:pt x="31" y="38"/>
                    <a:pt x="29" y="52"/>
                  </a:cubicBezTo>
                  <a:cubicBezTo>
                    <a:pt x="23" y="93"/>
                    <a:pt x="49" y="117"/>
                    <a:pt x="89" y="110"/>
                  </a:cubicBezTo>
                  <a:cubicBezTo>
                    <a:pt x="95" y="109"/>
                    <a:pt x="101" y="108"/>
                    <a:pt x="106" y="107"/>
                  </a:cubicBezTo>
                  <a:cubicBezTo>
                    <a:pt x="123" y="103"/>
                    <a:pt x="123" y="103"/>
                    <a:pt x="123" y="121"/>
                  </a:cubicBezTo>
                  <a:cubicBezTo>
                    <a:pt x="122" y="158"/>
                    <a:pt x="107" y="172"/>
                    <a:pt x="69" y="170"/>
                  </a:cubicBezTo>
                  <a:cubicBezTo>
                    <a:pt x="29" y="168"/>
                    <a:pt x="17" y="157"/>
                    <a:pt x="9" y="118"/>
                  </a:cubicBezTo>
                  <a:cubicBezTo>
                    <a:pt x="2" y="86"/>
                    <a:pt x="0" y="54"/>
                    <a:pt x="10" y="22"/>
                  </a:cubicBezTo>
                  <a:close/>
                </a:path>
              </a:pathLst>
            </a:custGeom>
            <a:solidFill>
              <a:srgbClr val="D4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885826" y="1765300"/>
              <a:ext cx="727075" cy="1173163"/>
            </a:xfrm>
            <a:custGeom>
              <a:avLst/>
              <a:gdLst>
                <a:gd name="T0" fmla="*/ 15 w 134"/>
                <a:gd name="T1" fmla="*/ 0 h 217"/>
                <a:gd name="T2" fmla="*/ 21 w 134"/>
                <a:gd name="T3" fmla="*/ 108 h 217"/>
                <a:gd name="T4" fmla="*/ 57 w 134"/>
                <a:gd name="T5" fmla="*/ 141 h 217"/>
                <a:gd name="T6" fmla="*/ 72 w 134"/>
                <a:gd name="T7" fmla="*/ 144 h 217"/>
                <a:gd name="T8" fmla="*/ 125 w 134"/>
                <a:gd name="T9" fmla="*/ 105 h 217"/>
                <a:gd name="T10" fmla="*/ 128 w 134"/>
                <a:gd name="T11" fmla="*/ 99 h 217"/>
                <a:gd name="T12" fmla="*/ 123 w 134"/>
                <a:gd name="T13" fmla="*/ 168 h 217"/>
                <a:gd name="T14" fmla="*/ 120 w 134"/>
                <a:gd name="T15" fmla="*/ 191 h 217"/>
                <a:gd name="T16" fmla="*/ 110 w 134"/>
                <a:gd name="T17" fmla="*/ 206 h 217"/>
                <a:gd name="T18" fmla="*/ 88 w 134"/>
                <a:gd name="T19" fmla="*/ 199 h 217"/>
                <a:gd name="T20" fmla="*/ 93 w 134"/>
                <a:gd name="T21" fmla="*/ 177 h 217"/>
                <a:gd name="T22" fmla="*/ 106 w 134"/>
                <a:gd name="T23" fmla="*/ 166 h 217"/>
                <a:gd name="T24" fmla="*/ 62 w 134"/>
                <a:gd name="T25" fmla="*/ 164 h 217"/>
                <a:gd name="T26" fmla="*/ 47 w 134"/>
                <a:gd name="T27" fmla="*/ 177 h 217"/>
                <a:gd name="T28" fmla="*/ 47 w 134"/>
                <a:gd name="T29" fmla="*/ 195 h 217"/>
                <a:gd name="T30" fmla="*/ 25 w 134"/>
                <a:gd name="T31" fmla="*/ 216 h 217"/>
                <a:gd name="T32" fmla="*/ 5 w 134"/>
                <a:gd name="T33" fmla="*/ 196 h 217"/>
                <a:gd name="T34" fmla="*/ 2 w 134"/>
                <a:gd name="T35" fmla="*/ 61 h 217"/>
                <a:gd name="T36" fmla="*/ 15 w 134"/>
                <a:gd name="T3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217">
                  <a:moveTo>
                    <a:pt x="15" y="0"/>
                  </a:moveTo>
                  <a:cubicBezTo>
                    <a:pt x="9" y="36"/>
                    <a:pt x="11" y="72"/>
                    <a:pt x="21" y="108"/>
                  </a:cubicBezTo>
                  <a:cubicBezTo>
                    <a:pt x="26" y="127"/>
                    <a:pt x="35" y="141"/>
                    <a:pt x="57" y="141"/>
                  </a:cubicBezTo>
                  <a:cubicBezTo>
                    <a:pt x="62" y="141"/>
                    <a:pt x="67" y="144"/>
                    <a:pt x="72" y="144"/>
                  </a:cubicBezTo>
                  <a:cubicBezTo>
                    <a:pt x="107" y="146"/>
                    <a:pt x="116" y="139"/>
                    <a:pt x="125" y="105"/>
                  </a:cubicBezTo>
                  <a:cubicBezTo>
                    <a:pt x="126" y="103"/>
                    <a:pt x="127" y="101"/>
                    <a:pt x="128" y="99"/>
                  </a:cubicBezTo>
                  <a:cubicBezTo>
                    <a:pt x="134" y="122"/>
                    <a:pt x="127" y="145"/>
                    <a:pt x="123" y="168"/>
                  </a:cubicBezTo>
                  <a:cubicBezTo>
                    <a:pt x="122" y="175"/>
                    <a:pt x="119" y="183"/>
                    <a:pt x="120" y="191"/>
                  </a:cubicBezTo>
                  <a:cubicBezTo>
                    <a:pt x="121" y="199"/>
                    <a:pt x="119" y="206"/>
                    <a:pt x="110" y="206"/>
                  </a:cubicBezTo>
                  <a:cubicBezTo>
                    <a:pt x="102" y="207"/>
                    <a:pt x="92" y="210"/>
                    <a:pt x="88" y="199"/>
                  </a:cubicBezTo>
                  <a:cubicBezTo>
                    <a:pt x="85" y="192"/>
                    <a:pt x="84" y="182"/>
                    <a:pt x="93" y="177"/>
                  </a:cubicBezTo>
                  <a:cubicBezTo>
                    <a:pt x="98" y="174"/>
                    <a:pt x="103" y="172"/>
                    <a:pt x="106" y="166"/>
                  </a:cubicBezTo>
                  <a:cubicBezTo>
                    <a:pt x="91" y="168"/>
                    <a:pt x="76" y="166"/>
                    <a:pt x="62" y="164"/>
                  </a:cubicBezTo>
                  <a:cubicBezTo>
                    <a:pt x="51" y="163"/>
                    <a:pt x="47" y="167"/>
                    <a:pt x="47" y="177"/>
                  </a:cubicBezTo>
                  <a:cubicBezTo>
                    <a:pt x="47" y="183"/>
                    <a:pt x="47" y="189"/>
                    <a:pt x="47" y="195"/>
                  </a:cubicBezTo>
                  <a:cubicBezTo>
                    <a:pt x="46" y="210"/>
                    <a:pt x="40" y="216"/>
                    <a:pt x="25" y="216"/>
                  </a:cubicBezTo>
                  <a:cubicBezTo>
                    <a:pt x="12" y="217"/>
                    <a:pt x="7" y="210"/>
                    <a:pt x="5" y="196"/>
                  </a:cubicBezTo>
                  <a:cubicBezTo>
                    <a:pt x="1" y="151"/>
                    <a:pt x="0" y="106"/>
                    <a:pt x="2" y="61"/>
                  </a:cubicBezTo>
                  <a:cubicBezTo>
                    <a:pt x="3" y="40"/>
                    <a:pt x="4" y="19"/>
                    <a:pt x="15" y="0"/>
                  </a:cubicBezTo>
                  <a:close/>
                </a:path>
              </a:pathLst>
            </a:custGeom>
            <a:solidFill>
              <a:srgbClr val="849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1125538" y="1879600"/>
              <a:ext cx="525463" cy="323850"/>
            </a:xfrm>
            <a:custGeom>
              <a:avLst/>
              <a:gdLst>
                <a:gd name="T0" fmla="*/ 96 w 97"/>
                <a:gd name="T1" fmla="*/ 21 h 60"/>
                <a:gd name="T2" fmla="*/ 91 w 97"/>
                <a:gd name="T3" fmla="*/ 37 h 60"/>
                <a:gd name="T4" fmla="*/ 13 w 97"/>
                <a:gd name="T5" fmla="*/ 42 h 60"/>
                <a:gd name="T6" fmla="*/ 12 w 97"/>
                <a:gd name="T7" fmla="*/ 0 h 60"/>
                <a:gd name="T8" fmla="*/ 65 w 97"/>
                <a:gd name="T9" fmla="*/ 27 h 60"/>
                <a:gd name="T10" fmla="*/ 96 w 97"/>
                <a:gd name="T11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60">
                  <a:moveTo>
                    <a:pt x="96" y="21"/>
                  </a:moveTo>
                  <a:cubicBezTo>
                    <a:pt x="97" y="27"/>
                    <a:pt x="95" y="33"/>
                    <a:pt x="91" y="37"/>
                  </a:cubicBezTo>
                  <a:cubicBezTo>
                    <a:pt x="74" y="57"/>
                    <a:pt x="31" y="60"/>
                    <a:pt x="13" y="42"/>
                  </a:cubicBezTo>
                  <a:cubicBezTo>
                    <a:pt x="0" y="29"/>
                    <a:pt x="0" y="15"/>
                    <a:pt x="12" y="0"/>
                  </a:cubicBezTo>
                  <a:cubicBezTo>
                    <a:pt x="22" y="26"/>
                    <a:pt x="42" y="28"/>
                    <a:pt x="65" y="27"/>
                  </a:cubicBezTo>
                  <a:cubicBezTo>
                    <a:pt x="76" y="26"/>
                    <a:pt x="85" y="21"/>
                    <a:pt x="96" y="21"/>
                  </a:cubicBezTo>
                  <a:close/>
                </a:path>
              </a:pathLst>
            </a:custGeom>
            <a:solidFill>
              <a:srgbClr val="4C6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681038" y="2111375"/>
              <a:ext cx="161925" cy="534988"/>
            </a:xfrm>
            <a:custGeom>
              <a:avLst/>
              <a:gdLst>
                <a:gd name="T0" fmla="*/ 25 w 30"/>
                <a:gd name="T1" fmla="*/ 0 h 99"/>
                <a:gd name="T2" fmla="*/ 26 w 30"/>
                <a:gd name="T3" fmla="*/ 85 h 99"/>
                <a:gd name="T4" fmla="*/ 21 w 30"/>
                <a:gd name="T5" fmla="*/ 98 h 99"/>
                <a:gd name="T6" fmla="*/ 5 w 30"/>
                <a:gd name="T7" fmla="*/ 89 h 99"/>
                <a:gd name="T8" fmla="*/ 3 w 30"/>
                <a:gd name="T9" fmla="*/ 83 h 99"/>
                <a:gd name="T10" fmla="*/ 4 w 30"/>
                <a:gd name="T11" fmla="*/ 5 h 99"/>
                <a:gd name="T12" fmla="*/ 25 w 30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99">
                  <a:moveTo>
                    <a:pt x="25" y="0"/>
                  </a:moveTo>
                  <a:cubicBezTo>
                    <a:pt x="23" y="28"/>
                    <a:pt x="24" y="56"/>
                    <a:pt x="26" y="85"/>
                  </a:cubicBezTo>
                  <a:cubicBezTo>
                    <a:pt x="26" y="89"/>
                    <a:pt x="30" y="96"/>
                    <a:pt x="21" y="98"/>
                  </a:cubicBezTo>
                  <a:cubicBezTo>
                    <a:pt x="14" y="99"/>
                    <a:pt x="8" y="97"/>
                    <a:pt x="5" y="89"/>
                  </a:cubicBezTo>
                  <a:cubicBezTo>
                    <a:pt x="4" y="87"/>
                    <a:pt x="3" y="85"/>
                    <a:pt x="3" y="83"/>
                  </a:cubicBezTo>
                  <a:cubicBezTo>
                    <a:pt x="0" y="57"/>
                    <a:pt x="0" y="31"/>
                    <a:pt x="4" y="5"/>
                  </a:cubicBezTo>
                  <a:cubicBezTo>
                    <a:pt x="11" y="3"/>
                    <a:pt x="18" y="0"/>
                    <a:pt x="25" y="0"/>
                  </a:cubicBezTo>
                  <a:close/>
                </a:path>
              </a:pathLst>
            </a:custGeom>
            <a:solidFill>
              <a:srgbClr val="839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1190626" y="1819275"/>
              <a:ext cx="455613" cy="254000"/>
            </a:xfrm>
            <a:custGeom>
              <a:avLst/>
              <a:gdLst>
                <a:gd name="T0" fmla="*/ 84 w 84"/>
                <a:gd name="T1" fmla="*/ 32 h 47"/>
                <a:gd name="T2" fmla="*/ 16 w 84"/>
                <a:gd name="T3" fmla="*/ 39 h 47"/>
                <a:gd name="T4" fmla="*/ 0 w 84"/>
                <a:gd name="T5" fmla="*/ 11 h 47"/>
                <a:gd name="T6" fmla="*/ 64 w 84"/>
                <a:gd name="T7" fmla="*/ 11 h 47"/>
                <a:gd name="T8" fmla="*/ 42 w 84"/>
                <a:gd name="T9" fmla="*/ 13 h 47"/>
                <a:gd name="T10" fmla="*/ 32 w 84"/>
                <a:gd name="T11" fmla="*/ 18 h 47"/>
                <a:gd name="T12" fmla="*/ 41 w 84"/>
                <a:gd name="T13" fmla="*/ 23 h 47"/>
                <a:gd name="T14" fmla="*/ 52 w 84"/>
                <a:gd name="T15" fmla="*/ 23 h 47"/>
                <a:gd name="T16" fmla="*/ 63 w 84"/>
                <a:gd name="T17" fmla="*/ 11 h 47"/>
                <a:gd name="T18" fmla="*/ 84 w 84"/>
                <a:gd name="T19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47">
                  <a:moveTo>
                    <a:pt x="84" y="32"/>
                  </a:moveTo>
                  <a:cubicBezTo>
                    <a:pt x="63" y="47"/>
                    <a:pt x="39" y="44"/>
                    <a:pt x="16" y="39"/>
                  </a:cubicBezTo>
                  <a:cubicBezTo>
                    <a:pt x="4" y="37"/>
                    <a:pt x="1" y="23"/>
                    <a:pt x="0" y="11"/>
                  </a:cubicBezTo>
                  <a:cubicBezTo>
                    <a:pt x="21" y="6"/>
                    <a:pt x="43" y="0"/>
                    <a:pt x="64" y="11"/>
                  </a:cubicBezTo>
                  <a:cubicBezTo>
                    <a:pt x="57" y="18"/>
                    <a:pt x="49" y="13"/>
                    <a:pt x="42" y="13"/>
                  </a:cubicBezTo>
                  <a:cubicBezTo>
                    <a:pt x="38" y="13"/>
                    <a:pt x="32" y="13"/>
                    <a:pt x="32" y="18"/>
                  </a:cubicBezTo>
                  <a:cubicBezTo>
                    <a:pt x="32" y="24"/>
                    <a:pt x="38" y="22"/>
                    <a:pt x="41" y="23"/>
                  </a:cubicBezTo>
                  <a:cubicBezTo>
                    <a:pt x="45" y="23"/>
                    <a:pt x="48" y="22"/>
                    <a:pt x="52" y="23"/>
                  </a:cubicBezTo>
                  <a:cubicBezTo>
                    <a:pt x="61" y="24"/>
                    <a:pt x="64" y="20"/>
                    <a:pt x="63" y="11"/>
                  </a:cubicBezTo>
                  <a:cubicBezTo>
                    <a:pt x="75" y="13"/>
                    <a:pt x="80" y="22"/>
                    <a:pt x="84" y="32"/>
                  </a:cubicBezTo>
                  <a:close/>
                </a:path>
              </a:pathLst>
            </a:custGeom>
            <a:solidFill>
              <a:srgbClr val="9A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701676" y="2030413"/>
              <a:ext cx="141288" cy="119063"/>
            </a:xfrm>
            <a:custGeom>
              <a:avLst/>
              <a:gdLst>
                <a:gd name="T0" fmla="*/ 21 w 26"/>
                <a:gd name="T1" fmla="*/ 15 h 22"/>
                <a:gd name="T2" fmla="*/ 0 w 26"/>
                <a:gd name="T3" fmla="*/ 20 h 22"/>
                <a:gd name="T4" fmla="*/ 1 w 26"/>
                <a:gd name="T5" fmla="*/ 11 h 22"/>
                <a:gd name="T6" fmla="*/ 17 w 26"/>
                <a:gd name="T7" fmla="*/ 2 h 22"/>
                <a:gd name="T8" fmla="*/ 21 w 26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21" y="15"/>
                  </a:moveTo>
                  <a:cubicBezTo>
                    <a:pt x="16" y="22"/>
                    <a:pt x="8" y="21"/>
                    <a:pt x="0" y="20"/>
                  </a:cubicBezTo>
                  <a:cubicBezTo>
                    <a:pt x="1" y="17"/>
                    <a:pt x="1" y="14"/>
                    <a:pt x="1" y="11"/>
                  </a:cubicBezTo>
                  <a:cubicBezTo>
                    <a:pt x="4" y="3"/>
                    <a:pt x="9" y="0"/>
                    <a:pt x="17" y="2"/>
                  </a:cubicBezTo>
                  <a:cubicBezTo>
                    <a:pt x="26" y="3"/>
                    <a:pt x="21" y="10"/>
                    <a:pt x="21" y="15"/>
                  </a:cubicBezTo>
                  <a:close/>
                </a:path>
              </a:pathLst>
            </a:custGeom>
            <a:solidFill>
              <a:srgbClr val="D3D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1217613" y="2749550"/>
              <a:ext cx="69850" cy="123825"/>
            </a:xfrm>
            <a:custGeom>
              <a:avLst/>
              <a:gdLst>
                <a:gd name="T0" fmla="*/ 11 w 13"/>
                <a:gd name="T1" fmla="*/ 16 h 23"/>
                <a:gd name="T2" fmla="*/ 2 w 13"/>
                <a:gd name="T3" fmla="*/ 21 h 23"/>
                <a:gd name="T4" fmla="*/ 3 w 13"/>
                <a:gd name="T5" fmla="*/ 12 h 23"/>
                <a:gd name="T6" fmla="*/ 7 w 13"/>
                <a:gd name="T7" fmla="*/ 0 h 23"/>
                <a:gd name="T8" fmla="*/ 11 w 13"/>
                <a:gd name="T9" fmla="*/ 13 h 23"/>
                <a:gd name="T10" fmla="*/ 11 w 13"/>
                <a:gd name="T1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3">
                  <a:moveTo>
                    <a:pt x="11" y="16"/>
                  </a:moveTo>
                  <a:cubicBezTo>
                    <a:pt x="12" y="23"/>
                    <a:pt x="7" y="22"/>
                    <a:pt x="2" y="21"/>
                  </a:cubicBezTo>
                  <a:cubicBezTo>
                    <a:pt x="2" y="18"/>
                    <a:pt x="2" y="15"/>
                    <a:pt x="3" y="12"/>
                  </a:cubicBezTo>
                  <a:cubicBezTo>
                    <a:pt x="4" y="8"/>
                    <a:pt x="0" y="0"/>
                    <a:pt x="7" y="0"/>
                  </a:cubicBezTo>
                  <a:cubicBezTo>
                    <a:pt x="13" y="1"/>
                    <a:pt x="9" y="9"/>
                    <a:pt x="11" y="13"/>
                  </a:cubicBezTo>
                  <a:cubicBezTo>
                    <a:pt x="11" y="14"/>
                    <a:pt x="11" y="15"/>
                    <a:pt x="11" y="16"/>
                  </a:cubicBezTo>
                  <a:close/>
                </a:path>
              </a:pathLst>
            </a:custGeom>
            <a:solidFill>
              <a:srgbClr val="C8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1325563" y="1868488"/>
              <a:ext cx="255588" cy="107950"/>
            </a:xfrm>
            <a:custGeom>
              <a:avLst/>
              <a:gdLst>
                <a:gd name="T0" fmla="*/ 38 w 47"/>
                <a:gd name="T1" fmla="*/ 2 h 20"/>
                <a:gd name="T2" fmla="*/ 45 w 47"/>
                <a:gd name="T3" fmla="*/ 14 h 20"/>
                <a:gd name="T4" fmla="*/ 31 w 47"/>
                <a:gd name="T5" fmla="*/ 18 h 20"/>
                <a:gd name="T6" fmla="*/ 11 w 47"/>
                <a:gd name="T7" fmla="*/ 17 h 20"/>
                <a:gd name="T8" fmla="*/ 0 w 47"/>
                <a:gd name="T9" fmla="*/ 10 h 20"/>
                <a:gd name="T10" fmla="*/ 11 w 47"/>
                <a:gd name="T11" fmla="*/ 0 h 20"/>
                <a:gd name="T12" fmla="*/ 39 w 47"/>
                <a:gd name="T13" fmla="*/ 2 h 20"/>
                <a:gd name="T14" fmla="*/ 38 w 47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20">
                  <a:moveTo>
                    <a:pt x="38" y="2"/>
                  </a:moveTo>
                  <a:cubicBezTo>
                    <a:pt x="39" y="7"/>
                    <a:pt x="47" y="9"/>
                    <a:pt x="45" y="14"/>
                  </a:cubicBezTo>
                  <a:cubicBezTo>
                    <a:pt x="42" y="20"/>
                    <a:pt x="36" y="17"/>
                    <a:pt x="31" y="18"/>
                  </a:cubicBezTo>
                  <a:cubicBezTo>
                    <a:pt x="24" y="18"/>
                    <a:pt x="18" y="17"/>
                    <a:pt x="11" y="17"/>
                  </a:cubicBezTo>
                  <a:cubicBezTo>
                    <a:pt x="5" y="17"/>
                    <a:pt x="0" y="16"/>
                    <a:pt x="0" y="10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20" y="0"/>
                    <a:pt x="29" y="2"/>
                    <a:pt x="39" y="2"/>
                  </a:cubicBezTo>
                  <a:cubicBezTo>
                    <a:pt x="39" y="2"/>
                    <a:pt x="38" y="2"/>
                    <a:pt x="38" y="2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55" name="Imagen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47672">
            <a:off x="3376749" y="3290757"/>
            <a:ext cx="2476995" cy="1386378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 rot="610690">
            <a:off x="416914" y="830757"/>
            <a:ext cx="1516440" cy="169080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 rot="20323924" flipH="1">
            <a:off x="7338212" y="810960"/>
            <a:ext cx="1464169" cy="1632524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60" name="Grupo 59"/>
          <p:cNvGrpSpPr/>
          <p:nvPr/>
        </p:nvGrpSpPr>
        <p:grpSpPr>
          <a:xfrm rot="10800000">
            <a:off x="0" y="-23750"/>
            <a:ext cx="9144001" cy="417733"/>
            <a:chOff x="-1" y="882097"/>
            <a:chExt cx="9144001" cy="417733"/>
          </a:xfrm>
        </p:grpSpPr>
        <p:pic>
          <p:nvPicPr>
            <p:cNvPr id="61" name="Imagen 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" y="891058"/>
              <a:ext cx="4892635" cy="408772"/>
            </a:xfrm>
            <a:prstGeom prst="rect">
              <a:avLst/>
            </a:prstGeom>
          </p:spPr>
        </p:pic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4251364" y="882097"/>
              <a:ext cx="4892636" cy="4087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7" name="Google Shape;357;p38"/>
          <p:cNvCxnSpPr/>
          <p:nvPr/>
        </p:nvCxnSpPr>
        <p:spPr>
          <a:xfrm>
            <a:off x="723900" y="3138475"/>
            <a:ext cx="7705800" cy="0"/>
          </a:xfrm>
          <a:prstGeom prst="straightConnector1">
            <a:avLst/>
          </a:prstGeom>
          <a:noFill/>
          <a:ln w="76200" cap="flat" cmpd="sng">
            <a:solidFill>
              <a:srgbClr val="11253A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58" name="Google Shape;358;p38"/>
          <p:cNvGrpSpPr/>
          <p:nvPr/>
        </p:nvGrpSpPr>
        <p:grpSpPr>
          <a:xfrm>
            <a:off x="1587750" y="2790437"/>
            <a:ext cx="572700" cy="572700"/>
            <a:chOff x="1587750" y="2790437"/>
            <a:chExt cx="572700" cy="572700"/>
          </a:xfrm>
        </p:grpSpPr>
        <p:sp>
          <p:nvSpPr>
            <p:cNvPr id="359" name="Google Shape;359;p38"/>
            <p:cNvSpPr/>
            <p:nvPr/>
          </p:nvSpPr>
          <p:spPr>
            <a:xfrm>
              <a:off x="1587750" y="2790437"/>
              <a:ext cx="572700" cy="572700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38"/>
            <p:cNvGrpSpPr/>
            <p:nvPr/>
          </p:nvGrpSpPr>
          <p:grpSpPr>
            <a:xfrm>
              <a:off x="1699059" y="2901736"/>
              <a:ext cx="350079" cy="350079"/>
              <a:chOff x="3497300" y="3227275"/>
              <a:chExt cx="296175" cy="296175"/>
            </a:xfrm>
          </p:grpSpPr>
          <p:sp>
            <p:nvSpPr>
              <p:cNvPr id="361" name="Google Shape;361;p38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8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8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8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8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8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8"/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8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38"/>
          <p:cNvGrpSpPr/>
          <p:nvPr/>
        </p:nvGrpSpPr>
        <p:grpSpPr>
          <a:xfrm>
            <a:off x="2938800" y="2790437"/>
            <a:ext cx="572700" cy="572700"/>
            <a:chOff x="2938800" y="2790437"/>
            <a:chExt cx="572700" cy="572700"/>
          </a:xfrm>
        </p:grpSpPr>
        <p:sp>
          <p:nvSpPr>
            <p:cNvPr id="370" name="Google Shape;370;p38"/>
            <p:cNvSpPr/>
            <p:nvPr/>
          </p:nvSpPr>
          <p:spPr>
            <a:xfrm>
              <a:off x="2938800" y="2790437"/>
              <a:ext cx="572700" cy="572700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" name="Google Shape;371;p38"/>
            <p:cNvGrpSpPr/>
            <p:nvPr/>
          </p:nvGrpSpPr>
          <p:grpSpPr>
            <a:xfrm>
              <a:off x="3049638" y="2903126"/>
              <a:ext cx="351024" cy="347301"/>
              <a:chOff x="946175" y="3619500"/>
              <a:chExt cx="296975" cy="293825"/>
            </a:xfrm>
          </p:grpSpPr>
          <p:sp>
            <p:nvSpPr>
              <p:cNvPr id="372" name="Google Shape;372;p38"/>
              <p:cNvSpPr/>
              <p:nvPr/>
            </p:nvSpPr>
            <p:spPr>
              <a:xfrm>
                <a:off x="963525" y="3619500"/>
                <a:ext cx="207950" cy="293825"/>
              </a:xfrm>
              <a:custGeom>
                <a:avLst/>
                <a:gdLst/>
                <a:ahLst/>
                <a:cxnLst/>
                <a:rect l="l" t="t" r="r" b="b"/>
                <a:pathLst>
                  <a:path w="8318" h="11753" extrusionOk="0">
                    <a:moveTo>
                      <a:pt x="3828" y="2742"/>
                    </a:moveTo>
                    <a:cubicBezTo>
                      <a:pt x="3915" y="2742"/>
                      <a:pt x="4001" y="2773"/>
                      <a:pt x="4064" y="2836"/>
                    </a:cubicBezTo>
                    <a:cubicBezTo>
                      <a:pt x="4253" y="2994"/>
                      <a:pt x="4253" y="3183"/>
                      <a:pt x="4096" y="3340"/>
                    </a:cubicBezTo>
                    <a:lnTo>
                      <a:pt x="2678" y="4695"/>
                    </a:lnTo>
                    <a:cubicBezTo>
                      <a:pt x="2615" y="4790"/>
                      <a:pt x="2520" y="4821"/>
                      <a:pt x="2457" y="4821"/>
                    </a:cubicBezTo>
                    <a:cubicBezTo>
                      <a:pt x="2363" y="4821"/>
                      <a:pt x="2268" y="4790"/>
                      <a:pt x="2205" y="4695"/>
                    </a:cubicBezTo>
                    <a:lnTo>
                      <a:pt x="1512" y="4002"/>
                    </a:lnTo>
                    <a:cubicBezTo>
                      <a:pt x="1386" y="3876"/>
                      <a:pt x="1386" y="3655"/>
                      <a:pt x="1512" y="3529"/>
                    </a:cubicBezTo>
                    <a:cubicBezTo>
                      <a:pt x="1575" y="3466"/>
                      <a:pt x="1662" y="3435"/>
                      <a:pt x="1749" y="3435"/>
                    </a:cubicBezTo>
                    <a:cubicBezTo>
                      <a:pt x="1835" y="3435"/>
                      <a:pt x="1922" y="3466"/>
                      <a:pt x="1985" y="3529"/>
                    </a:cubicBezTo>
                    <a:lnTo>
                      <a:pt x="2426" y="3971"/>
                    </a:lnTo>
                    <a:lnTo>
                      <a:pt x="3592" y="2836"/>
                    </a:lnTo>
                    <a:cubicBezTo>
                      <a:pt x="3655" y="2773"/>
                      <a:pt x="3741" y="2742"/>
                      <a:pt x="3828" y="2742"/>
                    </a:cubicBezTo>
                    <a:close/>
                    <a:moveTo>
                      <a:pt x="3828" y="4790"/>
                    </a:moveTo>
                    <a:cubicBezTo>
                      <a:pt x="3915" y="4790"/>
                      <a:pt x="4001" y="4821"/>
                      <a:pt x="4064" y="4884"/>
                    </a:cubicBezTo>
                    <a:cubicBezTo>
                      <a:pt x="4253" y="5042"/>
                      <a:pt x="4253" y="5262"/>
                      <a:pt x="4096" y="5388"/>
                    </a:cubicBezTo>
                    <a:lnTo>
                      <a:pt x="2678" y="6774"/>
                    </a:lnTo>
                    <a:cubicBezTo>
                      <a:pt x="2615" y="6837"/>
                      <a:pt x="2520" y="6869"/>
                      <a:pt x="2457" y="6869"/>
                    </a:cubicBezTo>
                    <a:cubicBezTo>
                      <a:pt x="2363" y="6869"/>
                      <a:pt x="2268" y="6837"/>
                      <a:pt x="2205" y="6774"/>
                    </a:cubicBezTo>
                    <a:lnTo>
                      <a:pt x="1512" y="6050"/>
                    </a:lnTo>
                    <a:cubicBezTo>
                      <a:pt x="1386" y="5924"/>
                      <a:pt x="1386" y="5703"/>
                      <a:pt x="1512" y="5577"/>
                    </a:cubicBezTo>
                    <a:cubicBezTo>
                      <a:pt x="1575" y="5514"/>
                      <a:pt x="1662" y="5483"/>
                      <a:pt x="1749" y="5483"/>
                    </a:cubicBezTo>
                    <a:cubicBezTo>
                      <a:pt x="1835" y="5483"/>
                      <a:pt x="1922" y="5514"/>
                      <a:pt x="1985" y="5577"/>
                    </a:cubicBezTo>
                    <a:lnTo>
                      <a:pt x="2426" y="6018"/>
                    </a:lnTo>
                    <a:lnTo>
                      <a:pt x="3592" y="4884"/>
                    </a:lnTo>
                    <a:cubicBezTo>
                      <a:pt x="3655" y="4821"/>
                      <a:pt x="3741" y="4790"/>
                      <a:pt x="3828" y="4790"/>
                    </a:cubicBezTo>
                    <a:close/>
                    <a:moveTo>
                      <a:pt x="3828" y="6869"/>
                    </a:moveTo>
                    <a:cubicBezTo>
                      <a:pt x="3915" y="6869"/>
                      <a:pt x="4001" y="6900"/>
                      <a:pt x="4064" y="6963"/>
                    </a:cubicBezTo>
                    <a:cubicBezTo>
                      <a:pt x="4253" y="7121"/>
                      <a:pt x="4253" y="7342"/>
                      <a:pt x="4096" y="7468"/>
                    </a:cubicBezTo>
                    <a:lnTo>
                      <a:pt x="2678" y="8854"/>
                    </a:lnTo>
                    <a:cubicBezTo>
                      <a:pt x="2615" y="8917"/>
                      <a:pt x="2520" y="8980"/>
                      <a:pt x="2457" y="8980"/>
                    </a:cubicBezTo>
                    <a:cubicBezTo>
                      <a:pt x="2363" y="8980"/>
                      <a:pt x="2268" y="8917"/>
                      <a:pt x="2205" y="8854"/>
                    </a:cubicBezTo>
                    <a:lnTo>
                      <a:pt x="1512" y="8129"/>
                    </a:lnTo>
                    <a:cubicBezTo>
                      <a:pt x="1386" y="8003"/>
                      <a:pt x="1386" y="7783"/>
                      <a:pt x="1512" y="7657"/>
                    </a:cubicBezTo>
                    <a:cubicBezTo>
                      <a:pt x="1575" y="7594"/>
                      <a:pt x="1662" y="7562"/>
                      <a:pt x="1749" y="7562"/>
                    </a:cubicBezTo>
                    <a:cubicBezTo>
                      <a:pt x="1835" y="7562"/>
                      <a:pt x="1922" y="7594"/>
                      <a:pt x="1985" y="7657"/>
                    </a:cubicBezTo>
                    <a:lnTo>
                      <a:pt x="2426" y="8098"/>
                    </a:lnTo>
                    <a:lnTo>
                      <a:pt x="3592" y="6963"/>
                    </a:lnTo>
                    <a:cubicBezTo>
                      <a:pt x="3655" y="6900"/>
                      <a:pt x="3741" y="6869"/>
                      <a:pt x="3828" y="6869"/>
                    </a:cubicBezTo>
                    <a:close/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9673"/>
                    </a:lnTo>
                    <a:lnTo>
                      <a:pt x="6301" y="9673"/>
                    </a:lnTo>
                    <a:lnTo>
                      <a:pt x="6301" y="10397"/>
                    </a:lnTo>
                    <a:lnTo>
                      <a:pt x="6301" y="10744"/>
                    </a:lnTo>
                    <a:lnTo>
                      <a:pt x="6270" y="10744"/>
                    </a:lnTo>
                    <a:cubicBezTo>
                      <a:pt x="6270" y="11343"/>
                      <a:pt x="6742" y="11752"/>
                      <a:pt x="7278" y="11752"/>
                    </a:cubicBezTo>
                    <a:cubicBezTo>
                      <a:pt x="7876" y="11752"/>
                      <a:pt x="8317" y="11280"/>
                      <a:pt x="8317" y="10744"/>
                    </a:cubicBezTo>
                    <a:lnTo>
                      <a:pt x="8317" y="7972"/>
                    </a:lnTo>
                    <a:lnTo>
                      <a:pt x="7498" y="8822"/>
                    </a:lnTo>
                    <a:lnTo>
                      <a:pt x="5608" y="9547"/>
                    </a:lnTo>
                    <a:cubicBezTo>
                      <a:pt x="5497" y="9576"/>
                      <a:pt x="5390" y="9590"/>
                      <a:pt x="5288" y="9590"/>
                    </a:cubicBezTo>
                    <a:cubicBezTo>
                      <a:pt x="4954" y="9590"/>
                      <a:pt x="4674" y="9441"/>
                      <a:pt x="4505" y="9200"/>
                    </a:cubicBezTo>
                    <a:cubicBezTo>
                      <a:pt x="4316" y="8980"/>
                      <a:pt x="4222" y="8665"/>
                      <a:pt x="4316" y="8255"/>
                    </a:cubicBezTo>
                    <a:lnTo>
                      <a:pt x="5041" y="6365"/>
                    </a:lnTo>
                    <a:lnTo>
                      <a:pt x="8317" y="3088"/>
                    </a:lnTo>
                    <a:lnTo>
                      <a:pt x="8317" y="2773"/>
                    </a:lnTo>
                    <a:lnTo>
                      <a:pt x="5891" y="2773"/>
                    </a:lnTo>
                    <a:cubicBezTo>
                      <a:pt x="5671" y="2773"/>
                      <a:pt x="5513" y="2616"/>
                      <a:pt x="5513" y="2427"/>
                    </a:cubicBezTo>
                    <a:lnTo>
                      <a:pt x="55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8"/>
              <p:cNvSpPr/>
              <p:nvPr/>
            </p:nvSpPr>
            <p:spPr>
              <a:xfrm>
                <a:off x="1185625" y="3688025"/>
                <a:ext cx="57525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238" extrusionOk="0">
                    <a:moveTo>
                      <a:pt x="1072" y="1"/>
                    </a:moveTo>
                    <a:cubicBezTo>
                      <a:pt x="890" y="1"/>
                      <a:pt x="709" y="64"/>
                      <a:pt x="568" y="190"/>
                    </a:cubicBezTo>
                    <a:lnTo>
                      <a:pt x="0" y="788"/>
                    </a:lnTo>
                    <a:lnTo>
                      <a:pt x="1450" y="2238"/>
                    </a:lnTo>
                    <a:lnTo>
                      <a:pt x="2048" y="1639"/>
                    </a:lnTo>
                    <a:cubicBezTo>
                      <a:pt x="2300" y="1387"/>
                      <a:pt x="2300" y="946"/>
                      <a:pt x="2048" y="662"/>
                    </a:cubicBezTo>
                    <a:lnTo>
                      <a:pt x="1576" y="190"/>
                    </a:lnTo>
                    <a:cubicBezTo>
                      <a:pt x="1434" y="64"/>
                      <a:pt x="1253" y="1"/>
                      <a:pt x="1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8"/>
              <p:cNvSpPr/>
              <p:nvPr/>
            </p:nvSpPr>
            <p:spPr>
              <a:xfrm>
                <a:off x="1088075" y="3795925"/>
                <a:ext cx="4637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01" extrusionOk="0">
                    <a:moveTo>
                      <a:pt x="594" y="1"/>
                    </a:moveTo>
                    <a:lnTo>
                      <a:pt x="59" y="1387"/>
                    </a:lnTo>
                    <a:cubicBezTo>
                      <a:pt x="0" y="1621"/>
                      <a:pt x="186" y="1800"/>
                      <a:pt x="414" y="1800"/>
                    </a:cubicBezTo>
                    <a:cubicBezTo>
                      <a:pt x="432" y="1800"/>
                      <a:pt x="450" y="1799"/>
                      <a:pt x="468" y="1797"/>
                    </a:cubicBezTo>
                    <a:lnTo>
                      <a:pt x="1855" y="1261"/>
                    </a:ln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8"/>
              <p:cNvSpPr/>
              <p:nvPr/>
            </p:nvSpPr>
            <p:spPr>
              <a:xfrm>
                <a:off x="1112375" y="3720325"/>
                <a:ext cx="9770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3908" extrusionOk="0">
                    <a:moveTo>
                      <a:pt x="2426" y="1"/>
                    </a:moveTo>
                    <a:lnTo>
                      <a:pt x="1" y="2458"/>
                    </a:lnTo>
                    <a:lnTo>
                      <a:pt x="1450" y="3907"/>
                    </a:lnTo>
                    <a:lnTo>
                      <a:pt x="3907" y="1481"/>
                    </a:lnTo>
                    <a:lnTo>
                      <a:pt x="24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8"/>
              <p:cNvSpPr/>
              <p:nvPr/>
            </p:nvSpPr>
            <p:spPr>
              <a:xfrm>
                <a:off x="1120250" y="3623450"/>
                <a:ext cx="4727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91" extrusionOk="0">
                    <a:moveTo>
                      <a:pt x="1" y="0"/>
                    </a:moveTo>
                    <a:lnTo>
                      <a:pt x="1" y="1891"/>
                    </a:lnTo>
                    <a:lnTo>
                      <a:pt x="1891" y="189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8"/>
              <p:cNvSpPr/>
              <p:nvPr/>
            </p:nvSpPr>
            <p:spPr>
              <a:xfrm>
                <a:off x="946175" y="3879425"/>
                <a:ext cx="166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356" extrusionOk="0">
                    <a:moveTo>
                      <a:pt x="348" y="0"/>
                    </a:moveTo>
                    <a:cubicBezTo>
                      <a:pt x="158" y="0"/>
                      <a:pt x="1" y="190"/>
                      <a:pt x="1" y="347"/>
                    </a:cubicBezTo>
                    <a:lnTo>
                      <a:pt x="1" y="694"/>
                    </a:lnTo>
                    <a:cubicBezTo>
                      <a:pt x="1" y="1040"/>
                      <a:pt x="316" y="1355"/>
                      <a:pt x="694" y="1355"/>
                    </a:cubicBezTo>
                    <a:lnTo>
                      <a:pt x="6649" y="1355"/>
                    </a:lnTo>
                    <a:cubicBezTo>
                      <a:pt x="6428" y="1103"/>
                      <a:pt x="6302" y="725"/>
                      <a:pt x="6302" y="347"/>
                    </a:cubicBezTo>
                    <a:lnTo>
                      <a:pt x="6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8" name="Google Shape;378;p38"/>
          <p:cNvGrpSpPr/>
          <p:nvPr/>
        </p:nvGrpSpPr>
        <p:grpSpPr>
          <a:xfrm>
            <a:off x="4289850" y="2790437"/>
            <a:ext cx="572700" cy="572700"/>
            <a:chOff x="4289850" y="2790437"/>
            <a:chExt cx="572700" cy="572700"/>
          </a:xfrm>
        </p:grpSpPr>
        <p:sp>
          <p:nvSpPr>
            <p:cNvPr id="379" name="Google Shape;379;p38"/>
            <p:cNvSpPr/>
            <p:nvPr/>
          </p:nvSpPr>
          <p:spPr>
            <a:xfrm>
              <a:off x="4289850" y="2790437"/>
              <a:ext cx="572700" cy="572700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0" name="Google Shape;380;p38"/>
            <p:cNvGrpSpPr/>
            <p:nvPr/>
          </p:nvGrpSpPr>
          <p:grpSpPr>
            <a:xfrm>
              <a:off x="4426938" y="2909149"/>
              <a:ext cx="298503" cy="335275"/>
              <a:chOff x="6264300" y="3809300"/>
              <a:chExt cx="423950" cy="476175"/>
            </a:xfrm>
          </p:grpSpPr>
          <p:sp>
            <p:nvSpPr>
              <p:cNvPr id="381" name="Google Shape;381;p38"/>
              <p:cNvSpPr/>
              <p:nvPr/>
            </p:nvSpPr>
            <p:spPr>
              <a:xfrm>
                <a:off x="6346200" y="4002825"/>
                <a:ext cx="6695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2529" extrusionOk="0">
                    <a:moveTo>
                      <a:pt x="1365" y="1"/>
                    </a:moveTo>
                    <a:cubicBezTo>
                      <a:pt x="1058" y="1"/>
                      <a:pt x="751" y="118"/>
                      <a:pt x="516" y="351"/>
                    </a:cubicBezTo>
                    <a:cubicBezTo>
                      <a:pt x="272" y="598"/>
                      <a:pt x="88" y="992"/>
                      <a:pt x="46" y="1381"/>
                    </a:cubicBezTo>
                    <a:cubicBezTo>
                      <a:pt x="1" y="1757"/>
                      <a:pt x="88" y="2085"/>
                      <a:pt x="281" y="2281"/>
                    </a:cubicBezTo>
                    <a:cubicBezTo>
                      <a:pt x="454" y="2453"/>
                      <a:pt x="709" y="2528"/>
                      <a:pt x="985" y="2528"/>
                    </a:cubicBezTo>
                    <a:cubicBezTo>
                      <a:pt x="1425" y="2528"/>
                      <a:pt x="1917" y="2337"/>
                      <a:pt x="2211" y="2043"/>
                    </a:cubicBezTo>
                    <a:cubicBezTo>
                      <a:pt x="2678" y="1577"/>
                      <a:pt x="2678" y="818"/>
                      <a:pt x="2211" y="351"/>
                    </a:cubicBezTo>
                    <a:cubicBezTo>
                      <a:pt x="1978" y="118"/>
                      <a:pt x="1671" y="1"/>
                      <a:pt x="1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82" name="Google Shape;382;p38"/>
              <p:cNvSpPr/>
              <p:nvPr/>
            </p:nvSpPr>
            <p:spPr>
              <a:xfrm>
                <a:off x="6539375" y="4002825"/>
                <a:ext cx="66950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2528" extrusionOk="0">
                    <a:moveTo>
                      <a:pt x="1314" y="1"/>
                    </a:moveTo>
                    <a:cubicBezTo>
                      <a:pt x="1007" y="1"/>
                      <a:pt x="701" y="118"/>
                      <a:pt x="468" y="351"/>
                    </a:cubicBezTo>
                    <a:cubicBezTo>
                      <a:pt x="1" y="818"/>
                      <a:pt x="1" y="1577"/>
                      <a:pt x="468" y="2043"/>
                    </a:cubicBezTo>
                    <a:cubicBezTo>
                      <a:pt x="761" y="2337"/>
                      <a:pt x="1252" y="2528"/>
                      <a:pt x="1691" y="2528"/>
                    </a:cubicBezTo>
                    <a:cubicBezTo>
                      <a:pt x="1968" y="2528"/>
                      <a:pt x="2224" y="2452"/>
                      <a:pt x="2398" y="2278"/>
                    </a:cubicBezTo>
                    <a:cubicBezTo>
                      <a:pt x="2591" y="2085"/>
                      <a:pt x="2678" y="1757"/>
                      <a:pt x="2633" y="1381"/>
                    </a:cubicBezTo>
                    <a:cubicBezTo>
                      <a:pt x="2588" y="992"/>
                      <a:pt x="2407" y="598"/>
                      <a:pt x="2160" y="351"/>
                    </a:cubicBezTo>
                    <a:cubicBezTo>
                      <a:pt x="1927" y="118"/>
                      <a:pt x="1620" y="1"/>
                      <a:pt x="1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83" name="Google Shape;383;p38"/>
              <p:cNvSpPr/>
              <p:nvPr/>
            </p:nvSpPr>
            <p:spPr>
              <a:xfrm>
                <a:off x="6264300" y="3809300"/>
                <a:ext cx="423950" cy="476175"/>
              </a:xfrm>
              <a:custGeom>
                <a:avLst/>
                <a:gdLst/>
                <a:ahLst/>
                <a:cxnLst/>
                <a:rect l="l" t="t" r="r" b="b"/>
                <a:pathLst>
                  <a:path w="16958" h="19047" extrusionOk="0">
                    <a:moveTo>
                      <a:pt x="4662" y="6571"/>
                    </a:moveTo>
                    <a:cubicBezTo>
                      <a:pt x="5263" y="6571"/>
                      <a:pt x="5864" y="6799"/>
                      <a:pt x="6324" y="7258"/>
                    </a:cubicBezTo>
                    <a:cubicBezTo>
                      <a:pt x="7249" y="8182"/>
                      <a:pt x="7240" y="9685"/>
                      <a:pt x="6303" y="10600"/>
                    </a:cubicBezTo>
                    <a:lnTo>
                      <a:pt x="6300" y="10600"/>
                    </a:lnTo>
                    <a:cubicBezTo>
                      <a:pt x="5791" y="11109"/>
                      <a:pt x="5014" y="11422"/>
                      <a:pt x="4268" y="11422"/>
                    </a:cubicBezTo>
                    <a:cubicBezTo>
                      <a:pt x="3705" y="11422"/>
                      <a:pt x="3154" y="11245"/>
                      <a:pt x="2744" y="10835"/>
                    </a:cubicBezTo>
                    <a:cubicBezTo>
                      <a:pt x="2301" y="10393"/>
                      <a:pt x="2094" y="9718"/>
                      <a:pt x="2181" y="8992"/>
                    </a:cubicBezTo>
                    <a:cubicBezTo>
                      <a:pt x="2256" y="8336"/>
                      <a:pt x="2548" y="7713"/>
                      <a:pt x="2982" y="7279"/>
                    </a:cubicBezTo>
                    <a:cubicBezTo>
                      <a:pt x="3442" y="6807"/>
                      <a:pt x="4052" y="6571"/>
                      <a:pt x="4662" y="6571"/>
                    </a:cubicBezTo>
                    <a:close/>
                    <a:moveTo>
                      <a:pt x="12317" y="6589"/>
                    </a:moveTo>
                    <a:cubicBezTo>
                      <a:pt x="12918" y="6589"/>
                      <a:pt x="13520" y="6818"/>
                      <a:pt x="13979" y="7276"/>
                    </a:cubicBezTo>
                    <a:cubicBezTo>
                      <a:pt x="14873" y="8173"/>
                      <a:pt x="15165" y="9884"/>
                      <a:pt x="14214" y="10835"/>
                    </a:cubicBezTo>
                    <a:cubicBezTo>
                      <a:pt x="13804" y="11245"/>
                      <a:pt x="13256" y="11422"/>
                      <a:pt x="12690" y="11422"/>
                    </a:cubicBezTo>
                    <a:cubicBezTo>
                      <a:pt x="11943" y="11422"/>
                      <a:pt x="11166" y="11109"/>
                      <a:pt x="10658" y="10600"/>
                    </a:cubicBezTo>
                    <a:cubicBezTo>
                      <a:pt x="9739" y="9682"/>
                      <a:pt x="9739" y="8194"/>
                      <a:pt x="10658" y="7276"/>
                    </a:cubicBezTo>
                    <a:cubicBezTo>
                      <a:pt x="11115" y="6818"/>
                      <a:pt x="11716" y="6589"/>
                      <a:pt x="12317" y="6589"/>
                    </a:cubicBezTo>
                    <a:close/>
                    <a:moveTo>
                      <a:pt x="8479" y="10841"/>
                    </a:moveTo>
                    <a:cubicBezTo>
                      <a:pt x="8669" y="10841"/>
                      <a:pt x="8858" y="10933"/>
                      <a:pt x="8971" y="11118"/>
                    </a:cubicBezTo>
                    <a:lnTo>
                      <a:pt x="10266" y="13238"/>
                    </a:lnTo>
                    <a:cubicBezTo>
                      <a:pt x="10435" y="13509"/>
                      <a:pt x="10347" y="13865"/>
                      <a:pt x="10076" y="14030"/>
                    </a:cubicBezTo>
                    <a:lnTo>
                      <a:pt x="10073" y="14030"/>
                    </a:lnTo>
                    <a:cubicBezTo>
                      <a:pt x="9980" y="14087"/>
                      <a:pt x="9877" y="14114"/>
                      <a:pt x="9775" y="14114"/>
                    </a:cubicBezTo>
                    <a:cubicBezTo>
                      <a:pt x="9582" y="14114"/>
                      <a:pt x="9393" y="14016"/>
                      <a:pt x="9284" y="13840"/>
                    </a:cubicBezTo>
                    <a:lnTo>
                      <a:pt x="8480" y="12522"/>
                    </a:lnTo>
                    <a:lnTo>
                      <a:pt x="7673" y="13840"/>
                    </a:lnTo>
                    <a:cubicBezTo>
                      <a:pt x="7565" y="14018"/>
                      <a:pt x="7376" y="14115"/>
                      <a:pt x="7182" y="14115"/>
                    </a:cubicBezTo>
                    <a:cubicBezTo>
                      <a:pt x="7079" y="14115"/>
                      <a:pt x="6975" y="14088"/>
                      <a:pt x="6881" y="14030"/>
                    </a:cubicBezTo>
                    <a:cubicBezTo>
                      <a:pt x="6610" y="13862"/>
                      <a:pt x="6526" y="13509"/>
                      <a:pt x="6692" y="13238"/>
                    </a:cubicBezTo>
                    <a:lnTo>
                      <a:pt x="7987" y="11118"/>
                    </a:lnTo>
                    <a:cubicBezTo>
                      <a:pt x="8100" y="10933"/>
                      <a:pt x="8289" y="10841"/>
                      <a:pt x="8479" y="10841"/>
                    </a:cubicBezTo>
                    <a:close/>
                    <a:moveTo>
                      <a:pt x="8474" y="1"/>
                    </a:moveTo>
                    <a:cubicBezTo>
                      <a:pt x="3801" y="1"/>
                      <a:pt x="1" y="3840"/>
                      <a:pt x="1" y="8553"/>
                    </a:cubicBezTo>
                    <a:lnTo>
                      <a:pt x="1" y="11856"/>
                    </a:lnTo>
                    <a:cubicBezTo>
                      <a:pt x="1" y="12883"/>
                      <a:pt x="449" y="13862"/>
                      <a:pt x="1229" y="14530"/>
                    </a:cubicBezTo>
                    <a:lnTo>
                      <a:pt x="2934" y="16000"/>
                    </a:lnTo>
                    <a:lnTo>
                      <a:pt x="2934" y="18472"/>
                    </a:lnTo>
                    <a:cubicBezTo>
                      <a:pt x="2934" y="18788"/>
                      <a:pt x="3193" y="19047"/>
                      <a:pt x="3512" y="19047"/>
                    </a:cubicBezTo>
                    <a:lnTo>
                      <a:pt x="5183" y="19047"/>
                    </a:lnTo>
                    <a:lnTo>
                      <a:pt x="5183" y="16536"/>
                    </a:lnTo>
                    <a:cubicBezTo>
                      <a:pt x="5192" y="16222"/>
                      <a:pt x="5448" y="15975"/>
                      <a:pt x="5761" y="15975"/>
                    </a:cubicBezTo>
                    <a:cubicBezTo>
                      <a:pt x="6071" y="15975"/>
                      <a:pt x="6327" y="16222"/>
                      <a:pt x="6336" y="16536"/>
                    </a:cubicBezTo>
                    <a:lnTo>
                      <a:pt x="6336" y="19047"/>
                    </a:lnTo>
                    <a:lnTo>
                      <a:pt x="7905" y="19047"/>
                    </a:lnTo>
                    <a:lnTo>
                      <a:pt x="7905" y="16536"/>
                    </a:lnTo>
                    <a:cubicBezTo>
                      <a:pt x="7905" y="16219"/>
                      <a:pt x="8161" y="15960"/>
                      <a:pt x="8480" y="15960"/>
                    </a:cubicBezTo>
                    <a:cubicBezTo>
                      <a:pt x="8797" y="15960"/>
                      <a:pt x="9056" y="16219"/>
                      <a:pt x="9056" y="16536"/>
                    </a:cubicBezTo>
                    <a:lnTo>
                      <a:pt x="9056" y="19047"/>
                    </a:lnTo>
                    <a:lnTo>
                      <a:pt x="10624" y="19047"/>
                    </a:lnTo>
                    <a:lnTo>
                      <a:pt x="10624" y="16536"/>
                    </a:lnTo>
                    <a:cubicBezTo>
                      <a:pt x="10630" y="16222"/>
                      <a:pt x="10886" y="15975"/>
                      <a:pt x="11200" y="15975"/>
                    </a:cubicBezTo>
                    <a:cubicBezTo>
                      <a:pt x="11513" y="15975"/>
                      <a:pt x="11766" y="16222"/>
                      <a:pt x="11775" y="16536"/>
                    </a:cubicBezTo>
                    <a:lnTo>
                      <a:pt x="11775" y="19047"/>
                    </a:lnTo>
                    <a:lnTo>
                      <a:pt x="13449" y="19047"/>
                    </a:lnTo>
                    <a:cubicBezTo>
                      <a:pt x="13765" y="19044"/>
                      <a:pt x="14024" y="18788"/>
                      <a:pt x="14024" y="18469"/>
                    </a:cubicBezTo>
                    <a:lnTo>
                      <a:pt x="14024" y="15997"/>
                    </a:lnTo>
                    <a:lnTo>
                      <a:pt x="15729" y="14530"/>
                    </a:lnTo>
                    <a:cubicBezTo>
                      <a:pt x="16508" y="13859"/>
                      <a:pt x="16957" y="12883"/>
                      <a:pt x="16957" y="11853"/>
                    </a:cubicBezTo>
                    <a:lnTo>
                      <a:pt x="16957" y="8462"/>
                    </a:lnTo>
                    <a:cubicBezTo>
                      <a:pt x="16948" y="3786"/>
                      <a:pt x="13154" y="1"/>
                      <a:pt x="8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84" name="Google Shape;384;p38"/>
          <p:cNvGrpSpPr/>
          <p:nvPr/>
        </p:nvGrpSpPr>
        <p:grpSpPr>
          <a:xfrm>
            <a:off x="5640900" y="2790437"/>
            <a:ext cx="572700" cy="572700"/>
            <a:chOff x="5640900" y="2790437"/>
            <a:chExt cx="572700" cy="572700"/>
          </a:xfrm>
        </p:grpSpPr>
        <p:sp>
          <p:nvSpPr>
            <p:cNvPr id="385" name="Google Shape;385;p38"/>
            <p:cNvSpPr/>
            <p:nvPr/>
          </p:nvSpPr>
          <p:spPr>
            <a:xfrm>
              <a:off x="5640900" y="2790437"/>
              <a:ext cx="572700" cy="572700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38"/>
            <p:cNvGrpSpPr/>
            <p:nvPr/>
          </p:nvGrpSpPr>
          <p:grpSpPr>
            <a:xfrm>
              <a:off x="5757625" y="2907155"/>
              <a:ext cx="339253" cy="339253"/>
              <a:chOff x="2085525" y="4992125"/>
              <a:chExt cx="481825" cy="481825"/>
            </a:xfrm>
          </p:grpSpPr>
          <p:sp>
            <p:nvSpPr>
              <p:cNvPr id="387" name="Google Shape;387;p38"/>
              <p:cNvSpPr/>
              <p:nvPr/>
            </p:nvSpPr>
            <p:spPr>
              <a:xfrm>
                <a:off x="2244150" y="5152125"/>
                <a:ext cx="164500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6473" extrusionOk="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88" name="Google Shape;388;p38"/>
              <p:cNvSpPr/>
              <p:nvPr/>
            </p:nvSpPr>
            <p:spPr>
              <a:xfrm>
                <a:off x="208552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313" y="5263"/>
                    </a:moveTo>
                    <a:cubicBezTo>
                      <a:pt x="12748" y="5263"/>
                      <a:pt x="13183" y="5429"/>
                      <a:pt x="13515" y="5761"/>
                    </a:cubicBezTo>
                    <a:cubicBezTo>
                      <a:pt x="14174" y="6424"/>
                      <a:pt x="14171" y="7496"/>
                      <a:pt x="13509" y="8155"/>
                    </a:cubicBezTo>
                    <a:lnTo>
                      <a:pt x="12030" y="9637"/>
                    </a:lnTo>
                    <a:lnTo>
                      <a:pt x="13512" y="11118"/>
                    </a:lnTo>
                    <a:cubicBezTo>
                      <a:pt x="14174" y="11778"/>
                      <a:pt x="14177" y="12850"/>
                      <a:pt x="13515" y="13512"/>
                    </a:cubicBezTo>
                    <a:cubicBezTo>
                      <a:pt x="13184" y="13844"/>
                      <a:pt x="12749" y="14011"/>
                      <a:pt x="12315" y="14011"/>
                    </a:cubicBezTo>
                    <a:cubicBezTo>
                      <a:pt x="11883" y="14011"/>
                      <a:pt x="11451" y="13847"/>
                      <a:pt x="11121" y="13518"/>
                    </a:cubicBezTo>
                    <a:lnTo>
                      <a:pt x="9636" y="12088"/>
                    </a:lnTo>
                    <a:lnTo>
                      <a:pt x="8152" y="13518"/>
                    </a:lnTo>
                    <a:cubicBezTo>
                      <a:pt x="7822" y="13847"/>
                      <a:pt x="7390" y="14011"/>
                      <a:pt x="6958" y="14011"/>
                    </a:cubicBezTo>
                    <a:cubicBezTo>
                      <a:pt x="6523" y="14011"/>
                      <a:pt x="6087" y="13844"/>
                      <a:pt x="5755" y="13512"/>
                    </a:cubicBezTo>
                    <a:cubicBezTo>
                      <a:pt x="5095" y="12850"/>
                      <a:pt x="5098" y="11778"/>
                      <a:pt x="5761" y="11118"/>
                    </a:cubicBezTo>
                    <a:lnTo>
                      <a:pt x="7239" y="9637"/>
                    </a:lnTo>
                    <a:lnTo>
                      <a:pt x="5758" y="8155"/>
                    </a:lnTo>
                    <a:cubicBezTo>
                      <a:pt x="5095" y="7496"/>
                      <a:pt x="5092" y="6424"/>
                      <a:pt x="5755" y="5761"/>
                    </a:cubicBezTo>
                    <a:cubicBezTo>
                      <a:pt x="6085" y="5429"/>
                      <a:pt x="6519" y="5263"/>
                      <a:pt x="6954" y="5263"/>
                    </a:cubicBezTo>
                    <a:cubicBezTo>
                      <a:pt x="7386" y="5263"/>
                      <a:pt x="7818" y="5428"/>
                      <a:pt x="8149" y="5758"/>
                    </a:cubicBezTo>
                    <a:lnTo>
                      <a:pt x="9633" y="7188"/>
                    </a:lnTo>
                    <a:lnTo>
                      <a:pt x="11118" y="5758"/>
                    </a:lnTo>
                    <a:cubicBezTo>
                      <a:pt x="11448" y="5428"/>
                      <a:pt x="11881" y="5263"/>
                      <a:pt x="12313" y="5263"/>
                    </a:cubicBezTo>
                    <a:close/>
                    <a:moveTo>
                      <a:pt x="9636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2" y="4686"/>
                      <a:pt x="0" y="7098"/>
                      <a:pt x="0" y="9637"/>
                    </a:cubicBezTo>
                    <a:cubicBezTo>
                      <a:pt x="0" y="12175"/>
                      <a:pt x="1012" y="14587"/>
                      <a:pt x="2849" y="16424"/>
                    </a:cubicBezTo>
                    <a:cubicBezTo>
                      <a:pt x="4686" y="18261"/>
                      <a:pt x="7095" y="19273"/>
                      <a:pt x="9636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61" y="14587"/>
                      <a:pt x="19272" y="12175"/>
                      <a:pt x="19272" y="9637"/>
                    </a:cubicBezTo>
                    <a:cubicBezTo>
                      <a:pt x="19272" y="7098"/>
                      <a:pt x="18261" y="4686"/>
                      <a:pt x="16421" y="2849"/>
                    </a:cubicBezTo>
                    <a:cubicBezTo>
                      <a:pt x="14584" y="1012"/>
                      <a:pt x="12175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89" name="Google Shape;389;p38"/>
          <p:cNvGrpSpPr/>
          <p:nvPr/>
        </p:nvGrpSpPr>
        <p:grpSpPr>
          <a:xfrm>
            <a:off x="6991950" y="2790437"/>
            <a:ext cx="572700" cy="572700"/>
            <a:chOff x="6991950" y="2790437"/>
            <a:chExt cx="572700" cy="572700"/>
          </a:xfrm>
        </p:grpSpPr>
        <p:sp>
          <p:nvSpPr>
            <p:cNvPr id="390" name="Google Shape;390;p38"/>
            <p:cNvSpPr/>
            <p:nvPr/>
          </p:nvSpPr>
          <p:spPr>
            <a:xfrm>
              <a:off x="6991950" y="2790437"/>
              <a:ext cx="572700" cy="572700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" name="Google Shape;391;p38"/>
            <p:cNvGrpSpPr/>
            <p:nvPr/>
          </p:nvGrpSpPr>
          <p:grpSpPr>
            <a:xfrm>
              <a:off x="7103240" y="2900003"/>
              <a:ext cx="363316" cy="315437"/>
              <a:chOff x="6218300" y="4416175"/>
              <a:chExt cx="516000" cy="448000"/>
            </a:xfrm>
          </p:grpSpPr>
          <p:sp>
            <p:nvSpPr>
              <p:cNvPr id="392" name="Google Shape;392;p38"/>
              <p:cNvSpPr/>
              <p:nvPr/>
            </p:nvSpPr>
            <p:spPr>
              <a:xfrm>
                <a:off x="6462150" y="4525375"/>
                <a:ext cx="28250" cy="141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650" extrusionOk="0">
                    <a:moveTo>
                      <a:pt x="566" y="1"/>
                    </a:moveTo>
                    <a:cubicBezTo>
                      <a:pt x="253" y="1"/>
                      <a:pt x="0" y="254"/>
                      <a:pt x="0" y="567"/>
                    </a:cubicBezTo>
                    <a:lnTo>
                      <a:pt x="0" y="5087"/>
                    </a:lnTo>
                    <a:cubicBezTo>
                      <a:pt x="0" y="5397"/>
                      <a:pt x="253" y="5650"/>
                      <a:pt x="566" y="5650"/>
                    </a:cubicBezTo>
                    <a:cubicBezTo>
                      <a:pt x="877" y="5650"/>
                      <a:pt x="1130" y="5397"/>
                      <a:pt x="1130" y="5087"/>
                    </a:cubicBezTo>
                    <a:lnTo>
                      <a:pt x="1130" y="567"/>
                    </a:lnTo>
                    <a:cubicBezTo>
                      <a:pt x="1130" y="254"/>
                      <a:pt x="877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3" name="Google Shape;393;p38"/>
              <p:cNvSpPr/>
              <p:nvPr/>
            </p:nvSpPr>
            <p:spPr>
              <a:xfrm>
                <a:off x="6218300" y="4416175"/>
                <a:ext cx="516000" cy="448000"/>
              </a:xfrm>
              <a:custGeom>
                <a:avLst/>
                <a:gdLst/>
                <a:ahLst/>
                <a:cxnLst/>
                <a:rect l="l" t="t" r="r" b="b"/>
                <a:pathLst>
                  <a:path w="20640" h="17920" extrusionOk="0">
                    <a:moveTo>
                      <a:pt x="10320" y="3240"/>
                    </a:moveTo>
                    <a:cubicBezTo>
                      <a:pt x="11254" y="3240"/>
                      <a:pt x="12013" y="3998"/>
                      <a:pt x="12013" y="4935"/>
                    </a:cubicBezTo>
                    <a:lnTo>
                      <a:pt x="12013" y="9452"/>
                    </a:lnTo>
                    <a:cubicBezTo>
                      <a:pt x="12013" y="10385"/>
                      <a:pt x="11254" y="11144"/>
                      <a:pt x="10320" y="11144"/>
                    </a:cubicBezTo>
                    <a:cubicBezTo>
                      <a:pt x="9384" y="11144"/>
                      <a:pt x="8625" y="10385"/>
                      <a:pt x="8625" y="9452"/>
                    </a:cubicBezTo>
                    <a:lnTo>
                      <a:pt x="8625" y="4935"/>
                    </a:lnTo>
                    <a:cubicBezTo>
                      <a:pt x="8625" y="3998"/>
                      <a:pt x="9384" y="3240"/>
                      <a:pt x="10320" y="3240"/>
                    </a:cubicBezTo>
                    <a:close/>
                    <a:moveTo>
                      <a:pt x="10320" y="12274"/>
                    </a:moveTo>
                    <a:cubicBezTo>
                      <a:pt x="10538" y="12274"/>
                      <a:pt x="10758" y="12316"/>
                      <a:pt x="10968" y="12403"/>
                    </a:cubicBezTo>
                    <a:cubicBezTo>
                      <a:pt x="11600" y="12665"/>
                      <a:pt x="12013" y="13282"/>
                      <a:pt x="12013" y="13969"/>
                    </a:cubicBezTo>
                    <a:cubicBezTo>
                      <a:pt x="12013" y="14902"/>
                      <a:pt x="11254" y="15661"/>
                      <a:pt x="10320" y="15661"/>
                    </a:cubicBezTo>
                    <a:cubicBezTo>
                      <a:pt x="9634" y="15661"/>
                      <a:pt x="9017" y="15248"/>
                      <a:pt x="8755" y="14616"/>
                    </a:cubicBezTo>
                    <a:cubicBezTo>
                      <a:pt x="8493" y="13984"/>
                      <a:pt x="8637" y="13255"/>
                      <a:pt x="9122" y="12770"/>
                    </a:cubicBezTo>
                    <a:cubicBezTo>
                      <a:pt x="9446" y="12446"/>
                      <a:pt x="9880" y="12274"/>
                      <a:pt x="10320" y="12274"/>
                    </a:cubicBezTo>
                    <a:close/>
                    <a:moveTo>
                      <a:pt x="10319" y="1"/>
                    </a:moveTo>
                    <a:cubicBezTo>
                      <a:pt x="9352" y="1"/>
                      <a:pt x="8386" y="487"/>
                      <a:pt x="7848" y="1460"/>
                    </a:cubicBezTo>
                    <a:lnTo>
                      <a:pt x="1040" y="13731"/>
                    </a:lnTo>
                    <a:cubicBezTo>
                      <a:pt x="1" y="15613"/>
                      <a:pt x="1359" y="17919"/>
                      <a:pt x="3509" y="17919"/>
                    </a:cubicBezTo>
                    <a:lnTo>
                      <a:pt x="17129" y="17919"/>
                    </a:lnTo>
                    <a:cubicBezTo>
                      <a:pt x="19279" y="17919"/>
                      <a:pt x="20640" y="15616"/>
                      <a:pt x="19598" y="13731"/>
                    </a:cubicBezTo>
                    <a:lnTo>
                      <a:pt x="12790" y="1460"/>
                    </a:lnTo>
                    <a:cubicBezTo>
                      <a:pt x="12252" y="487"/>
                      <a:pt x="11286" y="1"/>
                      <a:pt x="10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4" name="Google Shape;394;p38"/>
              <p:cNvSpPr/>
              <p:nvPr/>
            </p:nvSpPr>
            <p:spPr>
              <a:xfrm>
                <a:off x="6462150" y="4751225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3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7" y="1130"/>
                      <a:pt x="1130" y="877"/>
                      <a:pt x="1130" y="567"/>
                    </a:cubicBezTo>
                    <a:cubicBezTo>
                      <a:pt x="1130" y="253"/>
                      <a:pt x="877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cxnSp>
        <p:nvCxnSpPr>
          <p:cNvPr id="395" name="Google Shape;395;p38"/>
          <p:cNvCxnSpPr>
            <a:stCxn id="359" idx="0"/>
          </p:cNvCxnSpPr>
          <p:nvPr/>
        </p:nvCxnSpPr>
        <p:spPr>
          <a:xfrm rot="10800000">
            <a:off x="1874100" y="2589137"/>
            <a:ext cx="0" cy="201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6" name="Google Shape;396;p38"/>
          <p:cNvCxnSpPr/>
          <p:nvPr/>
        </p:nvCxnSpPr>
        <p:spPr>
          <a:xfrm rot="10800000">
            <a:off x="4576800" y="2598737"/>
            <a:ext cx="0" cy="191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7" name="Google Shape;397;p38"/>
          <p:cNvCxnSpPr/>
          <p:nvPr/>
        </p:nvCxnSpPr>
        <p:spPr>
          <a:xfrm rot="10800000">
            <a:off x="7284900" y="2598737"/>
            <a:ext cx="0" cy="191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8" name="Google Shape;398;p38"/>
          <p:cNvCxnSpPr/>
          <p:nvPr/>
        </p:nvCxnSpPr>
        <p:spPr>
          <a:xfrm>
            <a:off x="5948400" y="3360737"/>
            <a:ext cx="0" cy="191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9" name="Google Shape;399;p38"/>
          <p:cNvCxnSpPr/>
          <p:nvPr/>
        </p:nvCxnSpPr>
        <p:spPr>
          <a:xfrm>
            <a:off x="3245700" y="3360737"/>
            <a:ext cx="0" cy="191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6" name="TextBox 5"/>
          <p:cNvSpPr txBox="1"/>
          <p:nvPr/>
        </p:nvSpPr>
        <p:spPr>
          <a:xfrm>
            <a:off x="2168531" y="68977"/>
            <a:ext cx="4904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" sz="5400" dirty="0">
                <a:solidFill>
                  <a:srgbClr val="11253A"/>
                </a:solidFill>
                <a:latin typeface="Amatic" panose="02000803000000000000" pitchFamily="2" charset="0"/>
              </a:rPr>
              <a:t>How to play?</a:t>
            </a:r>
            <a:endParaRPr lang="en-US" sz="5400" b="1" dirty="0">
              <a:solidFill>
                <a:srgbClr val="11253A"/>
              </a:solidFill>
              <a:highlight>
                <a:schemeClr val="dk1"/>
              </a:highlight>
              <a:latin typeface="Amatic" panose="02000803000000000000" pitchFamily="2" charset="0"/>
            </a:endParaRPr>
          </a:p>
        </p:txBody>
      </p:sp>
      <p:grpSp>
        <p:nvGrpSpPr>
          <p:cNvPr id="61" name="Grupo 60"/>
          <p:cNvGrpSpPr/>
          <p:nvPr/>
        </p:nvGrpSpPr>
        <p:grpSpPr>
          <a:xfrm>
            <a:off x="-2722638" y="2821454"/>
            <a:ext cx="2451977" cy="1317931"/>
            <a:chOff x="5281992" y="5381552"/>
            <a:chExt cx="2326466" cy="1317931"/>
          </a:xfrm>
        </p:grpSpPr>
        <p:sp>
          <p:nvSpPr>
            <p:cNvPr id="62" name="TextBox 5"/>
            <p:cNvSpPr txBox="1"/>
            <p:nvPr/>
          </p:nvSpPr>
          <p:spPr>
            <a:xfrm>
              <a:off x="5281992" y="6299373"/>
              <a:ext cx="2326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2000" b="1" dirty="0" smtClean="0">
                  <a:solidFill>
                    <a:srgbClr val="11253A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Content 2</a:t>
              </a:r>
              <a:endParaRPr lang="en-US" sz="2000" b="1" dirty="0">
                <a:solidFill>
                  <a:srgbClr val="11253A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63" name="TextBox 5"/>
            <p:cNvSpPr txBox="1"/>
            <p:nvPr/>
          </p:nvSpPr>
          <p:spPr>
            <a:xfrm>
              <a:off x="5281992" y="5381552"/>
              <a:ext cx="23264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2000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sz="2000" b="1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sz="2000" dirty="0"/>
                <a:t>You can describe the topic of this section </a:t>
              </a:r>
              <a:r>
                <a:rPr lang="en-US" sz="2000" dirty="0" smtClean="0"/>
                <a:t>here.</a:t>
              </a:r>
              <a:endParaRPr lang="en-US" sz="2000" dirty="0">
                <a:highlight>
                  <a:schemeClr val="dk1"/>
                </a:highlight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2284587" y="3665722"/>
            <a:ext cx="2038478" cy="1147414"/>
            <a:chOff x="5281992" y="5065135"/>
            <a:chExt cx="2326466" cy="1147414"/>
          </a:xfrm>
        </p:grpSpPr>
        <p:sp>
          <p:nvSpPr>
            <p:cNvPr id="65" name="TextBox 5"/>
            <p:cNvSpPr txBox="1"/>
            <p:nvPr/>
          </p:nvSpPr>
          <p:spPr>
            <a:xfrm>
              <a:off x="5281992" y="5065135"/>
              <a:ext cx="2326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1600" b="1" dirty="0" smtClean="0">
                  <a:solidFill>
                    <a:srgbClr val="11253A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Content 2</a:t>
              </a:r>
              <a:endParaRPr lang="en-US" sz="1600" b="1" dirty="0">
                <a:solidFill>
                  <a:srgbClr val="11253A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66" name="TextBox 5"/>
            <p:cNvSpPr txBox="1"/>
            <p:nvPr/>
          </p:nvSpPr>
          <p:spPr>
            <a:xfrm>
              <a:off x="5281992" y="5381552"/>
              <a:ext cx="23264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1600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sz="1600" b="1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sz="1600" dirty="0"/>
                <a:t>You can describe the topic of this section </a:t>
              </a:r>
              <a:r>
                <a:rPr lang="en-US" sz="1600" dirty="0" smtClean="0"/>
                <a:t>here.</a:t>
              </a:r>
              <a:endParaRPr lang="en-US" sz="1600" dirty="0">
                <a:highlight>
                  <a:schemeClr val="dk1"/>
                </a:highlight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4965898" y="3631741"/>
            <a:ext cx="2038478" cy="1147414"/>
            <a:chOff x="5281992" y="5065135"/>
            <a:chExt cx="2326466" cy="1147414"/>
          </a:xfrm>
        </p:grpSpPr>
        <p:sp>
          <p:nvSpPr>
            <p:cNvPr id="68" name="TextBox 5"/>
            <p:cNvSpPr txBox="1"/>
            <p:nvPr/>
          </p:nvSpPr>
          <p:spPr>
            <a:xfrm>
              <a:off x="5281992" y="5065135"/>
              <a:ext cx="2326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1600" b="1" dirty="0" smtClean="0">
                  <a:solidFill>
                    <a:srgbClr val="11253A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Content 2</a:t>
              </a:r>
              <a:endParaRPr lang="en-US" sz="1600" b="1" dirty="0">
                <a:solidFill>
                  <a:srgbClr val="11253A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69" name="TextBox 5"/>
            <p:cNvSpPr txBox="1"/>
            <p:nvPr/>
          </p:nvSpPr>
          <p:spPr>
            <a:xfrm>
              <a:off x="5281992" y="5381552"/>
              <a:ext cx="23264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1600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sz="1600" b="1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sz="1600" dirty="0"/>
                <a:t>You can describe the topic of this section </a:t>
              </a:r>
              <a:r>
                <a:rPr lang="en-US" sz="1600" dirty="0" smtClean="0"/>
                <a:t>here.</a:t>
              </a:r>
              <a:endParaRPr lang="en-US" sz="1600" dirty="0">
                <a:highlight>
                  <a:schemeClr val="dk1"/>
                </a:highlight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662158" y="1375337"/>
            <a:ext cx="2468589" cy="1122485"/>
            <a:chOff x="5281992" y="5381552"/>
            <a:chExt cx="2342228" cy="1122485"/>
          </a:xfrm>
        </p:grpSpPr>
        <p:sp>
          <p:nvSpPr>
            <p:cNvPr id="71" name="TextBox 5"/>
            <p:cNvSpPr txBox="1"/>
            <p:nvPr/>
          </p:nvSpPr>
          <p:spPr>
            <a:xfrm>
              <a:off x="5297754" y="6165483"/>
              <a:ext cx="2326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1600" b="1" dirty="0" smtClean="0">
                  <a:solidFill>
                    <a:srgbClr val="11253A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Content 2</a:t>
              </a:r>
              <a:endParaRPr lang="en-US" sz="1600" b="1" dirty="0">
                <a:solidFill>
                  <a:srgbClr val="11253A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72" name="TextBox 5"/>
            <p:cNvSpPr txBox="1"/>
            <p:nvPr/>
          </p:nvSpPr>
          <p:spPr>
            <a:xfrm>
              <a:off x="5281992" y="5381552"/>
              <a:ext cx="23264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1600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sz="1600" b="1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sz="1600" dirty="0"/>
                <a:t>You can describe the topic of this section </a:t>
              </a:r>
              <a:r>
                <a:rPr lang="en-US" sz="1600" dirty="0" smtClean="0"/>
                <a:t>here.</a:t>
              </a:r>
              <a:endParaRPr lang="en-US" sz="1600" dirty="0">
                <a:highlight>
                  <a:schemeClr val="dk1"/>
                </a:highlight>
              </a:endParaRPr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3361567" y="1395679"/>
            <a:ext cx="2468589" cy="1122485"/>
            <a:chOff x="5281992" y="5381552"/>
            <a:chExt cx="2342228" cy="1122485"/>
          </a:xfrm>
        </p:grpSpPr>
        <p:sp>
          <p:nvSpPr>
            <p:cNvPr id="74" name="TextBox 5"/>
            <p:cNvSpPr txBox="1"/>
            <p:nvPr/>
          </p:nvSpPr>
          <p:spPr>
            <a:xfrm>
              <a:off x="5297754" y="6165483"/>
              <a:ext cx="2326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1600" b="1" dirty="0" smtClean="0">
                  <a:solidFill>
                    <a:srgbClr val="11253A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Content 2</a:t>
              </a:r>
              <a:endParaRPr lang="en-US" sz="1600" b="1" dirty="0">
                <a:solidFill>
                  <a:srgbClr val="11253A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75" name="TextBox 5"/>
            <p:cNvSpPr txBox="1"/>
            <p:nvPr/>
          </p:nvSpPr>
          <p:spPr>
            <a:xfrm>
              <a:off x="5281992" y="5381552"/>
              <a:ext cx="23264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1600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sz="1600" b="1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sz="1600" dirty="0"/>
                <a:t>You can describe the topic of this section </a:t>
              </a:r>
              <a:r>
                <a:rPr lang="en-US" sz="1600" dirty="0" smtClean="0"/>
                <a:t>here.</a:t>
              </a:r>
              <a:endParaRPr lang="en-US" sz="1600" dirty="0">
                <a:highlight>
                  <a:schemeClr val="dk1"/>
                </a:highlight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6040640" y="1327160"/>
            <a:ext cx="2468589" cy="1122485"/>
            <a:chOff x="5281992" y="5381552"/>
            <a:chExt cx="2342228" cy="1122485"/>
          </a:xfrm>
        </p:grpSpPr>
        <p:sp>
          <p:nvSpPr>
            <p:cNvPr id="77" name="TextBox 5"/>
            <p:cNvSpPr txBox="1"/>
            <p:nvPr/>
          </p:nvSpPr>
          <p:spPr>
            <a:xfrm>
              <a:off x="5297754" y="6165483"/>
              <a:ext cx="2326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1600" b="1" dirty="0" smtClean="0">
                  <a:solidFill>
                    <a:srgbClr val="11253A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Content 2</a:t>
              </a:r>
              <a:endParaRPr lang="en-US" sz="1600" b="1" dirty="0">
                <a:solidFill>
                  <a:srgbClr val="11253A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78" name="TextBox 5"/>
            <p:cNvSpPr txBox="1"/>
            <p:nvPr/>
          </p:nvSpPr>
          <p:spPr>
            <a:xfrm>
              <a:off x="5281992" y="5381552"/>
              <a:ext cx="23264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1600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sz="1600" b="1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sz="1600" dirty="0"/>
                <a:t>You can describe the topic of this section </a:t>
              </a:r>
              <a:r>
                <a:rPr lang="en-US" sz="1600" dirty="0" smtClean="0"/>
                <a:t>here.</a:t>
              </a:r>
              <a:endParaRPr lang="en-US" sz="1600" dirty="0">
                <a:highlight>
                  <a:schemeClr val="dk1"/>
                </a:highlight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9"/>
          <p:cNvSpPr txBox="1">
            <a:spLocks noGrp="1"/>
          </p:cNvSpPr>
          <p:nvPr>
            <p:ph type="subTitle" idx="1"/>
          </p:nvPr>
        </p:nvSpPr>
        <p:spPr>
          <a:xfrm>
            <a:off x="2189400" y="1317325"/>
            <a:ext cx="4765200" cy="28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dk1"/>
                </a:highlight>
              </a:rPr>
              <a:t>Players should refrain from talking when not voting and should, most preferably, turn off their mic</a:t>
            </a:r>
            <a:endParaRPr>
              <a:highlight>
                <a:schemeClr val="dk1"/>
              </a:highlight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1"/>
              </a:highlight>
            </a:endParaRPr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Crew members should play more individually, or it becomes impossible to win as a liar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1"/>
              </a:highlight>
            </a:endParaRPr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dk1"/>
                </a:highlight>
              </a:rPr>
              <a:t>Argue with everyone, but always remember that it is just a game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562634" y="42635"/>
            <a:ext cx="8194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" sz="4400" dirty="0" smtClean="0">
                <a:solidFill>
                  <a:srgbClr val="11253A"/>
                </a:solidFill>
                <a:latin typeface="Amatic" panose="02000803000000000000" pitchFamily="2" charset="0"/>
              </a:rPr>
              <a:t>EVERYONE MUST FOLLOW THESE RULES!</a:t>
            </a:r>
            <a:endParaRPr lang="en-US" sz="4400" b="1" dirty="0">
              <a:solidFill>
                <a:srgbClr val="11253A"/>
              </a:solidFill>
              <a:highlight>
                <a:schemeClr val="dk1"/>
              </a:highlight>
              <a:latin typeface="Amatic" panose="020008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615" y="3004419"/>
            <a:ext cx="1631250" cy="174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57" y="1537935"/>
            <a:ext cx="2508750" cy="340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Elipse 198"/>
          <p:cNvSpPr/>
          <p:nvPr/>
        </p:nvSpPr>
        <p:spPr>
          <a:xfrm>
            <a:off x="2548563" y="1890563"/>
            <a:ext cx="3650591" cy="2978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TextBox 5"/>
          <p:cNvSpPr txBox="1"/>
          <p:nvPr/>
        </p:nvSpPr>
        <p:spPr>
          <a:xfrm>
            <a:off x="1558607" y="1191808"/>
            <a:ext cx="5838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solidFill>
                  <a:srgbClr val="60EF01"/>
                </a:solidFill>
              </a:rPr>
              <a:t>Objective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C00000"/>
                </a:solidFill>
              </a:rPr>
              <a:t>Kill off the crew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7" name="TextBox 5"/>
          <p:cNvSpPr txBox="1"/>
          <p:nvPr/>
        </p:nvSpPr>
        <p:spPr>
          <a:xfrm>
            <a:off x="676283" y="2148337"/>
            <a:ext cx="170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altLang="ko-KR" sz="1200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There</a:t>
            </a:r>
            <a:r>
              <a:rPr lang="en-US" altLang="ko-KR" sz="1200" b="1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 </a:t>
            </a:r>
            <a:r>
              <a:rPr lang="en-US" sz="1200" dirty="0"/>
              <a:t>You can describe the topic of this section </a:t>
            </a:r>
            <a:r>
              <a:rPr lang="en-US" sz="1200" dirty="0" smtClean="0"/>
              <a:t>here.</a:t>
            </a:r>
            <a:endParaRPr lang="en-US" sz="1200" dirty="0">
              <a:highlight>
                <a:schemeClr val="dk1"/>
              </a:highlight>
            </a:endParaRPr>
          </a:p>
        </p:txBody>
      </p:sp>
      <p:sp>
        <p:nvSpPr>
          <p:cNvPr id="48" name="TextBox 5"/>
          <p:cNvSpPr txBox="1"/>
          <p:nvPr/>
        </p:nvSpPr>
        <p:spPr>
          <a:xfrm>
            <a:off x="695440" y="3641395"/>
            <a:ext cx="170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altLang="ko-KR" sz="1200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There</a:t>
            </a:r>
            <a:r>
              <a:rPr lang="en-US" altLang="ko-KR" sz="1200" b="1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 </a:t>
            </a:r>
            <a:r>
              <a:rPr lang="en-US" sz="1200" dirty="0"/>
              <a:t>You can describe the topic of this section </a:t>
            </a:r>
            <a:r>
              <a:rPr lang="en-US" sz="1200" dirty="0" smtClean="0"/>
              <a:t>here.</a:t>
            </a:r>
            <a:endParaRPr lang="en-US" sz="1200" dirty="0">
              <a:highlight>
                <a:schemeClr val="dk1"/>
              </a:highlight>
            </a:endParaRPr>
          </a:p>
        </p:txBody>
      </p:sp>
      <p:sp>
        <p:nvSpPr>
          <p:cNvPr id="49" name="TextBox 5"/>
          <p:cNvSpPr txBox="1"/>
          <p:nvPr/>
        </p:nvSpPr>
        <p:spPr>
          <a:xfrm>
            <a:off x="6671921" y="2142655"/>
            <a:ext cx="170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altLang="ko-KR" sz="1200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There</a:t>
            </a:r>
            <a:r>
              <a:rPr lang="en-US" altLang="ko-KR" sz="1200" b="1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 </a:t>
            </a:r>
            <a:r>
              <a:rPr lang="en-US" sz="1200" dirty="0"/>
              <a:t>You can describe the topic of this section </a:t>
            </a:r>
            <a:r>
              <a:rPr lang="en-US" sz="1200" dirty="0" smtClean="0"/>
              <a:t>here.</a:t>
            </a:r>
            <a:endParaRPr lang="en-US" sz="1200" dirty="0">
              <a:highlight>
                <a:schemeClr val="dk1"/>
              </a:highlight>
            </a:endParaRPr>
          </a:p>
        </p:txBody>
      </p:sp>
      <p:sp>
        <p:nvSpPr>
          <p:cNvPr id="50" name="TextBox 5"/>
          <p:cNvSpPr txBox="1"/>
          <p:nvPr/>
        </p:nvSpPr>
        <p:spPr>
          <a:xfrm>
            <a:off x="6719823" y="3666950"/>
            <a:ext cx="170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altLang="ko-KR" sz="1200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There</a:t>
            </a:r>
            <a:r>
              <a:rPr lang="en-US" altLang="ko-KR" sz="1200" b="1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 </a:t>
            </a:r>
            <a:r>
              <a:rPr lang="en-US" sz="1200" dirty="0"/>
              <a:t>You can describe the topic of this section </a:t>
            </a:r>
            <a:r>
              <a:rPr lang="en-US" sz="1200" dirty="0" smtClean="0"/>
              <a:t>here.</a:t>
            </a:r>
            <a:endParaRPr lang="en-US" sz="1200" dirty="0">
              <a:highlight>
                <a:schemeClr val="dk1"/>
              </a:highligh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35" y="1836376"/>
            <a:ext cx="2329006" cy="30872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253" y="3665044"/>
            <a:ext cx="1217390" cy="1203938"/>
          </a:xfrm>
          <a:prstGeom prst="rect">
            <a:avLst/>
          </a:prstGeom>
        </p:spPr>
      </p:pic>
      <p:grpSp>
        <p:nvGrpSpPr>
          <p:cNvPr id="194" name="Grupo 193"/>
          <p:cNvGrpSpPr/>
          <p:nvPr/>
        </p:nvGrpSpPr>
        <p:grpSpPr>
          <a:xfrm>
            <a:off x="7264679" y="2952393"/>
            <a:ext cx="702686" cy="700246"/>
            <a:chOff x="1365251" y="5035551"/>
            <a:chExt cx="914400" cy="91122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365251" y="5035551"/>
              <a:ext cx="914400" cy="911225"/>
            </a:xfrm>
            <a:custGeom>
              <a:avLst/>
              <a:gdLst>
                <a:gd name="T0" fmla="*/ 22 w 243"/>
                <a:gd name="T1" fmla="*/ 193 h 240"/>
                <a:gd name="T2" fmla="*/ 23 w 243"/>
                <a:gd name="T3" fmla="*/ 172 h 240"/>
                <a:gd name="T4" fmla="*/ 17 w 243"/>
                <a:gd name="T5" fmla="*/ 167 h 240"/>
                <a:gd name="T6" fmla="*/ 12 w 243"/>
                <a:gd name="T7" fmla="*/ 149 h 240"/>
                <a:gd name="T8" fmla="*/ 8 w 243"/>
                <a:gd name="T9" fmla="*/ 113 h 240"/>
                <a:gd name="T10" fmla="*/ 2 w 243"/>
                <a:gd name="T11" fmla="*/ 102 h 240"/>
                <a:gd name="T12" fmla="*/ 11 w 243"/>
                <a:gd name="T13" fmla="*/ 92 h 240"/>
                <a:gd name="T14" fmla="*/ 17 w 243"/>
                <a:gd name="T15" fmla="*/ 91 h 240"/>
                <a:gd name="T16" fmla="*/ 27 w 243"/>
                <a:gd name="T17" fmla="*/ 73 h 240"/>
                <a:gd name="T18" fmla="*/ 5 w 243"/>
                <a:gd name="T19" fmla="*/ 28 h 240"/>
                <a:gd name="T20" fmla="*/ 5 w 243"/>
                <a:gd name="T21" fmla="*/ 12 h 240"/>
                <a:gd name="T22" fmla="*/ 21 w 243"/>
                <a:gd name="T23" fmla="*/ 11 h 240"/>
                <a:gd name="T24" fmla="*/ 43 w 243"/>
                <a:gd name="T25" fmla="*/ 27 h 240"/>
                <a:gd name="T26" fmla="*/ 56 w 243"/>
                <a:gd name="T27" fmla="*/ 21 h 240"/>
                <a:gd name="T28" fmla="*/ 59 w 243"/>
                <a:gd name="T29" fmla="*/ 11 h 240"/>
                <a:gd name="T30" fmla="*/ 78 w 243"/>
                <a:gd name="T31" fmla="*/ 9 h 240"/>
                <a:gd name="T32" fmla="*/ 88 w 243"/>
                <a:gd name="T33" fmla="*/ 11 h 240"/>
                <a:gd name="T34" fmla="*/ 98 w 243"/>
                <a:gd name="T35" fmla="*/ 8 h 240"/>
                <a:gd name="T36" fmla="*/ 112 w 243"/>
                <a:gd name="T37" fmla="*/ 5 h 240"/>
                <a:gd name="T38" fmla="*/ 128 w 243"/>
                <a:gd name="T39" fmla="*/ 14 h 240"/>
                <a:gd name="T40" fmla="*/ 129 w 243"/>
                <a:gd name="T41" fmla="*/ 23 h 240"/>
                <a:gd name="T42" fmla="*/ 133 w 243"/>
                <a:gd name="T43" fmla="*/ 37 h 240"/>
                <a:gd name="T44" fmla="*/ 152 w 243"/>
                <a:gd name="T45" fmla="*/ 36 h 240"/>
                <a:gd name="T46" fmla="*/ 180 w 243"/>
                <a:gd name="T47" fmla="*/ 11 h 240"/>
                <a:gd name="T48" fmla="*/ 201 w 243"/>
                <a:gd name="T49" fmla="*/ 6 h 240"/>
                <a:gd name="T50" fmla="*/ 203 w 243"/>
                <a:gd name="T51" fmla="*/ 25 h 240"/>
                <a:gd name="T52" fmla="*/ 197 w 243"/>
                <a:gd name="T53" fmla="*/ 48 h 240"/>
                <a:gd name="T54" fmla="*/ 212 w 243"/>
                <a:gd name="T55" fmla="*/ 64 h 240"/>
                <a:gd name="T56" fmla="*/ 226 w 243"/>
                <a:gd name="T57" fmla="*/ 62 h 240"/>
                <a:gd name="T58" fmla="*/ 238 w 243"/>
                <a:gd name="T59" fmla="*/ 67 h 240"/>
                <a:gd name="T60" fmla="*/ 236 w 243"/>
                <a:gd name="T61" fmla="*/ 80 h 240"/>
                <a:gd name="T62" fmla="*/ 225 w 243"/>
                <a:gd name="T63" fmla="*/ 92 h 240"/>
                <a:gd name="T64" fmla="*/ 226 w 243"/>
                <a:gd name="T65" fmla="*/ 132 h 240"/>
                <a:gd name="T66" fmla="*/ 237 w 243"/>
                <a:gd name="T67" fmla="*/ 145 h 240"/>
                <a:gd name="T68" fmla="*/ 230 w 243"/>
                <a:gd name="T69" fmla="*/ 165 h 240"/>
                <a:gd name="T70" fmla="*/ 221 w 243"/>
                <a:gd name="T71" fmla="*/ 177 h 240"/>
                <a:gd name="T72" fmla="*/ 219 w 243"/>
                <a:gd name="T73" fmla="*/ 181 h 240"/>
                <a:gd name="T74" fmla="*/ 212 w 243"/>
                <a:gd name="T75" fmla="*/ 215 h 240"/>
                <a:gd name="T76" fmla="*/ 194 w 243"/>
                <a:gd name="T77" fmla="*/ 233 h 240"/>
                <a:gd name="T78" fmla="*/ 163 w 243"/>
                <a:gd name="T79" fmla="*/ 231 h 240"/>
                <a:gd name="T80" fmla="*/ 126 w 243"/>
                <a:gd name="T81" fmla="*/ 229 h 240"/>
                <a:gd name="T82" fmla="*/ 112 w 243"/>
                <a:gd name="T83" fmla="*/ 233 h 240"/>
                <a:gd name="T84" fmla="*/ 99 w 243"/>
                <a:gd name="T85" fmla="*/ 233 h 240"/>
                <a:gd name="T86" fmla="*/ 85 w 243"/>
                <a:gd name="T87" fmla="*/ 230 h 240"/>
                <a:gd name="T88" fmla="*/ 50 w 243"/>
                <a:gd name="T89" fmla="*/ 230 h 240"/>
                <a:gd name="T90" fmla="*/ 45 w 243"/>
                <a:gd name="T91" fmla="*/ 231 h 240"/>
                <a:gd name="T92" fmla="*/ 23 w 243"/>
                <a:gd name="T93" fmla="*/ 218 h 240"/>
                <a:gd name="T94" fmla="*/ 23 w 243"/>
                <a:gd name="T95" fmla="*/ 193 h 240"/>
                <a:gd name="T96" fmla="*/ 22 w 243"/>
                <a:gd name="T97" fmla="*/ 19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3" h="240">
                  <a:moveTo>
                    <a:pt x="22" y="193"/>
                  </a:moveTo>
                  <a:cubicBezTo>
                    <a:pt x="22" y="186"/>
                    <a:pt x="22" y="179"/>
                    <a:pt x="23" y="172"/>
                  </a:cubicBezTo>
                  <a:cubicBezTo>
                    <a:pt x="23" y="166"/>
                    <a:pt x="19" y="168"/>
                    <a:pt x="17" y="167"/>
                  </a:cubicBezTo>
                  <a:cubicBezTo>
                    <a:pt x="8" y="163"/>
                    <a:pt x="6" y="157"/>
                    <a:pt x="12" y="149"/>
                  </a:cubicBezTo>
                  <a:cubicBezTo>
                    <a:pt x="26" y="132"/>
                    <a:pt x="26" y="128"/>
                    <a:pt x="8" y="113"/>
                  </a:cubicBezTo>
                  <a:cubicBezTo>
                    <a:pt x="4" y="110"/>
                    <a:pt x="1" y="107"/>
                    <a:pt x="2" y="102"/>
                  </a:cubicBezTo>
                  <a:cubicBezTo>
                    <a:pt x="3" y="97"/>
                    <a:pt x="7" y="94"/>
                    <a:pt x="11" y="92"/>
                  </a:cubicBezTo>
                  <a:cubicBezTo>
                    <a:pt x="13" y="91"/>
                    <a:pt x="15" y="92"/>
                    <a:pt x="17" y="91"/>
                  </a:cubicBezTo>
                  <a:cubicBezTo>
                    <a:pt x="30" y="89"/>
                    <a:pt x="32" y="85"/>
                    <a:pt x="27" y="73"/>
                  </a:cubicBezTo>
                  <a:cubicBezTo>
                    <a:pt x="21" y="58"/>
                    <a:pt x="15" y="42"/>
                    <a:pt x="5" y="28"/>
                  </a:cubicBezTo>
                  <a:cubicBezTo>
                    <a:pt x="1" y="22"/>
                    <a:pt x="0" y="17"/>
                    <a:pt x="5" y="12"/>
                  </a:cubicBezTo>
                  <a:cubicBezTo>
                    <a:pt x="10" y="7"/>
                    <a:pt x="15" y="7"/>
                    <a:pt x="21" y="11"/>
                  </a:cubicBezTo>
                  <a:cubicBezTo>
                    <a:pt x="29" y="16"/>
                    <a:pt x="35" y="23"/>
                    <a:pt x="43" y="27"/>
                  </a:cubicBezTo>
                  <a:cubicBezTo>
                    <a:pt x="51" y="31"/>
                    <a:pt x="54" y="29"/>
                    <a:pt x="56" y="21"/>
                  </a:cubicBezTo>
                  <a:cubicBezTo>
                    <a:pt x="57" y="18"/>
                    <a:pt x="57" y="14"/>
                    <a:pt x="59" y="11"/>
                  </a:cubicBezTo>
                  <a:cubicBezTo>
                    <a:pt x="63" y="2"/>
                    <a:pt x="72" y="1"/>
                    <a:pt x="78" y="9"/>
                  </a:cubicBezTo>
                  <a:cubicBezTo>
                    <a:pt x="81" y="14"/>
                    <a:pt x="83" y="18"/>
                    <a:pt x="88" y="11"/>
                  </a:cubicBezTo>
                  <a:cubicBezTo>
                    <a:pt x="91" y="8"/>
                    <a:pt x="95" y="8"/>
                    <a:pt x="98" y="8"/>
                  </a:cubicBezTo>
                  <a:cubicBezTo>
                    <a:pt x="103" y="9"/>
                    <a:pt x="108" y="9"/>
                    <a:pt x="112" y="5"/>
                  </a:cubicBezTo>
                  <a:cubicBezTo>
                    <a:pt x="118" y="1"/>
                    <a:pt x="126" y="6"/>
                    <a:pt x="128" y="14"/>
                  </a:cubicBezTo>
                  <a:cubicBezTo>
                    <a:pt x="129" y="17"/>
                    <a:pt x="129" y="20"/>
                    <a:pt x="129" y="23"/>
                  </a:cubicBezTo>
                  <a:cubicBezTo>
                    <a:pt x="129" y="28"/>
                    <a:pt x="127" y="34"/>
                    <a:pt x="133" y="37"/>
                  </a:cubicBezTo>
                  <a:cubicBezTo>
                    <a:pt x="139" y="40"/>
                    <a:pt x="146" y="40"/>
                    <a:pt x="152" y="36"/>
                  </a:cubicBezTo>
                  <a:cubicBezTo>
                    <a:pt x="162" y="29"/>
                    <a:pt x="172" y="21"/>
                    <a:pt x="180" y="11"/>
                  </a:cubicBezTo>
                  <a:cubicBezTo>
                    <a:pt x="186" y="4"/>
                    <a:pt x="193" y="0"/>
                    <a:pt x="201" y="6"/>
                  </a:cubicBezTo>
                  <a:cubicBezTo>
                    <a:pt x="208" y="10"/>
                    <a:pt x="206" y="17"/>
                    <a:pt x="203" y="25"/>
                  </a:cubicBezTo>
                  <a:cubicBezTo>
                    <a:pt x="200" y="32"/>
                    <a:pt x="198" y="40"/>
                    <a:pt x="197" y="48"/>
                  </a:cubicBezTo>
                  <a:cubicBezTo>
                    <a:pt x="196" y="59"/>
                    <a:pt x="200" y="63"/>
                    <a:pt x="212" y="64"/>
                  </a:cubicBezTo>
                  <a:cubicBezTo>
                    <a:pt x="217" y="64"/>
                    <a:pt x="221" y="63"/>
                    <a:pt x="226" y="62"/>
                  </a:cubicBezTo>
                  <a:cubicBezTo>
                    <a:pt x="231" y="61"/>
                    <a:pt x="236" y="62"/>
                    <a:pt x="238" y="67"/>
                  </a:cubicBezTo>
                  <a:cubicBezTo>
                    <a:pt x="241" y="72"/>
                    <a:pt x="240" y="76"/>
                    <a:pt x="236" y="80"/>
                  </a:cubicBezTo>
                  <a:cubicBezTo>
                    <a:pt x="232" y="84"/>
                    <a:pt x="229" y="88"/>
                    <a:pt x="225" y="92"/>
                  </a:cubicBezTo>
                  <a:cubicBezTo>
                    <a:pt x="214" y="108"/>
                    <a:pt x="213" y="112"/>
                    <a:pt x="226" y="132"/>
                  </a:cubicBezTo>
                  <a:cubicBezTo>
                    <a:pt x="229" y="137"/>
                    <a:pt x="233" y="141"/>
                    <a:pt x="237" y="145"/>
                  </a:cubicBezTo>
                  <a:cubicBezTo>
                    <a:pt x="243" y="154"/>
                    <a:pt x="241" y="163"/>
                    <a:pt x="230" y="165"/>
                  </a:cubicBezTo>
                  <a:cubicBezTo>
                    <a:pt x="223" y="166"/>
                    <a:pt x="216" y="167"/>
                    <a:pt x="221" y="177"/>
                  </a:cubicBezTo>
                  <a:cubicBezTo>
                    <a:pt x="221" y="178"/>
                    <a:pt x="220" y="180"/>
                    <a:pt x="219" y="181"/>
                  </a:cubicBezTo>
                  <a:cubicBezTo>
                    <a:pt x="206" y="190"/>
                    <a:pt x="212" y="204"/>
                    <a:pt x="212" y="215"/>
                  </a:cubicBezTo>
                  <a:cubicBezTo>
                    <a:pt x="212" y="231"/>
                    <a:pt x="208" y="232"/>
                    <a:pt x="194" y="233"/>
                  </a:cubicBezTo>
                  <a:cubicBezTo>
                    <a:pt x="183" y="234"/>
                    <a:pt x="173" y="231"/>
                    <a:pt x="163" y="231"/>
                  </a:cubicBezTo>
                  <a:cubicBezTo>
                    <a:pt x="151" y="232"/>
                    <a:pt x="138" y="239"/>
                    <a:pt x="126" y="229"/>
                  </a:cubicBezTo>
                  <a:cubicBezTo>
                    <a:pt x="122" y="226"/>
                    <a:pt x="116" y="229"/>
                    <a:pt x="112" y="233"/>
                  </a:cubicBezTo>
                  <a:cubicBezTo>
                    <a:pt x="107" y="239"/>
                    <a:pt x="103" y="240"/>
                    <a:pt x="99" y="233"/>
                  </a:cubicBezTo>
                  <a:cubicBezTo>
                    <a:pt x="95" y="228"/>
                    <a:pt x="90" y="228"/>
                    <a:pt x="85" y="230"/>
                  </a:cubicBezTo>
                  <a:cubicBezTo>
                    <a:pt x="73" y="233"/>
                    <a:pt x="61" y="237"/>
                    <a:pt x="50" y="230"/>
                  </a:cubicBezTo>
                  <a:cubicBezTo>
                    <a:pt x="48" y="228"/>
                    <a:pt x="46" y="230"/>
                    <a:pt x="45" y="231"/>
                  </a:cubicBezTo>
                  <a:cubicBezTo>
                    <a:pt x="30" y="237"/>
                    <a:pt x="24" y="234"/>
                    <a:pt x="23" y="218"/>
                  </a:cubicBezTo>
                  <a:cubicBezTo>
                    <a:pt x="22" y="210"/>
                    <a:pt x="23" y="201"/>
                    <a:pt x="23" y="193"/>
                  </a:cubicBezTo>
                  <a:cubicBezTo>
                    <a:pt x="23" y="193"/>
                    <a:pt x="23" y="193"/>
                    <a:pt x="22" y="193"/>
                  </a:cubicBezTo>
                  <a:close/>
                </a:path>
              </a:pathLst>
            </a:custGeom>
            <a:solidFill>
              <a:srgbClr val="37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389063" y="5059363"/>
              <a:ext cx="876300" cy="860425"/>
            </a:xfrm>
            <a:custGeom>
              <a:avLst/>
              <a:gdLst>
                <a:gd name="T0" fmla="*/ 32 w 233"/>
                <a:gd name="T1" fmla="*/ 160 h 227"/>
                <a:gd name="T2" fmla="*/ 39 w 233"/>
                <a:gd name="T3" fmla="*/ 158 h 227"/>
                <a:gd name="T4" fmla="*/ 19 w 233"/>
                <a:gd name="T5" fmla="*/ 156 h 227"/>
                <a:gd name="T6" fmla="*/ 9 w 233"/>
                <a:gd name="T7" fmla="*/ 154 h 227"/>
                <a:gd name="T8" fmla="*/ 12 w 233"/>
                <a:gd name="T9" fmla="*/ 144 h 227"/>
                <a:gd name="T10" fmla="*/ 7 w 233"/>
                <a:gd name="T11" fmla="*/ 105 h 227"/>
                <a:gd name="T12" fmla="*/ 1 w 233"/>
                <a:gd name="T13" fmla="*/ 96 h 227"/>
                <a:gd name="T14" fmla="*/ 11 w 233"/>
                <a:gd name="T15" fmla="*/ 90 h 227"/>
                <a:gd name="T16" fmla="*/ 25 w 233"/>
                <a:gd name="T17" fmla="*/ 63 h 227"/>
                <a:gd name="T18" fmla="*/ 3 w 233"/>
                <a:gd name="T19" fmla="*/ 17 h 227"/>
                <a:gd name="T20" fmla="*/ 2 w 233"/>
                <a:gd name="T21" fmla="*/ 9 h 227"/>
                <a:gd name="T22" fmla="*/ 12 w 233"/>
                <a:gd name="T23" fmla="*/ 8 h 227"/>
                <a:gd name="T24" fmla="*/ 35 w 233"/>
                <a:gd name="T25" fmla="*/ 25 h 227"/>
                <a:gd name="T26" fmla="*/ 54 w 233"/>
                <a:gd name="T27" fmla="*/ 16 h 227"/>
                <a:gd name="T28" fmla="*/ 56 w 233"/>
                <a:gd name="T29" fmla="*/ 10 h 227"/>
                <a:gd name="T30" fmla="*/ 62 w 233"/>
                <a:gd name="T31" fmla="*/ 2 h 227"/>
                <a:gd name="T32" fmla="*/ 70 w 233"/>
                <a:gd name="T33" fmla="*/ 8 h 227"/>
                <a:gd name="T34" fmla="*/ 84 w 233"/>
                <a:gd name="T35" fmla="*/ 11 h 227"/>
                <a:gd name="T36" fmla="*/ 87 w 233"/>
                <a:gd name="T37" fmla="*/ 8 h 227"/>
                <a:gd name="T38" fmla="*/ 111 w 233"/>
                <a:gd name="T39" fmla="*/ 3 h 227"/>
                <a:gd name="T40" fmla="*/ 118 w 233"/>
                <a:gd name="T41" fmla="*/ 9 h 227"/>
                <a:gd name="T42" fmla="*/ 118 w 233"/>
                <a:gd name="T43" fmla="*/ 18 h 227"/>
                <a:gd name="T44" fmla="*/ 124 w 233"/>
                <a:gd name="T45" fmla="*/ 35 h 227"/>
                <a:gd name="T46" fmla="*/ 148 w 233"/>
                <a:gd name="T47" fmla="*/ 34 h 227"/>
                <a:gd name="T48" fmla="*/ 179 w 233"/>
                <a:gd name="T49" fmla="*/ 8 h 227"/>
                <a:gd name="T50" fmla="*/ 193 w 233"/>
                <a:gd name="T51" fmla="*/ 4 h 227"/>
                <a:gd name="T52" fmla="*/ 192 w 233"/>
                <a:gd name="T53" fmla="*/ 16 h 227"/>
                <a:gd name="T54" fmla="*/ 187 w 233"/>
                <a:gd name="T55" fmla="*/ 38 h 227"/>
                <a:gd name="T56" fmla="*/ 217 w 233"/>
                <a:gd name="T57" fmla="*/ 62 h 227"/>
                <a:gd name="T58" fmla="*/ 229 w 233"/>
                <a:gd name="T59" fmla="*/ 63 h 227"/>
                <a:gd name="T60" fmla="*/ 224 w 233"/>
                <a:gd name="T61" fmla="*/ 73 h 227"/>
                <a:gd name="T62" fmla="*/ 223 w 233"/>
                <a:gd name="T63" fmla="*/ 138 h 227"/>
                <a:gd name="T64" fmla="*/ 218 w 233"/>
                <a:gd name="T65" fmla="*/ 155 h 227"/>
                <a:gd name="T66" fmla="*/ 203 w 233"/>
                <a:gd name="T67" fmla="*/ 161 h 227"/>
                <a:gd name="T68" fmla="*/ 202 w 233"/>
                <a:gd name="T69" fmla="*/ 178 h 227"/>
                <a:gd name="T70" fmla="*/ 200 w 233"/>
                <a:gd name="T71" fmla="*/ 186 h 227"/>
                <a:gd name="T72" fmla="*/ 201 w 233"/>
                <a:gd name="T73" fmla="*/ 212 h 227"/>
                <a:gd name="T74" fmla="*/ 197 w 233"/>
                <a:gd name="T75" fmla="*/ 223 h 227"/>
                <a:gd name="T76" fmla="*/ 180 w 233"/>
                <a:gd name="T77" fmla="*/ 221 h 227"/>
                <a:gd name="T78" fmla="*/ 167 w 233"/>
                <a:gd name="T79" fmla="*/ 212 h 227"/>
                <a:gd name="T80" fmla="*/ 164 w 233"/>
                <a:gd name="T81" fmla="*/ 210 h 227"/>
                <a:gd name="T82" fmla="*/ 145 w 233"/>
                <a:gd name="T83" fmla="*/ 215 h 227"/>
                <a:gd name="T84" fmla="*/ 122 w 233"/>
                <a:gd name="T85" fmla="*/ 217 h 227"/>
                <a:gd name="T86" fmla="*/ 105 w 233"/>
                <a:gd name="T87" fmla="*/ 222 h 227"/>
                <a:gd name="T88" fmla="*/ 94 w 233"/>
                <a:gd name="T89" fmla="*/ 222 h 227"/>
                <a:gd name="T90" fmla="*/ 79 w 233"/>
                <a:gd name="T91" fmla="*/ 219 h 227"/>
                <a:gd name="T92" fmla="*/ 49 w 233"/>
                <a:gd name="T93" fmla="*/ 221 h 227"/>
                <a:gd name="T94" fmla="*/ 50 w 233"/>
                <a:gd name="T95" fmla="*/ 217 h 227"/>
                <a:gd name="T96" fmla="*/ 45 w 233"/>
                <a:gd name="T97" fmla="*/ 203 h 227"/>
                <a:gd name="T98" fmla="*/ 44 w 233"/>
                <a:gd name="T99" fmla="*/ 186 h 227"/>
                <a:gd name="T100" fmla="*/ 43 w 233"/>
                <a:gd name="T101" fmla="*/ 167 h 227"/>
                <a:gd name="T102" fmla="*/ 32 w 233"/>
                <a:gd name="T103" fmla="*/ 1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3" h="227">
                  <a:moveTo>
                    <a:pt x="32" y="160"/>
                  </a:moveTo>
                  <a:cubicBezTo>
                    <a:pt x="34" y="160"/>
                    <a:pt x="36" y="159"/>
                    <a:pt x="39" y="158"/>
                  </a:cubicBezTo>
                  <a:cubicBezTo>
                    <a:pt x="32" y="153"/>
                    <a:pt x="26" y="155"/>
                    <a:pt x="19" y="156"/>
                  </a:cubicBezTo>
                  <a:cubicBezTo>
                    <a:pt x="16" y="157"/>
                    <a:pt x="11" y="158"/>
                    <a:pt x="9" y="154"/>
                  </a:cubicBezTo>
                  <a:cubicBezTo>
                    <a:pt x="5" y="149"/>
                    <a:pt x="10" y="147"/>
                    <a:pt x="12" y="144"/>
                  </a:cubicBezTo>
                  <a:cubicBezTo>
                    <a:pt x="26" y="128"/>
                    <a:pt x="24" y="118"/>
                    <a:pt x="7" y="105"/>
                  </a:cubicBezTo>
                  <a:cubicBezTo>
                    <a:pt x="4" y="103"/>
                    <a:pt x="0" y="101"/>
                    <a:pt x="1" y="96"/>
                  </a:cubicBezTo>
                  <a:cubicBezTo>
                    <a:pt x="3" y="92"/>
                    <a:pt x="7" y="91"/>
                    <a:pt x="11" y="90"/>
                  </a:cubicBezTo>
                  <a:cubicBezTo>
                    <a:pt x="29" y="87"/>
                    <a:pt x="32" y="80"/>
                    <a:pt x="25" y="63"/>
                  </a:cubicBezTo>
                  <a:cubicBezTo>
                    <a:pt x="18" y="48"/>
                    <a:pt x="12" y="32"/>
                    <a:pt x="3" y="17"/>
                  </a:cubicBezTo>
                  <a:cubicBezTo>
                    <a:pt x="1" y="15"/>
                    <a:pt x="0" y="11"/>
                    <a:pt x="2" y="9"/>
                  </a:cubicBezTo>
                  <a:cubicBezTo>
                    <a:pt x="5" y="6"/>
                    <a:pt x="9" y="6"/>
                    <a:pt x="12" y="8"/>
                  </a:cubicBezTo>
                  <a:cubicBezTo>
                    <a:pt x="20" y="14"/>
                    <a:pt x="27" y="20"/>
                    <a:pt x="35" y="25"/>
                  </a:cubicBezTo>
                  <a:cubicBezTo>
                    <a:pt x="45" y="31"/>
                    <a:pt x="52" y="28"/>
                    <a:pt x="54" y="16"/>
                  </a:cubicBezTo>
                  <a:cubicBezTo>
                    <a:pt x="55" y="14"/>
                    <a:pt x="55" y="12"/>
                    <a:pt x="56" y="10"/>
                  </a:cubicBezTo>
                  <a:cubicBezTo>
                    <a:pt x="57" y="7"/>
                    <a:pt x="57" y="3"/>
                    <a:pt x="62" y="2"/>
                  </a:cubicBezTo>
                  <a:cubicBezTo>
                    <a:pt x="66" y="2"/>
                    <a:pt x="68" y="4"/>
                    <a:pt x="70" y="8"/>
                  </a:cubicBezTo>
                  <a:cubicBezTo>
                    <a:pt x="73" y="17"/>
                    <a:pt x="77" y="19"/>
                    <a:pt x="84" y="11"/>
                  </a:cubicBezTo>
                  <a:cubicBezTo>
                    <a:pt x="84" y="9"/>
                    <a:pt x="86" y="8"/>
                    <a:pt x="87" y="8"/>
                  </a:cubicBezTo>
                  <a:cubicBezTo>
                    <a:pt x="95" y="7"/>
                    <a:pt x="104" y="11"/>
                    <a:pt x="111" y="3"/>
                  </a:cubicBezTo>
                  <a:cubicBezTo>
                    <a:pt x="113" y="1"/>
                    <a:pt x="117" y="5"/>
                    <a:pt x="118" y="9"/>
                  </a:cubicBezTo>
                  <a:cubicBezTo>
                    <a:pt x="118" y="12"/>
                    <a:pt x="118" y="15"/>
                    <a:pt x="118" y="18"/>
                  </a:cubicBezTo>
                  <a:cubicBezTo>
                    <a:pt x="118" y="24"/>
                    <a:pt x="117" y="31"/>
                    <a:pt x="124" y="35"/>
                  </a:cubicBezTo>
                  <a:cubicBezTo>
                    <a:pt x="132" y="39"/>
                    <a:pt x="140" y="39"/>
                    <a:pt x="148" y="34"/>
                  </a:cubicBezTo>
                  <a:cubicBezTo>
                    <a:pt x="160" y="27"/>
                    <a:pt x="169" y="17"/>
                    <a:pt x="179" y="8"/>
                  </a:cubicBezTo>
                  <a:cubicBezTo>
                    <a:pt x="183" y="3"/>
                    <a:pt x="188" y="0"/>
                    <a:pt x="193" y="4"/>
                  </a:cubicBezTo>
                  <a:cubicBezTo>
                    <a:pt x="198" y="7"/>
                    <a:pt x="194" y="12"/>
                    <a:pt x="192" y="16"/>
                  </a:cubicBezTo>
                  <a:cubicBezTo>
                    <a:pt x="190" y="23"/>
                    <a:pt x="188" y="31"/>
                    <a:pt x="187" y="38"/>
                  </a:cubicBezTo>
                  <a:cubicBezTo>
                    <a:pt x="184" y="57"/>
                    <a:pt x="196" y="66"/>
                    <a:pt x="217" y="62"/>
                  </a:cubicBezTo>
                  <a:cubicBezTo>
                    <a:pt x="222" y="61"/>
                    <a:pt x="226" y="58"/>
                    <a:pt x="229" y="63"/>
                  </a:cubicBezTo>
                  <a:cubicBezTo>
                    <a:pt x="231" y="68"/>
                    <a:pt x="227" y="70"/>
                    <a:pt x="224" y="73"/>
                  </a:cubicBezTo>
                  <a:cubicBezTo>
                    <a:pt x="201" y="99"/>
                    <a:pt x="200" y="110"/>
                    <a:pt x="223" y="138"/>
                  </a:cubicBezTo>
                  <a:cubicBezTo>
                    <a:pt x="233" y="150"/>
                    <a:pt x="233" y="151"/>
                    <a:pt x="218" y="155"/>
                  </a:cubicBezTo>
                  <a:cubicBezTo>
                    <a:pt x="213" y="156"/>
                    <a:pt x="209" y="158"/>
                    <a:pt x="203" y="161"/>
                  </a:cubicBezTo>
                  <a:cubicBezTo>
                    <a:pt x="210" y="167"/>
                    <a:pt x="215" y="173"/>
                    <a:pt x="202" y="178"/>
                  </a:cubicBezTo>
                  <a:cubicBezTo>
                    <a:pt x="198" y="179"/>
                    <a:pt x="200" y="183"/>
                    <a:pt x="200" y="186"/>
                  </a:cubicBezTo>
                  <a:cubicBezTo>
                    <a:pt x="200" y="195"/>
                    <a:pt x="201" y="204"/>
                    <a:pt x="201" y="212"/>
                  </a:cubicBezTo>
                  <a:cubicBezTo>
                    <a:pt x="202" y="217"/>
                    <a:pt x="201" y="220"/>
                    <a:pt x="197" y="223"/>
                  </a:cubicBezTo>
                  <a:cubicBezTo>
                    <a:pt x="191" y="226"/>
                    <a:pt x="188" y="214"/>
                    <a:pt x="180" y="221"/>
                  </a:cubicBezTo>
                  <a:cubicBezTo>
                    <a:pt x="174" y="227"/>
                    <a:pt x="171" y="217"/>
                    <a:pt x="167" y="212"/>
                  </a:cubicBezTo>
                  <a:cubicBezTo>
                    <a:pt x="166" y="212"/>
                    <a:pt x="165" y="211"/>
                    <a:pt x="164" y="210"/>
                  </a:cubicBezTo>
                  <a:cubicBezTo>
                    <a:pt x="158" y="226"/>
                    <a:pt x="156" y="226"/>
                    <a:pt x="145" y="215"/>
                  </a:cubicBezTo>
                  <a:cubicBezTo>
                    <a:pt x="136" y="225"/>
                    <a:pt x="132" y="225"/>
                    <a:pt x="122" y="217"/>
                  </a:cubicBezTo>
                  <a:cubicBezTo>
                    <a:pt x="116" y="213"/>
                    <a:pt x="110" y="219"/>
                    <a:pt x="105" y="222"/>
                  </a:cubicBezTo>
                  <a:cubicBezTo>
                    <a:pt x="101" y="225"/>
                    <a:pt x="96" y="226"/>
                    <a:pt x="94" y="222"/>
                  </a:cubicBezTo>
                  <a:cubicBezTo>
                    <a:pt x="90" y="214"/>
                    <a:pt x="84" y="218"/>
                    <a:pt x="79" y="219"/>
                  </a:cubicBezTo>
                  <a:cubicBezTo>
                    <a:pt x="69" y="222"/>
                    <a:pt x="59" y="225"/>
                    <a:pt x="49" y="221"/>
                  </a:cubicBezTo>
                  <a:cubicBezTo>
                    <a:pt x="48" y="219"/>
                    <a:pt x="49" y="218"/>
                    <a:pt x="50" y="217"/>
                  </a:cubicBezTo>
                  <a:cubicBezTo>
                    <a:pt x="53" y="211"/>
                    <a:pt x="48" y="207"/>
                    <a:pt x="45" y="203"/>
                  </a:cubicBezTo>
                  <a:cubicBezTo>
                    <a:pt x="41" y="197"/>
                    <a:pt x="40" y="193"/>
                    <a:pt x="44" y="186"/>
                  </a:cubicBezTo>
                  <a:cubicBezTo>
                    <a:pt x="49" y="180"/>
                    <a:pt x="49" y="173"/>
                    <a:pt x="43" y="167"/>
                  </a:cubicBezTo>
                  <a:cubicBezTo>
                    <a:pt x="40" y="164"/>
                    <a:pt x="33" y="167"/>
                    <a:pt x="32" y="160"/>
                  </a:cubicBezTo>
                  <a:close/>
                </a:path>
              </a:pathLst>
            </a:custGeom>
            <a:solidFill>
              <a:srgbClr val="F7E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463676" y="5662613"/>
              <a:ext cx="131763" cy="246062"/>
            </a:xfrm>
            <a:custGeom>
              <a:avLst/>
              <a:gdLst>
                <a:gd name="T0" fmla="*/ 12 w 35"/>
                <a:gd name="T1" fmla="*/ 1 h 65"/>
                <a:gd name="T2" fmla="*/ 26 w 35"/>
                <a:gd name="T3" fmla="*/ 6 h 65"/>
                <a:gd name="T4" fmla="*/ 25 w 35"/>
                <a:gd name="T5" fmla="*/ 6 h 65"/>
                <a:gd name="T6" fmla="*/ 8 w 35"/>
                <a:gd name="T7" fmla="*/ 32 h 65"/>
                <a:gd name="T8" fmla="*/ 8 w 35"/>
                <a:gd name="T9" fmla="*/ 49 h 65"/>
                <a:gd name="T10" fmla="*/ 15 w 35"/>
                <a:gd name="T11" fmla="*/ 37 h 65"/>
                <a:gd name="T12" fmla="*/ 26 w 35"/>
                <a:gd name="T13" fmla="*/ 44 h 65"/>
                <a:gd name="T14" fmla="*/ 31 w 35"/>
                <a:gd name="T15" fmla="*/ 60 h 65"/>
                <a:gd name="T16" fmla="*/ 29 w 35"/>
                <a:gd name="T17" fmla="*/ 62 h 65"/>
                <a:gd name="T18" fmla="*/ 17 w 35"/>
                <a:gd name="T19" fmla="*/ 47 h 65"/>
                <a:gd name="T20" fmla="*/ 17 w 35"/>
                <a:gd name="T21" fmla="*/ 58 h 65"/>
                <a:gd name="T22" fmla="*/ 11 w 35"/>
                <a:gd name="T23" fmla="*/ 65 h 65"/>
                <a:gd name="T24" fmla="*/ 2 w 35"/>
                <a:gd name="T25" fmla="*/ 59 h 65"/>
                <a:gd name="T26" fmla="*/ 0 w 35"/>
                <a:gd name="T27" fmla="*/ 11 h 65"/>
                <a:gd name="T28" fmla="*/ 12 w 35"/>
                <a:gd name="T2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65">
                  <a:moveTo>
                    <a:pt x="12" y="1"/>
                  </a:moveTo>
                  <a:cubicBezTo>
                    <a:pt x="16" y="5"/>
                    <a:pt x="23" y="0"/>
                    <a:pt x="26" y="6"/>
                  </a:cubicBezTo>
                  <a:cubicBezTo>
                    <a:pt x="26" y="6"/>
                    <a:pt x="25" y="6"/>
                    <a:pt x="25" y="6"/>
                  </a:cubicBezTo>
                  <a:cubicBezTo>
                    <a:pt x="8" y="13"/>
                    <a:pt x="8" y="13"/>
                    <a:pt x="8" y="32"/>
                  </a:cubicBezTo>
                  <a:cubicBezTo>
                    <a:pt x="8" y="38"/>
                    <a:pt x="8" y="43"/>
                    <a:pt x="8" y="49"/>
                  </a:cubicBezTo>
                  <a:cubicBezTo>
                    <a:pt x="9" y="44"/>
                    <a:pt x="8" y="39"/>
                    <a:pt x="15" y="37"/>
                  </a:cubicBezTo>
                  <a:cubicBezTo>
                    <a:pt x="20" y="36"/>
                    <a:pt x="24" y="40"/>
                    <a:pt x="26" y="44"/>
                  </a:cubicBezTo>
                  <a:cubicBezTo>
                    <a:pt x="29" y="49"/>
                    <a:pt x="35" y="53"/>
                    <a:pt x="31" y="60"/>
                  </a:cubicBezTo>
                  <a:cubicBezTo>
                    <a:pt x="30" y="61"/>
                    <a:pt x="29" y="61"/>
                    <a:pt x="29" y="62"/>
                  </a:cubicBezTo>
                  <a:cubicBezTo>
                    <a:pt x="24" y="58"/>
                    <a:pt x="25" y="50"/>
                    <a:pt x="17" y="47"/>
                  </a:cubicBezTo>
                  <a:cubicBezTo>
                    <a:pt x="17" y="51"/>
                    <a:pt x="17" y="54"/>
                    <a:pt x="17" y="58"/>
                  </a:cubicBezTo>
                  <a:cubicBezTo>
                    <a:pt x="17" y="62"/>
                    <a:pt x="15" y="64"/>
                    <a:pt x="11" y="65"/>
                  </a:cubicBezTo>
                  <a:cubicBezTo>
                    <a:pt x="6" y="65"/>
                    <a:pt x="2" y="64"/>
                    <a:pt x="2" y="59"/>
                  </a:cubicBezTo>
                  <a:cubicBezTo>
                    <a:pt x="1" y="43"/>
                    <a:pt x="0" y="27"/>
                    <a:pt x="0" y="11"/>
                  </a:cubicBezTo>
                  <a:cubicBezTo>
                    <a:pt x="0" y="5"/>
                    <a:pt x="6" y="1"/>
                    <a:pt x="12" y="1"/>
                  </a:cubicBezTo>
                  <a:close/>
                </a:path>
              </a:pathLst>
            </a:custGeom>
            <a:solidFill>
              <a:srgbClr val="D6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497013" y="5108575"/>
              <a:ext cx="684213" cy="606425"/>
            </a:xfrm>
            <a:custGeom>
              <a:avLst/>
              <a:gdLst>
                <a:gd name="T0" fmla="*/ 169 w 182"/>
                <a:gd name="T1" fmla="*/ 104 h 160"/>
                <a:gd name="T2" fmla="*/ 176 w 182"/>
                <a:gd name="T3" fmla="*/ 116 h 160"/>
                <a:gd name="T4" fmla="*/ 170 w 182"/>
                <a:gd name="T5" fmla="*/ 141 h 160"/>
                <a:gd name="T6" fmla="*/ 164 w 182"/>
                <a:gd name="T7" fmla="*/ 148 h 160"/>
                <a:gd name="T8" fmla="*/ 141 w 182"/>
                <a:gd name="T9" fmla="*/ 152 h 160"/>
                <a:gd name="T10" fmla="*/ 119 w 182"/>
                <a:gd name="T11" fmla="*/ 154 h 160"/>
                <a:gd name="T12" fmla="*/ 106 w 182"/>
                <a:gd name="T13" fmla="*/ 147 h 160"/>
                <a:gd name="T14" fmla="*/ 98 w 182"/>
                <a:gd name="T15" fmla="*/ 135 h 160"/>
                <a:gd name="T16" fmla="*/ 87 w 182"/>
                <a:gd name="T17" fmla="*/ 131 h 160"/>
                <a:gd name="T18" fmla="*/ 16 w 182"/>
                <a:gd name="T19" fmla="*/ 131 h 160"/>
                <a:gd name="T20" fmla="*/ 7 w 182"/>
                <a:gd name="T21" fmla="*/ 134 h 160"/>
                <a:gd name="T22" fmla="*/ 4 w 182"/>
                <a:gd name="T23" fmla="*/ 135 h 160"/>
                <a:gd name="T24" fmla="*/ 0 w 182"/>
                <a:gd name="T25" fmla="*/ 125 h 160"/>
                <a:gd name="T26" fmla="*/ 35 w 182"/>
                <a:gd name="T27" fmla="*/ 26 h 160"/>
                <a:gd name="T28" fmla="*/ 45 w 182"/>
                <a:gd name="T29" fmla="*/ 16 h 160"/>
                <a:gd name="T30" fmla="*/ 62 w 182"/>
                <a:gd name="T31" fmla="*/ 0 h 160"/>
                <a:gd name="T32" fmla="*/ 65 w 182"/>
                <a:gd name="T33" fmla="*/ 18 h 160"/>
                <a:gd name="T34" fmla="*/ 73 w 182"/>
                <a:gd name="T35" fmla="*/ 36 h 160"/>
                <a:gd name="T36" fmla="*/ 78 w 182"/>
                <a:gd name="T37" fmla="*/ 46 h 160"/>
                <a:gd name="T38" fmla="*/ 94 w 182"/>
                <a:gd name="T39" fmla="*/ 63 h 160"/>
                <a:gd name="T40" fmla="*/ 100 w 182"/>
                <a:gd name="T41" fmla="*/ 66 h 160"/>
                <a:gd name="T42" fmla="*/ 126 w 182"/>
                <a:gd name="T43" fmla="*/ 78 h 160"/>
                <a:gd name="T44" fmla="*/ 154 w 182"/>
                <a:gd name="T45" fmla="*/ 92 h 160"/>
                <a:gd name="T46" fmla="*/ 169 w 182"/>
                <a:gd name="T47" fmla="*/ 10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2" h="160">
                  <a:moveTo>
                    <a:pt x="169" y="104"/>
                  </a:moveTo>
                  <a:cubicBezTo>
                    <a:pt x="171" y="108"/>
                    <a:pt x="174" y="112"/>
                    <a:pt x="176" y="116"/>
                  </a:cubicBezTo>
                  <a:cubicBezTo>
                    <a:pt x="182" y="126"/>
                    <a:pt x="173" y="133"/>
                    <a:pt x="170" y="141"/>
                  </a:cubicBezTo>
                  <a:cubicBezTo>
                    <a:pt x="168" y="144"/>
                    <a:pt x="166" y="146"/>
                    <a:pt x="164" y="148"/>
                  </a:cubicBezTo>
                  <a:cubicBezTo>
                    <a:pt x="157" y="155"/>
                    <a:pt x="149" y="153"/>
                    <a:pt x="141" y="152"/>
                  </a:cubicBezTo>
                  <a:cubicBezTo>
                    <a:pt x="133" y="150"/>
                    <a:pt x="126" y="149"/>
                    <a:pt x="119" y="154"/>
                  </a:cubicBezTo>
                  <a:cubicBezTo>
                    <a:pt x="111" y="160"/>
                    <a:pt x="107" y="155"/>
                    <a:pt x="106" y="147"/>
                  </a:cubicBezTo>
                  <a:cubicBezTo>
                    <a:pt x="108" y="140"/>
                    <a:pt x="106" y="135"/>
                    <a:pt x="98" y="135"/>
                  </a:cubicBezTo>
                  <a:cubicBezTo>
                    <a:pt x="94" y="135"/>
                    <a:pt x="90" y="133"/>
                    <a:pt x="87" y="131"/>
                  </a:cubicBezTo>
                  <a:cubicBezTo>
                    <a:pt x="63" y="114"/>
                    <a:pt x="40" y="118"/>
                    <a:pt x="16" y="131"/>
                  </a:cubicBezTo>
                  <a:cubicBezTo>
                    <a:pt x="13" y="132"/>
                    <a:pt x="11" y="134"/>
                    <a:pt x="7" y="134"/>
                  </a:cubicBezTo>
                  <a:cubicBezTo>
                    <a:pt x="6" y="134"/>
                    <a:pt x="5" y="135"/>
                    <a:pt x="4" y="135"/>
                  </a:cubicBezTo>
                  <a:cubicBezTo>
                    <a:pt x="0" y="133"/>
                    <a:pt x="0" y="129"/>
                    <a:pt x="0" y="125"/>
                  </a:cubicBezTo>
                  <a:cubicBezTo>
                    <a:pt x="1" y="89"/>
                    <a:pt x="14" y="56"/>
                    <a:pt x="35" y="26"/>
                  </a:cubicBezTo>
                  <a:cubicBezTo>
                    <a:pt x="38" y="22"/>
                    <a:pt x="41" y="18"/>
                    <a:pt x="45" y="16"/>
                  </a:cubicBezTo>
                  <a:cubicBezTo>
                    <a:pt x="52" y="13"/>
                    <a:pt x="55" y="5"/>
                    <a:pt x="62" y="0"/>
                  </a:cubicBezTo>
                  <a:cubicBezTo>
                    <a:pt x="63" y="7"/>
                    <a:pt x="64" y="13"/>
                    <a:pt x="65" y="18"/>
                  </a:cubicBezTo>
                  <a:cubicBezTo>
                    <a:pt x="72" y="22"/>
                    <a:pt x="69" y="31"/>
                    <a:pt x="73" y="36"/>
                  </a:cubicBezTo>
                  <a:cubicBezTo>
                    <a:pt x="75" y="39"/>
                    <a:pt x="76" y="43"/>
                    <a:pt x="78" y="46"/>
                  </a:cubicBezTo>
                  <a:cubicBezTo>
                    <a:pt x="82" y="54"/>
                    <a:pt x="86" y="60"/>
                    <a:pt x="94" y="63"/>
                  </a:cubicBezTo>
                  <a:cubicBezTo>
                    <a:pt x="96" y="64"/>
                    <a:pt x="98" y="65"/>
                    <a:pt x="100" y="66"/>
                  </a:cubicBezTo>
                  <a:cubicBezTo>
                    <a:pt x="110" y="68"/>
                    <a:pt x="118" y="72"/>
                    <a:pt x="126" y="78"/>
                  </a:cubicBezTo>
                  <a:cubicBezTo>
                    <a:pt x="134" y="85"/>
                    <a:pt x="144" y="88"/>
                    <a:pt x="154" y="92"/>
                  </a:cubicBezTo>
                  <a:cubicBezTo>
                    <a:pt x="160" y="94"/>
                    <a:pt x="167" y="97"/>
                    <a:pt x="169" y="104"/>
                  </a:cubicBezTo>
                  <a:close/>
                </a:path>
              </a:pathLst>
            </a:custGeom>
            <a:solidFill>
              <a:srgbClr val="402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1746251" y="5149850"/>
              <a:ext cx="431800" cy="327025"/>
            </a:xfrm>
            <a:custGeom>
              <a:avLst/>
              <a:gdLst>
                <a:gd name="T0" fmla="*/ 32 w 115"/>
                <a:gd name="T1" fmla="*/ 57 h 86"/>
                <a:gd name="T2" fmla="*/ 27 w 115"/>
                <a:gd name="T3" fmla="*/ 54 h 86"/>
                <a:gd name="T4" fmla="*/ 10 w 115"/>
                <a:gd name="T5" fmla="*/ 36 h 86"/>
                <a:gd name="T6" fmla="*/ 5 w 115"/>
                <a:gd name="T7" fmla="*/ 26 h 86"/>
                <a:gd name="T8" fmla="*/ 5 w 115"/>
                <a:gd name="T9" fmla="*/ 4 h 86"/>
                <a:gd name="T10" fmla="*/ 5 w 115"/>
                <a:gd name="T11" fmla="*/ 4 h 86"/>
                <a:gd name="T12" fmla="*/ 17 w 115"/>
                <a:gd name="T13" fmla="*/ 9 h 86"/>
                <a:gd name="T14" fmla="*/ 61 w 115"/>
                <a:gd name="T15" fmla="*/ 14 h 86"/>
                <a:gd name="T16" fmla="*/ 70 w 115"/>
                <a:gd name="T17" fmla="*/ 7 h 86"/>
                <a:gd name="T18" fmla="*/ 75 w 115"/>
                <a:gd name="T19" fmla="*/ 4 h 86"/>
                <a:gd name="T20" fmla="*/ 83 w 115"/>
                <a:gd name="T21" fmla="*/ 3 h 86"/>
                <a:gd name="T22" fmla="*/ 84 w 115"/>
                <a:gd name="T23" fmla="*/ 12 h 86"/>
                <a:gd name="T24" fmla="*/ 91 w 115"/>
                <a:gd name="T25" fmla="*/ 42 h 86"/>
                <a:gd name="T26" fmla="*/ 106 w 115"/>
                <a:gd name="T27" fmla="*/ 48 h 86"/>
                <a:gd name="T28" fmla="*/ 112 w 115"/>
                <a:gd name="T29" fmla="*/ 57 h 86"/>
                <a:gd name="T30" fmla="*/ 101 w 115"/>
                <a:gd name="T31" fmla="*/ 80 h 86"/>
                <a:gd name="T32" fmla="*/ 92 w 115"/>
                <a:gd name="T33" fmla="*/ 84 h 86"/>
                <a:gd name="T34" fmla="*/ 54 w 115"/>
                <a:gd name="T35" fmla="*/ 63 h 86"/>
                <a:gd name="T36" fmla="*/ 32 w 115"/>
                <a:gd name="T37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86">
                  <a:moveTo>
                    <a:pt x="32" y="57"/>
                  </a:moveTo>
                  <a:cubicBezTo>
                    <a:pt x="30" y="56"/>
                    <a:pt x="29" y="55"/>
                    <a:pt x="27" y="54"/>
                  </a:cubicBezTo>
                  <a:cubicBezTo>
                    <a:pt x="19" y="50"/>
                    <a:pt x="15" y="43"/>
                    <a:pt x="10" y="36"/>
                  </a:cubicBezTo>
                  <a:cubicBezTo>
                    <a:pt x="9" y="33"/>
                    <a:pt x="7" y="30"/>
                    <a:pt x="5" y="26"/>
                  </a:cubicBezTo>
                  <a:cubicBezTo>
                    <a:pt x="3" y="19"/>
                    <a:pt x="0" y="1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1" y="2"/>
                    <a:pt x="15" y="4"/>
                    <a:pt x="17" y="9"/>
                  </a:cubicBezTo>
                  <a:cubicBezTo>
                    <a:pt x="29" y="24"/>
                    <a:pt x="44" y="25"/>
                    <a:pt x="61" y="14"/>
                  </a:cubicBezTo>
                  <a:cubicBezTo>
                    <a:pt x="64" y="12"/>
                    <a:pt x="67" y="9"/>
                    <a:pt x="70" y="7"/>
                  </a:cubicBezTo>
                  <a:cubicBezTo>
                    <a:pt x="71" y="6"/>
                    <a:pt x="73" y="5"/>
                    <a:pt x="75" y="4"/>
                  </a:cubicBezTo>
                  <a:cubicBezTo>
                    <a:pt x="77" y="2"/>
                    <a:pt x="80" y="0"/>
                    <a:pt x="83" y="3"/>
                  </a:cubicBezTo>
                  <a:cubicBezTo>
                    <a:pt x="86" y="6"/>
                    <a:pt x="85" y="8"/>
                    <a:pt x="84" y="12"/>
                  </a:cubicBezTo>
                  <a:cubicBezTo>
                    <a:pt x="79" y="23"/>
                    <a:pt x="83" y="33"/>
                    <a:pt x="91" y="42"/>
                  </a:cubicBezTo>
                  <a:cubicBezTo>
                    <a:pt x="95" y="46"/>
                    <a:pt x="100" y="48"/>
                    <a:pt x="106" y="48"/>
                  </a:cubicBezTo>
                  <a:cubicBezTo>
                    <a:pt x="113" y="47"/>
                    <a:pt x="115" y="51"/>
                    <a:pt x="112" y="57"/>
                  </a:cubicBezTo>
                  <a:cubicBezTo>
                    <a:pt x="107" y="64"/>
                    <a:pt x="102" y="71"/>
                    <a:pt x="101" y="80"/>
                  </a:cubicBezTo>
                  <a:cubicBezTo>
                    <a:pt x="101" y="84"/>
                    <a:pt x="96" y="86"/>
                    <a:pt x="92" y="84"/>
                  </a:cubicBezTo>
                  <a:cubicBezTo>
                    <a:pt x="78" y="78"/>
                    <a:pt x="64" y="74"/>
                    <a:pt x="54" y="63"/>
                  </a:cubicBezTo>
                  <a:cubicBezTo>
                    <a:pt x="47" y="57"/>
                    <a:pt x="39" y="60"/>
                    <a:pt x="32" y="57"/>
                  </a:cubicBezTo>
                  <a:close/>
                </a:path>
              </a:pathLst>
            </a:custGeom>
            <a:solidFill>
              <a:srgbClr val="DD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524001" y="5548313"/>
              <a:ext cx="401638" cy="150812"/>
            </a:xfrm>
            <a:custGeom>
              <a:avLst/>
              <a:gdLst>
                <a:gd name="T0" fmla="*/ 0 w 107"/>
                <a:gd name="T1" fmla="*/ 18 h 40"/>
                <a:gd name="T2" fmla="*/ 44 w 107"/>
                <a:gd name="T3" fmla="*/ 1 h 40"/>
                <a:gd name="T4" fmla="*/ 81 w 107"/>
                <a:gd name="T5" fmla="*/ 13 h 40"/>
                <a:gd name="T6" fmla="*/ 93 w 107"/>
                <a:gd name="T7" fmla="*/ 17 h 40"/>
                <a:gd name="T8" fmla="*/ 100 w 107"/>
                <a:gd name="T9" fmla="*/ 31 h 40"/>
                <a:gd name="T10" fmla="*/ 85 w 107"/>
                <a:gd name="T11" fmla="*/ 36 h 40"/>
                <a:gd name="T12" fmla="*/ 54 w 107"/>
                <a:gd name="T13" fmla="*/ 37 h 40"/>
                <a:gd name="T14" fmla="*/ 24 w 107"/>
                <a:gd name="T15" fmla="*/ 33 h 40"/>
                <a:gd name="T16" fmla="*/ 15 w 107"/>
                <a:gd name="T17" fmla="*/ 32 h 40"/>
                <a:gd name="T18" fmla="*/ 0 w 107"/>
                <a:gd name="T19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0">
                  <a:moveTo>
                    <a:pt x="0" y="18"/>
                  </a:moveTo>
                  <a:cubicBezTo>
                    <a:pt x="12" y="6"/>
                    <a:pt x="27" y="1"/>
                    <a:pt x="44" y="1"/>
                  </a:cubicBezTo>
                  <a:cubicBezTo>
                    <a:pt x="57" y="2"/>
                    <a:pt x="71" y="0"/>
                    <a:pt x="81" y="13"/>
                  </a:cubicBezTo>
                  <a:cubicBezTo>
                    <a:pt x="83" y="16"/>
                    <a:pt x="88" y="16"/>
                    <a:pt x="93" y="17"/>
                  </a:cubicBezTo>
                  <a:cubicBezTo>
                    <a:pt x="106" y="17"/>
                    <a:pt x="107" y="20"/>
                    <a:pt x="100" y="31"/>
                  </a:cubicBezTo>
                  <a:cubicBezTo>
                    <a:pt x="96" y="35"/>
                    <a:pt x="90" y="34"/>
                    <a:pt x="85" y="36"/>
                  </a:cubicBezTo>
                  <a:cubicBezTo>
                    <a:pt x="75" y="34"/>
                    <a:pt x="65" y="33"/>
                    <a:pt x="54" y="37"/>
                  </a:cubicBezTo>
                  <a:cubicBezTo>
                    <a:pt x="44" y="40"/>
                    <a:pt x="34" y="34"/>
                    <a:pt x="24" y="33"/>
                  </a:cubicBezTo>
                  <a:cubicBezTo>
                    <a:pt x="21" y="35"/>
                    <a:pt x="18" y="38"/>
                    <a:pt x="15" y="32"/>
                  </a:cubicBezTo>
                  <a:cubicBezTo>
                    <a:pt x="13" y="25"/>
                    <a:pt x="7" y="21"/>
                    <a:pt x="0" y="18"/>
                  </a:cubicBezTo>
                  <a:close/>
                </a:path>
              </a:pathLst>
            </a:custGeom>
            <a:solidFill>
              <a:srgbClr val="D92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1441451" y="5133975"/>
              <a:ext cx="220663" cy="206375"/>
            </a:xfrm>
            <a:custGeom>
              <a:avLst/>
              <a:gdLst>
                <a:gd name="T0" fmla="*/ 20 w 59"/>
                <a:gd name="T1" fmla="*/ 45 h 54"/>
                <a:gd name="T2" fmla="*/ 10 w 59"/>
                <a:gd name="T3" fmla="*/ 22 h 54"/>
                <a:gd name="T4" fmla="*/ 0 w 59"/>
                <a:gd name="T5" fmla="*/ 0 h 54"/>
                <a:gd name="T6" fmla="*/ 43 w 59"/>
                <a:gd name="T7" fmla="*/ 9 h 54"/>
                <a:gd name="T8" fmla="*/ 55 w 59"/>
                <a:gd name="T9" fmla="*/ 6 h 54"/>
                <a:gd name="T10" fmla="*/ 52 w 59"/>
                <a:gd name="T11" fmla="*/ 18 h 54"/>
                <a:gd name="T12" fmla="*/ 36 w 59"/>
                <a:gd name="T13" fmla="*/ 44 h 54"/>
                <a:gd name="T14" fmla="*/ 28 w 59"/>
                <a:gd name="T15" fmla="*/ 54 h 54"/>
                <a:gd name="T16" fmla="*/ 20 w 59"/>
                <a:gd name="T17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4">
                  <a:moveTo>
                    <a:pt x="20" y="45"/>
                  </a:moveTo>
                  <a:cubicBezTo>
                    <a:pt x="14" y="38"/>
                    <a:pt x="13" y="30"/>
                    <a:pt x="10" y="22"/>
                  </a:cubicBezTo>
                  <a:cubicBezTo>
                    <a:pt x="6" y="15"/>
                    <a:pt x="3" y="8"/>
                    <a:pt x="0" y="0"/>
                  </a:cubicBezTo>
                  <a:cubicBezTo>
                    <a:pt x="14" y="8"/>
                    <a:pt x="26" y="24"/>
                    <a:pt x="43" y="9"/>
                  </a:cubicBezTo>
                  <a:cubicBezTo>
                    <a:pt x="47" y="6"/>
                    <a:pt x="49" y="0"/>
                    <a:pt x="55" y="6"/>
                  </a:cubicBezTo>
                  <a:cubicBezTo>
                    <a:pt x="59" y="11"/>
                    <a:pt x="56" y="14"/>
                    <a:pt x="52" y="18"/>
                  </a:cubicBezTo>
                  <a:cubicBezTo>
                    <a:pt x="46" y="26"/>
                    <a:pt x="40" y="35"/>
                    <a:pt x="36" y="44"/>
                  </a:cubicBezTo>
                  <a:cubicBezTo>
                    <a:pt x="34" y="48"/>
                    <a:pt x="34" y="54"/>
                    <a:pt x="28" y="54"/>
                  </a:cubicBezTo>
                  <a:cubicBezTo>
                    <a:pt x="23" y="54"/>
                    <a:pt x="22" y="48"/>
                    <a:pt x="20" y="45"/>
                  </a:cubicBezTo>
                  <a:close/>
                </a:path>
              </a:pathLst>
            </a:custGeom>
            <a:solidFill>
              <a:srgbClr val="D82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425576" y="5111750"/>
              <a:ext cx="241300" cy="512762"/>
            </a:xfrm>
            <a:custGeom>
              <a:avLst/>
              <a:gdLst>
                <a:gd name="T0" fmla="*/ 24 w 64"/>
                <a:gd name="T1" fmla="*/ 51 h 135"/>
                <a:gd name="T2" fmla="*/ 39 w 64"/>
                <a:gd name="T3" fmla="*/ 47 h 135"/>
                <a:gd name="T4" fmla="*/ 54 w 64"/>
                <a:gd name="T5" fmla="*/ 23 h 135"/>
                <a:gd name="T6" fmla="*/ 57 w 64"/>
                <a:gd name="T7" fmla="*/ 14 h 135"/>
                <a:gd name="T8" fmla="*/ 47 w 64"/>
                <a:gd name="T9" fmla="*/ 15 h 135"/>
                <a:gd name="T10" fmla="*/ 53 w 64"/>
                <a:gd name="T11" fmla="*/ 0 h 135"/>
                <a:gd name="T12" fmla="*/ 64 w 64"/>
                <a:gd name="T13" fmla="*/ 15 h 135"/>
                <a:gd name="T14" fmla="*/ 35 w 64"/>
                <a:gd name="T15" fmla="*/ 65 h 135"/>
                <a:gd name="T16" fmla="*/ 23 w 64"/>
                <a:gd name="T17" fmla="*/ 134 h 135"/>
                <a:gd name="T18" fmla="*/ 10 w 64"/>
                <a:gd name="T19" fmla="*/ 133 h 135"/>
                <a:gd name="T20" fmla="*/ 0 w 64"/>
                <a:gd name="T21" fmla="*/ 84 h 135"/>
                <a:gd name="T22" fmla="*/ 24 w 64"/>
                <a:gd name="T23" fmla="*/ 5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135">
                  <a:moveTo>
                    <a:pt x="24" y="51"/>
                  </a:moveTo>
                  <a:cubicBezTo>
                    <a:pt x="33" y="61"/>
                    <a:pt x="33" y="61"/>
                    <a:pt x="39" y="47"/>
                  </a:cubicBezTo>
                  <a:cubicBezTo>
                    <a:pt x="43" y="39"/>
                    <a:pt x="49" y="31"/>
                    <a:pt x="54" y="23"/>
                  </a:cubicBezTo>
                  <a:cubicBezTo>
                    <a:pt x="56" y="20"/>
                    <a:pt x="61" y="19"/>
                    <a:pt x="57" y="14"/>
                  </a:cubicBezTo>
                  <a:cubicBezTo>
                    <a:pt x="53" y="8"/>
                    <a:pt x="51" y="15"/>
                    <a:pt x="47" y="15"/>
                  </a:cubicBezTo>
                  <a:cubicBezTo>
                    <a:pt x="49" y="10"/>
                    <a:pt x="51" y="6"/>
                    <a:pt x="53" y="0"/>
                  </a:cubicBezTo>
                  <a:cubicBezTo>
                    <a:pt x="57" y="6"/>
                    <a:pt x="61" y="10"/>
                    <a:pt x="64" y="15"/>
                  </a:cubicBezTo>
                  <a:cubicBezTo>
                    <a:pt x="54" y="31"/>
                    <a:pt x="43" y="47"/>
                    <a:pt x="35" y="65"/>
                  </a:cubicBezTo>
                  <a:cubicBezTo>
                    <a:pt x="26" y="87"/>
                    <a:pt x="20" y="109"/>
                    <a:pt x="23" y="134"/>
                  </a:cubicBezTo>
                  <a:cubicBezTo>
                    <a:pt x="18" y="134"/>
                    <a:pt x="14" y="135"/>
                    <a:pt x="10" y="133"/>
                  </a:cubicBezTo>
                  <a:cubicBezTo>
                    <a:pt x="23" y="105"/>
                    <a:pt x="22" y="100"/>
                    <a:pt x="0" y="84"/>
                  </a:cubicBezTo>
                  <a:cubicBezTo>
                    <a:pt x="20" y="81"/>
                    <a:pt x="30" y="71"/>
                    <a:pt x="24" y="51"/>
                  </a:cubicBezTo>
                  <a:close/>
                </a:path>
              </a:pathLst>
            </a:custGeom>
            <a:solidFill>
              <a:srgbClr val="B83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865313" y="5100638"/>
              <a:ext cx="346075" cy="401637"/>
            </a:xfrm>
            <a:custGeom>
              <a:avLst/>
              <a:gdLst>
                <a:gd name="T0" fmla="*/ 0 w 92"/>
                <a:gd name="T1" fmla="*/ 70 h 106"/>
                <a:gd name="T2" fmla="*/ 27 w 92"/>
                <a:gd name="T3" fmla="*/ 79 h 106"/>
                <a:gd name="T4" fmla="*/ 60 w 92"/>
                <a:gd name="T5" fmla="*/ 95 h 106"/>
                <a:gd name="T6" fmla="*/ 68 w 92"/>
                <a:gd name="T7" fmla="*/ 91 h 106"/>
                <a:gd name="T8" fmla="*/ 79 w 92"/>
                <a:gd name="T9" fmla="*/ 64 h 106"/>
                <a:gd name="T10" fmla="*/ 48 w 92"/>
                <a:gd name="T11" fmla="*/ 38 h 106"/>
                <a:gd name="T12" fmla="*/ 48 w 92"/>
                <a:gd name="T13" fmla="*/ 27 h 106"/>
                <a:gd name="T14" fmla="*/ 51 w 92"/>
                <a:gd name="T15" fmla="*/ 18 h 106"/>
                <a:gd name="T16" fmla="*/ 41 w 92"/>
                <a:gd name="T17" fmla="*/ 20 h 106"/>
                <a:gd name="T18" fmla="*/ 38 w 92"/>
                <a:gd name="T19" fmla="*/ 20 h 106"/>
                <a:gd name="T20" fmla="*/ 59 w 92"/>
                <a:gd name="T21" fmla="*/ 0 h 106"/>
                <a:gd name="T22" fmla="*/ 54 w 92"/>
                <a:gd name="T23" fmla="*/ 43 h 106"/>
                <a:gd name="T24" fmla="*/ 92 w 92"/>
                <a:gd name="T25" fmla="*/ 58 h 106"/>
                <a:gd name="T26" fmla="*/ 71 w 92"/>
                <a:gd name="T27" fmla="*/ 106 h 106"/>
                <a:gd name="T28" fmla="*/ 53 w 92"/>
                <a:gd name="T29" fmla="*/ 96 h 106"/>
                <a:gd name="T30" fmla="*/ 20 w 92"/>
                <a:gd name="T31" fmla="*/ 77 h 106"/>
                <a:gd name="T32" fmla="*/ 0 w 92"/>
                <a:gd name="T33" fmla="*/ 7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6">
                  <a:moveTo>
                    <a:pt x="0" y="70"/>
                  </a:moveTo>
                  <a:cubicBezTo>
                    <a:pt x="10" y="69"/>
                    <a:pt x="19" y="71"/>
                    <a:pt x="27" y="79"/>
                  </a:cubicBezTo>
                  <a:cubicBezTo>
                    <a:pt x="36" y="87"/>
                    <a:pt x="49" y="90"/>
                    <a:pt x="60" y="95"/>
                  </a:cubicBezTo>
                  <a:cubicBezTo>
                    <a:pt x="64" y="97"/>
                    <a:pt x="68" y="94"/>
                    <a:pt x="68" y="91"/>
                  </a:cubicBezTo>
                  <a:cubicBezTo>
                    <a:pt x="68" y="80"/>
                    <a:pt x="77" y="74"/>
                    <a:pt x="79" y="64"/>
                  </a:cubicBezTo>
                  <a:cubicBezTo>
                    <a:pt x="62" y="64"/>
                    <a:pt x="53" y="54"/>
                    <a:pt x="48" y="38"/>
                  </a:cubicBezTo>
                  <a:cubicBezTo>
                    <a:pt x="47" y="34"/>
                    <a:pt x="47" y="30"/>
                    <a:pt x="48" y="27"/>
                  </a:cubicBezTo>
                  <a:cubicBezTo>
                    <a:pt x="49" y="24"/>
                    <a:pt x="53" y="21"/>
                    <a:pt x="51" y="18"/>
                  </a:cubicBezTo>
                  <a:cubicBezTo>
                    <a:pt x="47" y="14"/>
                    <a:pt x="44" y="19"/>
                    <a:pt x="41" y="20"/>
                  </a:cubicBezTo>
                  <a:cubicBezTo>
                    <a:pt x="40" y="20"/>
                    <a:pt x="39" y="20"/>
                    <a:pt x="38" y="20"/>
                  </a:cubicBezTo>
                  <a:cubicBezTo>
                    <a:pt x="44" y="14"/>
                    <a:pt x="51" y="8"/>
                    <a:pt x="59" y="0"/>
                  </a:cubicBezTo>
                  <a:cubicBezTo>
                    <a:pt x="57" y="16"/>
                    <a:pt x="49" y="29"/>
                    <a:pt x="54" y="43"/>
                  </a:cubicBezTo>
                  <a:cubicBezTo>
                    <a:pt x="60" y="62"/>
                    <a:pt x="76" y="58"/>
                    <a:pt x="92" y="58"/>
                  </a:cubicBezTo>
                  <a:cubicBezTo>
                    <a:pt x="78" y="73"/>
                    <a:pt x="68" y="87"/>
                    <a:pt x="71" y="106"/>
                  </a:cubicBezTo>
                  <a:cubicBezTo>
                    <a:pt x="66" y="101"/>
                    <a:pt x="59" y="99"/>
                    <a:pt x="53" y="96"/>
                  </a:cubicBezTo>
                  <a:cubicBezTo>
                    <a:pt x="41" y="91"/>
                    <a:pt x="29" y="87"/>
                    <a:pt x="20" y="77"/>
                  </a:cubicBezTo>
                  <a:cubicBezTo>
                    <a:pt x="14" y="71"/>
                    <a:pt x="6" y="75"/>
                    <a:pt x="0" y="70"/>
                  </a:cubicBezTo>
                  <a:close/>
                </a:path>
              </a:pathLst>
            </a:custGeom>
            <a:solidFill>
              <a:srgbClr val="C33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482726" y="5673725"/>
              <a:ext cx="115888" cy="215900"/>
            </a:xfrm>
            <a:custGeom>
              <a:avLst/>
              <a:gdLst>
                <a:gd name="T0" fmla="*/ 26 w 31"/>
                <a:gd name="T1" fmla="*/ 57 h 57"/>
                <a:gd name="T2" fmla="*/ 23 w 31"/>
                <a:gd name="T3" fmla="*/ 49 h 57"/>
                <a:gd name="T4" fmla="*/ 8 w 31"/>
                <a:gd name="T5" fmla="*/ 36 h 57"/>
                <a:gd name="T6" fmla="*/ 6 w 31"/>
                <a:gd name="T7" fmla="*/ 52 h 57"/>
                <a:gd name="T8" fmla="*/ 4 w 31"/>
                <a:gd name="T9" fmla="*/ 57 h 57"/>
                <a:gd name="T10" fmla="*/ 0 w 31"/>
                <a:gd name="T11" fmla="*/ 45 h 57"/>
                <a:gd name="T12" fmla="*/ 0 w 31"/>
                <a:gd name="T13" fmla="*/ 20 h 57"/>
                <a:gd name="T14" fmla="*/ 21 w 31"/>
                <a:gd name="T15" fmla="*/ 3 h 57"/>
                <a:gd name="T16" fmla="*/ 20 w 31"/>
                <a:gd name="T17" fmla="*/ 27 h 57"/>
                <a:gd name="T18" fmla="*/ 21 w 31"/>
                <a:gd name="T19" fmla="*/ 36 h 57"/>
                <a:gd name="T20" fmla="*/ 30 w 31"/>
                <a:gd name="T21" fmla="*/ 50 h 57"/>
                <a:gd name="T22" fmla="*/ 26 w 31"/>
                <a:gd name="T2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57">
                  <a:moveTo>
                    <a:pt x="26" y="57"/>
                  </a:moveTo>
                  <a:cubicBezTo>
                    <a:pt x="25" y="54"/>
                    <a:pt x="25" y="51"/>
                    <a:pt x="23" y="49"/>
                  </a:cubicBezTo>
                  <a:cubicBezTo>
                    <a:pt x="19" y="44"/>
                    <a:pt x="16" y="34"/>
                    <a:pt x="8" y="36"/>
                  </a:cubicBezTo>
                  <a:cubicBezTo>
                    <a:pt x="2" y="38"/>
                    <a:pt x="8" y="46"/>
                    <a:pt x="6" y="52"/>
                  </a:cubicBezTo>
                  <a:cubicBezTo>
                    <a:pt x="6" y="54"/>
                    <a:pt x="6" y="56"/>
                    <a:pt x="4" y="57"/>
                  </a:cubicBezTo>
                  <a:cubicBezTo>
                    <a:pt x="0" y="54"/>
                    <a:pt x="0" y="49"/>
                    <a:pt x="0" y="45"/>
                  </a:cubicBezTo>
                  <a:cubicBezTo>
                    <a:pt x="0" y="37"/>
                    <a:pt x="0" y="29"/>
                    <a:pt x="0" y="20"/>
                  </a:cubicBezTo>
                  <a:cubicBezTo>
                    <a:pt x="0" y="2"/>
                    <a:pt x="2" y="0"/>
                    <a:pt x="21" y="3"/>
                  </a:cubicBezTo>
                  <a:cubicBezTo>
                    <a:pt x="28" y="11"/>
                    <a:pt x="29" y="20"/>
                    <a:pt x="20" y="27"/>
                  </a:cubicBezTo>
                  <a:cubicBezTo>
                    <a:pt x="16" y="31"/>
                    <a:pt x="17" y="34"/>
                    <a:pt x="21" y="36"/>
                  </a:cubicBezTo>
                  <a:cubicBezTo>
                    <a:pt x="25" y="40"/>
                    <a:pt x="27" y="45"/>
                    <a:pt x="30" y="50"/>
                  </a:cubicBezTo>
                  <a:cubicBezTo>
                    <a:pt x="31" y="54"/>
                    <a:pt x="31" y="57"/>
                    <a:pt x="26" y="57"/>
                  </a:cubicBezTo>
                  <a:close/>
                </a:path>
              </a:pathLst>
            </a:custGeom>
            <a:solidFill>
              <a:srgbClr val="24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936751" y="5668963"/>
              <a:ext cx="131763" cy="217487"/>
            </a:xfrm>
            <a:custGeom>
              <a:avLst/>
              <a:gdLst>
                <a:gd name="T0" fmla="*/ 21 w 35"/>
                <a:gd name="T1" fmla="*/ 29 h 57"/>
                <a:gd name="T2" fmla="*/ 26 w 35"/>
                <a:gd name="T3" fmla="*/ 41 h 57"/>
                <a:gd name="T4" fmla="*/ 32 w 35"/>
                <a:gd name="T5" fmla="*/ 49 h 57"/>
                <a:gd name="T6" fmla="*/ 32 w 35"/>
                <a:gd name="T7" fmla="*/ 56 h 57"/>
                <a:gd name="T8" fmla="*/ 27 w 35"/>
                <a:gd name="T9" fmla="*/ 53 h 57"/>
                <a:gd name="T10" fmla="*/ 13 w 35"/>
                <a:gd name="T11" fmla="*/ 40 h 57"/>
                <a:gd name="T12" fmla="*/ 9 w 35"/>
                <a:gd name="T13" fmla="*/ 56 h 57"/>
                <a:gd name="T14" fmla="*/ 5 w 35"/>
                <a:gd name="T15" fmla="*/ 41 h 57"/>
                <a:gd name="T16" fmla="*/ 2 w 35"/>
                <a:gd name="T17" fmla="*/ 18 h 57"/>
                <a:gd name="T18" fmla="*/ 9 w 35"/>
                <a:gd name="T19" fmla="*/ 2 h 57"/>
                <a:gd name="T20" fmla="*/ 27 w 35"/>
                <a:gd name="T21" fmla="*/ 8 h 57"/>
                <a:gd name="T22" fmla="*/ 21 w 35"/>
                <a:gd name="T23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57">
                  <a:moveTo>
                    <a:pt x="21" y="29"/>
                  </a:moveTo>
                  <a:cubicBezTo>
                    <a:pt x="15" y="36"/>
                    <a:pt x="25" y="37"/>
                    <a:pt x="26" y="41"/>
                  </a:cubicBezTo>
                  <a:cubicBezTo>
                    <a:pt x="27" y="44"/>
                    <a:pt x="30" y="46"/>
                    <a:pt x="32" y="49"/>
                  </a:cubicBezTo>
                  <a:cubicBezTo>
                    <a:pt x="34" y="51"/>
                    <a:pt x="35" y="54"/>
                    <a:pt x="32" y="56"/>
                  </a:cubicBezTo>
                  <a:cubicBezTo>
                    <a:pt x="30" y="57"/>
                    <a:pt x="28" y="55"/>
                    <a:pt x="27" y="53"/>
                  </a:cubicBezTo>
                  <a:cubicBezTo>
                    <a:pt x="23" y="47"/>
                    <a:pt x="20" y="42"/>
                    <a:pt x="13" y="40"/>
                  </a:cubicBezTo>
                  <a:cubicBezTo>
                    <a:pt x="9" y="46"/>
                    <a:pt x="16" y="55"/>
                    <a:pt x="9" y="56"/>
                  </a:cubicBezTo>
                  <a:cubicBezTo>
                    <a:pt x="2" y="56"/>
                    <a:pt x="6" y="46"/>
                    <a:pt x="5" y="41"/>
                  </a:cubicBezTo>
                  <a:cubicBezTo>
                    <a:pt x="3" y="33"/>
                    <a:pt x="6" y="25"/>
                    <a:pt x="2" y="18"/>
                  </a:cubicBezTo>
                  <a:cubicBezTo>
                    <a:pt x="0" y="10"/>
                    <a:pt x="1" y="4"/>
                    <a:pt x="9" y="2"/>
                  </a:cubicBezTo>
                  <a:cubicBezTo>
                    <a:pt x="16" y="0"/>
                    <a:pt x="23" y="0"/>
                    <a:pt x="27" y="8"/>
                  </a:cubicBezTo>
                  <a:cubicBezTo>
                    <a:pt x="31" y="16"/>
                    <a:pt x="29" y="23"/>
                    <a:pt x="21" y="29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824038" y="5665788"/>
              <a:ext cx="112713" cy="223837"/>
            </a:xfrm>
            <a:custGeom>
              <a:avLst/>
              <a:gdLst>
                <a:gd name="T0" fmla="*/ 25 w 30"/>
                <a:gd name="T1" fmla="*/ 14 h 59"/>
                <a:gd name="T2" fmla="*/ 26 w 30"/>
                <a:gd name="T3" fmla="*/ 50 h 59"/>
                <a:gd name="T4" fmla="*/ 17 w 30"/>
                <a:gd name="T5" fmla="*/ 59 h 59"/>
                <a:gd name="T6" fmla="*/ 7 w 30"/>
                <a:gd name="T7" fmla="*/ 51 h 59"/>
                <a:gd name="T8" fmla="*/ 9 w 30"/>
                <a:gd name="T9" fmla="*/ 7 h 59"/>
                <a:gd name="T10" fmla="*/ 25 w 30"/>
                <a:gd name="T11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9">
                  <a:moveTo>
                    <a:pt x="25" y="14"/>
                  </a:moveTo>
                  <a:cubicBezTo>
                    <a:pt x="27" y="26"/>
                    <a:pt x="30" y="38"/>
                    <a:pt x="26" y="50"/>
                  </a:cubicBezTo>
                  <a:cubicBezTo>
                    <a:pt x="24" y="54"/>
                    <a:pt x="22" y="59"/>
                    <a:pt x="17" y="59"/>
                  </a:cubicBezTo>
                  <a:cubicBezTo>
                    <a:pt x="12" y="59"/>
                    <a:pt x="9" y="55"/>
                    <a:pt x="7" y="51"/>
                  </a:cubicBezTo>
                  <a:cubicBezTo>
                    <a:pt x="0" y="36"/>
                    <a:pt x="3" y="22"/>
                    <a:pt x="9" y="7"/>
                  </a:cubicBezTo>
                  <a:cubicBezTo>
                    <a:pt x="17" y="0"/>
                    <a:pt x="20" y="2"/>
                    <a:pt x="25" y="14"/>
                  </a:cubicBezTo>
                  <a:close/>
                </a:path>
              </a:pathLst>
            </a:custGeom>
            <a:solidFill>
              <a:srgbClr val="2F2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43088" y="5657850"/>
              <a:ext cx="282575" cy="171450"/>
            </a:xfrm>
            <a:custGeom>
              <a:avLst/>
              <a:gdLst>
                <a:gd name="T0" fmla="*/ 20 w 75"/>
                <a:gd name="T1" fmla="*/ 16 h 45"/>
                <a:gd name="T2" fmla="*/ 4 w 75"/>
                <a:gd name="T3" fmla="*/ 9 h 45"/>
                <a:gd name="T4" fmla="*/ 1 w 75"/>
                <a:gd name="T5" fmla="*/ 9 h 45"/>
                <a:gd name="T6" fmla="*/ 0 w 75"/>
                <a:gd name="T7" fmla="*/ 7 h 45"/>
                <a:gd name="T8" fmla="*/ 1 w 75"/>
                <a:gd name="T9" fmla="*/ 6 h 45"/>
                <a:gd name="T10" fmla="*/ 15 w 75"/>
                <a:gd name="T11" fmla="*/ 2 h 45"/>
                <a:gd name="T12" fmla="*/ 21 w 75"/>
                <a:gd name="T13" fmla="*/ 11 h 45"/>
                <a:gd name="T14" fmla="*/ 49 w 75"/>
                <a:gd name="T15" fmla="*/ 4 h 45"/>
                <a:gd name="T16" fmla="*/ 72 w 75"/>
                <a:gd name="T17" fmla="*/ 3 h 45"/>
                <a:gd name="T18" fmla="*/ 75 w 75"/>
                <a:gd name="T19" fmla="*/ 8 h 45"/>
                <a:gd name="T20" fmla="*/ 68 w 75"/>
                <a:gd name="T21" fmla="*/ 12 h 45"/>
                <a:gd name="T22" fmla="*/ 68 w 75"/>
                <a:gd name="T23" fmla="*/ 45 h 45"/>
                <a:gd name="T24" fmla="*/ 63 w 75"/>
                <a:gd name="T25" fmla="*/ 45 h 45"/>
                <a:gd name="T26" fmla="*/ 59 w 75"/>
                <a:gd name="T27" fmla="*/ 27 h 45"/>
                <a:gd name="T28" fmla="*/ 50 w 75"/>
                <a:gd name="T29" fmla="*/ 37 h 45"/>
                <a:gd name="T30" fmla="*/ 46 w 75"/>
                <a:gd name="T31" fmla="*/ 32 h 45"/>
                <a:gd name="T32" fmla="*/ 49 w 75"/>
                <a:gd name="T33" fmla="*/ 26 h 45"/>
                <a:gd name="T34" fmla="*/ 47 w 75"/>
                <a:gd name="T35" fmla="*/ 10 h 45"/>
                <a:gd name="T36" fmla="*/ 33 w 75"/>
                <a:gd name="T37" fmla="*/ 7 h 45"/>
                <a:gd name="T38" fmla="*/ 27 w 75"/>
                <a:gd name="T39" fmla="*/ 21 h 45"/>
                <a:gd name="T40" fmla="*/ 20 w 75"/>
                <a:gd name="T41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45">
                  <a:moveTo>
                    <a:pt x="20" y="16"/>
                  </a:moveTo>
                  <a:cubicBezTo>
                    <a:pt x="15" y="12"/>
                    <a:pt x="13" y="3"/>
                    <a:pt x="4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4" y="0"/>
                    <a:pt x="10" y="3"/>
                    <a:pt x="15" y="2"/>
                  </a:cubicBezTo>
                  <a:cubicBezTo>
                    <a:pt x="17" y="5"/>
                    <a:pt x="19" y="8"/>
                    <a:pt x="21" y="11"/>
                  </a:cubicBezTo>
                  <a:cubicBezTo>
                    <a:pt x="28" y="0"/>
                    <a:pt x="38" y="0"/>
                    <a:pt x="49" y="4"/>
                  </a:cubicBezTo>
                  <a:cubicBezTo>
                    <a:pt x="56" y="6"/>
                    <a:pt x="64" y="3"/>
                    <a:pt x="72" y="3"/>
                  </a:cubicBezTo>
                  <a:cubicBezTo>
                    <a:pt x="73" y="5"/>
                    <a:pt x="74" y="7"/>
                    <a:pt x="75" y="8"/>
                  </a:cubicBezTo>
                  <a:cubicBezTo>
                    <a:pt x="73" y="11"/>
                    <a:pt x="70" y="11"/>
                    <a:pt x="68" y="12"/>
                  </a:cubicBezTo>
                  <a:cubicBezTo>
                    <a:pt x="72" y="23"/>
                    <a:pt x="74" y="34"/>
                    <a:pt x="68" y="45"/>
                  </a:cubicBezTo>
                  <a:cubicBezTo>
                    <a:pt x="66" y="45"/>
                    <a:pt x="65" y="45"/>
                    <a:pt x="63" y="45"/>
                  </a:cubicBezTo>
                  <a:cubicBezTo>
                    <a:pt x="58" y="40"/>
                    <a:pt x="61" y="33"/>
                    <a:pt x="59" y="27"/>
                  </a:cubicBezTo>
                  <a:cubicBezTo>
                    <a:pt x="56" y="30"/>
                    <a:pt x="56" y="36"/>
                    <a:pt x="50" y="37"/>
                  </a:cubicBezTo>
                  <a:cubicBezTo>
                    <a:pt x="49" y="36"/>
                    <a:pt x="48" y="34"/>
                    <a:pt x="46" y="32"/>
                  </a:cubicBezTo>
                  <a:cubicBezTo>
                    <a:pt x="47" y="30"/>
                    <a:pt x="48" y="28"/>
                    <a:pt x="49" y="26"/>
                  </a:cubicBezTo>
                  <a:cubicBezTo>
                    <a:pt x="52" y="20"/>
                    <a:pt x="52" y="15"/>
                    <a:pt x="47" y="10"/>
                  </a:cubicBezTo>
                  <a:cubicBezTo>
                    <a:pt x="43" y="5"/>
                    <a:pt x="38" y="5"/>
                    <a:pt x="33" y="7"/>
                  </a:cubicBezTo>
                  <a:cubicBezTo>
                    <a:pt x="27" y="9"/>
                    <a:pt x="27" y="15"/>
                    <a:pt x="27" y="21"/>
                  </a:cubicBezTo>
                  <a:cubicBezTo>
                    <a:pt x="24" y="21"/>
                    <a:pt x="26" y="10"/>
                    <a:pt x="20" y="16"/>
                  </a:cubicBezTo>
                  <a:close/>
                </a:path>
              </a:pathLst>
            </a:custGeom>
            <a:solidFill>
              <a:srgbClr val="EDD4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617663" y="5668963"/>
              <a:ext cx="98425" cy="220662"/>
            </a:xfrm>
            <a:custGeom>
              <a:avLst/>
              <a:gdLst>
                <a:gd name="T0" fmla="*/ 14 w 26"/>
                <a:gd name="T1" fmla="*/ 13 h 58"/>
                <a:gd name="T2" fmla="*/ 8 w 26"/>
                <a:gd name="T3" fmla="*/ 21 h 58"/>
                <a:gd name="T4" fmla="*/ 12 w 26"/>
                <a:gd name="T5" fmla="*/ 28 h 58"/>
                <a:gd name="T6" fmla="*/ 17 w 26"/>
                <a:gd name="T7" fmla="*/ 28 h 58"/>
                <a:gd name="T8" fmla="*/ 26 w 26"/>
                <a:gd name="T9" fmla="*/ 31 h 58"/>
                <a:gd name="T10" fmla="*/ 17 w 26"/>
                <a:gd name="T11" fmla="*/ 34 h 58"/>
                <a:gd name="T12" fmla="*/ 9 w 26"/>
                <a:gd name="T13" fmla="*/ 41 h 58"/>
                <a:gd name="T14" fmla="*/ 18 w 26"/>
                <a:gd name="T15" fmla="*/ 47 h 58"/>
                <a:gd name="T16" fmla="*/ 26 w 26"/>
                <a:gd name="T17" fmla="*/ 50 h 58"/>
                <a:gd name="T18" fmla="*/ 0 w 26"/>
                <a:gd name="T19" fmla="*/ 58 h 58"/>
                <a:gd name="T20" fmla="*/ 0 w 26"/>
                <a:gd name="T21" fmla="*/ 12 h 58"/>
                <a:gd name="T22" fmla="*/ 2 w 26"/>
                <a:gd name="T23" fmla="*/ 3 h 58"/>
                <a:gd name="T24" fmla="*/ 16 w 26"/>
                <a:gd name="T25" fmla="*/ 4 h 58"/>
                <a:gd name="T26" fmla="*/ 24 w 26"/>
                <a:gd name="T27" fmla="*/ 10 h 58"/>
                <a:gd name="T28" fmla="*/ 14 w 26"/>
                <a:gd name="T29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58">
                  <a:moveTo>
                    <a:pt x="14" y="13"/>
                  </a:moveTo>
                  <a:cubicBezTo>
                    <a:pt x="5" y="11"/>
                    <a:pt x="9" y="18"/>
                    <a:pt x="8" y="21"/>
                  </a:cubicBezTo>
                  <a:cubicBezTo>
                    <a:pt x="7" y="24"/>
                    <a:pt x="7" y="28"/>
                    <a:pt x="12" y="28"/>
                  </a:cubicBezTo>
                  <a:cubicBezTo>
                    <a:pt x="14" y="28"/>
                    <a:pt x="15" y="28"/>
                    <a:pt x="17" y="28"/>
                  </a:cubicBezTo>
                  <a:cubicBezTo>
                    <a:pt x="20" y="28"/>
                    <a:pt x="26" y="26"/>
                    <a:pt x="26" y="31"/>
                  </a:cubicBezTo>
                  <a:cubicBezTo>
                    <a:pt x="26" y="36"/>
                    <a:pt x="20" y="34"/>
                    <a:pt x="17" y="34"/>
                  </a:cubicBezTo>
                  <a:cubicBezTo>
                    <a:pt x="12" y="34"/>
                    <a:pt x="8" y="34"/>
                    <a:pt x="9" y="41"/>
                  </a:cubicBezTo>
                  <a:cubicBezTo>
                    <a:pt x="9" y="49"/>
                    <a:pt x="12" y="49"/>
                    <a:pt x="18" y="47"/>
                  </a:cubicBezTo>
                  <a:cubicBezTo>
                    <a:pt x="20" y="47"/>
                    <a:pt x="23" y="45"/>
                    <a:pt x="26" y="50"/>
                  </a:cubicBezTo>
                  <a:cubicBezTo>
                    <a:pt x="18" y="55"/>
                    <a:pt x="9" y="55"/>
                    <a:pt x="0" y="58"/>
                  </a:cubicBezTo>
                  <a:cubicBezTo>
                    <a:pt x="6" y="42"/>
                    <a:pt x="1" y="27"/>
                    <a:pt x="0" y="12"/>
                  </a:cubicBezTo>
                  <a:cubicBezTo>
                    <a:pt x="0" y="8"/>
                    <a:pt x="0" y="6"/>
                    <a:pt x="2" y="3"/>
                  </a:cubicBezTo>
                  <a:cubicBezTo>
                    <a:pt x="6" y="0"/>
                    <a:pt x="11" y="4"/>
                    <a:pt x="16" y="4"/>
                  </a:cubicBezTo>
                  <a:cubicBezTo>
                    <a:pt x="20" y="3"/>
                    <a:pt x="25" y="5"/>
                    <a:pt x="24" y="10"/>
                  </a:cubicBezTo>
                  <a:cubicBezTo>
                    <a:pt x="23" y="16"/>
                    <a:pt x="18" y="16"/>
                    <a:pt x="14" y="13"/>
                  </a:cubicBezTo>
                  <a:close/>
                </a:path>
              </a:pathLst>
            </a:custGeom>
            <a:solidFill>
              <a:srgbClr val="25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1722438" y="5662613"/>
              <a:ext cx="106363" cy="234950"/>
            </a:xfrm>
            <a:custGeom>
              <a:avLst/>
              <a:gdLst>
                <a:gd name="T0" fmla="*/ 28 w 28"/>
                <a:gd name="T1" fmla="*/ 12 h 62"/>
                <a:gd name="T2" fmla="*/ 22 w 28"/>
                <a:gd name="T3" fmla="*/ 28 h 62"/>
                <a:gd name="T4" fmla="*/ 13 w 28"/>
                <a:gd name="T5" fmla="*/ 53 h 62"/>
                <a:gd name="T6" fmla="*/ 10 w 28"/>
                <a:gd name="T7" fmla="*/ 61 h 62"/>
                <a:gd name="T8" fmla="*/ 6 w 28"/>
                <a:gd name="T9" fmla="*/ 53 h 62"/>
                <a:gd name="T10" fmla="*/ 4 w 28"/>
                <a:gd name="T11" fmla="*/ 20 h 62"/>
                <a:gd name="T12" fmla="*/ 9 w 28"/>
                <a:gd name="T13" fmla="*/ 4 h 62"/>
                <a:gd name="T14" fmla="*/ 28 w 28"/>
                <a:gd name="T15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2">
                  <a:moveTo>
                    <a:pt x="28" y="12"/>
                  </a:moveTo>
                  <a:cubicBezTo>
                    <a:pt x="28" y="19"/>
                    <a:pt x="27" y="25"/>
                    <a:pt x="22" y="28"/>
                  </a:cubicBezTo>
                  <a:cubicBezTo>
                    <a:pt x="11" y="34"/>
                    <a:pt x="11" y="43"/>
                    <a:pt x="13" y="53"/>
                  </a:cubicBezTo>
                  <a:cubicBezTo>
                    <a:pt x="13" y="57"/>
                    <a:pt x="15" y="62"/>
                    <a:pt x="10" y="61"/>
                  </a:cubicBezTo>
                  <a:cubicBezTo>
                    <a:pt x="5" y="61"/>
                    <a:pt x="6" y="56"/>
                    <a:pt x="6" y="53"/>
                  </a:cubicBezTo>
                  <a:cubicBezTo>
                    <a:pt x="6" y="42"/>
                    <a:pt x="6" y="31"/>
                    <a:pt x="4" y="20"/>
                  </a:cubicBezTo>
                  <a:cubicBezTo>
                    <a:pt x="0" y="13"/>
                    <a:pt x="2" y="8"/>
                    <a:pt x="9" y="4"/>
                  </a:cubicBezTo>
                  <a:cubicBezTo>
                    <a:pt x="17" y="0"/>
                    <a:pt x="24" y="4"/>
                    <a:pt x="28" y="12"/>
                  </a:cubicBezTo>
                  <a:close/>
                </a:path>
              </a:pathLst>
            </a:custGeom>
            <a:solidFill>
              <a:srgbClr val="24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614488" y="5657850"/>
              <a:ext cx="233363" cy="109537"/>
            </a:xfrm>
            <a:custGeom>
              <a:avLst/>
              <a:gdLst>
                <a:gd name="T0" fmla="*/ 57 w 62"/>
                <a:gd name="T1" fmla="*/ 13 h 29"/>
                <a:gd name="T2" fmla="*/ 38 w 62"/>
                <a:gd name="T3" fmla="*/ 8 h 29"/>
                <a:gd name="T4" fmla="*/ 33 w 62"/>
                <a:gd name="T5" fmla="*/ 21 h 29"/>
                <a:gd name="T6" fmla="*/ 14 w 62"/>
                <a:gd name="T7" fmla="*/ 22 h 29"/>
                <a:gd name="T8" fmla="*/ 15 w 62"/>
                <a:gd name="T9" fmla="*/ 16 h 29"/>
                <a:gd name="T10" fmla="*/ 24 w 62"/>
                <a:gd name="T11" fmla="*/ 13 h 29"/>
                <a:gd name="T12" fmla="*/ 15 w 62"/>
                <a:gd name="T13" fmla="*/ 9 h 29"/>
                <a:gd name="T14" fmla="*/ 3 w 62"/>
                <a:gd name="T15" fmla="*/ 6 h 29"/>
                <a:gd name="T16" fmla="*/ 0 w 62"/>
                <a:gd name="T17" fmla="*/ 4 h 29"/>
                <a:gd name="T18" fmla="*/ 5 w 62"/>
                <a:gd name="T19" fmla="*/ 2 h 29"/>
                <a:gd name="T20" fmla="*/ 39 w 62"/>
                <a:gd name="T21" fmla="*/ 3 h 29"/>
                <a:gd name="T22" fmla="*/ 62 w 62"/>
                <a:gd name="T23" fmla="*/ 6 h 29"/>
                <a:gd name="T24" fmla="*/ 62 w 62"/>
                <a:gd name="T25" fmla="*/ 9 h 29"/>
                <a:gd name="T26" fmla="*/ 57 w 62"/>
                <a:gd name="T27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29">
                  <a:moveTo>
                    <a:pt x="57" y="13"/>
                  </a:moveTo>
                  <a:cubicBezTo>
                    <a:pt x="53" y="4"/>
                    <a:pt x="45" y="7"/>
                    <a:pt x="38" y="8"/>
                  </a:cubicBezTo>
                  <a:cubicBezTo>
                    <a:pt x="30" y="10"/>
                    <a:pt x="34" y="16"/>
                    <a:pt x="33" y="21"/>
                  </a:cubicBezTo>
                  <a:cubicBezTo>
                    <a:pt x="28" y="29"/>
                    <a:pt x="20" y="22"/>
                    <a:pt x="14" y="22"/>
                  </a:cubicBezTo>
                  <a:cubicBezTo>
                    <a:pt x="12" y="22"/>
                    <a:pt x="14" y="18"/>
                    <a:pt x="15" y="16"/>
                  </a:cubicBezTo>
                  <a:cubicBezTo>
                    <a:pt x="18" y="15"/>
                    <a:pt x="24" y="19"/>
                    <a:pt x="24" y="13"/>
                  </a:cubicBezTo>
                  <a:cubicBezTo>
                    <a:pt x="24" y="8"/>
                    <a:pt x="18" y="10"/>
                    <a:pt x="15" y="9"/>
                  </a:cubicBezTo>
                  <a:cubicBezTo>
                    <a:pt x="11" y="8"/>
                    <a:pt x="7" y="7"/>
                    <a:pt x="3" y="6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3" y="1"/>
                    <a:pt x="5" y="2"/>
                  </a:cubicBezTo>
                  <a:cubicBezTo>
                    <a:pt x="17" y="5"/>
                    <a:pt x="27" y="7"/>
                    <a:pt x="39" y="3"/>
                  </a:cubicBezTo>
                  <a:cubicBezTo>
                    <a:pt x="47" y="0"/>
                    <a:pt x="55" y="2"/>
                    <a:pt x="62" y="6"/>
                  </a:cubicBezTo>
                  <a:cubicBezTo>
                    <a:pt x="62" y="7"/>
                    <a:pt x="62" y="8"/>
                    <a:pt x="62" y="9"/>
                  </a:cubicBezTo>
                  <a:cubicBezTo>
                    <a:pt x="59" y="9"/>
                    <a:pt x="58" y="11"/>
                    <a:pt x="57" y="13"/>
                  </a:cubicBezTo>
                  <a:close/>
                </a:path>
              </a:pathLst>
            </a:custGeom>
            <a:solidFill>
              <a:srgbClr val="EF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2054226" y="5684838"/>
              <a:ext cx="109538" cy="201612"/>
            </a:xfrm>
            <a:custGeom>
              <a:avLst/>
              <a:gdLst>
                <a:gd name="T0" fmla="*/ 12 w 29"/>
                <a:gd name="T1" fmla="*/ 38 h 53"/>
                <a:gd name="T2" fmla="*/ 12 w 29"/>
                <a:gd name="T3" fmla="*/ 13 h 53"/>
                <a:gd name="T4" fmla="*/ 0 w 29"/>
                <a:gd name="T5" fmla="*/ 4 h 53"/>
                <a:gd name="T6" fmla="*/ 19 w 29"/>
                <a:gd name="T7" fmla="*/ 1 h 53"/>
                <a:gd name="T8" fmla="*/ 28 w 29"/>
                <a:gd name="T9" fmla="*/ 4 h 53"/>
                <a:gd name="T10" fmla="*/ 21 w 29"/>
                <a:gd name="T11" fmla="*/ 8 h 53"/>
                <a:gd name="T12" fmla="*/ 19 w 29"/>
                <a:gd name="T13" fmla="*/ 15 h 53"/>
                <a:gd name="T14" fmla="*/ 20 w 29"/>
                <a:gd name="T15" fmla="*/ 45 h 53"/>
                <a:gd name="T16" fmla="*/ 17 w 29"/>
                <a:gd name="T17" fmla="*/ 52 h 53"/>
                <a:gd name="T18" fmla="*/ 12 w 29"/>
                <a:gd name="T19" fmla="*/ 45 h 53"/>
                <a:gd name="T20" fmla="*/ 12 w 29"/>
                <a:gd name="T21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53">
                  <a:moveTo>
                    <a:pt x="12" y="38"/>
                  </a:moveTo>
                  <a:cubicBezTo>
                    <a:pt x="12" y="29"/>
                    <a:pt x="12" y="21"/>
                    <a:pt x="12" y="13"/>
                  </a:cubicBezTo>
                  <a:cubicBezTo>
                    <a:pt x="13" y="3"/>
                    <a:pt x="3" y="10"/>
                    <a:pt x="0" y="4"/>
                  </a:cubicBezTo>
                  <a:cubicBezTo>
                    <a:pt x="6" y="0"/>
                    <a:pt x="13" y="3"/>
                    <a:pt x="19" y="1"/>
                  </a:cubicBezTo>
                  <a:cubicBezTo>
                    <a:pt x="22" y="3"/>
                    <a:pt x="28" y="0"/>
                    <a:pt x="28" y="4"/>
                  </a:cubicBezTo>
                  <a:cubicBezTo>
                    <a:pt x="29" y="10"/>
                    <a:pt x="23" y="7"/>
                    <a:pt x="21" y="8"/>
                  </a:cubicBezTo>
                  <a:cubicBezTo>
                    <a:pt x="16" y="9"/>
                    <a:pt x="19" y="13"/>
                    <a:pt x="19" y="15"/>
                  </a:cubicBezTo>
                  <a:cubicBezTo>
                    <a:pt x="19" y="25"/>
                    <a:pt x="19" y="35"/>
                    <a:pt x="20" y="45"/>
                  </a:cubicBezTo>
                  <a:cubicBezTo>
                    <a:pt x="20" y="47"/>
                    <a:pt x="22" y="52"/>
                    <a:pt x="17" y="52"/>
                  </a:cubicBezTo>
                  <a:cubicBezTo>
                    <a:pt x="12" y="53"/>
                    <a:pt x="13" y="48"/>
                    <a:pt x="12" y="45"/>
                  </a:cubicBezTo>
                  <a:cubicBezTo>
                    <a:pt x="12" y="42"/>
                    <a:pt x="12" y="40"/>
                    <a:pt x="12" y="38"/>
                  </a:cubicBez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2128838" y="5548313"/>
              <a:ext cx="90488" cy="95250"/>
            </a:xfrm>
            <a:custGeom>
              <a:avLst/>
              <a:gdLst>
                <a:gd name="T0" fmla="*/ 2 w 24"/>
                <a:gd name="T1" fmla="*/ 25 h 25"/>
                <a:gd name="T2" fmla="*/ 8 w 24"/>
                <a:gd name="T3" fmla="*/ 0 h 25"/>
                <a:gd name="T4" fmla="*/ 24 w 24"/>
                <a:gd name="T5" fmla="*/ 17 h 25"/>
                <a:gd name="T6" fmla="*/ 2 w 24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5">
                  <a:moveTo>
                    <a:pt x="2" y="25"/>
                  </a:moveTo>
                  <a:cubicBezTo>
                    <a:pt x="0" y="16"/>
                    <a:pt x="10" y="9"/>
                    <a:pt x="8" y="0"/>
                  </a:cubicBezTo>
                  <a:cubicBezTo>
                    <a:pt x="15" y="4"/>
                    <a:pt x="18" y="11"/>
                    <a:pt x="24" y="17"/>
                  </a:cubicBezTo>
                  <a:cubicBezTo>
                    <a:pt x="16" y="20"/>
                    <a:pt x="9" y="23"/>
                    <a:pt x="2" y="25"/>
                  </a:cubicBezTo>
                  <a:close/>
                </a:path>
              </a:pathLst>
            </a:custGeom>
            <a:solidFill>
              <a:srgbClr val="B8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8" name="Freeform 23"/>
            <p:cNvSpPr>
              <a:spLocks/>
            </p:cNvSpPr>
            <p:nvPr/>
          </p:nvSpPr>
          <p:spPr bwMode="auto">
            <a:xfrm>
              <a:off x="2032001" y="5726113"/>
              <a:ext cx="47625" cy="117475"/>
            </a:xfrm>
            <a:custGeom>
              <a:avLst/>
              <a:gdLst>
                <a:gd name="T0" fmla="*/ 0 w 13"/>
                <a:gd name="T1" fmla="*/ 19 h 31"/>
                <a:gd name="T2" fmla="*/ 6 w 13"/>
                <a:gd name="T3" fmla="*/ 4 h 31"/>
                <a:gd name="T4" fmla="*/ 10 w 13"/>
                <a:gd name="T5" fmla="*/ 1 h 31"/>
                <a:gd name="T6" fmla="*/ 13 w 13"/>
                <a:gd name="T7" fmla="*/ 5 h 31"/>
                <a:gd name="T8" fmla="*/ 13 w 13"/>
                <a:gd name="T9" fmla="*/ 27 h 31"/>
                <a:gd name="T10" fmla="*/ 0 w 13"/>
                <a:gd name="T1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1">
                  <a:moveTo>
                    <a:pt x="0" y="19"/>
                  </a:moveTo>
                  <a:cubicBezTo>
                    <a:pt x="2" y="14"/>
                    <a:pt x="4" y="9"/>
                    <a:pt x="6" y="4"/>
                  </a:cubicBezTo>
                  <a:cubicBezTo>
                    <a:pt x="6" y="2"/>
                    <a:pt x="7" y="0"/>
                    <a:pt x="10" y="1"/>
                  </a:cubicBezTo>
                  <a:cubicBezTo>
                    <a:pt x="12" y="1"/>
                    <a:pt x="13" y="3"/>
                    <a:pt x="13" y="5"/>
                  </a:cubicBezTo>
                  <a:cubicBezTo>
                    <a:pt x="13" y="12"/>
                    <a:pt x="13" y="19"/>
                    <a:pt x="13" y="27"/>
                  </a:cubicBezTo>
                  <a:cubicBezTo>
                    <a:pt x="5" y="31"/>
                    <a:pt x="5" y="22"/>
                    <a:pt x="0" y="19"/>
                  </a:cubicBezTo>
                  <a:close/>
                </a:path>
              </a:pathLst>
            </a:custGeom>
            <a:solidFill>
              <a:srgbClr val="BC3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9" name="Freeform 24"/>
            <p:cNvSpPr>
              <a:spLocks/>
            </p:cNvSpPr>
            <p:nvPr/>
          </p:nvSpPr>
          <p:spPr bwMode="auto">
            <a:xfrm>
              <a:off x="1763713" y="5097463"/>
              <a:ext cx="49213" cy="87312"/>
            </a:xfrm>
            <a:custGeom>
              <a:avLst/>
              <a:gdLst>
                <a:gd name="T0" fmla="*/ 12 w 13"/>
                <a:gd name="T1" fmla="*/ 23 h 23"/>
                <a:gd name="T2" fmla="*/ 0 w 13"/>
                <a:gd name="T3" fmla="*/ 18 h 23"/>
                <a:gd name="T4" fmla="*/ 10 w 13"/>
                <a:gd name="T5" fmla="*/ 0 h 23"/>
                <a:gd name="T6" fmla="*/ 12 w 1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3">
                  <a:moveTo>
                    <a:pt x="12" y="23"/>
                  </a:moveTo>
                  <a:cubicBezTo>
                    <a:pt x="9" y="21"/>
                    <a:pt x="5" y="18"/>
                    <a:pt x="0" y="18"/>
                  </a:cubicBezTo>
                  <a:cubicBezTo>
                    <a:pt x="3" y="13"/>
                    <a:pt x="6" y="7"/>
                    <a:pt x="10" y="0"/>
                  </a:cubicBezTo>
                  <a:cubicBezTo>
                    <a:pt x="13" y="9"/>
                    <a:pt x="11" y="17"/>
                    <a:pt x="12" y="23"/>
                  </a:cubicBezTo>
                  <a:close/>
                </a:path>
              </a:pathLst>
            </a:custGeom>
            <a:solidFill>
              <a:srgbClr val="BB4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0" name="Freeform 25"/>
            <p:cNvSpPr>
              <a:spLocks/>
            </p:cNvSpPr>
            <p:nvPr/>
          </p:nvSpPr>
          <p:spPr bwMode="auto">
            <a:xfrm>
              <a:off x="1670051" y="5805488"/>
              <a:ext cx="60325" cy="34925"/>
            </a:xfrm>
            <a:custGeom>
              <a:avLst/>
              <a:gdLst>
                <a:gd name="T0" fmla="*/ 9 w 16"/>
                <a:gd name="T1" fmla="*/ 8 h 9"/>
                <a:gd name="T2" fmla="*/ 0 w 16"/>
                <a:gd name="T3" fmla="*/ 5 h 9"/>
                <a:gd name="T4" fmla="*/ 9 w 16"/>
                <a:gd name="T5" fmla="*/ 1 h 9"/>
                <a:gd name="T6" fmla="*/ 16 w 16"/>
                <a:gd name="T7" fmla="*/ 4 h 9"/>
                <a:gd name="T8" fmla="*/ 9 w 16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9" y="8"/>
                  </a:moveTo>
                  <a:cubicBezTo>
                    <a:pt x="6" y="7"/>
                    <a:pt x="1" y="9"/>
                    <a:pt x="0" y="5"/>
                  </a:cubicBezTo>
                  <a:cubicBezTo>
                    <a:pt x="0" y="0"/>
                    <a:pt x="5" y="1"/>
                    <a:pt x="9" y="1"/>
                  </a:cubicBezTo>
                  <a:cubicBezTo>
                    <a:pt x="12" y="1"/>
                    <a:pt x="16" y="0"/>
                    <a:pt x="16" y="4"/>
                  </a:cubicBezTo>
                  <a:cubicBezTo>
                    <a:pt x="16" y="9"/>
                    <a:pt x="12" y="8"/>
                    <a:pt x="9" y="8"/>
                  </a:cubicBezTo>
                  <a:close/>
                </a:path>
              </a:pathLst>
            </a:custGeom>
            <a:solidFill>
              <a:srgbClr val="979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1" name="Freeform 26"/>
            <p:cNvSpPr>
              <a:spLocks/>
            </p:cNvSpPr>
            <p:nvPr/>
          </p:nvSpPr>
          <p:spPr bwMode="auto">
            <a:xfrm>
              <a:off x="1779588" y="5780088"/>
              <a:ext cx="52388" cy="79375"/>
            </a:xfrm>
            <a:custGeom>
              <a:avLst/>
              <a:gdLst>
                <a:gd name="T0" fmla="*/ 11 w 14"/>
                <a:gd name="T1" fmla="*/ 0 h 21"/>
                <a:gd name="T2" fmla="*/ 9 w 14"/>
                <a:gd name="T3" fmla="*/ 21 h 21"/>
                <a:gd name="T4" fmla="*/ 11 w 14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1">
                  <a:moveTo>
                    <a:pt x="11" y="0"/>
                  </a:moveTo>
                  <a:cubicBezTo>
                    <a:pt x="10" y="7"/>
                    <a:pt x="14" y="13"/>
                    <a:pt x="9" y="21"/>
                  </a:cubicBezTo>
                  <a:cubicBezTo>
                    <a:pt x="6" y="13"/>
                    <a:pt x="0" y="7"/>
                    <a:pt x="11" y="0"/>
                  </a:cubicBezTo>
                  <a:close/>
                </a:path>
              </a:pathLst>
            </a:custGeom>
            <a:solidFill>
              <a:srgbClr val="955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2" name="Freeform 27"/>
            <p:cNvSpPr>
              <a:spLocks/>
            </p:cNvSpPr>
            <p:nvPr/>
          </p:nvSpPr>
          <p:spPr bwMode="auto">
            <a:xfrm>
              <a:off x="1741488" y="5165725"/>
              <a:ext cx="22225" cy="82550"/>
            </a:xfrm>
            <a:custGeom>
              <a:avLst/>
              <a:gdLst>
                <a:gd name="T0" fmla="*/ 6 w 6"/>
                <a:gd name="T1" fmla="*/ 0 h 22"/>
                <a:gd name="T2" fmla="*/ 6 w 6"/>
                <a:gd name="T3" fmla="*/ 22 h 22"/>
                <a:gd name="T4" fmla="*/ 0 w 6"/>
                <a:gd name="T5" fmla="*/ 3 h 22"/>
                <a:gd name="T6" fmla="*/ 6 w 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2">
                  <a:moveTo>
                    <a:pt x="6" y="0"/>
                  </a:moveTo>
                  <a:cubicBezTo>
                    <a:pt x="4" y="8"/>
                    <a:pt x="6" y="15"/>
                    <a:pt x="6" y="22"/>
                  </a:cubicBezTo>
                  <a:cubicBezTo>
                    <a:pt x="1" y="17"/>
                    <a:pt x="2" y="10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BB4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3" name="Freeform 28"/>
            <p:cNvSpPr>
              <a:spLocks/>
            </p:cNvSpPr>
            <p:nvPr/>
          </p:nvSpPr>
          <p:spPr bwMode="auto">
            <a:xfrm>
              <a:off x="1573213" y="5749925"/>
              <a:ext cx="36513" cy="41275"/>
            </a:xfrm>
            <a:custGeom>
              <a:avLst/>
              <a:gdLst>
                <a:gd name="T0" fmla="*/ 0 w 10"/>
                <a:gd name="T1" fmla="*/ 11 h 11"/>
                <a:gd name="T2" fmla="*/ 6 w 10"/>
                <a:gd name="T3" fmla="*/ 0 h 11"/>
                <a:gd name="T4" fmla="*/ 0 w 1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cubicBezTo>
                    <a:pt x="2" y="7"/>
                    <a:pt x="4" y="3"/>
                    <a:pt x="6" y="0"/>
                  </a:cubicBezTo>
                  <a:cubicBezTo>
                    <a:pt x="10" y="7"/>
                    <a:pt x="5" y="9"/>
                    <a:pt x="0" y="11"/>
                  </a:cubicBezTo>
                  <a:close/>
                </a:path>
              </a:pathLst>
            </a:custGeom>
            <a:solidFill>
              <a:srgbClr val="A37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1" name="Freeform 29"/>
            <p:cNvSpPr>
              <a:spLocks/>
            </p:cNvSpPr>
            <p:nvPr/>
          </p:nvSpPr>
          <p:spPr bwMode="auto">
            <a:xfrm>
              <a:off x="1606551" y="5226050"/>
              <a:ext cx="169863" cy="250825"/>
            </a:xfrm>
            <a:custGeom>
              <a:avLst/>
              <a:gdLst>
                <a:gd name="T0" fmla="*/ 23 w 45"/>
                <a:gd name="T1" fmla="*/ 59 h 66"/>
                <a:gd name="T2" fmla="*/ 21 w 45"/>
                <a:gd name="T3" fmla="*/ 61 h 66"/>
                <a:gd name="T4" fmla="*/ 4 w 45"/>
                <a:gd name="T5" fmla="*/ 61 h 66"/>
                <a:gd name="T6" fmla="*/ 4 w 45"/>
                <a:gd name="T7" fmla="*/ 45 h 66"/>
                <a:gd name="T8" fmla="*/ 22 w 45"/>
                <a:gd name="T9" fmla="*/ 8 h 66"/>
                <a:gd name="T10" fmla="*/ 33 w 45"/>
                <a:gd name="T11" fmla="*/ 2 h 66"/>
                <a:gd name="T12" fmla="*/ 45 w 45"/>
                <a:gd name="T13" fmla="*/ 29 h 66"/>
                <a:gd name="T14" fmla="*/ 23 w 45"/>
                <a:gd name="T1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66">
                  <a:moveTo>
                    <a:pt x="23" y="59"/>
                  </a:moveTo>
                  <a:cubicBezTo>
                    <a:pt x="23" y="59"/>
                    <a:pt x="22" y="60"/>
                    <a:pt x="21" y="61"/>
                  </a:cubicBezTo>
                  <a:cubicBezTo>
                    <a:pt x="15" y="64"/>
                    <a:pt x="9" y="66"/>
                    <a:pt x="4" y="61"/>
                  </a:cubicBezTo>
                  <a:cubicBezTo>
                    <a:pt x="0" y="56"/>
                    <a:pt x="2" y="50"/>
                    <a:pt x="4" y="45"/>
                  </a:cubicBezTo>
                  <a:cubicBezTo>
                    <a:pt x="9" y="32"/>
                    <a:pt x="12" y="18"/>
                    <a:pt x="22" y="8"/>
                  </a:cubicBezTo>
                  <a:cubicBezTo>
                    <a:pt x="25" y="5"/>
                    <a:pt x="27" y="0"/>
                    <a:pt x="33" y="2"/>
                  </a:cubicBezTo>
                  <a:cubicBezTo>
                    <a:pt x="35" y="12"/>
                    <a:pt x="45" y="18"/>
                    <a:pt x="45" y="29"/>
                  </a:cubicBezTo>
                  <a:cubicBezTo>
                    <a:pt x="37" y="38"/>
                    <a:pt x="33" y="51"/>
                    <a:pt x="23" y="59"/>
                  </a:cubicBezTo>
                  <a:close/>
                </a:path>
              </a:pathLst>
            </a:custGeom>
            <a:solidFill>
              <a:srgbClr val="DF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2" name="Freeform 30"/>
            <p:cNvSpPr>
              <a:spLocks/>
            </p:cNvSpPr>
            <p:nvPr/>
          </p:nvSpPr>
          <p:spPr bwMode="auto">
            <a:xfrm>
              <a:off x="1557338" y="5202238"/>
              <a:ext cx="173038" cy="330200"/>
            </a:xfrm>
            <a:custGeom>
              <a:avLst/>
              <a:gdLst>
                <a:gd name="T0" fmla="*/ 46 w 46"/>
                <a:gd name="T1" fmla="*/ 8 h 87"/>
                <a:gd name="T2" fmla="*/ 18 w 46"/>
                <a:gd name="T3" fmla="*/ 62 h 87"/>
                <a:gd name="T4" fmla="*/ 24 w 46"/>
                <a:gd name="T5" fmla="*/ 66 h 87"/>
                <a:gd name="T6" fmla="*/ 34 w 46"/>
                <a:gd name="T7" fmla="*/ 67 h 87"/>
                <a:gd name="T8" fmla="*/ 25 w 46"/>
                <a:gd name="T9" fmla="*/ 86 h 87"/>
                <a:gd name="T10" fmla="*/ 12 w 46"/>
                <a:gd name="T11" fmla="*/ 86 h 87"/>
                <a:gd name="T12" fmla="*/ 1 w 46"/>
                <a:gd name="T13" fmla="*/ 76 h 87"/>
                <a:gd name="T14" fmla="*/ 5 w 46"/>
                <a:gd name="T15" fmla="*/ 56 h 87"/>
                <a:gd name="T16" fmla="*/ 27 w 46"/>
                <a:gd name="T17" fmla="*/ 12 h 87"/>
                <a:gd name="T18" fmla="*/ 44 w 46"/>
                <a:gd name="T19" fmla="*/ 2 h 87"/>
                <a:gd name="T20" fmla="*/ 46 w 46"/>
                <a:gd name="T21" fmla="*/ 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87">
                  <a:moveTo>
                    <a:pt x="46" y="8"/>
                  </a:moveTo>
                  <a:cubicBezTo>
                    <a:pt x="28" y="21"/>
                    <a:pt x="24" y="42"/>
                    <a:pt x="18" y="62"/>
                  </a:cubicBezTo>
                  <a:cubicBezTo>
                    <a:pt x="17" y="66"/>
                    <a:pt x="20" y="67"/>
                    <a:pt x="24" y="66"/>
                  </a:cubicBezTo>
                  <a:cubicBezTo>
                    <a:pt x="27" y="66"/>
                    <a:pt x="31" y="65"/>
                    <a:pt x="34" y="67"/>
                  </a:cubicBezTo>
                  <a:cubicBezTo>
                    <a:pt x="31" y="73"/>
                    <a:pt x="38" y="85"/>
                    <a:pt x="25" y="86"/>
                  </a:cubicBezTo>
                  <a:cubicBezTo>
                    <a:pt x="20" y="82"/>
                    <a:pt x="16" y="86"/>
                    <a:pt x="12" y="86"/>
                  </a:cubicBezTo>
                  <a:cubicBezTo>
                    <a:pt x="3" y="87"/>
                    <a:pt x="0" y="86"/>
                    <a:pt x="1" y="76"/>
                  </a:cubicBezTo>
                  <a:cubicBezTo>
                    <a:pt x="1" y="69"/>
                    <a:pt x="3" y="63"/>
                    <a:pt x="5" y="56"/>
                  </a:cubicBezTo>
                  <a:cubicBezTo>
                    <a:pt x="9" y="40"/>
                    <a:pt x="17" y="26"/>
                    <a:pt x="27" y="12"/>
                  </a:cubicBezTo>
                  <a:cubicBezTo>
                    <a:pt x="31" y="7"/>
                    <a:pt x="35" y="0"/>
                    <a:pt x="44" y="2"/>
                  </a:cubicBezTo>
                  <a:cubicBezTo>
                    <a:pt x="46" y="3"/>
                    <a:pt x="46" y="6"/>
                    <a:pt x="46" y="8"/>
                  </a:cubicBezTo>
                  <a:close/>
                </a:path>
              </a:pathLst>
            </a:custGeom>
            <a:solidFill>
              <a:srgbClr val="7E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3" name="Freeform 31"/>
            <p:cNvSpPr>
              <a:spLocks/>
            </p:cNvSpPr>
            <p:nvPr/>
          </p:nvSpPr>
          <p:spPr bwMode="auto">
            <a:xfrm>
              <a:off x="1919288" y="5434013"/>
              <a:ext cx="168275" cy="171450"/>
            </a:xfrm>
            <a:custGeom>
              <a:avLst/>
              <a:gdLst>
                <a:gd name="T0" fmla="*/ 0 w 45"/>
                <a:gd name="T1" fmla="*/ 22 h 45"/>
                <a:gd name="T2" fmla="*/ 28 w 45"/>
                <a:gd name="T3" fmla="*/ 9 h 45"/>
                <a:gd name="T4" fmla="*/ 36 w 45"/>
                <a:gd name="T5" fmla="*/ 35 h 45"/>
                <a:gd name="T6" fmla="*/ 0 w 45"/>
                <a:gd name="T7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5">
                  <a:moveTo>
                    <a:pt x="0" y="22"/>
                  </a:moveTo>
                  <a:cubicBezTo>
                    <a:pt x="7" y="0"/>
                    <a:pt x="7" y="0"/>
                    <a:pt x="28" y="9"/>
                  </a:cubicBezTo>
                  <a:cubicBezTo>
                    <a:pt x="45" y="17"/>
                    <a:pt x="45" y="17"/>
                    <a:pt x="36" y="35"/>
                  </a:cubicBezTo>
                  <a:cubicBezTo>
                    <a:pt x="23" y="45"/>
                    <a:pt x="5" y="39"/>
                    <a:pt x="0" y="22"/>
                  </a:cubicBez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4" name="Freeform 32"/>
            <p:cNvSpPr>
              <a:spLocks/>
            </p:cNvSpPr>
            <p:nvPr/>
          </p:nvSpPr>
          <p:spPr bwMode="auto">
            <a:xfrm>
              <a:off x="1516063" y="5160963"/>
              <a:ext cx="206375" cy="409575"/>
            </a:xfrm>
            <a:custGeom>
              <a:avLst/>
              <a:gdLst>
                <a:gd name="T0" fmla="*/ 55 w 55"/>
                <a:gd name="T1" fmla="*/ 13 h 108"/>
                <a:gd name="T2" fmla="*/ 38 w 55"/>
                <a:gd name="T3" fmla="*/ 28 h 108"/>
                <a:gd name="T4" fmla="*/ 15 w 55"/>
                <a:gd name="T5" fmla="*/ 82 h 108"/>
                <a:gd name="T6" fmla="*/ 27 w 55"/>
                <a:gd name="T7" fmla="*/ 95 h 108"/>
                <a:gd name="T8" fmla="*/ 37 w 55"/>
                <a:gd name="T9" fmla="*/ 92 h 108"/>
                <a:gd name="T10" fmla="*/ 38 w 55"/>
                <a:gd name="T11" fmla="*/ 94 h 108"/>
                <a:gd name="T12" fmla="*/ 36 w 55"/>
                <a:gd name="T13" fmla="*/ 97 h 108"/>
                <a:gd name="T14" fmla="*/ 6 w 55"/>
                <a:gd name="T15" fmla="*/ 108 h 108"/>
                <a:gd name="T16" fmla="*/ 51 w 55"/>
                <a:gd name="T17" fmla="*/ 0 h 108"/>
                <a:gd name="T18" fmla="*/ 55 w 55"/>
                <a:gd name="T19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108">
                  <a:moveTo>
                    <a:pt x="55" y="13"/>
                  </a:moveTo>
                  <a:cubicBezTo>
                    <a:pt x="47" y="15"/>
                    <a:pt x="42" y="22"/>
                    <a:pt x="38" y="28"/>
                  </a:cubicBezTo>
                  <a:cubicBezTo>
                    <a:pt x="27" y="45"/>
                    <a:pt x="19" y="63"/>
                    <a:pt x="15" y="82"/>
                  </a:cubicBezTo>
                  <a:cubicBezTo>
                    <a:pt x="12" y="95"/>
                    <a:pt x="14" y="97"/>
                    <a:pt x="27" y="95"/>
                  </a:cubicBezTo>
                  <a:cubicBezTo>
                    <a:pt x="30" y="94"/>
                    <a:pt x="34" y="93"/>
                    <a:pt x="37" y="92"/>
                  </a:cubicBezTo>
                  <a:cubicBezTo>
                    <a:pt x="39" y="92"/>
                    <a:pt x="39" y="93"/>
                    <a:pt x="38" y="94"/>
                  </a:cubicBezTo>
                  <a:cubicBezTo>
                    <a:pt x="37" y="95"/>
                    <a:pt x="36" y="96"/>
                    <a:pt x="36" y="97"/>
                  </a:cubicBezTo>
                  <a:cubicBezTo>
                    <a:pt x="25" y="99"/>
                    <a:pt x="15" y="101"/>
                    <a:pt x="6" y="108"/>
                  </a:cubicBezTo>
                  <a:cubicBezTo>
                    <a:pt x="0" y="83"/>
                    <a:pt x="22" y="32"/>
                    <a:pt x="51" y="0"/>
                  </a:cubicBezTo>
                  <a:cubicBezTo>
                    <a:pt x="54" y="4"/>
                    <a:pt x="55" y="9"/>
                    <a:pt x="55" y="13"/>
                  </a:cubicBezTo>
                  <a:close/>
                </a:path>
              </a:pathLst>
            </a:custGeom>
            <a:solidFill>
              <a:srgbClr val="D3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5" name="Freeform 33"/>
            <p:cNvSpPr>
              <a:spLocks/>
            </p:cNvSpPr>
            <p:nvPr/>
          </p:nvSpPr>
          <p:spPr bwMode="auto">
            <a:xfrm>
              <a:off x="1876426" y="5518150"/>
              <a:ext cx="177800" cy="125412"/>
            </a:xfrm>
            <a:custGeom>
              <a:avLst/>
              <a:gdLst>
                <a:gd name="T0" fmla="*/ 11 w 47"/>
                <a:gd name="T1" fmla="*/ 0 h 33"/>
                <a:gd name="T2" fmla="*/ 47 w 47"/>
                <a:gd name="T3" fmla="*/ 13 h 33"/>
                <a:gd name="T4" fmla="*/ 47 w 47"/>
                <a:gd name="T5" fmla="*/ 14 h 33"/>
                <a:gd name="T6" fmla="*/ 22 w 47"/>
                <a:gd name="T7" fmla="*/ 26 h 33"/>
                <a:gd name="T8" fmla="*/ 19 w 47"/>
                <a:gd name="T9" fmla="*/ 24 h 33"/>
                <a:gd name="T10" fmla="*/ 11 w 47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11" y="0"/>
                  </a:moveTo>
                  <a:cubicBezTo>
                    <a:pt x="23" y="15"/>
                    <a:pt x="32" y="18"/>
                    <a:pt x="47" y="13"/>
                  </a:cubicBezTo>
                  <a:cubicBezTo>
                    <a:pt x="47" y="13"/>
                    <a:pt x="47" y="14"/>
                    <a:pt x="47" y="14"/>
                  </a:cubicBezTo>
                  <a:cubicBezTo>
                    <a:pt x="41" y="33"/>
                    <a:pt x="41" y="33"/>
                    <a:pt x="22" y="26"/>
                  </a:cubicBezTo>
                  <a:cubicBezTo>
                    <a:pt x="21" y="25"/>
                    <a:pt x="20" y="25"/>
                    <a:pt x="19" y="24"/>
                  </a:cubicBezTo>
                  <a:cubicBezTo>
                    <a:pt x="0" y="15"/>
                    <a:pt x="1" y="21"/>
                    <a:pt x="11" y="0"/>
                  </a:cubicBezTo>
                  <a:close/>
                </a:path>
              </a:pathLst>
            </a:custGeom>
            <a:solidFill>
              <a:srgbClr val="7F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6" name="Freeform 34"/>
            <p:cNvSpPr>
              <a:spLocks/>
            </p:cNvSpPr>
            <p:nvPr/>
          </p:nvSpPr>
          <p:spPr bwMode="auto">
            <a:xfrm>
              <a:off x="1787526" y="5384800"/>
              <a:ext cx="96838" cy="106362"/>
            </a:xfrm>
            <a:custGeom>
              <a:avLst/>
              <a:gdLst>
                <a:gd name="T0" fmla="*/ 11 w 26"/>
                <a:gd name="T1" fmla="*/ 0 h 28"/>
                <a:gd name="T2" fmla="*/ 20 w 26"/>
                <a:gd name="T3" fmla="*/ 15 h 28"/>
                <a:gd name="T4" fmla="*/ 14 w 26"/>
                <a:gd name="T5" fmla="*/ 26 h 28"/>
                <a:gd name="T6" fmla="*/ 1 w 26"/>
                <a:gd name="T7" fmla="*/ 19 h 28"/>
                <a:gd name="T8" fmla="*/ 11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11" y="0"/>
                  </a:moveTo>
                  <a:cubicBezTo>
                    <a:pt x="21" y="1"/>
                    <a:pt x="26" y="4"/>
                    <a:pt x="20" y="15"/>
                  </a:cubicBezTo>
                  <a:cubicBezTo>
                    <a:pt x="18" y="18"/>
                    <a:pt x="16" y="22"/>
                    <a:pt x="14" y="26"/>
                  </a:cubicBezTo>
                  <a:cubicBezTo>
                    <a:pt x="7" y="28"/>
                    <a:pt x="3" y="26"/>
                    <a:pt x="1" y="19"/>
                  </a:cubicBezTo>
                  <a:cubicBezTo>
                    <a:pt x="0" y="11"/>
                    <a:pt x="2" y="3"/>
                    <a:pt x="11" y="0"/>
                  </a:cubicBezTo>
                  <a:close/>
                </a:path>
              </a:pathLst>
            </a:custGeom>
            <a:solidFill>
              <a:srgbClr val="E7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7" name="Freeform 35"/>
            <p:cNvSpPr>
              <a:spLocks/>
            </p:cNvSpPr>
            <p:nvPr/>
          </p:nvSpPr>
          <p:spPr bwMode="auto">
            <a:xfrm>
              <a:off x="1757363" y="5453063"/>
              <a:ext cx="82550" cy="103187"/>
            </a:xfrm>
            <a:custGeom>
              <a:avLst/>
              <a:gdLst>
                <a:gd name="T0" fmla="*/ 9 w 22"/>
                <a:gd name="T1" fmla="*/ 1 h 27"/>
                <a:gd name="T2" fmla="*/ 22 w 22"/>
                <a:gd name="T3" fmla="*/ 8 h 27"/>
                <a:gd name="T4" fmla="*/ 17 w 22"/>
                <a:gd name="T5" fmla="*/ 20 h 27"/>
                <a:gd name="T6" fmla="*/ 6 w 22"/>
                <a:gd name="T7" fmla="*/ 23 h 27"/>
                <a:gd name="T8" fmla="*/ 4 w 22"/>
                <a:gd name="T9" fmla="*/ 14 h 27"/>
                <a:gd name="T10" fmla="*/ 7 w 22"/>
                <a:gd name="T11" fmla="*/ 2 h 27"/>
                <a:gd name="T12" fmla="*/ 9 w 22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9" y="1"/>
                  </a:moveTo>
                  <a:cubicBezTo>
                    <a:pt x="12" y="6"/>
                    <a:pt x="18" y="6"/>
                    <a:pt x="22" y="8"/>
                  </a:cubicBezTo>
                  <a:cubicBezTo>
                    <a:pt x="20" y="12"/>
                    <a:pt x="19" y="16"/>
                    <a:pt x="17" y="20"/>
                  </a:cubicBezTo>
                  <a:cubicBezTo>
                    <a:pt x="15" y="27"/>
                    <a:pt x="10" y="24"/>
                    <a:pt x="6" y="23"/>
                  </a:cubicBezTo>
                  <a:cubicBezTo>
                    <a:pt x="0" y="21"/>
                    <a:pt x="2" y="18"/>
                    <a:pt x="4" y="14"/>
                  </a:cubicBezTo>
                  <a:cubicBezTo>
                    <a:pt x="6" y="11"/>
                    <a:pt x="6" y="6"/>
                    <a:pt x="7" y="2"/>
                  </a:cubicBezTo>
                  <a:cubicBezTo>
                    <a:pt x="7" y="1"/>
                    <a:pt x="8" y="0"/>
                    <a:pt x="9" y="1"/>
                  </a:cubicBezTo>
                  <a:close/>
                </a:path>
              </a:pathLst>
            </a:custGeom>
            <a:solidFill>
              <a:srgbClr val="8E9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8" name="Freeform 36"/>
            <p:cNvSpPr>
              <a:spLocks/>
            </p:cNvSpPr>
            <p:nvPr/>
          </p:nvSpPr>
          <p:spPr bwMode="auto">
            <a:xfrm>
              <a:off x="2038351" y="5567363"/>
              <a:ext cx="95250" cy="87312"/>
            </a:xfrm>
            <a:custGeom>
              <a:avLst/>
              <a:gdLst>
                <a:gd name="T0" fmla="*/ 25 w 25"/>
                <a:gd name="T1" fmla="*/ 2 h 23"/>
                <a:gd name="T2" fmla="*/ 19 w 25"/>
                <a:gd name="T3" fmla="*/ 16 h 23"/>
                <a:gd name="T4" fmla="*/ 7 w 25"/>
                <a:gd name="T5" fmla="*/ 21 h 23"/>
                <a:gd name="T6" fmla="*/ 6 w 25"/>
                <a:gd name="T7" fmla="*/ 11 h 23"/>
                <a:gd name="T8" fmla="*/ 11 w 25"/>
                <a:gd name="T9" fmla="*/ 2 h 23"/>
                <a:gd name="T10" fmla="*/ 25 w 25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3">
                  <a:moveTo>
                    <a:pt x="25" y="2"/>
                  </a:moveTo>
                  <a:cubicBezTo>
                    <a:pt x="23" y="7"/>
                    <a:pt x="21" y="11"/>
                    <a:pt x="19" y="16"/>
                  </a:cubicBezTo>
                  <a:cubicBezTo>
                    <a:pt x="17" y="23"/>
                    <a:pt x="11" y="22"/>
                    <a:pt x="7" y="21"/>
                  </a:cubicBezTo>
                  <a:cubicBezTo>
                    <a:pt x="0" y="19"/>
                    <a:pt x="5" y="14"/>
                    <a:pt x="6" y="11"/>
                  </a:cubicBezTo>
                  <a:cubicBezTo>
                    <a:pt x="7" y="8"/>
                    <a:pt x="9" y="5"/>
                    <a:pt x="11" y="2"/>
                  </a:cubicBezTo>
                  <a:cubicBezTo>
                    <a:pt x="16" y="1"/>
                    <a:pt x="20" y="0"/>
                    <a:pt x="25" y="2"/>
                  </a:cubicBezTo>
                  <a:close/>
                </a:path>
              </a:pathLst>
            </a:custGeom>
            <a:solidFill>
              <a:srgbClr val="82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9" name="Freeform 37"/>
            <p:cNvSpPr>
              <a:spLocks/>
            </p:cNvSpPr>
            <p:nvPr/>
          </p:nvSpPr>
          <p:spPr bwMode="auto">
            <a:xfrm>
              <a:off x="1692276" y="5335588"/>
              <a:ext cx="101600" cy="114300"/>
            </a:xfrm>
            <a:custGeom>
              <a:avLst/>
              <a:gdLst>
                <a:gd name="T0" fmla="*/ 0 w 27"/>
                <a:gd name="T1" fmla="*/ 30 h 30"/>
                <a:gd name="T2" fmla="*/ 22 w 27"/>
                <a:gd name="T3" fmla="*/ 0 h 30"/>
                <a:gd name="T4" fmla="*/ 27 w 27"/>
                <a:gd name="T5" fmla="*/ 3 h 30"/>
                <a:gd name="T6" fmla="*/ 11 w 27"/>
                <a:gd name="T7" fmla="*/ 30 h 30"/>
                <a:gd name="T8" fmla="*/ 8 w 27"/>
                <a:gd name="T9" fmla="*/ 30 h 30"/>
                <a:gd name="T10" fmla="*/ 0 w 27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0">
                  <a:moveTo>
                    <a:pt x="0" y="30"/>
                  </a:moveTo>
                  <a:cubicBezTo>
                    <a:pt x="7" y="19"/>
                    <a:pt x="9" y="6"/>
                    <a:pt x="22" y="0"/>
                  </a:cubicBezTo>
                  <a:cubicBezTo>
                    <a:pt x="23" y="1"/>
                    <a:pt x="25" y="2"/>
                    <a:pt x="27" y="3"/>
                  </a:cubicBezTo>
                  <a:cubicBezTo>
                    <a:pt x="22" y="13"/>
                    <a:pt x="17" y="21"/>
                    <a:pt x="11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5" y="30"/>
                    <a:pt x="3" y="30"/>
                    <a:pt x="0" y="30"/>
                  </a:cubicBezTo>
                  <a:close/>
                </a:path>
              </a:pathLst>
            </a:custGeom>
            <a:solidFill>
              <a:srgbClr val="B84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0" name="Freeform 38"/>
            <p:cNvSpPr>
              <a:spLocks/>
            </p:cNvSpPr>
            <p:nvPr/>
          </p:nvSpPr>
          <p:spPr bwMode="auto">
            <a:xfrm>
              <a:off x="1730376" y="5346700"/>
              <a:ext cx="82550" cy="117475"/>
            </a:xfrm>
            <a:custGeom>
              <a:avLst/>
              <a:gdLst>
                <a:gd name="T0" fmla="*/ 0 w 22"/>
                <a:gd name="T1" fmla="*/ 26 h 31"/>
                <a:gd name="T2" fmla="*/ 17 w 22"/>
                <a:gd name="T3" fmla="*/ 0 h 31"/>
                <a:gd name="T4" fmla="*/ 22 w 22"/>
                <a:gd name="T5" fmla="*/ 7 h 31"/>
                <a:gd name="T6" fmla="*/ 7 w 22"/>
                <a:gd name="T7" fmla="*/ 27 h 31"/>
                <a:gd name="T8" fmla="*/ 5 w 22"/>
                <a:gd name="T9" fmla="*/ 29 h 31"/>
                <a:gd name="T10" fmla="*/ 0 w 22"/>
                <a:gd name="T11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1">
                  <a:moveTo>
                    <a:pt x="0" y="26"/>
                  </a:moveTo>
                  <a:cubicBezTo>
                    <a:pt x="4" y="17"/>
                    <a:pt x="8" y="6"/>
                    <a:pt x="17" y="0"/>
                  </a:cubicBezTo>
                  <a:cubicBezTo>
                    <a:pt x="20" y="1"/>
                    <a:pt x="21" y="4"/>
                    <a:pt x="22" y="7"/>
                  </a:cubicBezTo>
                  <a:cubicBezTo>
                    <a:pt x="17" y="14"/>
                    <a:pt x="14" y="22"/>
                    <a:pt x="7" y="27"/>
                  </a:cubicBezTo>
                  <a:cubicBezTo>
                    <a:pt x="7" y="27"/>
                    <a:pt x="6" y="28"/>
                    <a:pt x="5" y="29"/>
                  </a:cubicBezTo>
                  <a:cubicBezTo>
                    <a:pt x="2" y="31"/>
                    <a:pt x="0" y="30"/>
                    <a:pt x="0" y="26"/>
                  </a:cubicBezTo>
                  <a:close/>
                </a:path>
              </a:pathLst>
            </a:custGeom>
            <a:solidFill>
              <a:srgbClr val="F6C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1" name="Freeform 39"/>
            <p:cNvSpPr>
              <a:spLocks/>
            </p:cNvSpPr>
            <p:nvPr/>
          </p:nvSpPr>
          <p:spPr bwMode="auto">
            <a:xfrm>
              <a:off x="1757363" y="5373688"/>
              <a:ext cx="71438" cy="87312"/>
            </a:xfrm>
            <a:custGeom>
              <a:avLst/>
              <a:gdLst>
                <a:gd name="T0" fmla="*/ 0 w 19"/>
                <a:gd name="T1" fmla="*/ 20 h 23"/>
                <a:gd name="T2" fmla="*/ 15 w 19"/>
                <a:gd name="T3" fmla="*/ 0 h 23"/>
                <a:gd name="T4" fmla="*/ 19 w 19"/>
                <a:gd name="T5" fmla="*/ 3 h 23"/>
                <a:gd name="T6" fmla="*/ 9 w 19"/>
                <a:gd name="T7" fmla="*/ 22 h 23"/>
                <a:gd name="T8" fmla="*/ 7 w 19"/>
                <a:gd name="T9" fmla="*/ 23 h 23"/>
                <a:gd name="T10" fmla="*/ 0 w 19"/>
                <a:gd name="T1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3">
                  <a:moveTo>
                    <a:pt x="0" y="20"/>
                  </a:moveTo>
                  <a:cubicBezTo>
                    <a:pt x="4" y="12"/>
                    <a:pt x="6" y="4"/>
                    <a:pt x="15" y="0"/>
                  </a:cubicBezTo>
                  <a:cubicBezTo>
                    <a:pt x="16" y="1"/>
                    <a:pt x="18" y="2"/>
                    <a:pt x="19" y="3"/>
                  </a:cubicBezTo>
                  <a:cubicBezTo>
                    <a:pt x="16" y="10"/>
                    <a:pt x="12" y="16"/>
                    <a:pt x="9" y="22"/>
                  </a:cubicBezTo>
                  <a:cubicBezTo>
                    <a:pt x="8" y="22"/>
                    <a:pt x="8" y="23"/>
                    <a:pt x="7" y="23"/>
                  </a:cubicBezTo>
                  <a:cubicBezTo>
                    <a:pt x="6" y="21"/>
                    <a:pt x="3" y="20"/>
                    <a:pt x="0" y="20"/>
                  </a:cubicBezTo>
                  <a:close/>
                </a:path>
              </a:pathLst>
            </a:custGeom>
            <a:solidFill>
              <a:srgbClr val="C04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2" name="Freeform 40"/>
            <p:cNvSpPr>
              <a:spLocks/>
            </p:cNvSpPr>
            <p:nvPr/>
          </p:nvSpPr>
          <p:spPr bwMode="auto">
            <a:xfrm>
              <a:off x="1847851" y="5426075"/>
              <a:ext cx="74613" cy="87312"/>
            </a:xfrm>
            <a:custGeom>
              <a:avLst/>
              <a:gdLst>
                <a:gd name="T0" fmla="*/ 19 w 20"/>
                <a:gd name="T1" fmla="*/ 6 h 23"/>
                <a:gd name="T2" fmla="*/ 7 w 20"/>
                <a:gd name="T3" fmla="*/ 20 h 23"/>
                <a:gd name="T4" fmla="*/ 10 w 20"/>
                <a:gd name="T5" fmla="*/ 3 h 23"/>
                <a:gd name="T6" fmla="*/ 12 w 20"/>
                <a:gd name="T7" fmla="*/ 0 h 23"/>
                <a:gd name="T8" fmla="*/ 19 w 20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9" y="6"/>
                  </a:moveTo>
                  <a:cubicBezTo>
                    <a:pt x="16" y="12"/>
                    <a:pt x="14" y="23"/>
                    <a:pt x="7" y="20"/>
                  </a:cubicBezTo>
                  <a:cubicBezTo>
                    <a:pt x="0" y="17"/>
                    <a:pt x="10" y="9"/>
                    <a:pt x="10" y="3"/>
                  </a:cubicBezTo>
                  <a:cubicBezTo>
                    <a:pt x="10" y="2"/>
                    <a:pt x="11" y="1"/>
                    <a:pt x="12" y="0"/>
                  </a:cubicBezTo>
                  <a:cubicBezTo>
                    <a:pt x="15" y="1"/>
                    <a:pt x="20" y="0"/>
                    <a:pt x="19" y="6"/>
                  </a:cubicBezTo>
                  <a:close/>
                </a:path>
              </a:pathLst>
            </a:custGeom>
            <a:solidFill>
              <a:srgbClr val="B13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3" name="Freeform 41"/>
            <p:cNvSpPr>
              <a:spLocks/>
            </p:cNvSpPr>
            <p:nvPr/>
          </p:nvSpPr>
          <p:spPr bwMode="auto">
            <a:xfrm>
              <a:off x="2079626" y="5521325"/>
              <a:ext cx="53975" cy="68262"/>
            </a:xfrm>
            <a:custGeom>
              <a:avLst/>
              <a:gdLst>
                <a:gd name="T0" fmla="*/ 14 w 14"/>
                <a:gd name="T1" fmla="*/ 14 h 18"/>
                <a:gd name="T2" fmla="*/ 0 w 14"/>
                <a:gd name="T3" fmla="*/ 14 h 18"/>
                <a:gd name="T4" fmla="*/ 6 w 14"/>
                <a:gd name="T5" fmla="*/ 0 h 18"/>
                <a:gd name="T6" fmla="*/ 14 w 14"/>
                <a:gd name="T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4" y="14"/>
                  </a:moveTo>
                  <a:cubicBezTo>
                    <a:pt x="9" y="17"/>
                    <a:pt x="5" y="18"/>
                    <a:pt x="0" y="14"/>
                  </a:cubicBezTo>
                  <a:cubicBezTo>
                    <a:pt x="2" y="10"/>
                    <a:pt x="4" y="5"/>
                    <a:pt x="6" y="0"/>
                  </a:cubicBezTo>
                  <a:cubicBezTo>
                    <a:pt x="11" y="4"/>
                    <a:pt x="14" y="8"/>
                    <a:pt x="14" y="14"/>
                  </a:cubicBezTo>
                  <a:close/>
                </a:path>
              </a:pathLst>
            </a:custGeom>
            <a:solidFill>
              <a:srgbClr val="CED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4" name="Freeform 42"/>
            <p:cNvSpPr>
              <a:spLocks/>
            </p:cNvSpPr>
            <p:nvPr/>
          </p:nvSpPr>
          <p:spPr bwMode="auto">
            <a:xfrm>
              <a:off x="1700213" y="5445125"/>
              <a:ext cx="49213" cy="84137"/>
            </a:xfrm>
            <a:custGeom>
              <a:avLst/>
              <a:gdLst>
                <a:gd name="T0" fmla="*/ 8 w 13"/>
                <a:gd name="T1" fmla="*/ 0 h 22"/>
                <a:gd name="T2" fmla="*/ 13 w 13"/>
                <a:gd name="T3" fmla="*/ 3 h 22"/>
                <a:gd name="T4" fmla="*/ 9 w 13"/>
                <a:gd name="T5" fmla="*/ 18 h 22"/>
                <a:gd name="T6" fmla="*/ 4 w 13"/>
                <a:gd name="T7" fmla="*/ 22 h 22"/>
                <a:gd name="T8" fmla="*/ 2 w 13"/>
                <a:gd name="T9" fmla="*/ 15 h 22"/>
                <a:gd name="T10" fmla="*/ 6 w 13"/>
                <a:gd name="T11" fmla="*/ 1 h 22"/>
                <a:gd name="T12" fmla="*/ 8 w 1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8" y="0"/>
                  </a:moveTo>
                  <a:cubicBezTo>
                    <a:pt x="9" y="2"/>
                    <a:pt x="11" y="3"/>
                    <a:pt x="13" y="3"/>
                  </a:cubicBezTo>
                  <a:cubicBezTo>
                    <a:pt x="12" y="8"/>
                    <a:pt x="10" y="13"/>
                    <a:pt x="9" y="18"/>
                  </a:cubicBezTo>
                  <a:cubicBezTo>
                    <a:pt x="9" y="21"/>
                    <a:pt x="7" y="22"/>
                    <a:pt x="4" y="22"/>
                  </a:cubicBezTo>
                  <a:cubicBezTo>
                    <a:pt x="0" y="21"/>
                    <a:pt x="1" y="18"/>
                    <a:pt x="2" y="15"/>
                  </a:cubicBezTo>
                  <a:cubicBezTo>
                    <a:pt x="4" y="11"/>
                    <a:pt x="5" y="6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A0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5" name="Freeform 43"/>
            <p:cNvSpPr>
              <a:spLocks/>
            </p:cNvSpPr>
            <p:nvPr/>
          </p:nvSpPr>
          <p:spPr bwMode="auto">
            <a:xfrm>
              <a:off x="1892301" y="5395913"/>
              <a:ext cx="44450" cy="53975"/>
            </a:xfrm>
            <a:custGeom>
              <a:avLst/>
              <a:gdLst>
                <a:gd name="T0" fmla="*/ 7 w 12"/>
                <a:gd name="T1" fmla="*/ 14 h 14"/>
                <a:gd name="T2" fmla="*/ 0 w 12"/>
                <a:gd name="T3" fmla="*/ 8 h 14"/>
                <a:gd name="T4" fmla="*/ 8 w 12"/>
                <a:gd name="T5" fmla="*/ 3 h 14"/>
                <a:gd name="T6" fmla="*/ 7 w 1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7" y="14"/>
                  </a:moveTo>
                  <a:cubicBezTo>
                    <a:pt x="5" y="12"/>
                    <a:pt x="2" y="10"/>
                    <a:pt x="0" y="8"/>
                  </a:cubicBezTo>
                  <a:cubicBezTo>
                    <a:pt x="1" y="4"/>
                    <a:pt x="3" y="0"/>
                    <a:pt x="8" y="3"/>
                  </a:cubicBezTo>
                  <a:cubicBezTo>
                    <a:pt x="12" y="5"/>
                    <a:pt x="10" y="10"/>
                    <a:pt x="7" y="14"/>
                  </a:cubicBezTo>
                  <a:close/>
                </a:path>
              </a:pathLst>
            </a:custGeom>
            <a:solidFill>
              <a:srgbClr val="A03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6" name="Freeform 44"/>
            <p:cNvSpPr>
              <a:spLocks/>
            </p:cNvSpPr>
            <p:nvPr/>
          </p:nvSpPr>
          <p:spPr bwMode="auto">
            <a:xfrm>
              <a:off x="1782763" y="5286375"/>
              <a:ext cx="65088" cy="68262"/>
            </a:xfrm>
            <a:custGeom>
              <a:avLst/>
              <a:gdLst>
                <a:gd name="T0" fmla="*/ 0 w 17"/>
                <a:gd name="T1" fmla="*/ 0 h 18"/>
                <a:gd name="T2" fmla="*/ 17 w 17"/>
                <a:gd name="T3" fmla="*/ 18 h 18"/>
                <a:gd name="T4" fmla="*/ 0 w 17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cubicBezTo>
                    <a:pt x="6" y="6"/>
                    <a:pt x="12" y="12"/>
                    <a:pt x="17" y="18"/>
                  </a:cubicBezTo>
                  <a:cubicBezTo>
                    <a:pt x="8" y="16"/>
                    <a:pt x="3" y="9"/>
                    <a:pt x="0" y="0"/>
                  </a:cubicBezTo>
                  <a:close/>
                </a:path>
              </a:pathLst>
            </a:custGeom>
            <a:solidFill>
              <a:srgbClr val="8B3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7" name="Freeform 45"/>
            <p:cNvSpPr>
              <a:spLocks/>
            </p:cNvSpPr>
            <p:nvPr/>
          </p:nvSpPr>
          <p:spPr bwMode="auto">
            <a:xfrm>
              <a:off x="1493838" y="5699125"/>
              <a:ext cx="66675" cy="84137"/>
            </a:xfrm>
            <a:custGeom>
              <a:avLst/>
              <a:gdLst>
                <a:gd name="T0" fmla="*/ 6 w 18"/>
                <a:gd name="T1" fmla="*/ 0 h 22"/>
                <a:gd name="T2" fmla="*/ 17 w 18"/>
                <a:gd name="T3" fmla="*/ 7 h 22"/>
                <a:gd name="T4" fmla="*/ 6 w 18"/>
                <a:gd name="T5" fmla="*/ 21 h 22"/>
                <a:gd name="T6" fmla="*/ 3 w 18"/>
                <a:gd name="T7" fmla="*/ 15 h 22"/>
                <a:gd name="T8" fmla="*/ 6 w 1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2">
                  <a:moveTo>
                    <a:pt x="6" y="0"/>
                  </a:moveTo>
                  <a:cubicBezTo>
                    <a:pt x="14" y="0"/>
                    <a:pt x="18" y="3"/>
                    <a:pt x="17" y="7"/>
                  </a:cubicBezTo>
                  <a:cubicBezTo>
                    <a:pt x="17" y="14"/>
                    <a:pt x="12" y="19"/>
                    <a:pt x="6" y="21"/>
                  </a:cubicBezTo>
                  <a:cubicBezTo>
                    <a:pt x="2" y="22"/>
                    <a:pt x="2" y="17"/>
                    <a:pt x="3" y="15"/>
                  </a:cubicBezTo>
                  <a:cubicBezTo>
                    <a:pt x="4" y="10"/>
                    <a:pt x="0" y="2"/>
                    <a:pt x="6" y="0"/>
                  </a:cubicBezTo>
                  <a:close/>
                </a:path>
              </a:pathLst>
            </a:custGeom>
            <a:solidFill>
              <a:srgbClr val="DC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8" name="Freeform 46"/>
            <p:cNvSpPr>
              <a:spLocks/>
            </p:cNvSpPr>
            <p:nvPr/>
          </p:nvSpPr>
          <p:spPr bwMode="auto">
            <a:xfrm>
              <a:off x="1966913" y="5707063"/>
              <a:ext cx="41275" cy="76200"/>
            </a:xfrm>
            <a:custGeom>
              <a:avLst/>
              <a:gdLst>
                <a:gd name="T0" fmla="*/ 4 w 11"/>
                <a:gd name="T1" fmla="*/ 20 h 20"/>
                <a:gd name="T2" fmla="*/ 1 w 11"/>
                <a:gd name="T3" fmla="*/ 7 h 20"/>
                <a:gd name="T4" fmla="*/ 6 w 11"/>
                <a:gd name="T5" fmla="*/ 0 h 20"/>
                <a:gd name="T6" fmla="*/ 11 w 11"/>
                <a:gd name="T7" fmla="*/ 7 h 20"/>
                <a:gd name="T8" fmla="*/ 4 w 1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4" y="20"/>
                  </a:moveTo>
                  <a:cubicBezTo>
                    <a:pt x="1" y="16"/>
                    <a:pt x="2" y="11"/>
                    <a:pt x="1" y="7"/>
                  </a:cubicBezTo>
                  <a:cubicBezTo>
                    <a:pt x="1" y="3"/>
                    <a:pt x="0" y="0"/>
                    <a:pt x="6" y="0"/>
                  </a:cubicBezTo>
                  <a:cubicBezTo>
                    <a:pt x="10" y="0"/>
                    <a:pt x="11" y="3"/>
                    <a:pt x="11" y="7"/>
                  </a:cubicBezTo>
                  <a:cubicBezTo>
                    <a:pt x="11" y="12"/>
                    <a:pt x="9" y="17"/>
                    <a:pt x="4" y="20"/>
                  </a:cubicBezTo>
                  <a:close/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9" name="Freeform 47"/>
            <p:cNvSpPr>
              <a:spLocks/>
            </p:cNvSpPr>
            <p:nvPr/>
          </p:nvSpPr>
          <p:spPr bwMode="auto">
            <a:xfrm>
              <a:off x="1854201" y="5711825"/>
              <a:ext cx="52388" cy="147637"/>
            </a:xfrm>
            <a:custGeom>
              <a:avLst/>
              <a:gdLst>
                <a:gd name="T0" fmla="*/ 6 w 14"/>
                <a:gd name="T1" fmla="*/ 0 h 39"/>
                <a:gd name="T2" fmla="*/ 13 w 14"/>
                <a:gd name="T3" fmla="*/ 33 h 39"/>
                <a:gd name="T4" fmla="*/ 8 w 14"/>
                <a:gd name="T5" fmla="*/ 39 h 39"/>
                <a:gd name="T6" fmla="*/ 4 w 14"/>
                <a:gd name="T7" fmla="*/ 33 h 39"/>
                <a:gd name="T8" fmla="*/ 6 w 1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9">
                  <a:moveTo>
                    <a:pt x="6" y="0"/>
                  </a:moveTo>
                  <a:cubicBezTo>
                    <a:pt x="14" y="12"/>
                    <a:pt x="14" y="22"/>
                    <a:pt x="13" y="33"/>
                  </a:cubicBezTo>
                  <a:cubicBezTo>
                    <a:pt x="12" y="35"/>
                    <a:pt x="12" y="39"/>
                    <a:pt x="8" y="39"/>
                  </a:cubicBezTo>
                  <a:cubicBezTo>
                    <a:pt x="5" y="39"/>
                    <a:pt x="4" y="35"/>
                    <a:pt x="4" y="33"/>
                  </a:cubicBezTo>
                  <a:cubicBezTo>
                    <a:pt x="0" y="23"/>
                    <a:pt x="1" y="12"/>
                    <a:pt x="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0" name="Freeform 48"/>
            <p:cNvSpPr>
              <a:spLocks/>
            </p:cNvSpPr>
            <p:nvPr/>
          </p:nvSpPr>
          <p:spPr bwMode="auto">
            <a:xfrm>
              <a:off x="1749426" y="5703888"/>
              <a:ext cx="55563" cy="63500"/>
            </a:xfrm>
            <a:custGeom>
              <a:avLst/>
              <a:gdLst>
                <a:gd name="T0" fmla="*/ 4 w 15"/>
                <a:gd name="T1" fmla="*/ 17 h 17"/>
                <a:gd name="T2" fmla="*/ 7 w 15"/>
                <a:gd name="T3" fmla="*/ 2 h 17"/>
                <a:gd name="T4" fmla="*/ 14 w 15"/>
                <a:gd name="T5" fmla="*/ 4 h 17"/>
                <a:gd name="T6" fmla="*/ 4 w 15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7">
                  <a:moveTo>
                    <a:pt x="4" y="17"/>
                  </a:moveTo>
                  <a:cubicBezTo>
                    <a:pt x="6" y="11"/>
                    <a:pt x="0" y="6"/>
                    <a:pt x="7" y="2"/>
                  </a:cubicBezTo>
                  <a:cubicBezTo>
                    <a:pt x="9" y="0"/>
                    <a:pt x="13" y="0"/>
                    <a:pt x="14" y="4"/>
                  </a:cubicBezTo>
                  <a:cubicBezTo>
                    <a:pt x="15" y="10"/>
                    <a:pt x="11" y="14"/>
                    <a:pt x="4" y="17"/>
                  </a:cubicBezTo>
                  <a:close/>
                </a:path>
              </a:pathLst>
            </a:custGeom>
            <a:solidFill>
              <a:srgbClr val="E7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93" name="Grupo 192"/>
          <p:cNvGrpSpPr/>
          <p:nvPr/>
        </p:nvGrpSpPr>
        <p:grpSpPr>
          <a:xfrm>
            <a:off x="1258643" y="2983895"/>
            <a:ext cx="546346" cy="557827"/>
            <a:chOff x="3930651" y="5202238"/>
            <a:chExt cx="906463" cy="925512"/>
          </a:xfrm>
        </p:grpSpPr>
        <p:sp>
          <p:nvSpPr>
            <p:cNvPr id="511" name="Freeform 49"/>
            <p:cNvSpPr>
              <a:spLocks/>
            </p:cNvSpPr>
            <p:nvPr/>
          </p:nvSpPr>
          <p:spPr bwMode="auto">
            <a:xfrm>
              <a:off x="3930651" y="5202238"/>
              <a:ext cx="906463" cy="925512"/>
            </a:xfrm>
            <a:custGeom>
              <a:avLst/>
              <a:gdLst>
                <a:gd name="T0" fmla="*/ 230 w 241"/>
                <a:gd name="T1" fmla="*/ 92 h 244"/>
                <a:gd name="T2" fmla="*/ 217 w 241"/>
                <a:gd name="T3" fmla="*/ 168 h 244"/>
                <a:gd name="T4" fmla="*/ 228 w 241"/>
                <a:gd name="T5" fmla="*/ 169 h 244"/>
                <a:gd name="T6" fmla="*/ 239 w 241"/>
                <a:gd name="T7" fmla="*/ 181 h 244"/>
                <a:gd name="T8" fmla="*/ 239 w 241"/>
                <a:gd name="T9" fmla="*/ 213 h 244"/>
                <a:gd name="T10" fmla="*/ 238 w 241"/>
                <a:gd name="T11" fmla="*/ 219 h 244"/>
                <a:gd name="T12" fmla="*/ 216 w 241"/>
                <a:gd name="T13" fmla="*/ 241 h 244"/>
                <a:gd name="T14" fmla="*/ 174 w 241"/>
                <a:gd name="T15" fmla="*/ 240 h 244"/>
                <a:gd name="T16" fmla="*/ 128 w 241"/>
                <a:gd name="T17" fmla="*/ 239 h 244"/>
                <a:gd name="T18" fmla="*/ 93 w 241"/>
                <a:gd name="T19" fmla="*/ 241 h 244"/>
                <a:gd name="T20" fmla="*/ 62 w 241"/>
                <a:gd name="T21" fmla="*/ 239 h 244"/>
                <a:gd name="T22" fmla="*/ 36 w 241"/>
                <a:gd name="T23" fmla="*/ 241 h 244"/>
                <a:gd name="T24" fmla="*/ 19 w 241"/>
                <a:gd name="T25" fmla="*/ 240 h 244"/>
                <a:gd name="T26" fmla="*/ 5 w 241"/>
                <a:gd name="T27" fmla="*/ 226 h 244"/>
                <a:gd name="T28" fmla="*/ 9 w 241"/>
                <a:gd name="T29" fmla="*/ 181 h 244"/>
                <a:gd name="T30" fmla="*/ 10 w 241"/>
                <a:gd name="T31" fmla="*/ 168 h 244"/>
                <a:gd name="T32" fmla="*/ 17 w 241"/>
                <a:gd name="T33" fmla="*/ 106 h 244"/>
                <a:gd name="T34" fmla="*/ 19 w 241"/>
                <a:gd name="T35" fmla="*/ 93 h 244"/>
                <a:gd name="T36" fmla="*/ 52 w 241"/>
                <a:gd name="T37" fmla="*/ 30 h 244"/>
                <a:gd name="T38" fmla="*/ 60 w 241"/>
                <a:gd name="T39" fmla="*/ 24 h 244"/>
                <a:gd name="T40" fmla="*/ 73 w 241"/>
                <a:gd name="T41" fmla="*/ 18 h 244"/>
                <a:gd name="T42" fmla="*/ 84 w 241"/>
                <a:gd name="T43" fmla="*/ 22 h 244"/>
                <a:gd name="T44" fmla="*/ 155 w 241"/>
                <a:gd name="T45" fmla="*/ 5 h 244"/>
                <a:gd name="T46" fmla="*/ 161 w 241"/>
                <a:gd name="T47" fmla="*/ 3 h 244"/>
                <a:gd name="T48" fmla="*/ 195 w 241"/>
                <a:gd name="T49" fmla="*/ 3 h 244"/>
                <a:gd name="T50" fmla="*/ 224 w 241"/>
                <a:gd name="T51" fmla="*/ 14 h 244"/>
                <a:gd name="T52" fmla="*/ 222 w 241"/>
                <a:gd name="T53" fmla="*/ 42 h 244"/>
                <a:gd name="T54" fmla="*/ 221 w 241"/>
                <a:gd name="T55" fmla="*/ 69 h 244"/>
                <a:gd name="T56" fmla="*/ 213 w 241"/>
                <a:gd name="T57" fmla="*/ 72 h 244"/>
                <a:gd name="T58" fmla="*/ 214 w 241"/>
                <a:gd name="T59" fmla="*/ 42 h 244"/>
                <a:gd name="T60" fmla="*/ 216 w 241"/>
                <a:gd name="T61" fmla="*/ 18 h 244"/>
                <a:gd name="T62" fmla="*/ 209 w 241"/>
                <a:gd name="T63" fmla="*/ 13 h 244"/>
                <a:gd name="T64" fmla="*/ 189 w 241"/>
                <a:gd name="T65" fmla="*/ 14 h 244"/>
                <a:gd name="T66" fmla="*/ 162 w 241"/>
                <a:gd name="T67" fmla="*/ 14 h 244"/>
                <a:gd name="T68" fmla="*/ 158 w 241"/>
                <a:gd name="T69" fmla="*/ 14 h 244"/>
                <a:gd name="T70" fmla="*/ 98 w 241"/>
                <a:gd name="T71" fmla="*/ 25 h 244"/>
                <a:gd name="T72" fmla="*/ 73 w 241"/>
                <a:gd name="T73" fmla="*/ 29 h 244"/>
                <a:gd name="T74" fmla="*/ 39 w 241"/>
                <a:gd name="T75" fmla="*/ 51 h 244"/>
                <a:gd name="T76" fmla="*/ 27 w 241"/>
                <a:gd name="T77" fmla="*/ 98 h 244"/>
                <a:gd name="T78" fmla="*/ 26 w 241"/>
                <a:gd name="T79" fmla="*/ 108 h 244"/>
                <a:gd name="T80" fmla="*/ 18 w 241"/>
                <a:gd name="T81" fmla="*/ 169 h 244"/>
                <a:gd name="T82" fmla="*/ 14 w 241"/>
                <a:gd name="T83" fmla="*/ 189 h 244"/>
                <a:gd name="T84" fmla="*/ 14 w 241"/>
                <a:gd name="T85" fmla="*/ 201 h 244"/>
                <a:gd name="T86" fmla="*/ 13 w 241"/>
                <a:gd name="T87" fmla="*/ 218 h 244"/>
                <a:gd name="T88" fmla="*/ 21 w 241"/>
                <a:gd name="T89" fmla="*/ 232 h 244"/>
                <a:gd name="T90" fmla="*/ 53 w 241"/>
                <a:gd name="T91" fmla="*/ 230 h 244"/>
                <a:gd name="T92" fmla="*/ 60 w 241"/>
                <a:gd name="T93" fmla="*/ 229 h 244"/>
                <a:gd name="T94" fmla="*/ 82 w 241"/>
                <a:gd name="T95" fmla="*/ 233 h 244"/>
                <a:gd name="T96" fmla="*/ 123 w 241"/>
                <a:gd name="T97" fmla="*/ 231 h 244"/>
                <a:gd name="T98" fmla="*/ 146 w 241"/>
                <a:gd name="T99" fmla="*/ 233 h 244"/>
                <a:gd name="T100" fmla="*/ 152 w 241"/>
                <a:gd name="T101" fmla="*/ 233 h 244"/>
                <a:gd name="T102" fmla="*/ 190 w 241"/>
                <a:gd name="T103" fmla="*/ 233 h 244"/>
                <a:gd name="T104" fmla="*/ 204 w 241"/>
                <a:gd name="T105" fmla="*/ 231 h 244"/>
                <a:gd name="T106" fmla="*/ 218 w 241"/>
                <a:gd name="T107" fmla="*/ 234 h 244"/>
                <a:gd name="T108" fmla="*/ 230 w 241"/>
                <a:gd name="T109" fmla="*/ 221 h 244"/>
                <a:gd name="T110" fmla="*/ 225 w 241"/>
                <a:gd name="T111" fmla="*/ 196 h 244"/>
                <a:gd name="T112" fmla="*/ 228 w 241"/>
                <a:gd name="T113" fmla="*/ 190 h 244"/>
                <a:gd name="T114" fmla="*/ 231 w 241"/>
                <a:gd name="T115" fmla="*/ 181 h 244"/>
                <a:gd name="T116" fmla="*/ 220 w 241"/>
                <a:gd name="T117" fmla="*/ 177 h 244"/>
                <a:gd name="T118" fmla="*/ 205 w 241"/>
                <a:gd name="T119" fmla="*/ 181 h 244"/>
                <a:gd name="T120" fmla="*/ 205 w 241"/>
                <a:gd name="T121" fmla="*/ 171 h 244"/>
                <a:gd name="T122" fmla="*/ 224 w 241"/>
                <a:gd name="T123" fmla="*/ 102 h 244"/>
                <a:gd name="T124" fmla="*/ 230 w 241"/>
                <a:gd name="T125" fmla="*/ 9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" h="244">
                  <a:moveTo>
                    <a:pt x="230" y="92"/>
                  </a:moveTo>
                  <a:cubicBezTo>
                    <a:pt x="235" y="119"/>
                    <a:pt x="234" y="144"/>
                    <a:pt x="217" y="168"/>
                  </a:cubicBezTo>
                  <a:cubicBezTo>
                    <a:pt x="222" y="168"/>
                    <a:pt x="225" y="168"/>
                    <a:pt x="228" y="169"/>
                  </a:cubicBezTo>
                  <a:cubicBezTo>
                    <a:pt x="234" y="170"/>
                    <a:pt x="241" y="175"/>
                    <a:pt x="239" y="181"/>
                  </a:cubicBezTo>
                  <a:cubicBezTo>
                    <a:pt x="237" y="191"/>
                    <a:pt x="240" y="202"/>
                    <a:pt x="239" y="213"/>
                  </a:cubicBezTo>
                  <a:cubicBezTo>
                    <a:pt x="238" y="215"/>
                    <a:pt x="237" y="216"/>
                    <a:pt x="238" y="219"/>
                  </a:cubicBezTo>
                  <a:cubicBezTo>
                    <a:pt x="241" y="235"/>
                    <a:pt x="233" y="244"/>
                    <a:pt x="216" y="241"/>
                  </a:cubicBezTo>
                  <a:cubicBezTo>
                    <a:pt x="202" y="239"/>
                    <a:pt x="188" y="243"/>
                    <a:pt x="174" y="240"/>
                  </a:cubicBezTo>
                  <a:cubicBezTo>
                    <a:pt x="159" y="237"/>
                    <a:pt x="144" y="242"/>
                    <a:pt x="128" y="239"/>
                  </a:cubicBezTo>
                  <a:cubicBezTo>
                    <a:pt x="118" y="238"/>
                    <a:pt x="105" y="238"/>
                    <a:pt x="93" y="241"/>
                  </a:cubicBezTo>
                  <a:cubicBezTo>
                    <a:pt x="83" y="243"/>
                    <a:pt x="72" y="239"/>
                    <a:pt x="62" y="239"/>
                  </a:cubicBezTo>
                  <a:cubicBezTo>
                    <a:pt x="53" y="239"/>
                    <a:pt x="44" y="240"/>
                    <a:pt x="36" y="241"/>
                  </a:cubicBezTo>
                  <a:cubicBezTo>
                    <a:pt x="30" y="242"/>
                    <a:pt x="25" y="242"/>
                    <a:pt x="19" y="240"/>
                  </a:cubicBezTo>
                  <a:cubicBezTo>
                    <a:pt x="12" y="238"/>
                    <a:pt x="4" y="232"/>
                    <a:pt x="5" y="226"/>
                  </a:cubicBezTo>
                  <a:cubicBezTo>
                    <a:pt x="8" y="211"/>
                    <a:pt x="0" y="195"/>
                    <a:pt x="9" y="181"/>
                  </a:cubicBezTo>
                  <a:cubicBezTo>
                    <a:pt x="12" y="176"/>
                    <a:pt x="11" y="172"/>
                    <a:pt x="10" y="168"/>
                  </a:cubicBezTo>
                  <a:cubicBezTo>
                    <a:pt x="6" y="147"/>
                    <a:pt x="8" y="126"/>
                    <a:pt x="17" y="106"/>
                  </a:cubicBezTo>
                  <a:cubicBezTo>
                    <a:pt x="19" y="101"/>
                    <a:pt x="19" y="97"/>
                    <a:pt x="19" y="93"/>
                  </a:cubicBezTo>
                  <a:cubicBezTo>
                    <a:pt x="20" y="67"/>
                    <a:pt x="27" y="44"/>
                    <a:pt x="52" y="30"/>
                  </a:cubicBezTo>
                  <a:cubicBezTo>
                    <a:pt x="55" y="29"/>
                    <a:pt x="57" y="26"/>
                    <a:pt x="60" y="24"/>
                  </a:cubicBezTo>
                  <a:cubicBezTo>
                    <a:pt x="64" y="20"/>
                    <a:pt x="68" y="18"/>
                    <a:pt x="73" y="18"/>
                  </a:cubicBezTo>
                  <a:cubicBezTo>
                    <a:pt x="77" y="18"/>
                    <a:pt x="79" y="24"/>
                    <a:pt x="84" y="22"/>
                  </a:cubicBezTo>
                  <a:cubicBezTo>
                    <a:pt x="106" y="11"/>
                    <a:pt x="132" y="17"/>
                    <a:pt x="155" y="5"/>
                  </a:cubicBezTo>
                  <a:cubicBezTo>
                    <a:pt x="157" y="4"/>
                    <a:pt x="159" y="1"/>
                    <a:pt x="161" y="3"/>
                  </a:cubicBezTo>
                  <a:cubicBezTo>
                    <a:pt x="172" y="15"/>
                    <a:pt x="184" y="6"/>
                    <a:pt x="195" y="3"/>
                  </a:cubicBezTo>
                  <a:cubicBezTo>
                    <a:pt x="208" y="0"/>
                    <a:pt x="225" y="5"/>
                    <a:pt x="224" y="14"/>
                  </a:cubicBezTo>
                  <a:cubicBezTo>
                    <a:pt x="223" y="23"/>
                    <a:pt x="227" y="32"/>
                    <a:pt x="222" y="42"/>
                  </a:cubicBezTo>
                  <a:cubicBezTo>
                    <a:pt x="218" y="50"/>
                    <a:pt x="215" y="59"/>
                    <a:pt x="221" y="69"/>
                  </a:cubicBezTo>
                  <a:cubicBezTo>
                    <a:pt x="220" y="74"/>
                    <a:pt x="217" y="73"/>
                    <a:pt x="213" y="72"/>
                  </a:cubicBezTo>
                  <a:cubicBezTo>
                    <a:pt x="207" y="62"/>
                    <a:pt x="210" y="52"/>
                    <a:pt x="214" y="42"/>
                  </a:cubicBezTo>
                  <a:cubicBezTo>
                    <a:pt x="218" y="34"/>
                    <a:pt x="215" y="26"/>
                    <a:pt x="216" y="18"/>
                  </a:cubicBezTo>
                  <a:cubicBezTo>
                    <a:pt x="216" y="14"/>
                    <a:pt x="213" y="13"/>
                    <a:pt x="209" y="13"/>
                  </a:cubicBezTo>
                  <a:cubicBezTo>
                    <a:pt x="203" y="13"/>
                    <a:pt x="196" y="13"/>
                    <a:pt x="189" y="14"/>
                  </a:cubicBezTo>
                  <a:cubicBezTo>
                    <a:pt x="180" y="15"/>
                    <a:pt x="171" y="19"/>
                    <a:pt x="162" y="14"/>
                  </a:cubicBezTo>
                  <a:cubicBezTo>
                    <a:pt x="161" y="13"/>
                    <a:pt x="159" y="13"/>
                    <a:pt x="158" y="14"/>
                  </a:cubicBezTo>
                  <a:cubicBezTo>
                    <a:pt x="139" y="22"/>
                    <a:pt x="118" y="20"/>
                    <a:pt x="98" y="25"/>
                  </a:cubicBezTo>
                  <a:cubicBezTo>
                    <a:pt x="90" y="28"/>
                    <a:pt x="81" y="28"/>
                    <a:pt x="73" y="29"/>
                  </a:cubicBezTo>
                  <a:cubicBezTo>
                    <a:pt x="59" y="31"/>
                    <a:pt x="47" y="39"/>
                    <a:pt x="39" y="51"/>
                  </a:cubicBezTo>
                  <a:cubicBezTo>
                    <a:pt x="30" y="65"/>
                    <a:pt x="25" y="81"/>
                    <a:pt x="27" y="98"/>
                  </a:cubicBezTo>
                  <a:cubicBezTo>
                    <a:pt x="27" y="102"/>
                    <a:pt x="27" y="105"/>
                    <a:pt x="26" y="108"/>
                  </a:cubicBezTo>
                  <a:cubicBezTo>
                    <a:pt x="15" y="127"/>
                    <a:pt x="15" y="148"/>
                    <a:pt x="18" y="169"/>
                  </a:cubicBezTo>
                  <a:cubicBezTo>
                    <a:pt x="20" y="177"/>
                    <a:pt x="16" y="183"/>
                    <a:pt x="14" y="189"/>
                  </a:cubicBezTo>
                  <a:cubicBezTo>
                    <a:pt x="12" y="193"/>
                    <a:pt x="12" y="197"/>
                    <a:pt x="14" y="201"/>
                  </a:cubicBezTo>
                  <a:cubicBezTo>
                    <a:pt x="16" y="207"/>
                    <a:pt x="17" y="212"/>
                    <a:pt x="13" y="218"/>
                  </a:cubicBezTo>
                  <a:cubicBezTo>
                    <a:pt x="10" y="225"/>
                    <a:pt x="15" y="230"/>
                    <a:pt x="21" y="232"/>
                  </a:cubicBezTo>
                  <a:cubicBezTo>
                    <a:pt x="32" y="236"/>
                    <a:pt x="42" y="234"/>
                    <a:pt x="53" y="230"/>
                  </a:cubicBezTo>
                  <a:cubicBezTo>
                    <a:pt x="55" y="229"/>
                    <a:pt x="58" y="227"/>
                    <a:pt x="60" y="229"/>
                  </a:cubicBezTo>
                  <a:cubicBezTo>
                    <a:pt x="67" y="234"/>
                    <a:pt x="75" y="234"/>
                    <a:pt x="82" y="233"/>
                  </a:cubicBezTo>
                  <a:cubicBezTo>
                    <a:pt x="95" y="232"/>
                    <a:pt x="109" y="235"/>
                    <a:pt x="123" y="231"/>
                  </a:cubicBezTo>
                  <a:cubicBezTo>
                    <a:pt x="131" y="229"/>
                    <a:pt x="138" y="236"/>
                    <a:pt x="146" y="233"/>
                  </a:cubicBezTo>
                  <a:cubicBezTo>
                    <a:pt x="148" y="233"/>
                    <a:pt x="150" y="234"/>
                    <a:pt x="152" y="233"/>
                  </a:cubicBezTo>
                  <a:cubicBezTo>
                    <a:pt x="164" y="226"/>
                    <a:pt x="177" y="233"/>
                    <a:pt x="190" y="233"/>
                  </a:cubicBezTo>
                  <a:cubicBezTo>
                    <a:pt x="195" y="234"/>
                    <a:pt x="199" y="232"/>
                    <a:pt x="204" y="231"/>
                  </a:cubicBezTo>
                  <a:cubicBezTo>
                    <a:pt x="209" y="230"/>
                    <a:pt x="213" y="234"/>
                    <a:pt x="218" y="234"/>
                  </a:cubicBezTo>
                  <a:cubicBezTo>
                    <a:pt x="228" y="235"/>
                    <a:pt x="231" y="231"/>
                    <a:pt x="230" y="221"/>
                  </a:cubicBezTo>
                  <a:cubicBezTo>
                    <a:pt x="229" y="213"/>
                    <a:pt x="234" y="203"/>
                    <a:pt x="225" y="196"/>
                  </a:cubicBezTo>
                  <a:cubicBezTo>
                    <a:pt x="224" y="195"/>
                    <a:pt x="226" y="192"/>
                    <a:pt x="228" y="190"/>
                  </a:cubicBezTo>
                  <a:cubicBezTo>
                    <a:pt x="231" y="188"/>
                    <a:pt x="232" y="184"/>
                    <a:pt x="231" y="181"/>
                  </a:cubicBezTo>
                  <a:cubicBezTo>
                    <a:pt x="229" y="176"/>
                    <a:pt x="224" y="177"/>
                    <a:pt x="220" y="177"/>
                  </a:cubicBezTo>
                  <a:cubicBezTo>
                    <a:pt x="215" y="176"/>
                    <a:pt x="210" y="182"/>
                    <a:pt x="205" y="181"/>
                  </a:cubicBezTo>
                  <a:cubicBezTo>
                    <a:pt x="201" y="178"/>
                    <a:pt x="203" y="174"/>
                    <a:pt x="205" y="171"/>
                  </a:cubicBezTo>
                  <a:cubicBezTo>
                    <a:pt x="222" y="151"/>
                    <a:pt x="227" y="127"/>
                    <a:pt x="224" y="102"/>
                  </a:cubicBezTo>
                  <a:cubicBezTo>
                    <a:pt x="225" y="98"/>
                    <a:pt x="224" y="93"/>
                    <a:pt x="230" y="92"/>
                  </a:cubicBezTo>
                  <a:close/>
                </a:path>
              </a:pathLst>
            </a:custGeom>
            <a:solidFill>
              <a:srgbClr val="3D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4735513" y="5464175"/>
              <a:ext cx="79375" cy="125412"/>
            </a:xfrm>
            <a:custGeom>
              <a:avLst/>
              <a:gdLst>
                <a:gd name="T0" fmla="*/ 16 w 21"/>
                <a:gd name="T1" fmla="*/ 23 h 33"/>
                <a:gd name="T2" fmla="*/ 13 w 21"/>
                <a:gd name="T3" fmla="*/ 33 h 33"/>
                <a:gd name="T4" fmla="*/ 9 w 21"/>
                <a:gd name="T5" fmla="*/ 29 h 33"/>
                <a:gd name="T6" fmla="*/ 0 w 21"/>
                <a:gd name="T7" fmla="*/ 2 h 33"/>
                <a:gd name="T8" fmla="*/ 7 w 21"/>
                <a:gd name="T9" fmla="*/ 0 h 33"/>
                <a:gd name="T10" fmla="*/ 16 w 21"/>
                <a:gd name="T11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3">
                  <a:moveTo>
                    <a:pt x="16" y="23"/>
                  </a:moveTo>
                  <a:cubicBezTo>
                    <a:pt x="13" y="26"/>
                    <a:pt x="15" y="30"/>
                    <a:pt x="13" y="33"/>
                  </a:cubicBezTo>
                  <a:cubicBezTo>
                    <a:pt x="11" y="33"/>
                    <a:pt x="9" y="31"/>
                    <a:pt x="9" y="29"/>
                  </a:cubicBezTo>
                  <a:cubicBezTo>
                    <a:pt x="8" y="19"/>
                    <a:pt x="8" y="9"/>
                    <a:pt x="0" y="2"/>
                  </a:cubicBezTo>
                  <a:cubicBezTo>
                    <a:pt x="2" y="1"/>
                    <a:pt x="5" y="3"/>
                    <a:pt x="7" y="0"/>
                  </a:cubicBezTo>
                  <a:cubicBezTo>
                    <a:pt x="21" y="3"/>
                    <a:pt x="15" y="15"/>
                    <a:pt x="16" y="23"/>
                  </a:cubicBezTo>
                  <a:close/>
                </a:path>
              </a:pathLst>
            </a:custGeom>
            <a:solidFill>
              <a:srgbClr val="696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51"/>
            <p:cNvSpPr>
              <a:spLocks/>
            </p:cNvSpPr>
            <p:nvPr/>
          </p:nvSpPr>
          <p:spPr bwMode="auto">
            <a:xfrm>
              <a:off x="3968751" y="5229225"/>
              <a:ext cx="835025" cy="881062"/>
            </a:xfrm>
            <a:custGeom>
              <a:avLst/>
              <a:gdLst>
                <a:gd name="T0" fmla="*/ 215 w 222"/>
                <a:gd name="T1" fmla="*/ 80 h 232"/>
                <a:gd name="T2" fmla="*/ 197 w 222"/>
                <a:gd name="T3" fmla="*/ 167 h 232"/>
                <a:gd name="T4" fmla="*/ 201 w 222"/>
                <a:gd name="T5" fmla="*/ 176 h 232"/>
                <a:gd name="T6" fmla="*/ 198 w 222"/>
                <a:gd name="T7" fmla="*/ 203 h 232"/>
                <a:gd name="T8" fmla="*/ 188 w 222"/>
                <a:gd name="T9" fmla="*/ 184 h 232"/>
                <a:gd name="T10" fmla="*/ 174 w 222"/>
                <a:gd name="T11" fmla="*/ 183 h 232"/>
                <a:gd name="T12" fmla="*/ 165 w 222"/>
                <a:gd name="T13" fmla="*/ 207 h 232"/>
                <a:gd name="T14" fmla="*/ 154 w 222"/>
                <a:gd name="T15" fmla="*/ 177 h 232"/>
                <a:gd name="T16" fmla="*/ 142 w 222"/>
                <a:gd name="T17" fmla="*/ 218 h 232"/>
                <a:gd name="T18" fmla="*/ 175 w 222"/>
                <a:gd name="T19" fmla="*/ 216 h 232"/>
                <a:gd name="T20" fmla="*/ 194 w 222"/>
                <a:gd name="T21" fmla="*/ 226 h 232"/>
                <a:gd name="T22" fmla="*/ 145 w 222"/>
                <a:gd name="T23" fmla="*/ 229 h 232"/>
                <a:gd name="T24" fmla="*/ 130 w 222"/>
                <a:gd name="T25" fmla="*/ 222 h 232"/>
                <a:gd name="T26" fmla="*/ 118 w 222"/>
                <a:gd name="T27" fmla="*/ 176 h 232"/>
                <a:gd name="T28" fmla="*/ 92 w 222"/>
                <a:gd name="T29" fmla="*/ 188 h 232"/>
                <a:gd name="T30" fmla="*/ 65 w 222"/>
                <a:gd name="T31" fmla="*/ 175 h 232"/>
                <a:gd name="T32" fmla="*/ 63 w 222"/>
                <a:gd name="T33" fmla="*/ 168 h 232"/>
                <a:gd name="T34" fmla="*/ 152 w 222"/>
                <a:gd name="T35" fmla="*/ 164 h 232"/>
                <a:gd name="T36" fmla="*/ 177 w 222"/>
                <a:gd name="T37" fmla="*/ 164 h 232"/>
                <a:gd name="T38" fmla="*/ 192 w 222"/>
                <a:gd name="T39" fmla="*/ 155 h 232"/>
                <a:gd name="T40" fmla="*/ 206 w 222"/>
                <a:gd name="T41" fmla="*/ 84 h 232"/>
                <a:gd name="T42" fmla="*/ 195 w 222"/>
                <a:gd name="T43" fmla="*/ 82 h 232"/>
                <a:gd name="T44" fmla="*/ 199 w 222"/>
                <a:gd name="T45" fmla="*/ 26 h 232"/>
                <a:gd name="T46" fmla="*/ 198 w 222"/>
                <a:gd name="T47" fmla="*/ 12 h 232"/>
                <a:gd name="T48" fmla="*/ 136 w 222"/>
                <a:gd name="T49" fmla="*/ 20 h 232"/>
                <a:gd name="T50" fmla="*/ 60 w 222"/>
                <a:gd name="T51" fmla="*/ 36 h 232"/>
                <a:gd name="T52" fmla="*/ 31 w 222"/>
                <a:gd name="T53" fmla="*/ 52 h 232"/>
                <a:gd name="T54" fmla="*/ 25 w 222"/>
                <a:gd name="T55" fmla="*/ 101 h 232"/>
                <a:gd name="T56" fmla="*/ 14 w 222"/>
                <a:gd name="T57" fmla="*/ 162 h 232"/>
                <a:gd name="T58" fmla="*/ 3 w 222"/>
                <a:gd name="T59" fmla="*/ 186 h 232"/>
                <a:gd name="T60" fmla="*/ 4 w 222"/>
                <a:gd name="T61" fmla="*/ 154 h 232"/>
                <a:gd name="T62" fmla="*/ 15 w 222"/>
                <a:gd name="T63" fmla="*/ 69 h 232"/>
                <a:gd name="T64" fmla="*/ 53 w 222"/>
                <a:gd name="T65" fmla="*/ 20 h 232"/>
                <a:gd name="T66" fmla="*/ 83 w 222"/>
                <a:gd name="T67" fmla="*/ 17 h 232"/>
                <a:gd name="T68" fmla="*/ 141 w 222"/>
                <a:gd name="T69" fmla="*/ 5 h 232"/>
                <a:gd name="T70" fmla="*/ 166 w 222"/>
                <a:gd name="T71" fmla="*/ 6 h 232"/>
                <a:gd name="T72" fmla="*/ 210 w 222"/>
                <a:gd name="T73" fmla="*/ 1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2" h="232">
                  <a:moveTo>
                    <a:pt x="204" y="64"/>
                  </a:moveTo>
                  <a:cubicBezTo>
                    <a:pt x="213" y="66"/>
                    <a:pt x="217" y="71"/>
                    <a:pt x="215" y="80"/>
                  </a:cubicBezTo>
                  <a:cubicBezTo>
                    <a:pt x="215" y="85"/>
                    <a:pt x="215" y="91"/>
                    <a:pt x="217" y="95"/>
                  </a:cubicBezTo>
                  <a:cubicBezTo>
                    <a:pt x="222" y="122"/>
                    <a:pt x="215" y="146"/>
                    <a:pt x="197" y="167"/>
                  </a:cubicBezTo>
                  <a:cubicBezTo>
                    <a:pt x="196" y="168"/>
                    <a:pt x="192" y="170"/>
                    <a:pt x="196" y="173"/>
                  </a:cubicBezTo>
                  <a:cubicBezTo>
                    <a:pt x="199" y="173"/>
                    <a:pt x="200" y="174"/>
                    <a:pt x="201" y="176"/>
                  </a:cubicBezTo>
                  <a:cubicBezTo>
                    <a:pt x="203" y="184"/>
                    <a:pt x="203" y="192"/>
                    <a:pt x="201" y="200"/>
                  </a:cubicBezTo>
                  <a:cubicBezTo>
                    <a:pt x="200" y="201"/>
                    <a:pt x="199" y="202"/>
                    <a:pt x="198" y="203"/>
                  </a:cubicBezTo>
                  <a:cubicBezTo>
                    <a:pt x="192" y="203"/>
                    <a:pt x="187" y="201"/>
                    <a:pt x="182" y="198"/>
                  </a:cubicBezTo>
                  <a:cubicBezTo>
                    <a:pt x="177" y="190"/>
                    <a:pt x="189" y="190"/>
                    <a:pt x="188" y="184"/>
                  </a:cubicBezTo>
                  <a:cubicBezTo>
                    <a:pt x="189" y="180"/>
                    <a:pt x="188" y="176"/>
                    <a:pt x="183" y="176"/>
                  </a:cubicBezTo>
                  <a:cubicBezTo>
                    <a:pt x="178" y="175"/>
                    <a:pt x="176" y="179"/>
                    <a:pt x="174" y="183"/>
                  </a:cubicBezTo>
                  <a:cubicBezTo>
                    <a:pt x="173" y="187"/>
                    <a:pt x="174" y="192"/>
                    <a:pt x="173" y="197"/>
                  </a:cubicBezTo>
                  <a:cubicBezTo>
                    <a:pt x="172" y="202"/>
                    <a:pt x="173" y="207"/>
                    <a:pt x="165" y="207"/>
                  </a:cubicBezTo>
                  <a:cubicBezTo>
                    <a:pt x="160" y="200"/>
                    <a:pt x="161" y="191"/>
                    <a:pt x="159" y="183"/>
                  </a:cubicBezTo>
                  <a:cubicBezTo>
                    <a:pt x="158" y="181"/>
                    <a:pt x="157" y="177"/>
                    <a:pt x="154" y="177"/>
                  </a:cubicBezTo>
                  <a:cubicBezTo>
                    <a:pt x="151" y="177"/>
                    <a:pt x="150" y="179"/>
                    <a:pt x="149" y="182"/>
                  </a:cubicBezTo>
                  <a:cubicBezTo>
                    <a:pt x="144" y="193"/>
                    <a:pt x="143" y="206"/>
                    <a:pt x="142" y="218"/>
                  </a:cubicBezTo>
                  <a:cubicBezTo>
                    <a:pt x="152" y="203"/>
                    <a:pt x="152" y="203"/>
                    <a:pt x="164" y="218"/>
                  </a:cubicBezTo>
                  <a:cubicBezTo>
                    <a:pt x="168" y="207"/>
                    <a:pt x="168" y="207"/>
                    <a:pt x="175" y="216"/>
                  </a:cubicBezTo>
                  <a:cubicBezTo>
                    <a:pt x="180" y="223"/>
                    <a:pt x="186" y="221"/>
                    <a:pt x="192" y="222"/>
                  </a:cubicBezTo>
                  <a:cubicBezTo>
                    <a:pt x="193" y="223"/>
                    <a:pt x="195" y="224"/>
                    <a:pt x="194" y="226"/>
                  </a:cubicBezTo>
                  <a:cubicBezTo>
                    <a:pt x="188" y="230"/>
                    <a:pt x="182" y="228"/>
                    <a:pt x="176" y="229"/>
                  </a:cubicBezTo>
                  <a:cubicBezTo>
                    <a:pt x="165" y="230"/>
                    <a:pt x="155" y="220"/>
                    <a:pt x="145" y="229"/>
                  </a:cubicBezTo>
                  <a:cubicBezTo>
                    <a:pt x="143" y="232"/>
                    <a:pt x="139" y="229"/>
                    <a:pt x="137" y="227"/>
                  </a:cubicBezTo>
                  <a:cubicBezTo>
                    <a:pt x="133" y="227"/>
                    <a:pt x="131" y="226"/>
                    <a:pt x="130" y="222"/>
                  </a:cubicBezTo>
                  <a:cubicBezTo>
                    <a:pt x="129" y="207"/>
                    <a:pt x="125" y="191"/>
                    <a:pt x="135" y="177"/>
                  </a:cubicBezTo>
                  <a:cubicBezTo>
                    <a:pt x="129" y="173"/>
                    <a:pt x="123" y="174"/>
                    <a:pt x="118" y="176"/>
                  </a:cubicBezTo>
                  <a:cubicBezTo>
                    <a:pt x="116" y="176"/>
                    <a:pt x="115" y="177"/>
                    <a:pt x="113" y="176"/>
                  </a:cubicBezTo>
                  <a:cubicBezTo>
                    <a:pt x="102" y="172"/>
                    <a:pt x="96" y="179"/>
                    <a:pt x="92" y="188"/>
                  </a:cubicBezTo>
                  <a:cubicBezTo>
                    <a:pt x="86" y="188"/>
                    <a:pt x="87" y="183"/>
                    <a:pt x="85" y="180"/>
                  </a:cubicBezTo>
                  <a:cubicBezTo>
                    <a:pt x="80" y="173"/>
                    <a:pt x="72" y="175"/>
                    <a:pt x="65" y="175"/>
                  </a:cubicBezTo>
                  <a:cubicBezTo>
                    <a:pt x="63" y="174"/>
                    <a:pt x="62" y="173"/>
                    <a:pt x="62" y="171"/>
                  </a:cubicBezTo>
                  <a:cubicBezTo>
                    <a:pt x="62" y="170"/>
                    <a:pt x="62" y="169"/>
                    <a:pt x="63" y="168"/>
                  </a:cubicBezTo>
                  <a:cubicBezTo>
                    <a:pt x="66" y="164"/>
                    <a:pt x="71" y="163"/>
                    <a:pt x="75" y="164"/>
                  </a:cubicBezTo>
                  <a:cubicBezTo>
                    <a:pt x="101" y="169"/>
                    <a:pt x="126" y="160"/>
                    <a:pt x="152" y="164"/>
                  </a:cubicBezTo>
                  <a:cubicBezTo>
                    <a:pt x="155" y="164"/>
                    <a:pt x="158" y="163"/>
                    <a:pt x="160" y="165"/>
                  </a:cubicBezTo>
                  <a:cubicBezTo>
                    <a:pt x="166" y="172"/>
                    <a:pt x="172" y="168"/>
                    <a:pt x="177" y="164"/>
                  </a:cubicBezTo>
                  <a:cubicBezTo>
                    <a:pt x="178" y="164"/>
                    <a:pt x="179" y="164"/>
                    <a:pt x="180" y="164"/>
                  </a:cubicBezTo>
                  <a:cubicBezTo>
                    <a:pt x="186" y="163"/>
                    <a:pt x="188" y="158"/>
                    <a:pt x="192" y="155"/>
                  </a:cubicBezTo>
                  <a:cubicBezTo>
                    <a:pt x="199" y="151"/>
                    <a:pt x="203" y="143"/>
                    <a:pt x="205" y="135"/>
                  </a:cubicBezTo>
                  <a:cubicBezTo>
                    <a:pt x="208" y="118"/>
                    <a:pt x="212" y="101"/>
                    <a:pt x="206" y="84"/>
                  </a:cubicBezTo>
                  <a:cubicBezTo>
                    <a:pt x="203" y="85"/>
                    <a:pt x="203" y="91"/>
                    <a:pt x="200" y="90"/>
                  </a:cubicBezTo>
                  <a:cubicBezTo>
                    <a:pt x="196" y="89"/>
                    <a:pt x="196" y="85"/>
                    <a:pt x="195" y="82"/>
                  </a:cubicBezTo>
                  <a:cubicBezTo>
                    <a:pt x="192" y="67"/>
                    <a:pt x="193" y="52"/>
                    <a:pt x="197" y="38"/>
                  </a:cubicBezTo>
                  <a:cubicBezTo>
                    <a:pt x="198" y="34"/>
                    <a:pt x="199" y="30"/>
                    <a:pt x="199" y="26"/>
                  </a:cubicBezTo>
                  <a:cubicBezTo>
                    <a:pt x="198" y="23"/>
                    <a:pt x="195" y="21"/>
                    <a:pt x="195" y="18"/>
                  </a:cubicBezTo>
                  <a:cubicBezTo>
                    <a:pt x="195" y="16"/>
                    <a:pt x="197" y="14"/>
                    <a:pt x="198" y="12"/>
                  </a:cubicBezTo>
                  <a:cubicBezTo>
                    <a:pt x="187" y="12"/>
                    <a:pt x="176" y="13"/>
                    <a:pt x="165" y="15"/>
                  </a:cubicBezTo>
                  <a:cubicBezTo>
                    <a:pt x="155" y="17"/>
                    <a:pt x="145" y="16"/>
                    <a:pt x="136" y="20"/>
                  </a:cubicBezTo>
                  <a:cubicBezTo>
                    <a:pt x="114" y="19"/>
                    <a:pt x="92" y="22"/>
                    <a:pt x="72" y="31"/>
                  </a:cubicBezTo>
                  <a:cubicBezTo>
                    <a:pt x="68" y="33"/>
                    <a:pt x="64" y="36"/>
                    <a:pt x="60" y="36"/>
                  </a:cubicBezTo>
                  <a:cubicBezTo>
                    <a:pt x="57" y="37"/>
                    <a:pt x="55" y="35"/>
                    <a:pt x="52" y="35"/>
                  </a:cubicBezTo>
                  <a:cubicBezTo>
                    <a:pt x="42" y="37"/>
                    <a:pt x="35" y="43"/>
                    <a:pt x="31" y="52"/>
                  </a:cubicBezTo>
                  <a:cubicBezTo>
                    <a:pt x="26" y="66"/>
                    <a:pt x="21" y="80"/>
                    <a:pt x="25" y="95"/>
                  </a:cubicBezTo>
                  <a:cubicBezTo>
                    <a:pt x="25" y="97"/>
                    <a:pt x="25" y="99"/>
                    <a:pt x="25" y="101"/>
                  </a:cubicBezTo>
                  <a:cubicBezTo>
                    <a:pt x="20" y="111"/>
                    <a:pt x="13" y="120"/>
                    <a:pt x="12" y="133"/>
                  </a:cubicBezTo>
                  <a:cubicBezTo>
                    <a:pt x="12" y="143"/>
                    <a:pt x="14" y="152"/>
                    <a:pt x="14" y="162"/>
                  </a:cubicBezTo>
                  <a:cubicBezTo>
                    <a:pt x="14" y="165"/>
                    <a:pt x="15" y="168"/>
                    <a:pt x="15" y="171"/>
                  </a:cubicBezTo>
                  <a:cubicBezTo>
                    <a:pt x="13" y="177"/>
                    <a:pt x="9" y="183"/>
                    <a:pt x="3" y="186"/>
                  </a:cubicBezTo>
                  <a:cubicBezTo>
                    <a:pt x="1" y="186"/>
                    <a:pt x="0" y="185"/>
                    <a:pt x="1" y="183"/>
                  </a:cubicBezTo>
                  <a:cubicBezTo>
                    <a:pt x="7" y="173"/>
                    <a:pt x="5" y="164"/>
                    <a:pt x="4" y="154"/>
                  </a:cubicBezTo>
                  <a:cubicBezTo>
                    <a:pt x="2" y="134"/>
                    <a:pt x="4" y="115"/>
                    <a:pt x="13" y="97"/>
                  </a:cubicBezTo>
                  <a:cubicBezTo>
                    <a:pt x="17" y="90"/>
                    <a:pt x="13" y="79"/>
                    <a:pt x="15" y="69"/>
                  </a:cubicBezTo>
                  <a:cubicBezTo>
                    <a:pt x="20" y="52"/>
                    <a:pt x="26" y="35"/>
                    <a:pt x="44" y="27"/>
                  </a:cubicBezTo>
                  <a:cubicBezTo>
                    <a:pt x="48" y="26"/>
                    <a:pt x="50" y="22"/>
                    <a:pt x="53" y="20"/>
                  </a:cubicBezTo>
                  <a:cubicBezTo>
                    <a:pt x="56" y="17"/>
                    <a:pt x="61" y="14"/>
                    <a:pt x="63" y="17"/>
                  </a:cubicBezTo>
                  <a:cubicBezTo>
                    <a:pt x="70" y="25"/>
                    <a:pt x="76" y="18"/>
                    <a:pt x="83" y="17"/>
                  </a:cubicBezTo>
                  <a:cubicBezTo>
                    <a:pt x="92" y="14"/>
                    <a:pt x="101" y="12"/>
                    <a:pt x="111" y="12"/>
                  </a:cubicBezTo>
                  <a:cubicBezTo>
                    <a:pt x="121" y="12"/>
                    <a:pt x="131" y="9"/>
                    <a:pt x="141" y="5"/>
                  </a:cubicBezTo>
                  <a:cubicBezTo>
                    <a:pt x="146" y="3"/>
                    <a:pt x="151" y="0"/>
                    <a:pt x="156" y="6"/>
                  </a:cubicBezTo>
                  <a:cubicBezTo>
                    <a:pt x="159" y="9"/>
                    <a:pt x="163" y="7"/>
                    <a:pt x="166" y="6"/>
                  </a:cubicBezTo>
                  <a:cubicBezTo>
                    <a:pt x="177" y="3"/>
                    <a:pt x="189" y="2"/>
                    <a:pt x="200" y="2"/>
                  </a:cubicBezTo>
                  <a:cubicBezTo>
                    <a:pt x="207" y="2"/>
                    <a:pt x="209" y="4"/>
                    <a:pt x="210" y="14"/>
                  </a:cubicBezTo>
                  <a:cubicBezTo>
                    <a:pt x="211" y="31"/>
                    <a:pt x="200" y="47"/>
                    <a:pt x="204" y="64"/>
                  </a:cubicBezTo>
                  <a:close/>
                </a:path>
              </a:pathLst>
            </a:custGeom>
            <a:solidFill>
              <a:srgbClr val="F5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52"/>
            <p:cNvSpPr>
              <a:spLocks/>
            </p:cNvSpPr>
            <p:nvPr/>
          </p:nvSpPr>
          <p:spPr bwMode="auto">
            <a:xfrm>
              <a:off x="3952876" y="5916613"/>
              <a:ext cx="530225" cy="200025"/>
            </a:xfrm>
            <a:custGeom>
              <a:avLst/>
              <a:gdLst>
                <a:gd name="T0" fmla="*/ 5 w 141"/>
                <a:gd name="T1" fmla="*/ 2 h 53"/>
                <a:gd name="T2" fmla="*/ 7 w 141"/>
                <a:gd name="T3" fmla="*/ 4 h 53"/>
                <a:gd name="T4" fmla="*/ 23 w 141"/>
                <a:gd name="T5" fmla="*/ 20 h 53"/>
                <a:gd name="T6" fmla="*/ 28 w 141"/>
                <a:gd name="T7" fmla="*/ 30 h 53"/>
                <a:gd name="T8" fmla="*/ 17 w 141"/>
                <a:gd name="T9" fmla="*/ 34 h 53"/>
                <a:gd name="T10" fmla="*/ 13 w 141"/>
                <a:gd name="T11" fmla="*/ 35 h 53"/>
                <a:gd name="T12" fmla="*/ 28 w 141"/>
                <a:gd name="T13" fmla="*/ 40 h 53"/>
                <a:gd name="T14" fmla="*/ 48 w 141"/>
                <a:gd name="T15" fmla="*/ 25 h 53"/>
                <a:gd name="T16" fmla="*/ 60 w 141"/>
                <a:gd name="T17" fmla="*/ 36 h 53"/>
                <a:gd name="T18" fmla="*/ 94 w 141"/>
                <a:gd name="T19" fmla="*/ 34 h 53"/>
                <a:gd name="T20" fmla="*/ 98 w 141"/>
                <a:gd name="T21" fmla="*/ 35 h 53"/>
                <a:gd name="T22" fmla="*/ 117 w 141"/>
                <a:gd name="T23" fmla="*/ 26 h 53"/>
                <a:gd name="T24" fmla="*/ 118 w 141"/>
                <a:gd name="T25" fmla="*/ 8 h 53"/>
                <a:gd name="T26" fmla="*/ 123 w 141"/>
                <a:gd name="T27" fmla="*/ 1 h 53"/>
                <a:gd name="T28" fmla="*/ 129 w 141"/>
                <a:gd name="T29" fmla="*/ 7 h 53"/>
                <a:gd name="T30" fmla="*/ 130 w 141"/>
                <a:gd name="T31" fmla="*/ 38 h 53"/>
                <a:gd name="T32" fmla="*/ 136 w 141"/>
                <a:gd name="T33" fmla="*/ 42 h 53"/>
                <a:gd name="T34" fmla="*/ 141 w 141"/>
                <a:gd name="T35" fmla="*/ 46 h 53"/>
                <a:gd name="T36" fmla="*/ 124 w 141"/>
                <a:gd name="T37" fmla="*/ 46 h 53"/>
                <a:gd name="T38" fmla="*/ 121 w 141"/>
                <a:gd name="T39" fmla="*/ 45 h 53"/>
                <a:gd name="T40" fmla="*/ 90 w 141"/>
                <a:gd name="T41" fmla="*/ 48 h 53"/>
                <a:gd name="T42" fmla="*/ 61 w 141"/>
                <a:gd name="T43" fmla="*/ 48 h 53"/>
                <a:gd name="T44" fmla="*/ 54 w 141"/>
                <a:gd name="T45" fmla="*/ 44 h 53"/>
                <a:gd name="T46" fmla="*/ 50 w 141"/>
                <a:gd name="T47" fmla="*/ 43 h 53"/>
                <a:gd name="T48" fmla="*/ 27 w 141"/>
                <a:gd name="T49" fmla="*/ 49 h 53"/>
                <a:gd name="T50" fmla="*/ 6 w 141"/>
                <a:gd name="T51" fmla="*/ 41 h 53"/>
                <a:gd name="T52" fmla="*/ 8 w 141"/>
                <a:gd name="T53" fmla="*/ 24 h 53"/>
                <a:gd name="T54" fmla="*/ 6 w 141"/>
                <a:gd name="T55" fmla="*/ 18 h 53"/>
                <a:gd name="T56" fmla="*/ 5 w 141"/>
                <a:gd name="T57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1" h="53">
                  <a:moveTo>
                    <a:pt x="5" y="2"/>
                  </a:moveTo>
                  <a:cubicBezTo>
                    <a:pt x="6" y="2"/>
                    <a:pt x="7" y="3"/>
                    <a:pt x="7" y="4"/>
                  </a:cubicBezTo>
                  <a:cubicBezTo>
                    <a:pt x="12" y="10"/>
                    <a:pt x="15" y="17"/>
                    <a:pt x="23" y="20"/>
                  </a:cubicBezTo>
                  <a:cubicBezTo>
                    <a:pt x="27" y="22"/>
                    <a:pt x="30" y="25"/>
                    <a:pt x="28" y="30"/>
                  </a:cubicBezTo>
                  <a:cubicBezTo>
                    <a:pt x="26" y="36"/>
                    <a:pt x="22" y="35"/>
                    <a:pt x="17" y="34"/>
                  </a:cubicBezTo>
                  <a:cubicBezTo>
                    <a:pt x="16" y="34"/>
                    <a:pt x="15" y="34"/>
                    <a:pt x="13" y="35"/>
                  </a:cubicBezTo>
                  <a:cubicBezTo>
                    <a:pt x="16" y="41"/>
                    <a:pt x="21" y="42"/>
                    <a:pt x="28" y="40"/>
                  </a:cubicBezTo>
                  <a:cubicBezTo>
                    <a:pt x="37" y="39"/>
                    <a:pt x="46" y="35"/>
                    <a:pt x="48" y="25"/>
                  </a:cubicBezTo>
                  <a:cubicBezTo>
                    <a:pt x="59" y="22"/>
                    <a:pt x="57" y="32"/>
                    <a:pt x="60" y="36"/>
                  </a:cubicBezTo>
                  <a:cubicBezTo>
                    <a:pt x="72" y="43"/>
                    <a:pt x="83" y="42"/>
                    <a:pt x="94" y="34"/>
                  </a:cubicBezTo>
                  <a:cubicBezTo>
                    <a:pt x="95" y="34"/>
                    <a:pt x="96" y="34"/>
                    <a:pt x="98" y="35"/>
                  </a:cubicBezTo>
                  <a:cubicBezTo>
                    <a:pt x="109" y="42"/>
                    <a:pt x="115" y="40"/>
                    <a:pt x="117" y="26"/>
                  </a:cubicBezTo>
                  <a:cubicBezTo>
                    <a:pt x="119" y="20"/>
                    <a:pt x="118" y="14"/>
                    <a:pt x="118" y="8"/>
                  </a:cubicBezTo>
                  <a:cubicBezTo>
                    <a:pt x="118" y="5"/>
                    <a:pt x="118" y="1"/>
                    <a:pt x="123" y="1"/>
                  </a:cubicBezTo>
                  <a:cubicBezTo>
                    <a:pt x="127" y="0"/>
                    <a:pt x="129" y="4"/>
                    <a:pt x="129" y="7"/>
                  </a:cubicBezTo>
                  <a:cubicBezTo>
                    <a:pt x="131" y="18"/>
                    <a:pt x="129" y="28"/>
                    <a:pt x="130" y="38"/>
                  </a:cubicBezTo>
                  <a:cubicBezTo>
                    <a:pt x="132" y="40"/>
                    <a:pt x="134" y="41"/>
                    <a:pt x="136" y="42"/>
                  </a:cubicBezTo>
                  <a:cubicBezTo>
                    <a:pt x="138" y="44"/>
                    <a:pt x="139" y="45"/>
                    <a:pt x="141" y="46"/>
                  </a:cubicBezTo>
                  <a:cubicBezTo>
                    <a:pt x="135" y="48"/>
                    <a:pt x="130" y="51"/>
                    <a:pt x="124" y="46"/>
                  </a:cubicBezTo>
                  <a:cubicBezTo>
                    <a:pt x="124" y="45"/>
                    <a:pt x="122" y="44"/>
                    <a:pt x="121" y="45"/>
                  </a:cubicBezTo>
                  <a:cubicBezTo>
                    <a:pt x="111" y="52"/>
                    <a:pt x="100" y="45"/>
                    <a:pt x="90" y="48"/>
                  </a:cubicBezTo>
                  <a:cubicBezTo>
                    <a:pt x="80" y="51"/>
                    <a:pt x="71" y="46"/>
                    <a:pt x="61" y="48"/>
                  </a:cubicBezTo>
                  <a:cubicBezTo>
                    <a:pt x="59" y="48"/>
                    <a:pt x="57" y="46"/>
                    <a:pt x="54" y="44"/>
                  </a:cubicBezTo>
                  <a:cubicBezTo>
                    <a:pt x="53" y="44"/>
                    <a:pt x="52" y="40"/>
                    <a:pt x="50" y="43"/>
                  </a:cubicBezTo>
                  <a:cubicBezTo>
                    <a:pt x="45" y="53"/>
                    <a:pt x="35" y="46"/>
                    <a:pt x="27" y="49"/>
                  </a:cubicBezTo>
                  <a:cubicBezTo>
                    <a:pt x="20" y="51"/>
                    <a:pt x="11" y="48"/>
                    <a:pt x="6" y="41"/>
                  </a:cubicBezTo>
                  <a:cubicBezTo>
                    <a:pt x="1" y="35"/>
                    <a:pt x="2" y="29"/>
                    <a:pt x="8" y="24"/>
                  </a:cubicBezTo>
                  <a:cubicBezTo>
                    <a:pt x="11" y="21"/>
                    <a:pt x="7" y="20"/>
                    <a:pt x="6" y="18"/>
                  </a:cubicBezTo>
                  <a:cubicBezTo>
                    <a:pt x="4" y="13"/>
                    <a:pt x="0" y="7"/>
                    <a:pt x="5" y="2"/>
                  </a:cubicBezTo>
                  <a:close/>
                </a:path>
              </a:pathLst>
            </a:custGeom>
            <a:solidFill>
              <a:srgbClr val="ED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53"/>
            <p:cNvSpPr>
              <a:spLocks/>
            </p:cNvSpPr>
            <p:nvPr/>
          </p:nvSpPr>
          <p:spPr bwMode="auto">
            <a:xfrm>
              <a:off x="4686301" y="5854700"/>
              <a:ext cx="147638" cy="255587"/>
            </a:xfrm>
            <a:custGeom>
              <a:avLst/>
              <a:gdLst>
                <a:gd name="T0" fmla="*/ 3 w 39"/>
                <a:gd name="T1" fmla="*/ 61 h 67"/>
                <a:gd name="T2" fmla="*/ 0 w 39"/>
                <a:gd name="T3" fmla="*/ 58 h 67"/>
                <a:gd name="T4" fmla="*/ 5 w 39"/>
                <a:gd name="T5" fmla="*/ 37 h 67"/>
                <a:gd name="T6" fmla="*/ 8 w 39"/>
                <a:gd name="T7" fmla="*/ 37 h 67"/>
                <a:gd name="T8" fmla="*/ 12 w 39"/>
                <a:gd name="T9" fmla="*/ 48 h 67"/>
                <a:gd name="T10" fmla="*/ 17 w 39"/>
                <a:gd name="T11" fmla="*/ 57 h 67"/>
                <a:gd name="T12" fmla="*/ 22 w 39"/>
                <a:gd name="T13" fmla="*/ 56 h 67"/>
                <a:gd name="T14" fmla="*/ 21 w 39"/>
                <a:gd name="T15" fmla="*/ 52 h 67"/>
                <a:gd name="T16" fmla="*/ 21 w 39"/>
                <a:gd name="T17" fmla="*/ 37 h 67"/>
                <a:gd name="T18" fmla="*/ 21 w 39"/>
                <a:gd name="T19" fmla="*/ 32 h 67"/>
                <a:gd name="T20" fmla="*/ 23 w 39"/>
                <a:gd name="T21" fmla="*/ 12 h 67"/>
                <a:gd name="T22" fmla="*/ 8 w 39"/>
                <a:gd name="T23" fmla="*/ 11 h 67"/>
                <a:gd name="T24" fmla="*/ 5 w 39"/>
                <a:gd name="T25" fmla="*/ 8 h 67"/>
                <a:gd name="T26" fmla="*/ 17 w 39"/>
                <a:gd name="T27" fmla="*/ 1 h 67"/>
                <a:gd name="T28" fmla="*/ 34 w 39"/>
                <a:gd name="T29" fmla="*/ 9 h 67"/>
                <a:gd name="T30" fmla="*/ 23 w 39"/>
                <a:gd name="T31" fmla="*/ 23 h 67"/>
                <a:gd name="T32" fmla="*/ 30 w 39"/>
                <a:gd name="T33" fmla="*/ 43 h 67"/>
                <a:gd name="T34" fmla="*/ 30 w 39"/>
                <a:gd name="T35" fmla="*/ 47 h 67"/>
                <a:gd name="T36" fmla="*/ 16 w 39"/>
                <a:gd name="T37" fmla="*/ 65 h 67"/>
                <a:gd name="T38" fmla="*/ 3 w 39"/>
                <a:gd name="T3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67">
                  <a:moveTo>
                    <a:pt x="3" y="61"/>
                  </a:moveTo>
                  <a:cubicBezTo>
                    <a:pt x="2" y="60"/>
                    <a:pt x="1" y="59"/>
                    <a:pt x="0" y="58"/>
                  </a:cubicBezTo>
                  <a:cubicBezTo>
                    <a:pt x="0" y="51"/>
                    <a:pt x="1" y="44"/>
                    <a:pt x="5" y="37"/>
                  </a:cubicBezTo>
                  <a:cubicBezTo>
                    <a:pt x="6" y="37"/>
                    <a:pt x="7" y="37"/>
                    <a:pt x="8" y="37"/>
                  </a:cubicBezTo>
                  <a:cubicBezTo>
                    <a:pt x="13" y="39"/>
                    <a:pt x="12" y="44"/>
                    <a:pt x="12" y="48"/>
                  </a:cubicBezTo>
                  <a:cubicBezTo>
                    <a:pt x="12" y="52"/>
                    <a:pt x="13" y="55"/>
                    <a:pt x="17" y="57"/>
                  </a:cubicBezTo>
                  <a:cubicBezTo>
                    <a:pt x="19" y="57"/>
                    <a:pt x="21" y="57"/>
                    <a:pt x="22" y="56"/>
                  </a:cubicBezTo>
                  <a:cubicBezTo>
                    <a:pt x="24" y="54"/>
                    <a:pt x="22" y="53"/>
                    <a:pt x="21" y="52"/>
                  </a:cubicBezTo>
                  <a:cubicBezTo>
                    <a:pt x="17" y="47"/>
                    <a:pt x="16" y="42"/>
                    <a:pt x="21" y="37"/>
                  </a:cubicBezTo>
                  <a:cubicBezTo>
                    <a:pt x="23" y="36"/>
                    <a:pt x="23" y="34"/>
                    <a:pt x="21" y="32"/>
                  </a:cubicBezTo>
                  <a:cubicBezTo>
                    <a:pt x="14" y="25"/>
                    <a:pt x="18" y="19"/>
                    <a:pt x="23" y="12"/>
                  </a:cubicBezTo>
                  <a:cubicBezTo>
                    <a:pt x="18" y="7"/>
                    <a:pt x="13" y="13"/>
                    <a:pt x="8" y="11"/>
                  </a:cubicBezTo>
                  <a:cubicBezTo>
                    <a:pt x="7" y="10"/>
                    <a:pt x="6" y="9"/>
                    <a:pt x="5" y="8"/>
                  </a:cubicBezTo>
                  <a:cubicBezTo>
                    <a:pt x="8" y="5"/>
                    <a:pt x="11" y="1"/>
                    <a:pt x="17" y="1"/>
                  </a:cubicBezTo>
                  <a:cubicBezTo>
                    <a:pt x="24" y="2"/>
                    <a:pt x="31" y="0"/>
                    <a:pt x="34" y="9"/>
                  </a:cubicBezTo>
                  <a:cubicBezTo>
                    <a:pt x="37" y="17"/>
                    <a:pt x="31" y="20"/>
                    <a:pt x="23" y="23"/>
                  </a:cubicBezTo>
                  <a:cubicBezTo>
                    <a:pt x="32" y="28"/>
                    <a:pt x="39" y="34"/>
                    <a:pt x="30" y="43"/>
                  </a:cubicBezTo>
                  <a:cubicBezTo>
                    <a:pt x="29" y="45"/>
                    <a:pt x="30" y="46"/>
                    <a:pt x="30" y="47"/>
                  </a:cubicBezTo>
                  <a:cubicBezTo>
                    <a:pt x="36" y="61"/>
                    <a:pt x="30" y="67"/>
                    <a:pt x="16" y="65"/>
                  </a:cubicBezTo>
                  <a:cubicBezTo>
                    <a:pt x="11" y="65"/>
                    <a:pt x="7" y="62"/>
                    <a:pt x="3" y="61"/>
                  </a:cubicBezTo>
                  <a:close/>
                </a:path>
              </a:pathLst>
            </a:custGeom>
            <a:solidFill>
              <a:srgbClr val="E6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54"/>
            <p:cNvSpPr>
              <a:spLocks/>
            </p:cNvSpPr>
            <p:nvPr/>
          </p:nvSpPr>
          <p:spPr bwMode="auto">
            <a:xfrm>
              <a:off x="4175126" y="5392738"/>
              <a:ext cx="477838" cy="512762"/>
            </a:xfrm>
            <a:custGeom>
              <a:avLst/>
              <a:gdLst>
                <a:gd name="T0" fmla="*/ 125 w 127"/>
                <a:gd name="T1" fmla="*/ 123 h 135"/>
                <a:gd name="T2" fmla="*/ 112 w 127"/>
                <a:gd name="T3" fmla="*/ 135 h 135"/>
                <a:gd name="T4" fmla="*/ 93 w 127"/>
                <a:gd name="T5" fmla="*/ 125 h 135"/>
                <a:gd name="T6" fmla="*/ 52 w 127"/>
                <a:gd name="T7" fmla="*/ 124 h 135"/>
                <a:gd name="T8" fmla="*/ 16 w 127"/>
                <a:gd name="T9" fmla="*/ 124 h 135"/>
                <a:gd name="T10" fmla="*/ 8 w 127"/>
                <a:gd name="T11" fmla="*/ 126 h 135"/>
                <a:gd name="T12" fmla="*/ 22 w 127"/>
                <a:gd name="T13" fmla="*/ 96 h 135"/>
                <a:gd name="T14" fmla="*/ 55 w 127"/>
                <a:gd name="T15" fmla="*/ 86 h 135"/>
                <a:gd name="T16" fmla="*/ 70 w 127"/>
                <a:gd name="T17" fmla="*/ 92 h 135"/>
                <a:gd name="T18" fmla="*/ 68 w 127"/>
                <a:gd name="T19" fmla="*/ 80 h 135"/>
                <a:gd name="T20" fmla="*/ 65 w 127"/>
                <a:gd name="T21" fmla="*/ 51 h 135"/>
                <a:gd name="T22" fmla="*/ 48 w 127"/>
                <a:gd name="T23" fmla="*/ 37 h 135"/>
                <a:gd name="T24" fmla="*/ 34 w 127"/>
                <a:gd name="T25" fmla="*/ 6 h 135"/>
                <a:gd name="T26" fmla="*/ 62 w 127"/>
                <a:gd name="T27" fmla="*/ 11 h 135"/>
                <a:gd name="T28" fmla="*/ 74 w 127"/>
                <a:gd name="T29" fmla="*/ 21 h 135"/>
                <a:gd name="T30" fmla="*/ 125 w 127"/>
                <a:gd name="T31" fmla="*/ 115 h 135"/>
                <a:gd name="T32" fmla="*/ 125 w 127"/>
                <a:gd name="T33" fmla="*/ 12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35">
                  <a:moveTo>
                    <a:pt x="125" y="123"/>
                  </a:moveTo>
                  <a:cubicBezTo>
                    <a:pt x="120" y="125"/>
                    <a:pt x="115" y="128"/>
                    <a:pt x="112" y="135"/>
                  </a:cubicBezTo>
                  <a:cubicBezTo>
                    <a:pt x="108" y="125"/>
                    <a:pt x="102" y="125"/>
                    <a:pt x="93" y="125"/>
                  </a:cubicBezTo>
                  <a:cubicBezTo>
                    <a:pt x="79" y="125"/>
                    <a:pt x="65" y="123"/>
                    <a:pt x="52" y="124"/>
                  </a:cubicBezTo>
                  <a:cubicBezTo>
                    <a:pt x="40" y="126"/>
                    <a:pt x="28" y="127"/>
                    <a:pt x="16" y="124"/>
                  </a:cubicBezTo>
                  <a:cubicBezTo>
                    <a:pt x="14" y="123"/>
                    <a:pt x="11" y="125"/>
                    <a:pt x="8" y="126"/>
                  </a:cubicBezTo>
                  <a:cubicBezTo>
                    <a:pt x="0" y="110"/>
                    <a:pt x="5" y="99"/>
                    <a:pt x="22" y="96"/>
                  </a:cubicBezTo>
                  <a:cubicBezTo>
                    <a:pt x="33" y="94"/>
                    <a:pt x="44" y="91"/>
                    <a:pt x="55" y="86"/>
                  </a:cubicBezTo>
                  <a:cubicBezTo>
                    <a:pt x="61" y="85"/>
                    <a:pt x="64" y="91"/>
                    <a:pt x="70" y="92"/>
                  </a:cubicBezTo>
                  <a:cubicBezTo>
                    <a:pt x="71" y="87"/>
                    <a:pt x="67" y="84"/>
                    <a:pt x="68" y="80"/>
                  </a:cubicBezTo>
                  <a:cubicBezTo>
                    <a:pt x="70" y="70"/>
                    <a:pt x="72" y="61"/>
                    <a:pt x="65" y="51"/>
                  </a:cubicBezTo>
                  <a:cubicBezTo>
                    <a:pt x="61" y="43"/>
                    <a:pt x="56" y="38"/>
                    <a:pt x="48" y="37"/>
                  </a:cubicBezTo>
                  <a:cubicBezTo>
                    <a:pt x="40" y="28"/>
                    <a:pt x="31" y="20"/>
                    <a:pt x="34" y="6"/>
                  </a:cubicBezTo>
                  <a:cubicBezTo>
                    <a:pt x="45" y="0"/>
                    <a:pt x="54" y="5"/>
                    <a:pt x="62" y="11"/>
                  </a:cubicBezTo>
                  <a:cubicBezTo>
                    <a:pt x="66" y="14"/>
                    <a:pt x="70" y="18"/>
                    <a:pt x="74" y="21"/>
                  </a:cubicBezTo>
                  <a:cubicBezTo>
                    <a:pt x="97" y="49"/>
                    <a:pt x="113" y="81"/>
                    <a:pt x="125" y="115"/>
                  </a:cubicBezTo>
                  <a:cubicBezTo>
                    <a:pt x="126" y="118"/>
                    <a:pt x="127" y="121"/>
                    <a:pt x="125" y="123"/>
                  </a:cubicBezTo>
                  <a:close/>
                </a:path>
              </a:pathLst>
            </a:custGeom>
            <a:solidFill>
              <a:srgbClr val="576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55"/>
            <p:cNvSpPr>
              <a:spLocks/>
            </p:cNvSpPr>
            <p:nvPr/>
          </p:nvSpPr>
          <p:spPr bwMode="auto">
            <a:xfrm>
              <a:off x="4318001" y="5259388"/>
              <a:ext cx="409575" cy="217487"/>
            </a:xfrm>
            <a:custGeom>
              <a:avLst/>
              <a:gdLst>
                <a:gd name="T0" fmla="*/ 41 w 109"/>
                <a:gd name="T1" fmla="*/ 11 h 57"/>
                <a:gd name="T2" fmla="*/ 109 w 109"/>
                <a:gd name="T3" fmla="*/ 0 h 57"/>
                <a:gd name="T4" fmla="*/ 103 w 109"/>
                <a:gd name="T5" fmla="*/ 11 h 57"/>
                <a:gd name="T6" fmla="*/ 88 w 109"/>
                <a:gd name="T7" fmla="*/ 30 h 57"/>
                <a:gd name="T8" fmla="*/ 75 w 109"/>
                <a:gd name="T9" fmla="*/ 49 h 57"/>
                <a:gd name="T10" fmla="*/ 67 w 109"/>
                <a:gd name="T11" fmla="*/ 57 h 57"/>
                <a:gd name="T12" fmla="*/ 40 w 109"/>
                <a:gd name="T13" fmla="*/ 51 h 57"/>
                <a:gd name="T14" fmla="*/ 35 w 109"/>
                <a:gd name="T15" fmla="*/ 51 h 57"/>
                <a:gd name="T16" fmla="*/ 1 w 109"/>
                <a:gd name="T17" fmla="*/ 33 h 57"/>
                <a:gd name="T18" fmla="*/ 7 w 109"/>
                <a:gd name="T19" fmla="*/ 25 h 57"/>
                <a:gd name="T20" fmla="*/ 40 w 109"/>
                <a:gd name="T21" fmla="*/ 11 h 57"/>
                <a:gd name="T22" fmla="*/ 41 w 109"/>
                <a:gd name="T23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57">
                  <a:moveTo>
                    <a:pt x="41" y="11"/>
                  </a:moveTo>
                  <a:cubicBezTo>
                    <a:pt x="63" y="1"/>
                    <a:pt x="86" y="4"/>
                    <a:pt x="109" y="0"/>
                  </a:cubicBezTo>
                  <a:cubicBezTo>
                    <a:pt x="108" y="6"/>
                    <a:pt x="105" y="8"/>
                    <a:pt x="103" y="11"/>
                  </a:cubicBezTo>
                  <a:cubicBezTo>
                    <a:pt x="101" y="19"/>
                    <a:pt x="93" y="23"/>
                    <a:pt x="88" y="30"/>
                  </a:cubicBezTo>
                  <a:cubicBezTo>
                    <a:pt x="83" y="36"/>
                    <a:pt x="79" y="43"/>
                    <a:pt x="75" y="49"/>
                  </a:cubicBezTo>
                  <a:cubicBezTo>
                    <a:pt x="73" y="53"/>
                    <a:pt x="72" y="57"/>
                    <a:pt x="67" y="57"/>
                  </a:cubicBezTo>
                  <a:cubicBezTo>
                    <a:pt x="59" y="51"/>
                    <a:pt x="51" y="45"/>
                    <a:pt x="40" y="51"/>
                  </a:cubicBezTo>
                  <a:cubicBezTo>
                    <a:pt x="39" y="52"/>
                    <a:pt x="36" y="52"/>
                    <a:pt x="35" y="51"/>
                  </a:cubicBezTo>
                  <a:cubicBezTo>
                    <a:pt x="24" y="44"/>
                    <a:pt x="11" y="41"/>
                    <a:pt x="1" y="33"/>
                  </a:cubicBezTo>
                  <a:cubicBezTo>
                    <a:pt x="0" y="28"/>
                    <a:pt x="4" y="26"/>
                    <a:pt x="7" y="25"/>
                  </a:cubicBezTo>
                  <a:cubicBezTo>
                    <a:pt x="18" y="19"/>
                    <a:pt x="28" y="14"/>
                    <a:pt x="40" y="11"/>
                  </a:cubicBezTo>
                  <a:cubicBezTo>
                    <a:pt x="40" y="11"/>
                    <a:pt x="41" y="11"/>
                    <a:pt x="41" y="11"/>
                  </a:cubicBezTo>
                  <a:close/>
                </a:path>
              </a:pathLst>
            </a:custGeom>
            <a:solidFill>
              <a:srgbClr val="E3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56"/>
            <p:cNvSpPr>
              <a:spLocks/>
            </p:cNvSpPr>
            <p:nvPr/>
          </p:nvSpPr>
          <p:spPr bwMode="auto">
            <a:xfrm>
              <a:off x="4581526" y="5302250"/>
              <a:ext cx="195263" cy="534987"/>
            </a:xfrm>
            <a:custGeom>
              <a:avLst/>
              <a:gdLst>
                <a:gd name="T0" fmla="*/ 40 w 52"/>
                <a:gd name="T1" fmla="*/ 4 h 141"/>
                <a:gd name="T2" fmla="*/ 35 w 52"/>
                <a:gd name="T3" fmla="*/ 26 h 141"/>
                <a:gd name="T4" fmla="*/ 36 w 52"/>
                <a:gd name="T5" fmla="*/ 70 h 141"/>
                <a:gd name="T6" fmla="*/ 44 w 52"/>
                <a:gd name="T7" fmla="*/ 55 h 141"/>
                <a:gd name="T8" fmla="*/ 36 w 52"/>
                <a:gd name="T9" fmla="*/ 134 h 141"/>
                <a:gd name="T10" fmla="*/ 30 w 52"/>
                <a:gd name="T11" fmla="*/ 137 h 141"/>
                <a:gd name="T12" fmla="*/ 30 w 52"/>
                <a:gd name="T13" fmla="*/ 124 h 141"/>
                <a:gd name="T14" fmla="*/ 23 w 52"/>
                <a:gd name="T15" fmla="*/ 88 h 141"/>
                <a:gd name="T16" fmla="*/ 0 w 52"/>
                <a:gd name="T17" fmla="*/ 48 h 141"/>
                <a:gd name="T18" fmla="*/ 18 w 52"/>
                <a:gd name="T19" fmla="*/ 18 h 141"/>
                <a:gd name="T20" fmla="*/ 40 w 52"/>
                <a:gd name="T21" fmla="*/ 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41">
                  <a:moveTo>
                    <a:pt x="40" y="4"/>
                  </a:moveTo>
                  <a:cubicBezTo>
                    <a:pt x="42" y="12"/>
                    <a:pt x="37" y="18"/>
                    <a:pt x="35" y="26"/>
                  </a:cubicBezTo>
                  <a:cubicBezTo>
                    <a:pt x="33" y="40"/>
                    <a:pt x="34" y="55"/>
                    <a:pt x="36" y="70"/>
                  </a:cubicBezTo>
                  <a:cubicBezTo>
                    <a:pt x="40" y="65"/>
                    <a:pt x="38" y="58"/>
                    <a:pt x="44" y="55"/>
                  </a:cubicBezTo>
                  <a:cubicBezTo>
                    <a:pt x="52" y="81"/>
                    <a:pt x="51" y="116"/>
                    <a:pt x="36" y="134"/>
                  </a:cubicBezTo>
                  <a:cubicBezTo>
                    <a:pt x="34" y="136"/>
                    <a:pt x="34" y="141"/>
                    <a:pt x="30" y="137"/>
                  </a:cubicBezTo>
                  <a:cubicBezTo>
                    <a:pt x="26" y="133"/>
                    <a:pt x="30" y="128"/>
                    <a:pt x="30" y="124"/>
                  </a:cubicBezTo>
                  <a:cubicBezTo>
                    <a:pt x="31" y="111"/>
                    <a:pt x="30" y="100"/>
                    <a:pt x="23" y="88"/>
                  </a:cubicBezTo>
                  <a:cubicBezTo>
                    <a:pt x="15" y="75"/>
                    <a:pt x="6" y="63"/>
                    <a:pt x="0" y="48"/>
                  </a:cubicBezTo>
                  <a:cubicBezTo>
                    <a:pt x="3" y="36"/>
                    <a:pt x="11" y="27"/>
                    <a:pt x="18" y="18"/>
                  </a:cubicBezTo>
                  <a:cubicBezTo>
                    <a:pt x="24" y="12"/>
                    <a:pt x="27" y="0"/>
                    <a:pt x="40" y="4"/>
                  </a:cubicBezTo>
                  <a:close/>
                </a:path>
              </a:pathLst>
            </a:custGeom>
            <a:solidFill>
              <a:srgbClr val="E32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57"/>
            <p:cNvSpPr>
              <a:spLocks/>
            </p:cNvSpPr>
            <p:nvPr/>
          </p:nvSpPr>
          <p:spPr bwMode="auto">
            <a:xfrm>
              <a:off x="4084638" y="5507038"/>
              <a:ext cx="312738" cy="379412"/>
            </a:xfrm>
            <a:custGeom>
              <a:avLst/>
              <a:gdLst>
                <a:gd name="T0" fmla="*/ 82 w 83"/>
                <a:gd name="T1" fmla="*/ 58 h 100"/>
                <a:gd name="T2" fmla="*/ 40 w 83"/>
                <a:gd name="T3" fmla="*/ 70 h 100"/>
                <a:gd name="T4" fmla="*/ 32 w 83"/>
                <a:gd name="T5" fmla="*/ 80 h 100"/>
                <a:gd name="T6" fmla="*/ 32 w 83"/>
                <a:gd name="T7" fmla="*/ 96 h 100"/>
                <a:gd name="T8" fmla="*/ 32 w 83"/>
                <a:gd name="T9" fmla="*/ 98 h 100"/>
                <a:gd name="T10" fmla="*/ 31 w 83"/>
                <a:gd name="T11" fmla="*/ 99 h 100"/>
                <a:gd name="T12" fmla="*/ 4 w 83"/>
                <a:gd name="T13" fmla="*/ 96 h 100"/>
                <a:gd name="T14" fmla="*/ 1 w 83"/>
                <a:gd name="T15" fmla="*/ 35 h 100"/>
                <a:gd name="T16" fmla="*/ 9 w 83"/>
                <a:gd name="T17" fmla="*/ 0 h 100"/>
                <a:gd name="T18" fmla="*/ 14 w 83"/>
                <a:gd name="T19" fmla="*/ 9 h 100"/>
                <a:gd name="T20" fmla="*/ 26 w 83"/>
                <a:gd name="T21" fmla="*/ 18 h 100"/>
                <a:gd name="T22" fmla="*/ 62 w 83"/>
                <a:gd name="T23" fmla="*/ 9 h 100"/>
                <a:gd name="T24" fmla="*/ 66 w 83"/>
                <a:gd name="T25" fmla="*/ 18 h 100"/>
                <a:gd name="T26" fmla="*/ 62 w 83"/>
                <a:gd name="T27" fmla="*/ 21 h 100"/>
                <a:gd name="T28" fmla="*/ 43 w 83"/>
                <a:gd name="T29" fmla="*/ 28 h 100"/>
                <a:gd name="T30" fmla="*/ 39 w 83"/>
                <a:gd name="T31" fmla="*/ 29 h 100"/>
                <a:gd name="T32" fmla="*/ 36 w 83"/>
                <a:gd name="T33" fmla="*/ 30 h 100"/>
                <a:gd name="T34" fmla="*/ 22 w 83"/>
                <a:gd name="T35" fmla="*/ 41 h 100"/>
                <a:gd name="T36" fmla="*/ 40 w 83"/>
                <a:gd name="T37" fmla="*/ 59 h 100"/>
                <a:gd name="T38" fmla="*/ 68 w 83"/>
                <a:gd name="T39" fmla="*/ 54 h 100"/>
                <a:gd name="T40" fmla="*/ 79 w 83"/>
                <a:gd name="T41" fmla="*/ 52 h 100"/>
                <a:gd name="T42" fmla="*/ 82 w 83"/>
                <a:gd name="T43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100">
                  <a:moveTo>
                    <a:pt x="82" y="58"/>
                  </a:moveTo>
                  <a:cubicBezTo>
                    <a:pt x="69" y="64"/>
                    <a:pt x="55" y="69"/>
                    <a:pt x="40" y="70"/>
                  </a:cubicBezTo>
                  <a:cubicBezTo>
                    <a:pt x="35" y="70"/>
                    <a:pt x="32" y="74"/>
                    <a:pt x="32" y="80"/>
                  </a:cubicBezTo>
                  <a:cubicBezTo>
                    <a:pt x="32" y="85"/>
                    <a:pt x="32" y="91"/>
                    <a:pt x="32" y="96"/>
                  </a:cubicBezTo>
                  <a:cubicBezTo>
                    <a:pt x="32" y="97"/>
                    <a:pt x="32" y="97"/>
                    <a:pt x="32" y="98"/>
                  </a:cubicBezTo>
                  <a:cubicBezTo>
                    <a:pt x="32" y="98"/>
                    <a:pt x="32" y="99"/>
                    <a:pt x="31" y="99"/>
                  </a:cubicBezTo>
                  <a:cubicBezTo>
                    <a:pt x="22" y="98"/>
                    <a:pt x="13" y="100"/>
                    <a:pt x="4" y="96"/>
                  </a:cubicBezTo>
                  <a:cubicBezTo>
                    <a:pt x="5" y="75"/>
                    <a:pt x="1" y="55"/>
                    <a:pt x="1" y="35"/>
                  </a:cubicBezTo>
                  <a:cubicBezTo>
                    <a:pt x="0" y="23"/>
                    <a:pt x="0" y="10"/>
                    <a:pt x="9" y="0"/>
                  </a:cubicBezTo>
                  <a:cubicBezTo>
                    <a:pt x="14" y="1"/>
                    <a:pt x="14" y="6"/>
                    <a:pt x="14" y="9"/>
                  </a:cubicBezTo>
                  <a:cubicBezTo>
                    <a:pt x="14" y="18"/>
                    <a:pt x="19" y="20"/>
                    <a:pt x="26" y="18"/>
                  </a:cubicBezTo>
                  <a:cubicBezTo>
                    <a:pt x="38" y="16"/>
                    <a:pt x="50" y="12"/>
                    <a:pt x="62" y="9"/>
                  </a:cubicBezTo>
                  <a:cubicBezTo>
                    <a:pt x="68" y="10"/>
                    <a:pt x="67" y="14"/>
                    <a:pt x="66" y="18"/>
                  </a:cubicBezTo>
                  <a:cubicBezTo>
                    <a:pt x="65" y="19"/>
                    <a:pt x="63" y="20"/>
                    <a:pt x="62" y="21"/>
                  </a:cubicBezTo>
                  <a:cubicBezTo>
                    <a:pt x="56" y="24"/>
                    <a:pt x="49" y="26"/>
                    <a:pt x="43" y="28"/>
                  </a:cubicBezTo>
                  <a:cubicBezTo>
                    <a:pt x="41" y="29"/>
                    <a:pt x="40" y="29"/>
                    <a:pt x="39" y="29"/>
                  </a:cubicBezTo>
                  <a:cubicBezTo>
                    <a:pt x="38" y="30"/>
                    <a:pt x="37" y="30"/>
                    <a:pt x="36" y="30"/>
                  </a:cubicBezTo>
                  <a:cubicBezTo>
                    <a:pt x="31" y="33"/>
                    <a:pt x="21" y="30"/>
                    <a:pt x="22" y="41"/>
                  </a:cubicBezTo>
                  <a:cubicBezTo>
                    <a:pt x="23" y="52"/>
                    <a:pt x="29" y="59"/>
                    <a:pt x="40" y="59"/>
                  </a:cubicBezTo>
                  <a:cubicBezTo>
                    <a:pt x="49" y="60"/>
                    <a:pt x="59" y="59"/>
                    <a:pt x="68" y="54"/>
                  </a:cubicBezTo>
                  <a:cubicBezTo>
                    <a:pt x="72" y="52"/>
                    <a:pt x="75" y="50"/>
                    <a:pt x="79" y="52"/>
                  </a:cubicBezTo>
                  <a:cubicBezTo>
                    <a:pt x="82" y="53"/>
                    <a:pt x="83" y="55"/>
                    <a:pt x="82" y="58"/>
                  </a:cubicBezTo>
                  <a:close/>
                </a:path>
              </a:pathLst>
            </a:custGeom>
            <a:solidFill>
              <a:srgbClr val="35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58"/>
            <p:cNvSpPr>
              <a:spLocks/>
            </p:cNvSpPr>
            <p:nvPr/>
          </p:nvSpPr>
          <p:spPr bwMode="auto">
            <a:xfrm>
              <a:off x="4070351" y="5373688"/>
              <a:ext cx="649288" cy="519112"/>
            </a:xfrm>
            <a:custGeom>
              <a:avLst/>
              <a:gdLst>
                <a:gd name="T0" fmla="*/ 15 w 173"/>
                <a:gd name="T1" fmla="*/ 35 h 137"/>
                <a:gd name="T2" fmla="*/ 8 w 173"/>
                <a:gd name="T3" fmla="*/ 71 h 137"/>
                <a:gd name="T4" fmla="*/ 12 w 173"/>
                <a:gd name="T5" fmla="*/ 109 h 137"/>
                <a:gd name="T6" fmla="*/ 10 w 173"/>
                <a:gd name="T7" fmla="*/ 134 h 137"/>
                <a:gd name="T8" fmla="*/ 5 w 173"/>
                <a:gd name="T9" fmla="*/ 131 h 137"/>
                <a:gd name="T10" fmla="*/ 3 w 173"/>
                <a:gd name="T11" fmla="*/ 89 h 137"/>
                <a:gd name="T12" fmla="*/ 1 w 173"/>
                <a:gd name="T13" fmla="*/ 76 h 137"/>
                <a:gd name="T14" fmla="*/ 5 w 173"/>
                <a:gd name="T15" fmla="*/ 37 h 137"/>
                <a:gd name="T16" fmla="*/ 6 w 173"/>
                <a:gd name="T17" fmla="*/ 33 h 137"/>
                <a:gd name="T18" fmla="*/ 30 w 173"/>
                <a:gd name="T19" fmla="*/ 8 h 137"/>
                <a:gd name="T20" fmla="*/ 33 w 173"/>
                <a:gd name="T21" fmla="*/ 7 h 137"/>
                <a:gd name="T22" fmla="*/ 55 w 173"/>
                <a:gd name="T23" fmla="*/ 1 h 137"/>
                <a:gd name="T24" fmla="*/ 68 w 173"/>
                <a:gd name="T25" fmla="*/ 2 h 137"/>
                <a:gd name="T26" fmla="*/ 98 w 173"/>
                <a:gd name="T27" fmla="*/ 17 h 137"/>
                <a:gd name="T28" fmla="*/ 108 w 173"/>
                <a:gd name="T29" fmla="*/ 18 h 137"/>
                <a:gd name="T30" fmla="*/ 135 w 173"/>
                <a:gd name="T31" fmla="*/ 25 h 137"/>
                <a:gd name="T32" fmla="*/ 138 w 173"/>
                <a:gd name="T33" fmla="*/ 29 h 137"/>
                <a:gd name="T34" fmla="*/ 167 w 173"/>
                <a:gd name="T35" fmla="*/ 77 h 137"/>
                <a:gd name="T36" fmla="*/ 166 w 173"/>
                <a:gd name="T37" fmla="*/ 118 h 137"/>
                <a:gd name="T38" fmla="*/ 155 w 173"/>
                <a:gd name="T39" fmla="*/ 128 h 137"/>
                <a:gd name="T40" fmla="*/ 160 w 173"/>
                <a:gd name="T41" fmla="*/ 107 h 137"/>
                <a:gd name="T42" fmla="*/ 160 w 173"/>
                <a:gd name="T43" fmla="*/ 87 h 137"/>
                <a:gd name="T44" fmla="*/ 127 w 173"/>
                <a:gd name="T45" fmla="*/ 32 h 137"/>
                <a:gd name="T46" fmla="*/ 110 w 173"/>
                <a:gd name="T47" fmla="*/ 29 h 137"/>
                <a:gd name="T48" fmla="*/ 100 w 173"/>
                <a:gd name="T49" fmla="*/ 29 h 137"/>
                <a:gd name="T50" fmla="*/ 62 w 173"/>
                <a:gd name="T51" fmla="*/ 12 h 137"/>
                <a:gd name="T52" fmla="*/ 59 w 173"/>
                <a:gd name="T53" fmla="*/ 14 h 137"/>
                <a:gd name="T54" fmla="*/ 20 w 173"/>
                <a:gd name="T55" fmla="*/ 31 h 137"/>
                <a:gd name="T56" fmla="*/ 15 w 173"/>
                <a:gd name="T57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37">
                  <a:moveTo>
                    <a:pt x="15" y="35"/>
                  </a:moveTo>
                  <a:cubicBezTo>
                    <a:pt x="8" y="46"/>
                    <a:pt x="8" y="59"/>
                    <a:pt x="8" y="71"/>
                  </a:cubicBezTo>
                  <a:cubicBezTo>
                    <a:pt x="8" y="84"/>
                    <a:pt x="10" y="97"/>
                    <a:pt x="12" y="109"/>
                  </a:cubicBezTo>
                  <a:cubicBezTo>
                    <a:pt x="13" y="118"/>
                    <a:pt x="8" y="126"/>
                    <a:pt x="10" y="134"/>
                  </a:cubicBezTo>
                  <a:cubicBezTo>
                    <a:pt x="7" y="137"/>
                    <a:pt x="6" y="133"/>
                    <a:pt x="5" y="131"/>
                  </a:cubicBezTo>
                  <a:cubicBezTo>
                    <a:pt x="3" y="117"/>
                    <a:pt x="6" y="103"/>
                    <a:pt x="3" y="89"/>
                  </a:cubicBezTo>
                  <a:cubicBezTo>
                    <a:pt x="2" y="85"/>
                    <a:pt x="0" y="81"/>
                    <a:pt x="1" y="76"/>
                  </a:cubicBezTo>
                  <a:cubicBezTo>
                    <a:pt x="2" y="63"/>
                    <a:pt x="2" y="50"/>
                    <a:pt x="5" y="37"/>
                  </a:cubicBezTo>
                  <a:cubicBezTo>
                    <a:pt x="5" y="35"/>
                    <a:pt x="5" y="34"/>
                    <a:pt x="6" y="33"/>
                  </a:cubicBezTo>
                  <a:cubicBezTo>
                    <a:pt x="11" y="22"/>
                    <a:pt x="20" y="15"/>
                    <a:pt x="30" y="8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40" y="4"/>
                    <a:pt x="47" y="1"/>
                    <a:pt x="55" y="1"/>
                  </a:cubicBezTo>
                  <a:cubicBezTo>
                    <a:pt x="59" y="2"/>
                    <a:pt x="64" y="0"/>
                    <a:pt x="68" y="2"/>
                  </a:cubicBezTo>
                  <a:cubicBezTo>
                    <a:pt x="78" y="7"/>
                    <a:pt x="89" y="9"/>
                    <a:pt x="98" y="17"/>
                  </a:cubicBezTo>
                  <a:cubicBezTo>
                    <a:pt x="101" y="20"/>
                    <a:pt x="105" y="20"/>
                    <a:pt x="108" y="18"/>
                  </a:cubicBezTo>
                  <a:cubicBezTo>
                    <a:pt x="120" y="9"/>
                    <a:pt x="127" y="19"/>
                    <a:pt x="135" y="25"/>
                  </a:cubicBezTo>
                  <a:cubicBezTo>
                    <a:pt x="135" y="27"/>
                    <a:pt x="138" y="27"/>
                    <a:pt x="138" y="29"/>
                  </a:cubicBezTo>
                  <a:cubicBezTo>
                    <a:pt x="148" y="45"/>
                    <a:pt x="158" y="61"/>
                    <a:pt x="167" y="77"/>
                  </a:cubicBezTo>
                  <a:cubicBezTo>
                    <a:pt x="173" y="91"/>
                    <a:pt x="169" y="105"/>
                    <a:pt x="166" y="118"/>
                  </a:cubicBezTo>
                  <a:cubicBezTo>
                    <a:pt x="163" y="123"/>
                    <a:pt x="163" y="129"/>
                    <a:pt x="155" y="128"/>
                  </a:cubicBezTo>
                  <a:cubicBezTo>
                    <a:pt x="155" y="121"/>
                    <a:pt x="157" y="114"/>
                    <a:pt x="160" y="107"/>
                  </a:cubicBezTo>
                  <a:cubicBezTo>
                    <a:pt x="162" y="100"/>
                    <a:pt x="162" y="94"/>
                    <a:pt x="160" y="87"/>
                  </a:cubicBezTo>
                  <a:cubicBezTo>
                    <a:pt x="150" y="68"/>
                    <a:pt x="142" y="48"/>
                    <a:pt x="127" y="32"/>
                  </a:cubicBezTo>
                  <a:cubicBezTo>
                    <a:pt x="122" y="26"/>
                    <a:pt x="117" y="23"/>
                    <a:pt x="110" y="29"/>
                  </a:cubicBezTo>
                  <a:cubicBezTo>
                    <a:pt x="107" y="31"/>
                    <a:pt x="103" y="31"/>
                    <a:pt x="100" y="29"/>
                  </a:cubicBezTo>
                  <a:cubicBezTo>
                    <a:pt x="89" y="19"/>
                    <a:pt x="78" y="9"/>
                    <a:pt x="62" y="12"/>
                  </a:cubicBezTo>
                  <a:cubicBezTo>
                    <a:pt x="61" y="13"/>
                    <a:pt x="60" y="13"/>
                    <a:pt x="59" y="14"/>
                  </a:cubicBezTo>
                  <a:cubicBezTo>
                    <a:pt x="44" y="14"/>
                    <a:pt x="30" y="19"/>
                    <a:pt x="20" y="31"/>
                  </a:cubicBezTo>
                  <a:cubicBezTo>
                    <a:pt x="19" y="33"/>
                    <a:pt x="17" y="35"/>
                    <a:pt x="15" y="35"/>
                  </a:cubicBezTo>
                  <a:close/>
                </a:path>
              </a:pathLst>
            </a:custGeom>
            <a:solidFill>
              <a:srgbClr val="4D2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59"/>
            <p:cNvSpPr>
              <a:spLocks/>
            </p:cNvSpPr>
            <p:nvPr/>
          </p:nvSpPr>
          <p:spPr bwMode="auto">
            <a:xfrm>
              <a:off x="4446588" y="5472113"/>
              <a:ext cx="255588" cy="387350"/>
            </a:xfrm>
            <a:custGeom>
              <a:avLst/>
              <a:gdLst>
                <a:gd name="T0" fmla="*/ 62 w 68"/>
                <a:gd name="T1" fmla="*/ 59 h 102"/>
                <a:gd name="T2" fmla="*/ 55 w 68"/>
                <a:gd name="T3" fmla="*/ 102 h 102"/>
                <a:gd name="T4" fmla="*/ 53 w 68"/>
                <a:gd name="T5" fmla="*/ 102 h 102"/>
                <a:gd name="T6" fmla="*/ 0 w 68"/>
                <a:gd name="T7" fmla="*/ 3 h 102"/>
                <a:gd name="T8" fmla="*/ 10 w 68"/>
                <a:gd name="T9" fmla="*/ 0 h 102"/>
                <a:gd name="T10" fmla="*/ 30 w 68"/>
                <a:gd name="T11" fmla="*/ 13 h 102"/>
                <a:gd name="T12" fmla="*/ 58 w 68"/>
                <a:gd name="T13" fmla="*/ 67 h 102"/>
                <a:gd name="T14" fmla="*/ 62 w 68"/>
                <a:gd name="T15" fmla="*/ 5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02">
                  <a:moveTo>
                    <a:pt x="62" y="59"/>
                  </a:moveTo>
                  <a:cubicBezTo>
                    <a:pt x="68" y="75"/>
                    <a:pt x="61" y="88"/>
                    <a:pt x="55" y="102"/>
                  </a:cubicBezTo>
                  <a:cubicBezTo>
                    <a:pt x="54" y="102"/>
                    <a:pt x="53" y="102"/>
                    <a:pt x="53" y="102"/>
                  </a:cubicBezTo>
                  <a:cubicBezTo>
                    <a:pt x="40" y="66"/>
                    <a:pt x="25" y="32"/>
                    <a:pt x="0" y="3"/>
                  </a:cubicBezTo>
                  <a:cubicBezTo>
                    <a:pt x="3" y="2"/>
                    <a:pt x="7" y="1"/>
                    <a:pt x="10" y="0"/>
                  </a:cubicBezTo>
                  <a:cubicBezTo>
                    <a:pt x="22" y="1"/>
                    <a:pt x="21" y="1"/>
                    <a:pt x="30" y="13"/>
                  </a:cubicBezTo>
                  <a:cubicBezTo>
                    <a:pt x="42" y="29"/>
                    <a:pt x="53" y="47"/>
                    <a:pt x="58" y="67"/>
                  </a:cubicBezTo>
                  <a:cubicBezTo>
                    <a:pt x="60" y="64"/>
                    <a:pt x="60" y="61"/>
                    <a:pt x="62" y="59"/>
                  </a:cubicBezTo>
                  <a:close/>
                </a:path>
              </a:pathLst>
            </a:custGeom>
            <a:solidFill>
              <a:srgbClr val="33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4167188" y="5873750"/>
              <a:ext cx="150813" cy="228600"/>
            </a:xfrm>
            <a:custGeom>
              <a:avLst/>
              <a:gdLst>
                <a:gd name="T0" fmla="*/ 36 w 40"/>
                <a:gd name="T1" fmla="*/ 46 h 60"/>
                <a:gd name="T2" fmla="*/ 13 w 40"/>
                <a:gd name="T3" fmla="*/ 52 h 60"/>
                <a:gd name="T4" fmla="*/ 1 w 40"/>
                <a:gd name="T5" fmla="*/ 51 h 60"/>
                <a:gd name="T6" fmla="*/ 5 w 40"/>
                <a:gd name="T7" fmla="*/ 29 h 60"/>
                <a:gd name="T8" fmla="*/ 8 w 40"/>
                <a:gd name="T9" fmla="*/ 29 h 60"/>
                <a:gd name="T10" fmla="*/ 13 w 40"/>
                <a:gd name="T11" fmla="*/ 4 h 60"/>
                <a:gd name="T12" fmla="*/ 34 w 40"/>
                <a:gd name="T13" fmla="*/ 8 h 60"/>
                <a:gd name="T14" fmla="*/ 39 w 40"/>
                <a:gd name="T15" fmla="*/ 38 h 60"/>
                <a:gd name="T16" fmla="*/ 36 w 40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36" y="46"/>
                  </a:moveTo>
                  <a:cubicBezTo>
                    <a:pt x="30" y="55"/>
                    <a:pt x="23" y="59"/>
                    <a:pt x="13" y="52"/>
                  </a:cubicBezTo>
                  <a:cubicBezTo>
                    <a:pt x="9" y="49"/>
                    <a:pt x="4" y="60"/>
                    <a:pt x="1" y="51"/>
                  </a:cubicBezTo>
                  <a:cubicBezTo>
                    <a:pt x="3" y="44"/>
                    <a:pt x="0" y="36"/>
                    <a:pt x="5" y="29"/>
                  </a:cubicBezTo>
                  <a:cubicBezTo>
                    <a:pt x="6" y="28"/>
                    <a:pt x="8" y="31"/>
                    <a:pt x="8" y="29"/>
                  </a:cubicBezTo>
                  <a:cubicBezTo>
                    <a:pt x="7" y="20"/>
                    <a:pt x="3" y="11"/>
                    <a:pt x="13" y="4"/>
                  </a:cubicBezTo>
                  <a:cubicBezTo>
                    <a:pt x="21" y="0"/>
                    <a:pt x="28" y="0"/>
                    <a:pt x="34" y="8"/>
                  </a:cubicBezTo>
                  <a:cubicBezTo>
                    <a:pt x="37" y="18"/>
                    <a:pt x="35" y="28"/>
                    <a:pt x="39" y="38"/>
                  </a:cubicBezTo>
                  <a:cubicBezTo>
                    <a:pt x="40" y="41"/>
                    <a:pt x="38" y="44"/>
                    <a:pt x="36" y="46"/>
                  </a:cubicBezTo>
                  <a:close/>
                </a:path>
              </a:pathLst>
            </a:custGeom>
            <a:solidFill>
              <a:srgbClr val="30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3975101" y="5867400"/>
              <a:ext cx="161925" cy="230187"/>
            </a:xfrm>
            <a:custGeom>
              <a:avLst/>
              <a:gdLst>
                <a:gd name="T0" fmla="*/ 43 w 43"/>
                <a:gd name="T1" fmla="*/ 39 h 61"/>
                <a:gd name="T2" fmla="*/ 41 w 43"/>
                <a:gd name="T3" fmla="*/ 50 h 61"/>
                <a:gd name="T4" fmla="*/ 31 w 43"/>
                <a:gd name="T5" fmla="*/ 54 h 61"/>
                <a:gd name="T6" fmla="*/ 26 w 43"/>
                <a:gd name="T7" fmla="*/ 56 h 61"/>
                <a:gd name="T8" fmla="*/ 5 w 43"/>
                <a:gd name="T9" fmla="*/ 53 h 61"/>
                <a:gd name="T10" fmla="*/ 3 w 43"/>
                <a:gd name="T11" fmla="*/ 43 h 61"/>
                <a:gd name="T12" fmla="*/ 11 w 43"/>
                <a:gd name="T13" fmla="*/ 44 h 61"/>
                <a:gd name="T14" fmla="*/ 20 w 43"/>
                <a:gd name="T15" fmla="*/ 43 h 61"/>
                <a:gd name="T16" fmla="*/ 16 w 43"/>
                <a:gd name="T17" fmla="*/ 36 h 61"/>
                <a:gd name="T18" fmla="*/ 1 w 43"/>
                <a:gd name="T19" fmla="*/ 17 h 61"/>
                <a:gd name="T20" fmla="*/ 11 w 43"/>
                <a:gd name="T21" fmla="*/ 3 h 61"/>
                <a:gd name="T22" fmla="*/ 20 w 43"/>
                <a:gd name="T23" fmla="*/ 1 h 61"/>
                <a:gd name="T24" fmla="*/ 32 w 43"/>
                <a:gd name="T25" fmla="*/ 11 h 61"/>
                <a:gd name="T26" fmla="*/ 20 w 43"/>
                <a:gd name="T27" fmla="*/ 21 h 61"/>
                <a:gd name="T28" fmla="*/ 35 w 43"/>
                <a:gd name="T29" fmla="*/ 31 h 61"/>
                <a:gd name="T30" fmla="*/ 43 w 43"/>
                <a:gd name="T31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61">
                  <a:moveTo>
                    <a:pt x="43" y="39"/>
                  </a:moveTo>
                  <a:cubicBezTo>
                    <a:pt x="42" y="43"/>
                    <a:pt x="41" y="46"/>
                    <a:pt x="41" y="50"/>
                  </a:cubicBezTo>
                  <a:cubicBezTo>
                    <a:pt x="39" y="55"/>
                    <a:pt x="38" y="61"/>
                    <a:pt x="31" y="54"/>
                  </a:cubicBezTo>
                  <a:cubicBezTo>
                    <a:pt x="28" y="51"/>
                    <a:pt x="28" y="55"/>
                    <a:pt x="26" y="56"/>
                  </a:cubicBezTo>
                  <a:cubicBezTo>
                    <a:pt x="19" y="59"/>
                    <a:pt x="11" y="58"/>
                    <a:pt x="5" y="53"/>
                  </a:cubicBezTo>
                  <a:cubicBezTo>
                    <a:pt x="1" y="51"/>
                    <a:pt x="0" y="47"/>
                    <a:pt x="3" y="43"/>
                  </a:cubicBezTo>
                  <a:cubicBezTo>
                    <a:pt x="6" y="39"/>
                    <a:pt x="8" y="40"/>
                    <a:pt x="11" y="44"/>
                  </a:cubicBezTo>
                  <a:cubicBezTo>
                    <a:pt x="14" y="47"/>
                    <a:pt x="18" y="47"/>
                    <a:pt x="20" y="43"/>
                  </a:cubicBezTo>
                  <a:cubicBezTo>
                    <a:pt x="22" y="40"/>
                    <a:pt x="21" y="37"/>
                    <a:pt x="16" y="36"/>
                  </a:cubicBezTo>
                  <a:cubicBezTo>
                    <a:pt x="6" y="34"/>
                    <a:pt x="2" y="27"/>
                    <a:pt x="1" y="17"/>
                  </a:cubicBezTo>
                  <a:cubicBezTo>
                    <a:pt x="3" y="12"/>
                    <a:pt x="7" y="7"/>
                    <a:pt x="11" y="3"/>
                  </a:cubicBezTo>
                  <a:cubicBezTo>
                    <a:pt x="13" y="0"/>
                    <a:pt x="17" y="0"/>
                    <a:pt x="20" y="1"/>
                  </a:cubicBezTo>
                  <a:cubicBezTo>
                    <a:pt x="26" y="2"/>
                    <a:pt x="31" y="4"/>
                    <a:pt x="32" y="11"/>
                  </a:cubicBezTo>
                  <a:cubicBezTo>
                    <a:pt x="32" y="17"/>
                    <a:pt x="27" y="19"/>
                    <a:pt x="20" y="21"/>
                  </a:cubicBezTo>
                  <a:cubicBezTo>
                    <a:pt x="27" y="23"/>
                    <a:pt x="29" y="30"/>
                    <a:pt x="35" y="31"/>
                  </a:cubicBezTo>
                  <a:cubicBezTo>
                    <a:pt x="38" y="34"/>
                    <a:pt x="41" y="36"/>
                    <a:pt x="43" y="39"/>
                  </a:cubicBezTo>
                  <a:close/>
                </a:path>
              </a:pathLst>
            </a:custGeom>
            <a:solidFill>
              <a:srgbClr val="3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3986213" y="5608638"/>
              <a:ext cx="109538" cy="269875"/>
            </a:xfrm>
            <a:custGeom>
              <a:avLst/>
              <a:gdLst>
                <a:gd name="T0" fmla="*/ 25 w 29"/>
                <a:gd name="T1" fmla="*/ 14 h 71"/>
                <a:gd name="T2" fmla="*/ 28 w 29"/>
                <a:gd name="T3" fmla="*/ 27 h 71"/>
                <a:gd name="T4" fmla="*/ 28 w 29"/>
                <a:gd name="T5" fmla="*/ 58 h 71"/>
                <a:gd name="T6" fmla="*/ 22 w 29"/>
                <a:gd name="T7" fmla="*/ 69 h 71"/>
                <a:gd name="T8" fmla="*/ 6 w 29"/>
                <a:gd name="T9" fmla="*/ 64 h 71"/>
                <a:gd name="T10" fmla="*/ 18 w 29"/>
                <a:gd name="T11" fmla="*/ 0 h 71"/>
                <a:gd name="T12" fmla="*/ 25 w 29"/>
                <a:gd name="T13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71">
                  <a:moveTo>
                    <a:pt x="25" y="14"/>
                  </a:moveTo>
                  <a:cubicBezTo>
                    <a:pt x="26" y="18"/>
                    <a:pt x="27" y="22"/>
                    <a:pt x="28" y="27"/>
                  </a:cubicBezTo>
                  <a:cubicBezTo>
                    <a:pt x="28" y="37"/>
                    <a:pt x="29" y="48"/>
                    <a:pt x="28" y="58"/>
                  </a:cubicBezTo>
                  <a:cubicBezTo>
                    <a:pt x="28" y="63"/>
                    <a:pt x="29" y="68"/>
                    <a:pt x="22" y="69"/>
                  </a:cubicBezTo>
                  <a:cubicBezTo>
                    <a:pt x="16" y="68"/>
                    <a:pt x="9" y="71"/>
                    <a:pt x="6" y="64"/>
                  </a:cubicBezTo>
                  <a:cubicBezTo>
                    <a:pt x="4" y="41"/>
                    <a:pt x="0" y="19"/>
                    <a:pt x="18" y="0"/>
                  </a:cubicBezTo>
                  <a:cubicBezTo>
                    <a:pt x="26" y="1"/>
                    <a:pt x="24" y="8"/>
                    <a:pt x="25" y="14"/>
                  </a:cubicBezTo>
                  <a:close/>
                </a:path>
              </a:pathLst>
            </a:custGeom>
            <a:solidFill>
              <a:srgbClr val="E32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4291013" y="5870575"/>
              <a:ext cx="169863" cy="220662"/>
            </a:xfrm>
            <a:custGeom>
              <a:avLst/>
              <a:gdLst>
                <a:gd name="T0" fmla="*/ 39 w 45"/>
                <a:gd name="T1" fmla="*/ 54 h 58"/>
                <a:gd name="T2" fmla="*/ 37 w 45"/>
                <a:gd name="T3" fmla="*/ 23 h 58"/>
                <a:gd name="T4" fmla="*/ 33 w 45"/>
                <a:gd name="T5" fmla="*/ 14 h 58"/>
                <a:gd name="T6" fmla="*/ 31 w 45"/>
                <a:gd name="T7" fmla="*/ 22 h 58"/>
                <a:gd name="T8" fmla="*/ 30 w 45"/>
                <a:gd name="T9" fmla="*/ 42 h 58"/>
                <a:gd name="T10" fmla="*/ 21 w 45"/>
                <a:gd name="T11" fmla="*/ 56 h 58"/>
                <a:gd name="T12" fmla="*/ 5 w 45"/>
                <a:gd name="T13" fmla="*/ 48 h 58"/>
                <a:gd name="T14" fmla="*/ 5 w 45"/>
                <a:gd name="T15" fmla="*/ 18 h 58"/>
                <a:gd name="T16" fmla="*/ 25 w 45"/>
                <a:gd name="T17" fmla="*/ 6 h 58"/>
                <a:gd name="T18" fmla="*/ 29 w 45"/>
                <a:gd name="T19" fmla="*/ 5 h 58"/>
                <a:gd name="T20" fmla="*/ 42 w 45"/>
                <a:gd name="T21" fmla="*/ 24 h 58"/>
                <a:gd name="T22" fmla="*/ 39 w 45"/>
                <a:gd name="T23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8">
                  <a:moveTo>
                    <a:pt x="39" y="54"/>
                  </a:moveTo>
                  <a:cubicBezTo>
                    <a:pt x="34" y="44"/>
                    <a:pt x="38" y="33"/>
                    <a:pt x="37" y="23"/>
                  </a:cubicBezTo>
                  <a:cubicBezTo>
                    <a:pt x="36" y="19"/>
                    <a:pt x="39" y="13"/>
                    <a:pt x="33" y="14"/>
                  </a:cubicBezTo>
                  <a:cubicBezTo>
                    <a:pt x="26" y="14"/>
                    <a:pt x="31" y="19"/>
                    <a:pt x="31" y="22"/>
                  </a:cubicBezTo>
                  <a:cubicBezTo>
                    <a:pt x="30" y="29"/>
                    <a:pt x="31" y="36"/>
                    <a:pt x="30" y="42"/>
                  </a:cubicBezTo>
                  <a:cubicBezTo>
                    <a:pt x="29" y="48"/>
                    <a:pt x="27" y="54"/>
                    <a:pt x="21" y="56"/>
                  </a:cubicBezTo>
                  <a:cubicBezTo>
                    <a:pt x="13" y="58"/>
                    <a:pt x="9" y="53"/>
                    <a:pt x="5" y="48"/>
                  </a:cubicBezTo>
                  <a:cubicBezTo>
                    <a:pt x="5" y="38"/>
                    <a:pt x="0" y="28"/>
                    <a:pt x="5" y="18"/>
                  </a:cubicBezTo>
                  <a:cubicBezTo>
                    <a:pt x="7" y="3"/>
                    <a:pt x="12" y="0"/>
                    <a:pt x="25" y="6"/>
                  </a:cubicBezTo>
                  <a:cubicBezTo>
                    <a:pt x="26" y="7"/>
                    <a:pt x="28" y="5"/>
                    <a:pt x="29" y="5"/>
                  </a:cubicBezTo>
                  <a:cubicBezTo>
                    <a:pt x="39" y="8"/>
                    <a:pt x="43" y="15"/>
                    <a:pt x="42" y="24"/>
                  </a:cubicBezTo>
                  <a:cubicBezTo>
                    <a:pt x="41" y="34"/>
                    <a:pt x="45" y="45"/>
                    <a:pt x="39" y="54"/>
                  </a:cubicBezTo>
                  <a:close/>
                </a:path>
              </a:pathLst>
            </a:custGeom>
            <a:solidFill>
              <a:srgbClr val="3A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64"/>
            <p:cNvSpPr>
              <a:spLocks/>
            </p:cNvSpPr>
            <p:nvPr/>
          </p:nvSpPr>
          <p:spPr bwMode="auto">
            <a:xfrm>
              <a:off x="4487863" y="5878513"/>
              <a:ext cx="107950" cy="204787"/>
            </a:xfrm>
            <a:custGeom>
              <a:avLst/>
              <a:gdLst>
                <a:gd name="T0" fmla="*/ 27 w 29"/>
                <a:gd name="T1" fmla="*/ 52 h 54"/>
                <a:gd name="T2" fmla="*/ 19 w 29"/>
                <a:gd name="T3" fmla="*/ 45 h 54"/>
                <a:gd name="T4" fmla="*/ 15 w 29"/>
                <a:gd name="T5" fmla="*/ 36 h 54"/>
                <a:gd name="T6" fmla="*/ 11 w 29"/>
                <a:gd name="T7" fmla="*/ 46 h 54"/>
                <a:gd name="T8" fmla="*/ 10 w 29"/>
                <a:gd name="T9" fmla="*/ 49 h 54"/>
                <a:gd name="T10" fmla="*/ 4 w 29"/>
                <a:gd name="T11" fmla="*/ 54 h 54"/>
                <a:gd name="T12" fmla="*/ 0 w 29"/>
                <a:gd name="T13" fmla="*/ 48 h 54"/>
                <a:gd name="T14" fmla="*/ 9 w 29"/>
                <a:gd name="T15" fmla="*/ 5 h 54"/>
                <a:gd name="T16" fmla="*/ 17 w 29"/>
                <a:gd name="T17" fmla="*/ 1 h 54"/>
                <a:gd name="T18" fmla="*/ 23 w 29"/>
                <a:gd name="T19" fmla="*/ 7 h 54"/>
                <a:gd name="T20" fmla="*/ 28 w 29"/>
                <a:gd name="T21" fmla="*/ 35 h 54"/>
                <a:gd name="T22" fmla="*/ 27 w 29"/>
                <a:gd name="T23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54">
                  <a:moveTo>
                    <a:pt x="27" y="52"/>
                  </a:moveTo>
                  <a:cubicBezTo>
                    <a:pt x="21" y="51"/>
                    <a:pt x="21" y="51"/>
                    <a:pt x="19" y="45"/>
                  </a:cubicBezTo>
                  <a:cubicBezTo>
                    <a:pt x="18" y="42"/>
                    <a:pt x="20" y="36"/>
                    <a:pt x="15" y="36"/>
                  </a:cubicBezTo>
                  <a:cubicBezTo>
                    <a:pt x="10" y="36"/>
                    <a:pt x="12" y="42"/>
                    <a:pt x="11" y="46"/>
                  </a:cubicBezTo>
                  <a:cubicBezTo>
                    <a:pt x="10" y="47"/>
                    <a:pt x="10" y="48"/>
                    <a:pt x="10" y="49"/>
                  </a:cubicBezTo>
                  <a:cubicBezTo>
                    <a:pt x="9" y="52"/>
                    <a:pt x="8" y="54"/>
                    <a:pt x="4" y="54"/>
                  </a:cubicBezTo>
                  <a:cubicBezTo>
                    <a:pt x="1" y="54"/>
                    <a:pt x="0" y="51"/>
                    <a:pt x="0" y="48"/>
                  </a:cubicBezTo>
                  <a:cubicBezTo>
                    <a:pt x="1" y="33"/>
                    <a:pt x="4" y="19"/>
                    <a:pt x="9" y="5"/>
                  </a:cubicBezTo>
                  <a:cubicBezTo>
                    <a:pt x="10" y="2"/>
                    <a:pt x="14" y="1"/>
                    <a:pt x="17" y="1"/>
                  </a:cubicBezTo>
                  <a:cubicBezTo>
                    <a:pt x="21" y="0"/>
                    <a:pt x="22" y="4"/>
                    <a:pt x="23" y="7"/>
                  </a:cubicBezTo>
                  <a:cubicBezTo>
                    <a:pt x="25" y="16"/>
                    <a:pt x="26" y="25"/>
                    <a:pt x="28" y="35"/>
                  </a:cubicBezTo>
                  <a:cubicBezTo>
                    <a:pt x="29" y="41"/>
                    <a:pt x="29" y="46"/>
                    <a:pt x="27" y="52"/>
                  </a:cubicBezTo>
                  <a:close/>
                </a:path>
              </a:pathLst>
            </a:custGeom>
            <a:solidFill>
              <a:srgbClr val="30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65"/>
            <p:cNvSpPr>
              <a:spLocks/>
            </p:cNvSpPr>
            <p:nvPr/>
          </p:nvSpPr>
          <p:spPr bwMode="auto">
            <a:xfrm>
              <a:off x="4589463" y="5873750"/>
              <a:ext cx="119063" cy="220662"/>
            </a:xfrm>
            <a:custGeom>
              <a:avLst/>
              <a:gdLst>
                <a:gd name="T0" fmla="*/ 0 w 32"/>
                <a:gd name="T1" fmla="*/ 53 h 58"/>
                <a:gd name="T2" fmla="*/ 1 w 32"/>
                <a:gd name="T3" fmla="*/ 36 h 58"/>
                <a:gd name="T4" fmla="*/ 4 w 32"/>
                <a:gd name="T5" fmla="*/ 27 h 58"/>
                <a:gd name="T6" fmla="*/ 7 w 32"/>
                <a:gd name="T7" fmla="*/ 9 h 58"/>
                <a:gd name="T8" fmla="*/ 20 w 32"/>
                <a:gd name="T9" fmla="*/ 2 h 58"/>
                <a:gd name="T10" fmla="*/ 27 w 32"/>
                <a:gd name="T11" fmla="*/ 15 h 58"/>
                <a:gd name="T12" fmla="*/ 16 w 32"/>
                <a:gd name="T13" fmla="*/ 27 h 58"/>
                <a:gd name="T14" fmla="*/ 15 w 32"/>
                <a:gd name="T15" fmla="*/ 36 h 58"/>
                <a:gd name="T16" fmla="*/ 16 w 32"/>
                <a:gd name="T17" fmla="*/ 36 h 58"/>
                <a:gd name="T18" fmla="*/ 16 w 32"/>
                <a:gd name="T19" fmla="*/ 30 h 58"/>
                <a:gd name="T20" fmla="*/ 18 w 32"/>
                <a:gd name="T21" fmla="*/ 27 h 58"/>
                <a:gd name="T22" fmla="*/ 31 w 32"/>
                <a:gd name="T23" fmla="*/ 32 h 58"/>
                <a:gd name="T24" fmla="*/ 26 w 32"/>
                <a:gd name="T25" fmla="*/ 53 h 58"/>
                <a:gd name="T26" fmla="*/ 4 w 32"/>
                <a:gd name="T27" fmla="*/ 41 h 58"/>
                <a:gd name="T28" fmla="*/ 0 w 32"/>
                <a:gd name="T29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8">
                  <a:moveTo>
                    <a:pt x="0" y="53"/>
                  </a:moveTo>
                  <a:cubicBezTo>
                    <a:pt x="0" y="47"/>
                    <a:pt x="1" y="41"/>
                    <a:pt x="1" y="36"/>
                  </a:cubicBezTo>
                  <a:cubicBezTo>
                    <a:pt x="6" y="34"/>
                    <a:pt x="4" y="30"/>
                    <a:pt x="4" y="27"/>
                  </a:cubicBezTo>
                  <a:cubicBezTo>
                    <a:pt x="4" y="21"/>
                    <a:pt x="5" y="15"/>
                    <a:pt x="7" y="9"/>
                  </a:cubicBezTo>
                  <a:cubicBezTo>
                    <a:pt x="9" y="3"/>
                    <a:pt x="13" y="0"/>
                    <a:pt x="20" y="2"/>
                  </a:cubicBezTo>
                  <a:cubicBezTo>
                    <a:pt x="26" y="4"/>
                    <a:pt x="30" y="8"/>
                    <a:pt x="27" y="15"/>
                  </a:cubicBezTo>
                  <a:cubicBezTo>
                    <a:pt x="22" y="18"/>
                    <a:pt x="15" y="18"/>
                    <a:pt x="16" y="27"/>
                  </a:cubicBezTo>
                  <a:cubicBezTo>
                    <a:pt x="16" y="30"/>
                    <a:pt x="14" y="33"/>
                    <a:pt x="15" y="36"/>
                  </a:cubicBezTo>
                  <a:cubicBezTo>
                    <a:pt x="15" y="38"/>
                    <a:pt x="17" y="36"/>
                    <a:pt x="16" y="36"/>
                  </a:cubicBezTo>
                  <a:cubicBezTo>
                    <a:pt x="14" y="34"/>
                    <a:pt x="15" y="32"/>
                    <a:pt x="16" y="30"/>
                  </a:cubicBezTo>
                  <a:cubicBezTo>
                    <a:pt x="16" y="29"/>
                    <a:pt x="17" y="28"/>
                    <a:pt x="18" y="27"/>
                  </a:cubicBezTo>
                  <a:cubicBezTo>
                    <a:pt x="23" y="28"/>
                    <a:pt x="29" y="25"/>
                    <a:pt x="31" y="32"/>
                  </a:cubicBezTo>
                  <a:cubicBezTo>
                    <a:pt x="31" y="39"/>
                    <a:pt x="32" y="47"/>
                    <a:pt x="26" y="53"/>
                  </a:cubicBezTo>
                  <a:cubicBezTo>
                    <a:pt x="14" y="58"/>
                    <a:pt x="7" y="53"/>
                    <a:pt x="4" y="41"/>
                  </a:cubicBezTo>
                  <a:cubicBezTo>
                    <a:pt x="2" y="45"/>
                    <a:pt x="6" y="51"/>
                    <a:pt x="0" y="53"/>
                  </a:cubicBezTo>
                  <a:close/>
                </a:path>
              </a:pathLst>
            </a:custGeom>
            <a:solidFill>
              <a:srgbClr val="3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66"/>
            <p:cNvSpPr>
              <a:spLocks/>
            </p:cNvSpPr>
            <p:nvPr/>
          </p:nvSpPr>
          <p:spPr bwMode="auto">
            <a:xfrm>
              <a:off x="4716463" y="5873750"/>
              <a:ext cx="87313" cy="212725"/>
            </a:xfrm>
            <a:custGeom>
              <a:avLst/>
              <a:gdLst>
                <a:gd name="T0" fmla="*/ 0 w 23"/>
                <a:gd name="T1" fmla="*/ 6 h 56"/>
                <a:gd name="T2" fmla="*/ 10 w 23"/>
                <a:gd name="T3" fmla="*/ 1 h 56"/>
                <a:gd name="T4" fmla="*/ 21 w 23"/>
                <a:gd name="T5" fmla="*/ 6 h 56"/>
                <a:gd name="T6" fmla="*/ 14 w 23"/>
                <a:gd name="T7" fmla="*/ 13 h 56"/>
                <a:gd name="T8" fmla="*/ 11 w 23"/>
                <a:gd name="T9" fmla="*/ 19 h 56"/>
                <a:gd name="T10" fmla="*/ 15 w 23"/>
                <a:gd name="T11" fmla="*/ 25 h 56"/>
                <a:gd name="T12" fmla="*/ 21 w 23"/>
                <a:gd name="T13" fmla="*/ 30 h 56"/>
                <a:gd name="T14" fmla="*/ 15 w 23"/>
                <a:gd name="T15" fmla="*/ 35 h 56"/>
                <a:gd name="T16" fmla="*/ 11 w 23"/>
                <a:gd name="T17" fmla="*/ 40 h 56"/>
                <a:gd name="T18" fmla="*/ 14 w 23"/>
                <a:gd name="T19" fmla="*/ 44 h 56"/>
                <a:gd name="T20" fmla="*/ 21 w 23"/>
                <a:gd name="T21" fmla="*/ 51 h 56"/>
                <a:gd name="T22" fmla="*/ 10 w 23"/>
                <a:gd name="T23" fmla="*/ 55 h 56"/>
                <a:gd name="T24" fmla="*/ 1 w 23"/>
                <a:gd name="T25" fmla="*/ 48 h 56"/>
                <a:gd name="T26" fmla="*/ 0 w 23"/>
                <a:gd name="T27" fmla="*/ 32 h 56"/>
                <a:gd name="T28" fmla="*/ 0 w 23"/>
                <a:gd name="T29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56">
                  <a:moveTo>
                    <a:pt x="0" y="6"/>
                  </a:moveTo>
                  <a:cubicBezTo>
                    <a:pt x="3" y="4"/>
                    <a:pt x="6" y="1"/>
                    <a:pt x="10" y="1"/>
                  </a:cubicBezTo>
                  <a:cubicBezTo>
                    <a:pt x="14" y="2"/>
                    <a:pt x="20" y="0"/>
                    <a:pt x="21" y="6"/>
                  </a:cubicBezTo>
                  <a:cubicBezTo>
                    <a:pt x="23" y="11"/>
                    <a:pt x="18" y="12"/>
                    <a:pt x="14" y="13"/>
                  </a:cubicBezTo>
                  <a:cubicBezTo>
                    <a:pt x="10" y="13"/>
                    <a:pt x="11" y="16"/>
                    <a:pt x="11" y="19"/>
                  </a:cubicBezTo>
                  <a:cubicBezTo>
                    <a:pt x="10" y="22"/>
                    <a:pt x="12" y="24"/>
                    <a:pt x="15" y="25"/>
                  </a:cubicBezTo>
                  <a:cubicBezTo>
                    <a:pt x="19" y="25"/>
                    <a:pt x="21" y="27"/>
                    <a:pt x="21" y="30"/>
                  </a:cubicBezTo>
                  <a:cubicBezTo>
                    <a:pt x="21" y="35"/>
                    <a:pt x="18" y="35"/>
                    <a:pt x="15" y="35"/>
                  </a:cubicBezTo>
                  <a:cubicBezTo>
                    <a:pt x="12" y="36"/>
                    <a:pt x="11" y="37"/>
                    <a:pt x="11" y="40"/>
                  </a:cubicBezTo>
                  <a:cubicBezTo>
                    <a:pt x="11" y="42"/>
                    <a:pt x="12" y="44"/>
                    <a:pt x="14" y="44"/>
                  </a:cubicBezTo>
                  <a:cubicBezTo>
                    <a:pt x="19" y="45"/>
                    <a:pt x="23" y="46"/>
                    <a:pt x="21" y="51"/>
                  </a:cubicBezTo>
                  <a:cubicBezTo>
                    <a:pt x="19" y="56"/>
                    <a:pt x="14" y="55"/>
                    <a:pt x="10" y="55"/>
                  </a:cubicBezTo>
                  <a:cubicBezTo>
                    <a:pt x="5" y="56"/>
                    <a:pt x="1" y="54"/>
                    <a:pt x="1" y="48"/>
                  </a:cubicBezTo>
                  <a:cubicBezTo>
                    <a:pt x="0" y="43"/>
                    <a:pt x="2" y="37"/>
                    <a:pt x="0" y="32"/>
                  </a:cubicBezTo>
                  <a:cubicBezTo>
                    <a:pt x="0" y="23"/>
                    <a:pt x="0" y="15"/>
                    <a:pt x="0" y="6"/>
                  </a:cubicBezTo>
                  <a:close/>
                </a:path>
              </a:pathLst>
            </a:custGeom>
            <a:solidFill>
              <a:srgbClr val="3A1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4152901" y="5283200"/>
              <a:ext cx="334963" cy="136525"/>
            </a:xfrm>
            <a:custGeom>
              <a:avLst/>
              <a:gdLst>
                <a:gd name="T0" fmla="*/ 9 w 89"/>
                <a:gd name="T1" fmla="*/ 21 h 36"/>
                <a:gd name="T2" fmla="*/ 84 w 89"/>
                <a:gd name="T3" fmla="*/ 1 h 36"/>
                <a:gd name="T4" fmla="*/ 85 w 89"/>
                <a:gd name="T5" fmla="*/ 5 h 36"/>
                <a:gd name="T6" fmla="*/ 86 w 89"/>
                <a:gd name="T7" fmla="*/ 5 h 36"/>
                <a:gd name="T8" fmla="*/ 34 w 89"/>
                <a:gd name="T9" fmla="*/ 27 h 36"/>
                <a:gd name="T10" fmla="*/ 9 w 89"/>
                <a:gd name="T11" fmla="*/ 34 h 36"/>
                <a:gd name="T12" fmla="*/ 9 w 89"/>
                <a:gd name="T13" fmla="*/ 34 h 36"/>
                <a:gd name="T14" fmla="*/ 2 w 89"/>
                <a:gd name="T15" fmla="*/ 32 h 36"/>
                <a:gd name="T16" fmla="*/ 9 w 89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36">
                  <a:moveTo>
                    <a:pt x="9" y="21"/>
                  </a:moveTo>
                  <a:cubicBezTo>
                    <a:pt x="32" y="4"/>
                    <a:pt x="59" y="5"/>
                    <a:pt x="84" y="1"/>
                  </a:cubicBezTo>
                  <a:cubicBezTo>
                    <a:pt x="89" y="0"/>
                    <a:pt x="85" y="3"/>
                    <a:pt x="85" y="5"/>
                  </a:cubicBezTo>
                  <a:cubicBezTo>
                    <a:pt x="85" y="5"/>
                    <a:pt x="86" y="5"/>
                    <a:pt x="86" y="5"/>
                  </a:cubicBezTo>
                  <a:cubicBezTo>
                    <a:pt x="68" y="12"/>
                    <a:pt x="51" y="20"/>
                    <a:pt x="34" y="27"/>
                  </a:cubicBezTo>
                  <a:cubicBezTo>
                    <a:pt x="25" y="27"/>
                    <a:pt x="17" y="28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36"/>
                    <a:pt x="4" y="34"/>
                    <a:pt x="2" y="32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solidFill>
              <a:srgbClr val="DE1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68"/>
            <p:cNvSpPr>
              <a:spLocks/>
            </p:cNvSpPr>
            <p:nvPr/>
          </p:nvSpPr>
          <p:spPr bwMode="auto">
            <a:xfrm>
              <a:off x="4010026" y="5848350"/>
              <a:ext cx="206375" cy="174625"/>
            </a:xfrm>
            <a:custGeom>
              <a:avLst/>
              <a:gdLst>
                <a:gd name="T0" fmla="*/ 0 w 55"/>
                <a:gd name="T1" fmla="*/ 1 h 46"/>
                <a:gd name="T2" fmla="*/ 16 w 55"/>
                <a:gd name="T3" fmla="*/ 4 h 46"/>
                <a:gd name="T4" fmla="*/ 23 w 55"/>
                <a:gd name="T5" fmla="*/ 8 h 46"/>
                <a:gd name="T6" fmla="*/ 26 w 55"/>
                <a:gd name="T7" fmla="*/ 9 h 46"/>
                <a:gd name="T8" fmla="*/ 48 w 55"/>
                <a:gd name="T9" fmla="*/ 9 h 46"/>
                <a:gd name="T10" fmla="*/ 52 w 55"/>
                <a:gd name="T11" fmla="*/ 8 h 46"/>
                <a:gd name="T12" fmla="*/ 55 w 55"/>
                <a:gd name="T13" fmla="*/ 11 h 46"/>
                <a:gd name="T14" fmla="*/ 52 w 55"/>
                <a:gd name="T15" fmla="*/ 46 h 46"/>
                <a:gd name="T16" fmla="*/ 48 w 55"/>
                <a:gd name="T17" fmla="*/ 36 h 46"/>
                <a:gd name="T18" fmla="*/ 42 w 55"/>
                <a:gd name="T19" fmla="*/ 22 h 46"/>
                <a:gd name="T20" fmla="*/ 37 w 55"/>
                <a:gd name="T21" fmla="*/ 14 h 46"/>
                <a:gd name="T22" fmla="*/ 31 w 55"/>
                <a:gd name="T23" fmla="*/ 22 h 46"/>
                <a:gd name="T24" fmla="*/ 26 w 55"/>
                <a:gd name="T25" fmla="*/ 36 h 46"/>
                <a:gd name="T26" fmla="*/ 24 w 55"/>
                <a:gd name="T27" fmla="*/ 39 h 46"/>
                <a:gd name="T28" fmla="*/ 5 w 55"/>
                <a:gd name="T29" fmla="*/ 27 h 46"/>
                <a:gd name="T30" fmla="*/ 5 w 55"/>
                <a:gd name="T31" fmla="*/ 23 h 46"/>
                <a:gd name="T32" fmla="*/ 10 w 55"/>
                <a:gd name="T33" fmla="*/ 20 h 46"/>
                <a:gd name="T34" fmla="*/ 20 w 55"/>
                <a:gd name="T35" fmla="*/ 18 h 46"/>
                <a:gd name="T36" fmla="*/ 10 w 55"/>
                <a:gd name="T37" fmla="*/ 8 h 46"/>
                <a:gd name="T38" fmla="*/ 2 w 55"/>
                <a:gd name="T39" fmla="*/ 8 h 46"/>
                <a:gd name="T40" fmla="*/ 0 w 55"/>
                <a:gd name="T4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46">
                  <a:moveTo>
                    <a:pt x="0" y="1"/>
                  </a:moveTo>
                  <a:cubicBezTo>
                    <a:pt x="4" y="5"/>
                    <a:pt x="10" y="3"/>
                    <a:pt x="16" y="4"/>
                  </a:cubicBezTo>
                  <a:cubicBezTo>
                    <a:pt x="18" y="4"/>
                    <a:pt x="21" y="5"/>
                    <a:pt x="23" y="8"/>
                  </a:cubicBezTo>
                  <a:cubicBezTo>
                    <a:pt x="24" y="10"/>
                    <a:pt x="25" y="11"/>
                    <a:pt x="26" y="9"/>
                  </a:cubicBezTo>
                  <a:cubicBezTo>
                    <a:pt x="33" y="3"/>
                    <a:pt x="40" y="0"/>
                    <a:pt x="48" y="9"/>
                  </a:cubicBezTo>
                  <a:cubicBezTo>
                    <a:pt x="48" y="9"/>
                    <a:pt x="50" y="8"/>
                    <a:pt x="52" y="8"/>
                  </a:cubicBezTo>
                  <a:cubicBezTo>
                    <a:pt x="53" y="9"/>
                    <a:pt x="54" y="10"/>
                    <a:pt x="55" y="11"/>
                  </a:cubicBezTo>
                  <a:cubicBezTo>
                    <a:pt x="50" y="22"/>
                    <a:pt x="55" y="34"/>
                    <a:pt x="52" y="46"/>
                  </a:cubicBezTo>
                  <a:cubicBezTo>
                    <a:pt x="48" y="44"/>
                    <a:pt x="50" y="39"/>
                    <a:pt x="48" y="36"/>
                  </a:cubicBezTo>
                  <a:cubicBezTo>
                    <a:pt x="43" y="32"/>
                    <a:pt x="44" y="27"/>
                    <a:pt x="42" y="22"/>
                  </a:cubicBezTo>
                  <a:cubicBezTo>
                    <a:pt x="41" y="19"/>
                    <a:pt x="41" y="14"/>
                    <a:pt x="37" y="14"/>
                  </a:cubicBezTo>
                  <a:cubicBezTo>
                    <a:pt x="32" y="14"/>
                    <a:pt x="32" y="19"/>
                    <a:pt x="31" y="22"/>
                  </a:cubicBezTo>
                  <a:cubicBezTo>
                    <a:pt x="29" y="27"/>
                    <a:pt x="30" y="32"/>
                    <a:pt x="26" y="36"/>
                  </a:cubicBezTo>
                  <a:cubicBezTo>
                    <a:pt x="25" y="37"/>
                    <a:pt x="24" y="38"/>
                    <a:pt x="24" y="39"/>
                  </a:cubicBezTo>
                  <a:cubicBezTo>
                    <a:pt x="18" y="34"/>
                    <a:pt x="12" y="30"/>
                    <a:pt x="5" y="27"/>
                  </a:cubicBezTo>
                  <a:cubicBezTo>
                    <a:pt x="3" y="26"/>
                    <a:pt x="4" y="24"/>
                    <a:pt x="5" y="23"/>
                  </a:cubicBezTo>
                  <a:cubicBezTo>
                    <a:pt x="6" y="21"/>
                    <a:pt x="8" y="19"/>
                    <a:pt x="10" y="20"/>
                  </a:cubicBezTo>
                  <a:cubicBezTo>
                    <a:pt x="15" y="23"/>
                    <a:pt x="19" y="25"/>
                    <a:pt x="20" y="18"/>
                  </a:cubicBezTo>
                  <a:cubicBezTo>
                    <a:pt x="21" y="11"/>
                    <a:pt x="15" y="9"/>
                    <a:pt x="10" y="8"/>
                  </a:cubicBezTo>
                  <a:cubicBezTo>
                    <a:pt x="8" y="8"/>
                    <a:pt x="5" y="8"/>
                    <a:pt x="2" y="8"/>
                  </a:cubicBezTo>
                  <a:cubicBezTo>
                    <a:pt x="1" y="6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F2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69"/>
            <p:cNvSpPr>
              <a:spLocks/>
            </p:cNvSpPr>
            <p:nvPr/>
          </p:nvSpPr>
          <p:spPr bwMode="auto">
            <a:xfrm>
              <a:off x="4032251" y="5357813"/>
              <a:ext cx="123825" cy="239712"/>
            </a:xfrm>
            <a:custGeom>
              <a:avLst/>
              <a:gdLst>
                <a:gd name="T0" fmla="*/ 5 w 33"/>
                <a:gd name="T1" fmla="*/ 61 h 63"/>
                <a:gd name="T2" fmla="*/ 13 w 33"/>
                <a:gd name="T3" fmla="*/ 16 h 63"/>
                <a:gd name="T4" fmla="*/ 32 w 33"/>
                <a:gd name="T5" fmla="*/ 5 h 63"/>
                <a:gd name="T6" fmla="*/ 31 w 33"/>
                <a:gd name="T7" fmla="*/ 19 h 63"/>
                <a:gd name="T8" fmla="*/ 18 w 33"/>
                <a:gd name="T9" fmla="*/ 37 h 63"/>
                <a:gd name="T10" fmla="*/ 18 w 33"/>
                <a:gd name="T11" fmla="*/ 37 h 63"/>
                <a:gd name="T12" fmla="*/ 14 w 33"/>
                <a:gd name="T13" fmla="*/ 57 h 63"/>
                <a:gd name="T14" fmla="*/ 5 w 33"/>
                <a:gd name="T15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3">
                  <a:moveTo>
                    <a:pt x="5" y="61"/>
                  </a:moveTo>
                  <a:cubicBezTo>
                    <a:pt x="0" y="45"/>
                    <a:pt x="5" y="30"/>
                    <a:pt x="13" y="16"/>
                  </a:cubicBezTo>
                  <a:cubicBezTo>
                    <a:pt x="18" y="11"/>
                    <a:pt x="21" y="0"/>
                    <a:pt x="32" y="5"/>
                  </a:cubicBezTo>
                  <a:cubicBezTo>
                    <a:pt x="33" y="10"/>
                    <a:pt x="30" y="15"/>
                    <a:pt x="31" y="19"/>
                  </a:cubicBezTo>
                  <a:cubicBezTo>
                    <a:pt x="27" y="26"/>
                    <a:pt x="19" y="29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6" y="44"/>
                    <a:pt x="15" y="50"/>
                    <a:pt x="14" y="57"/>
                  </a:cubicBezTo>
                  <a:cubicBezTo>
                    <a:pt x="13" y="63"/>
                    <a:pt x="10" y="63"/>
                    <a:pt x="5" y="61"/>
                  </a:cubicBezTo>
                  <a:close/>
                </a:path>
              </a:pathLst>
            </a:custGeom>
            <a:solidFill>
              <a:srgbClr val="E32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70"/>
            <p:cNvSpPr>
              <a:spLocks/>
            </p:cNvSpPr>
            <p:nvPr/>
          </p:nvSpPr>
          <p:spPr bwMode="auto">
            <a:xfrm>
              <a:off x="4400551" y="5867400"/>
              <a:ext cx="109538" cy="223837"/>
            </a:xfrm>
            <a:custGeom>
              <a:avLst/>
              <a:gdLst>
                <a:gd name="T0" fmla="*/ 10 w 29"/>
                <a:gd name="T1" fmla="*/ 55 h 59"/>
                <a:gd name="T2" fmla="*/ 10 w 29"/>
                <a:gd name="T3" fmla="*/ 42 h 59"/>
                <a:gd name="T4" fmla="*/ 0 w 29"/>
                <a:gd name="T5" fmla="*/ 6 h 59"/>
                <a:gd name="T6" fmla="*/ 23 w 29"/>
                <a:gd name="T7" fmla="*/ 4 h 59"/>
                <a:gd name="T8" fmla="*/ 24 w 29"/>
                <a:gd name="T9" fmla="*/ 13 h 59"/>
                <a:gd name="T10" fmla="*/ 18 w 29"/>
                <a:gd name="T11" fmla="*/ 28 h 59"/>
                <a:gd name="T12" fmla="*/ 17 w 29"/>
                <a:gd name="T13" fmla="*/ 55 h 59"/>
                <a:gd name="T14" fmla="*/ 10 w 29"/>
                <a:gd name="T15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9">
                  <a:moveTo>
                    <a:pt x="10" y="55"/>
                  </a:moveTo>
                  <a:cubicBezTo>
                    <a:pt x="10" y="51"/>
                    <a:pt x="10" y="46"/>
                    <a:pt x="10" y="42"/>
                  </a:cubicBezTo>
                  <a:cubicBezTo>
                    <a:pt x="10" y="29"/>
                    <a:pt x="13" y="16"/>
                    <a:pt x="0" y="6"/>
                  </a:cubicBezTo>
                  <a:cubicBezTo>
                    <a:pt x="7" y="0"/>
                    <a:pt x="15" y="3"/>
                    <a:pt x="23" y="4"/>
                  </a:cubicBezTo>
                  <a:cubicBezTo>
                    <a:pt x="27" y="5"/>
                    <a:pt x="29" y="11"/>
                    <a:pt x="24" y="13"/>
                  </a:cubicBezTo>
                  <a:cubicBezTo>
                    <a:pt x="16" y="16"/>
                    <a:pt x="18" y="22"/>
                    <a:pt x="18" y="28"/>
                  </a:cubicBezTo>
                  <a:cubicBezTo>
                    <a:pt x="18" y="37"/>
                    <a:pt x="17" y="46"/>
                    <a:pt x="17" y="55"/>
                  </a:cubicBezTo>
                  <a:cubicBezTo>
                    <a:pt x="15" y="56"/>
                    <a:pt x="12" y="59"/>
                    <a:pt x="10" y="55"/>
                  </a:cubicBezTo>
                  <a:close/>
                </a:path>
              </a:pathLst>
            </a:custGeom>
            <a:solidFill>
              <a:srgbClr val="381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71"/>
            <p:cNvSpPr>
              <a:spLocks/>
            </p:cNvSpPr>
            <p:nvPr/>
          </p:nvSpPr>
          <p:spPr bwMode="auto">
            <a:xfrm>
              <a:off x="4051301" y="5499100"/>
              <a:ext cx="49213" cy="163512"/>
            </a:xfrm>
            <a:custGeom>
              <a:avLst/>
              <a:gdLst>
                <a:gd name="T0" fmla="*/ 0 w 13"/>
                <a:gd name="T1" fmla="*/ 24 h 43"/>
                <a:gd name="T2" fmla="*/ 8 w 13"/>
                <a:gd name="T3" fmla="*/ 17 h 43"/>
                <a:gd name="T4" fmla="*/ 13 w 13"/>
                <a:gd name="T5" fmla="*/ 0 h 43"/>
                <a:gd name="T6" fmla="*/ 8 w 13"/>
                <a:gd name="T7" fmla="*/ 43 h 43"/>
                <a:gd name="T8" fmla="*/ 1 w 13"/>
                <a:gd name="T9" fmla="*/ 29 h 43"/>
                <a:gd name="T10" fmla="*/ 0 w 13"/>
                <a:gd name="T11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3">
                  <a:moveTo>
                    <a:pt x="0" y="24"/>
                  </a:moveTo>
                  <a:cubicBezTo>
                    <a:pt x="5" y="24"/>
                    <a:pt x="7" y="22"/>
                    <a:pt x="8" y="17"/>
                  </a:cubicBezTo>
                  <a:cubicBezTo>
                    <a:pt x="9" y="11"/>
                    <a:pt x="8" y="5"/>
                    <a:pt x="13" y="0"/>
                  </a:cubicBezTo>
                  <a:cubicBezTo>
                    <a:pt x="11" y="14"/>
                    <a:pt x="10" y="29"/>
                    <a:pt x="8" y="43"/>
                  </a:cubicBezTo>
                  <a:cubicBezTo>
                    <a:pt x="4" y="39"/>
                    <a:pt x="6" y="32"/>
                    <a:pt x="1" y="29"/>
                  </a:cubicBezTo>
                  <a:cubicBezTo>
                    <a:pt x="0" y="27"/>
                    <a:pt x="0" y="26"/>
                    <a:pt x="0" y="24"/>
                  </a:cubicBezTo>
                  <a:close/>
                </a:path>
              </a:pathLst>
            </a:custGeom>
            <a:solidFill>
              <a:srgbClr val="CF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Freeform 72"/>
            <p:cNvSpPr>
              <a:spLocks/>
            </p:cNvSpPr>
            <p:nvPr/>
          </p:nvSpPr>
          <p:spPr bwMode="auto">
            <a:xfrm>
              <a:off x="4287838" y="5905500"/>
              <a:ext cx="22225" cy="147637"/>
            </a:xfrm>
            <a:custGeom>
              <a:avLst/>
              <a:gdLst>
                <a:gd name="T0" fmla="*/ 6 w 6"/>
                <a:gd name="T1" fmla="*/ 9 h 39"/>
                <a:gd name="T2" fmla="*/ 6 w 6"/>
                <a:gd name="T3" fmla="*/ 39 h 39"/>
                <a:gd name="T4" fmla="*/ 4 w 6"/>
                <a:gd name="T5" fmla="*/ 38 h 39"/>
                <a:gd name="T6" fmla="*/ 2 w 6"/>
                <a:gd name="T7" fmla="*/ 0 h 39"/>
                <a:gd name="T8" fmla="*/ 6 w 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9">
                  <a:moveTo>
                    <a:pt x="6" y="9"/>
                  </a:moveTo>
                  <a:cubicBezTo>
                    <a:pt x="6" y="19"/>
                    <a:pt x="6" y="29"/>
                    <a:pt x="6" y="39"/>
                  </a:cubicBezTo>
                  <a:cubicBezTo>
                    <a:pt x="6" y="38"/>
                    <a:pt x="5" y="38"/>
                    <a:pt x="4" y="38"/>
                  </a:cubicBezTo>
                  <a:cubicBezTo>
                    <a:pt x="3" y="26"/>
                    <a:pt x="0" y="13"/>
                    <a:pt x="2" y="0"/>
                  </a:cubicBezTo>
                  <a:cubicBezTo>
                    <a:pt x="6" y="2"/>
                    <a:pt x="3" y="7"/>
                    <a:pt x="6" y="9"/>
                  </a:cubicBezTo>
                  <a:close/>
                </a:path>
              </a:pathLst>
            </a:custGeom>
            <a:solidFill>
              <a:srgbClr val="D0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73"/>
            <p:cNvSpPr>
              <a:spLocks/>
            </p:cNvSpPr>
            <p:nvPr/>
          </p:nvSpPr>
          <p:spPr bwMode="auto">
            <a:xfrm>
              <a:off x="4081463" y="5346700"/>
              <a:ext cx="96838" cy="73025"/>
            </a:xfrm>
            <a:custGeom>
              <a:avLst/>
              <a:gdLst>
                <a:gd name="T0" fmla="*/ 19 w 26"/>
                <a:gd name="T1" fmla="*/ 9 h 19"/>
                <a:gd name="T2" fmla="*/ 0 w 26"/>
                <a:gd name="T3" fmla="*/ 19 h 19"/>
                <a:gd name="T4" fmla="*/ 23 w 26"/>
                <a:gd name="T5" fmla="*/ 0 h 19"/>
                <a:gd name="T6" fmla="*/ 19 w 26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9">
                  <a:moveTo>
                    <a:pt x="19" y="9"/>
                  </a:moveTo>
                  <a:cubicBezTo>
                    <a:pt x="9" y="5"/>
                    <a:pt x="7" y="16"/>
                    <a:pt x="0" y="19"/>
                  </a:cubicBezTo>
                  <a:cubicBezTo>
                    <a:pt x="4" y="8"/>
                    <a:pt x="12" y="2"/>
                    <a:pt x="23" y="0"/>
                  </a:cubicBezTo>
                  <a:cubicBezTo>
                    <a:pt x="26" y="5"/>
                    <a:pt x="24" y="8"/>
                    <a:pt x="19" y="9"/>
                  </a:cubicBezTo>
                  <a:close/>
                </a:path>
              </a:pathLst>
            </a:custGeom>
            <a:solidFill>
              <a:srgbClr val="CF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74"/>
            <p:cNvSpPr>
              <a:spLocks/>
            </p:cNvSpPr>
            <p:nvPr/>
          </p:nvSpPr>
          <p:spPr bwMode="auto">
            <a:xfrm>
              <a:off x="4641851" y="5302250"/>
              <a:ext cx="90488" cy="71437"/>
            </a:xfrm>
            <a:custGeom>
              <a:avLst/>
              <a:gdLst>
                <a:gd name="T0" fmla="*/ 24 w 24"/>
                <a:gd name="T1" fmla="*/ 4 h 19"/>
                <a:gd name="T2" fmla="*/ 3 w 24"/>
                <a:gd name="T3" fmla="*/ 19 h 19"/>
                <a:gd name="T4" fmla="*/ 0 w 24"/>
                <a:gd name="T5" fmla="*/ 16 h 19"/>
                <a:gd name="T6" fmla="*/ 17 w 24"/>
                <a:gd name="T7" fmla="*/ 0 h 19"/>
                <a:gd name="T8" fmla="*/ 24 w 2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4"/>
                  </a:moveTo>
                  <a:cubicBezTo>
                    <a:pt x="13" y="4"/>
                    <a:pt x="10" y="14"/>
                    <a:pt x="3" y="19"/>
                  </a:cubicBezTo>
                  <a:cubicBezTo>
                    <a:pt x="1" y="19"/>
                    <a:pt x="0" y="19"/>
                    <a:pt x="0" y="16"/>
                  </a:cubicBezTo>
                  <a:cubicBezTo>
                    <a:pt x="5" y="10"/>
                    <a:pt x="10" y="3"/>
                    <a:pt x="17" y="0"/>
                  </a:cubicBezTo>
                  <a:cubicBezTo>
                    <a:pt x="19" y="1"/>
                    <a:pt x="22" y="3"/>
                    <a:pt x="24" y="4"/>
                  </a:cubicBezTo>
                  <a:close/>
                </a:path>
              </a:pathLst>
            </a:custGeom>
            <a:solidFill>
              <a:srgbClr val="EF9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75"/>
            <p:cNvSpPr>
              <a:spLocks/>
            </p:cNvSpPr>
            <p:nvPr/>
          </p:nvSpPr>
          <p:spPr bwMode="auto">
            <a:xfrm>
              <a:off x="4637088" y="5922963"/>
              <a:ext cx="57150" cy="61912"/>
            </a:xfrm>
            <a:custGeom>
              <a:avLst/>
              <a:gdLst>
                <a:gd name="T0" fmla="*/ 2 w 15"/>
                <a:gd name="T1" fmla="*/ 14 h 16"/>
                <a:gd name="T2" fmla="*/ 14 w 15"/>
                <a:gd name="T3" fmla="*/ 2 h 16"/>
                <a:gd name="T4" fmla="*/ 5 w 15"/>
                <a:gd name="T5" fmla="*/ 14 h 16"/>
                <a:gd name="T6" fmla="*/ 4 w 15"/>
                <a:gd name="T7" fmla="*/ 15 h 16"/>
                <a:gd name="T8" fmla="*/ 2 w 15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4"/>
                  </a:moveTo>
                  <a:cubicBezTo>
                    <a:pt x="0" y="4"/>
                    <a:pt x="3" y="0"/>
                    <a:pt x="14" y="2"/>
                  </a:cubicBezTo>
                  <a:cubicBezTo>
                    <a:pt x="15" y="10"/>
                    <a:pt x="4" y="8"/>
                    <a:pt x="5" y="14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3" y="16"/>
                    <a:pt x="2" y="15"/>
                    <a:pt x="2" y="14"/>
                  </a:cubicBezTo>
                  <a:close/>
                </a:path>
              </a:pathLst>
            </a:custGeom>
            <a:solidFill>
              <a:srgbClr val="E6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76"/>
            <p:cNvSpPr>
              <a:spLocks/>
            </p:cNvSpPr>
            <p:nvPr/>
          </p:nvSpPr>
          <p:spPr bwMode="auto">
            <a:xfrm>
              <a:off x="4125913" y="5346700"/>
              <a:ext cx="60325" cy="79375"/>
            </a:xfrm>
            <a:custGeom>
              <a:avLst/>
              <a:gdLst>
                <a:gd name="T0" fmla="*/ 7 w 16"/>
                <a:gd name="T1" fmla="*/ 9 h 21"/>
                <a:gd name="T2" fmla="*/ 11 w 16"/>
                <a:gd name="T3" fmla="*/ 0 h 21"/>
                <a:gd name="T4" fmla="*/ 16 w 16"/>
                <a:gd name="T5" fmla="*/ 4 h 21"/>
                <a:gd name="T6" fmla="*/ 10 w 16"/>
                <a:gd name="T7" fmla="*/ 14 h 21"/>
                <a:gd name="T8" fmla="*/ 4 w 16"/>
                <a:gd name="T9" fmla="*/ 21 h 21"/>
                <a:gd name="T10" fmla="*/ 7 w 16"/>
                <a:gd name="T11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1">
                  <a:moveTo>
                    <a:pt x="7" y="9"/>
                  </a:moveTo>
                  <a:cubicBezTo>
                    <a:pt x="9" y="7"/>
                    <a:pt x="11" y="4"/>
                    <a:pt x="11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4" y="7"/>
                    <a:pt x="12" y="11"/>
                    <a:pt x="10" y="14"/>
                  </a:cubicBezTo>
                  <a:cubicBezTo>
                    <a:pt x="9" y="17"/>
                    <a:pt x="8" y="20"/>
                    <a:pt x="4" y="21"/>
                  </a:cubicBezTo>
                  <a:cubicBezTo>
                    <a:pt x="0" y="16"/>
                    <a:pt x="7" y="13"/>
                    <a:pt x="7" y="9"/>
                  </a:cubicBezTo>
                  <a:close/>
                </a:path>
              </a:pathLst>
            </a:custGeom>
            <a:solidFill>
              <a:srgbClr val="F08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2" name="Freeform 77"/>
            <p:cNvSpPr>
              <a:spLocks/>
            </p:cNvSpPr>
            <p:nvPr/>
          </p:nvSpPr>
          <p:spPr bwMode="auto">
            <a:xfrm>
              <a:off x="4103688" y="5878513"/>
              <a:ext cx="98425" cy="188912"/>
            </a:xfrm>
            <a:custGeom>
              <a:avLst/>
              <a:gdLst>
                <a:gd name="T0" fmla="*/ 1 w 26"/>
                <a:gd name="T1" fmla="*/ 28 h 50"/>
                <a:gd name="T2" fmla="*/ 5 w 26"/>
                <a:gd name="T3" fmla="*/ 6 h 50"/>
                <a:gd name="T4" fmla="*/ 13 w 26"/>
                <a:gd name="T5" fmla="*/ 1 h 50"/>
                <a:gd name="T6" fmla="*/ 20 w 26"/>
                <a:gd name="T7" fmla="*/ 8 h 50"/>
                <a:gd name="T8" fmla="*/ 23 w 26"/>
                <a:gd name="T9" fmla="*/ 28 h 50"/>
                <a:gd name="T10" fmla="*/ 18 w 26"/>
                <a:gd name="T11" fmla="*/ 50 h 50"/>
                <a:gd name="T12" fmla="*/ 9 w 26"/>
                <a:gd name="T13" fmla="*/ 36 h 50"/>
                <a:gd name="T14" fmla="*/ 1 w 26"/>
                <a:gd name="T15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0">
                  <a:moveTo>
                    <a:pt x="1" y="28"/>
                  </a:moveTo>
                  <a:cubicBezTo>
                    <a:pt x="0" y="20"/>
                    <a:pt x="3" y="13"/>
                    <a:pt x="5" y="6"/>
                  </a:cubicBezTo>
                  <a:cubicBezTo>
                    <a:pt x="7" y="3"/>
                    <a:pt x="10" y="0"/>
                    <a:pt x="13" y="1"/>
                  </a:cubicBezTo>
                  <a:cubicBezTo>
                    <a:pt x="17" y="1"/>
                    <a:pt x="19" y="4"/>
                    <a:pt x="20" y="8"/>
                  </a:cubicBezTo>
                  <a:cubicBezTo>
                    <a:pt x="21" y="15"/>
                    <a:pt x="22" y="21"/>
                    <a:pt x="23" y="28"/>
                  </a:cubicBezTo>
                  <a:cubicBezTo>
                    <a:pt x="20" y="35"/>
                    <a:pt x="26" y="44"/>
                    <a:pt x="18" y="50"/>
                  </a:cubicBezTo>
                  <a:cubicBezTo>
                    <a:pt x="13" y="47"/>
                    <a:pt x="20" y="35"/>
                    <a:pt x="9" y="36"/>
                  </a:cubicBezTo>
                  <a:cubicBezTo>
                    <a:pt x="3" y="36"/>
                    <a:pt x="0" y="33"/>
                    <a:pt x="1" y="28"/>
                  </a:cubicBezTo>
                  <a:close/>
                </a:path>
              </a:pathLst>
            </a:custGeom>
            <a:solidFill>
              <a:srgbClr val="2B0F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3" name="Freeform 78"/>
            <p:cNvSpPr>
              <a:spLocks/>
            </p:cNvSpPr>
            <p:nvPr/>
          </p:nvSpPr>
          <p:spPr bwMode="auto">
            <a:xfrm>
              <a:off x="4337051" y="5521325"/>
              <a:ext cx="127000" cy="182562"/>
            </a:xfrm>
            <a:custGeom>
              <a:avLst/>
              <a:gdLst>
                <a:gd name="T0" fmla="*/ 6 w 34"/>
                <a:gd name="T1" fmla="*/ 2 h 48"/>
                <a:gd name="T2" fmla="*/ 23 w 34"/>
                <a:gd name="T3" fmla="*/ 12 h 48"/>
                <a:gd name="T4" fmla="*/ 27 w 34"/>
                <a:gd name="T5" fmla="*/ 46 h 48"/>
                <a:gd name="T6" fmla="*/ 22 w 34"/>
                <a:gd name="T7" fmla="*/ 47 h 48"/>
                <a:gd name="T8" fmla="*/ 20 w 34"/>
                <a:gd name="T9" fmla="*/ 26 h 48"/>
                <a:gd name="T10" fmla="*/ 7 w 34"/>
                <a:gd name="T11" fmla="*/ 11 h 48"/>
                <a:gd name="T12" fmla="*/ 6 w 34"/>
                <a:gd name="T1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8">
                  <a:moveTo>
                    <a:pt x="6" y="2"/>
                  </a:moveTo>
                  <a:cubicBezTo>
                    <a:pt x="14" y="0"/>
                    <a:pt x="19" y="4"/>
                    <a:pt x="23" y="12"/>
                  </a:cubicBezTo>
                  <a:cubicBezTo>
                    <a:pt x="29" y="23"/>
                    <a:pt x="34" y="34"/>
                    <a:pt x="27" y="46"/>
                  </a:cubicBezTo>
                  <a:cubicBezTo>
                    <a:pt x="26" y="48"/>
                    <a:pt x="24" y="48"/>
                    <a:pt x="22" y="47"/>
                  </a:cubicBezTo>
                  <a:cubicBezTo>
                    <a:pt x="16" y="41"/>
                    <a:pt x="24" y="33"/>
                    <a:pt x="20" y="26"/>
                  </a:cubicBezTo>
                  <a:cubicBezTo>
                    <a:pt x="15" y="21"/>
                    <a:pt x="14" y="14"/>
                    <a:pt x="7" y="11"/>
                  </a:cubicBezTo>
                  <a:cubicBezTo>
                    <a:pt x="4" y="8"/>
                    <a:pt x="0" y="5"/>
                    <a:pt x="6" y="2"/>
                  </a:cubicBezTo>
                  <a:close/>
                </a:path>
              </a:pathLst>
            </a:custGeom>
            <a:solidFill>
              <a:srgbClr val="49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4" name="Freeform 79"/>
            <p:cNvSpPr>
              <a:spLocks/>
            </p:cNvSpPr>
            <p:nvPr/>
          </p:nvSpPr>
          <p:spPr bwMode="auto">
            <a:xfrm>
              <a:off x="4273551" y="5419725"/>
              <a:ext cx="96838" cy="174625"/>
            </a:xfrm>
            <a:custGeom>
              <a:avLst/>
              <a:gdLst>
                <a:gd name="T0" fmla="*/ 23 w 26"/>
                <a:gd name="T1" fmla="*/ 29 h 46"/>
                <a:gd name="T2" fmla="*/ 25 w 26"/>
                <a:gd name="T3" fmla="*/ 35 h 46"/>
                <a:gd name="T4" fmla="*/ 26 w 26"/>
                <a:gd name="T5" fmla="*/ 38 h 46"/>
                <a:gd name="T6" fmla="*/ 20 w 26"/>
                <a:gd name="T7" fmla="*/ 45 h 46"/>
                <a:gd name="T8" fmla="*/ 13 w 26"/>
                <a:gd name="T9" fmla="*/ 41 h 46"/>
                <a:gd name="T10" fmla="*/ 13 w 26"/>
                <a:gd name="T11" fmla="*/ 33 h 46"/>
                <a:gd name="T12" fmla="*/ 6 w 26"/>
                <a:gd name="T13" fmla="*/ 0 h 46"/>
                <a:gd name="T14" fmla="*/ 8 w 26"/>
                <a:gd name="T15" fmla="*/ 0 h 46"/>
                <a:gd name="T16" fmla="*/ 23 w 26"/>
                <a:gd name="T17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6">
                  <a:moveTo>
                    <a:pt x="23" y="29"/>
                  </a:moveTo>
                  <a:cubicBezTo>
                    <a:pt x="20" y="32"/>
                    <a:pt x="21" y="34"/>
                    <a:pt x="25" y="35"/>
                  </a:cubicBezTo>
                  <a:cubicBezTo>
                    <a:pt x="26" y="36"/>
                    <a:pt x="26" y="37"/>
                    <a:pt x="26" y="38"/>
                  </a:cubicBezTo>
                  <a:cubicBezTo>
                    <a:pt x="24" y="41"/>
                    <a:pt x="23" y="43"/>
                    <a:pt x="20" y="45"/>
                  </a:cubicBezTo>
                  <a:cubicBezTo>
                    <a:pt x="16" y="46"/>
                    <a:pt x="15" y="43"/>
                    <a:pt x="13" y="41"/>
                  </a:cubicBezTo>
                  <a:cubicBezTo>
                    <a:pt x="14" y="38"/>
                    <a:pt x="17" y="35"/>
                    <a:pt x="13" y="33"/>
                  </a:cubicBezTo>
                  <a:cubicBezTo>
                    <a:pt x="4" y="25"/>
                    <a:pt x="0" y="8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11" y="10"/>
                    <a:pt x="17" y="19"/>
                    <a:pt x="23" y="29"/>
                  </a:cubicBezTo>
                  <a:close/>
                </a:path>
              </a:pathLst>
            </a:custGeom>
            <a:solidFill>
              <a:srgbClr val="824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5" name="Freeform 80"/>
            <p:cNvSpPr>
              <a:spLocks/>
            </p:cNvSpPr>
            <p:nvPr/>
          </p:nvSpPr>
          <p:spPr bwMode="auto">
            <a:xfrm>
              <a:off x="4381501" y="5692775"/>
              <a:ext cx="93663" cy="79375"/>
            </a:xfrm>
            <a:custGeom>
              <a:avLst/>
              <a:gdLst>
                <a:gd name="T0" fmla="*/ 11 w 25"/>
                <a:gd name="T1" fmla="*/ 2 h 21"/>
                <a:gd name="T2" fmla="*/ 15 w 25"/>
                <a:gd name="T3" fmla="*/ 1 h 21"/>
                <a:gd name="T4" fmla="*/ 17 w 25"/>
                <a:gd name="T5" fmla="*/ 18 h 21"/>
                <a:gd name="T6" fmla="*/ 3 w 25"/>
                <a:gd name="T7" fmla="*/ 9 h 21"/>
                <a:gd name="T8" fmla="*/ 0 w 25"/>
                <a:gd name="T9" fmla="*/ 4 h 21"/>
                <a:gd name="T10" fmla="*/ 1 w 25"/>
                <a:gd name="T11" fmla="*/ 1 h 21"/>
                <a:gd name="T12" fmla="*/ 11 w 25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1">
                  <a:moveTo>
                    <a:pt x="11" y="2"/>
                  </a:moveTo>
                  <a:cubicBezTo>
                    <a:pt x="12" y="1"/>
                    <a:pt x="13" y="1"/>
                    <a:pt x="15" y="1"/>
                  </a:cubicBezTo>
                  <a:cubicBezTo>
                    <a:pt x="15" y="7"/>
                    <a:pt x="25" y="13"/>
                    <a:pt x="17" y="18"/>
                  </a:cubicBezTo>
                  <a:cubicBezTo>
                    <a:pt x="12" y="21"/>
                    <a:pt x="9" y="11"/>
                    <a:pt x="3" y="9"/>
                  </a:cubicBezTo>
                  <a:cubicBezTo>
                    <a:pt x="2" y="7"/>
                    <a:pt x="1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4" y="0"/>
                    <a:pt x="7" y="2"/>
                    <a:pt x="11" y="2"/>
                  </a:cubicBezTo>
                  <a:close/>
                </a:path>
              </a:pathLst>
            </a:custGeom>
            <a:solidFill>
              <a:srgbClr val="7F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6" name="Freeform 81"/>
            <p:cNvSpPr>
              <a:spLocks/>
            </p:cNvSpPr>
            <p:nvPr/>
          </p:nvSpPr>
          <p:spPr bwMode="auto">
            <a:xfrm>
              <a:off x="4276726" y="5302250"/>
              <a:ext cx="198438" cy="90487"/>
            </a:xfrm>
            <a:custGeom>
              <a:avLst/>
              <a:gdLst>
                <a:gd name="T0" fmla="*/ 0 w 53"/>
                <a:gd name="T1" fmla="*/ 21 h 24"/>
                <a:gd name="T2" fmla="*/ 53 w 53"/>
                <a:gd name="T3" fmla="*/ 0 h 24"/>
                <a:gd name="T4" fmla="*/ 23 w 53"/>
                <a:gd name="T5" fmla="*/ 14 h 24"/>
                <a:gd name="T6" fmla="*/ 13 w 53"/>
                <a:gd name="T7" fmla="*/ 21 h 24"/>
                <a:gd name="T8" fmla="*/ 0 w 53"/>
                <a:gd name="T9" fmla="*/ 23 h 24"/>
                <a:gd name="T10" fmla="*/ 0 w 53"/>
                <a:gd name="T1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4">
                  <a:moveTo>
                    <a:pt x="0" y="21"/>
                  </a:moveTo>
                  <a:cubicBezTo>
                    <a:pt x="17" y="12"/>
                    <a:pt x="35" y="6"/>
                    <a:pt x="53" y="0"/>
                  </a:cubicBezTo>
                  <a:cubicBezTo>
                    <a:pt x="44" y="7"/>
                    <a:pt x="33" y="9"/>
                    <a:pt x="23" y="14"/>
                  </a:cubicBezTo>
                  <a:cubicBezTo>
                    <a:pt x="20" y="16"/>
                    <a:pt x="15" y="17"/>
                    <a:pt x="13" y="21"/>
                  </a:cubicBezTo>
                  <a:cubicBezTo>
                    <a:pt x="9" y="23"/>
                    <a:pt x="5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lose/>
                </a:path>
              </a:pathLst>
            </a:custGeom>
            <a:solidFill>
              <a:srgbClr val="F5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7" name="Freeform 82"/>
            <p:cNvSpPr>
              <a:spLocks/>
            </p:cNvSpPr>
            <p:nvPr/>
          </p:nvSpPr>
          <p:spPr bwMode="auto">
            <a:xfrm>
              <a:off x="4576763" y="5362575"/>
              <a:ext cx="76200" cy="120650"/>
            </a:xfrm>
            <a:custGeom>
              <a:avLst/>
              <a:gdLst>
                <a:gd name="T0" fmla="*/ 17 w 20"/>
                <a:gd name="T1" fmla="*/ 0 h 32"/>
                <a:gd name="T2" fmla="*/ 20 w 20"/>
                <a:gd name="T3" fmla="*/ 3 h 32"/>
                <a:gd name="T4" fmla="*/ 3 w 20"/>
                <a:gd name="T5" fmla="*/ 32 h 32"/>
                <a:gd name="T6" fmla="*/ 0 w 20"/>
                <a:gd name="T7" fmla="*/ 28 h 32"/>
                <a:gd name="T8" fmla="*/ 17 w 2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">
                  <a:moveTo>
                    <a:pt x="17" y="0"/>
                  </a:moveTo>
                  <a:cubicBezTo>
                    <a:pt x="18" y="1"/>
                    <a:pt x="19" y="2"/>
                    <a:pt x="20" y="3"/>
                  </a:cubicBezTo>
                  <a:cubicBezTo>
                    <a:pt x="14" y="12"/>
                    <a:pt x="6" y="21"/>
                    <a:pt x="3" y="32"/>
                  </a:cubicBezTo>
                  <a:cubicBezTo>
                    <a:pt x="1" y="32"/>
                    <a:pt x="0" y="31"/>
                    <a:pt x="0" y="28"/>
                  </a:cubicBezTo>
                  <a:cubicBezTo>
                    <a:pt x="6" y="19"/>
                    <a:pt x="10" y="8"/>
                    <a:pt x="17" y="0"/>
                  </a:cubicBezTo>
                  <a:close/>
                </a:path>
              </a:pathLst>
            </a:custGeom>
            <a:solidFill>
              <a:srgbClr val="EC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8" name="Freeform 83"/>
            <p:cNvSpPr>
              <a:spLocks/>
            </p:cNvSpPr>
            <p:nvPr/>
          </p:nvSpPr>
          <p:spPr bwMode="auto">
            <a:xfrm>
              <a:off x="4122738" y="5408613"/>
              <a:ext cx="198438" cy="188912"/>
            </a:xfrm>
            <a:custGeom>
              <a:avLst/>
              <a:gdLst>
                <a:gd name="T0" fmla="*/ 46 w 53"/>
                <a:gd name="T1" fmla="*/ 3 h 50"/>
                <a:gd name="T2" fmla="*/ 53 w 53"/>
                <a:gd name="T3" fmla="*/ 36 h 50"/>
                <a:gd name="T4" fmla="*/ 10 w 53"/>
                <a:gd name="T5" fmla="*/ 48 h 50"/>
                <a:gd name="T6" fmla="*/ 1 w 53"/>
                <a:gd name="T7" fmla="*/ 39 h 50"/>
                <a:gd name="T8" fmla="*/ 1 w 53"/>
                <a:gd name="T9" fmla="*/ 26 h 50"/>
                <a:gd name="T10" fmla="*/ 46 w 53"/>
                <a:gd name="T11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0">
                  <a:moveTo>
                    <a:pt x="46" y="3"/>
                  </a:moveTo>
                  <a:cubicBezTo>
                    <a:pt x="43" y="15"/>
                    <a:pt x="51" y="25"/>
                    <a:pt x="53" y="36"/>
                  </a:cubicBezTo>
                  <a:cubicBezTo>
                    <a:pt x="40" y="44"/>
                    <a:pt x="25" y="46"/>
                    <a:pt x="10" y="48"/>
                  </a:cubicBezTo>
                  <a:cubicBezTo>
                    <a:pt x="2" y="50"/>
                    <a:pt x="0" y="46"/>
                    <a:pt x="1" y="39"/>
                  </a:cubicBezTo>
                  <a:cubicBezTo>
                    <a:pt x="1" y="35"/>
                    <a:pt x="1" y="31"/>
                    <a:pt x="1" y="26"/>
                  </a:cubicBezTo>
                  <a:cubicBezTo>
                    <a:pt x="11" y="8"/>
                    <a:pt x="27" y="0"/>
                    <a:pt x="46" y="3"/>
                  </a:cubicBezTo>
                  <a:close/>
                </a:path>
              </a:pathLst>
            </a:custGeom>
            <a:solidFill>
              <a:srgbClr val="55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9" name="Freeform 84"/>
            <p:cNvSpPr>
              <a:spLocks/>
            </p:cNvSpPr>
            <p:nvPr/>
          </p:nvSpPr>
          <p:spPr bwMode="auto">
            <a:xfrm>
              <a:off x="4133851" y="5608638"/>
              <a:ext cx="252413" cy="144462"/>
            </a:xfrm>
            <a:custGeom>
              <a:avLst/>
              <a:gdLst>
                <a:gd name="T0" fmla="*/ 67 w 67"/>
                <a:gd name="T1" fmla="*/ 25 h 38"/>
                <a:gd name="T2" fmla="*/ 66 w 67"/>
                <a:gd name="T3" fmla="*/ 26 h 38"/>
                <a:gd name="T4" fmla="*/ 23 w 67"/>
                <a:gd name="T5" fmla="*/ 36 h 38"/>
                <a:gd name="T6" fmla="*/ 5 w 67"/>
                <a:gd name="T7" fmla="*/ 5 h 38"/>
                <a:gd name="T8" fmla="*/ 10 w 67"/>
                <a:gd name="T9" fmla="*/ 2 h 38"/>
                <a:gd name="T10" fmla="*/ 28 w 67"/>
                <a:gd name="T11" fmla="*/ 0 h 38"/>
                <a:gd name="T12" fmla="*/ 43 w 67"/>
                <a:gd name="T13" fmla="*/ 4 h 38"/>
                <a:gd name="T14" fmla="*/ 56 w 67"/>
                <a:gd name="T15" fmla="*/ 12 h 38"/>
                <a:gd name="T16" fmla="*/ 67 w 67"/>
                <a:gd name="T1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8">
                  <a:moveTo>
                    <a:pt x="67" y="25"/>
                  </a:moveTo>
                  <a:cubicBezTo>
                    <a:pt x="66" y="25"/>
                    <a:pt x="66" y="25"/>
                    <a:pt x="66" y="26"/>
                  </a:cubicBezTo>
                  <a:cubicBezTo>
                    <a:pt x="52" y="33"/>
                    <a:pt x="38" y="38"/>
                    <a:pt x="23" y="36"/>
                  </a:cubicBezTo>
                  <a:cubicBezTo>
                    <a:pt x="13" y="35"/>
                    <a:pt x="0" y="14"/>
                    <a:pt x="5" y="5"/>
                  </a:cubicBezTo>
                  <a:cubicBezTo>
                    <a:pt x="6" y="2"/>
                    <a:pt x="8" y="2"/>
                    <a:pt x="10" y="2"/>
                  </a:cubicBezTo>
                  <a:cubicBezTo>
                    <a:pt x="16" y="1"/>
                    <a:pt x="22" y="0"/>
                    <a:pt x="28" y="0"/>
                  </a:cubicBezTo>
                  <a:cubicBezTo>
                    <a:pt x="33" y="4"/>
                    <a:pt x="37" y="5"/>
                    <a:pt x="43" y="4"/>
                  </a:cubicBezTo>
                  <a:cubicBezTo>
                    <a:pt x="50" y="2"/>
                    <a:pt x="54" y="5"/>
                    <a:pt x="56" y="12"/>
                  </a:cubicBezTo>
                  <a:cubicBezTo>
                    <a:pt x="59" y="16"/>
                    <a:pt x="67" y="17"/>
                    <a:pt x="67" y="25"/>
                  </a:cubicBezTo>
                  <a:close/>
                </a:path>
              </a:pathLst>
            </a:custGeom>
            <a:solidFill>
              <a:srgbClr val="ACB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0" name="Freeform 85"/>
            <p:cNvSpPr>
              <a:spLocks/>
            </p:cNvSpPr>
            <p:nvPr/>
          </p:nvSpPr>
          <p:spPr bwMode="auto">
            <a:xfrm>
              <a:off x="4238626" y="5570538"/>
              <a:ext cx="128588" cy="92075"/>
            </a:xfrm>
            <a:custGeom>
              <a:avLst/>
              <a:gdLst>
                <a:gd name="T0" fmla="*/ 23 w 34"/>
                <a:gd name="T1" fmla="*/ 24 h 24"/>
                <a:gd name="T2" fmla="*/ 15 w 34"/>
                <a:gd name="T3" fmla="*/ 16 h 24"/>
                <a:gd name="T4" fmla="*/ 0 w 34"/>
                <a:gd name="T5" fmla="*/ 10 h 24"/>
                <a:gd name="T6" fmla="*/ 0 w 34"/>
                <a:gd name="T7" fmla="*/ 9 h 24"/>
                <a:gd name="T8" fmla="*/ 20 w 34"/>
                <a:gd name="T9" fmla="*/ 3 h 24"/>
                <a:gd name="T10" fmla="*/ 22 w 34"/>
                <a:gd name="T11" fmla="*/ 1 h 24"/>
                <a:gd name="T12" fmla="*/ 28 w 34"/>
                <a:gd name="T13" fmla="*/ 4 h 24"/>
                <a:gd name="T14" fmla="*/ 23 w 3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4">
                  <a:moveTo>
                    <a:pt x="23" y="24"/>
                  </a:moveTo>
                  <a:cubicBezTo>
                    <a:pt x="24" y="17"/>
                    <a:pt x="22" y="15"/>
                    <a:pt x="15" y="16"/>
                  </a:cubicBezTo>
                  <a:cubicBezTo>
                    <a:pt x="9" y="17"/>
                    <a:pt x="1" y="21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7" y="9"/>
                    <a:pt x="14" y="8"/>
                    <a:pt x="20" y="3"/>
                  </a:cubicBezTo>
                  <a:cubicBezTo>
                    <a:pt x="21" y="2"/>
                    <a:pt x="22" y="1"/>
                    <a:pt x="22" y="1"/>
                  </a:cubicBezTo>
                  <a:cubicBezTo>
                    <a:pt x="25" y="0"/>
                    <a:pt x="27" y="2"/>
                    <a:pt x="28" y="4"/>
                  </a:cubicBezTo>
                  <a:cubicBezTo>
                    <a:pt x="34" y="14"/>
                    <a:pt x="33" y="17"/>
                    <a:pt x="23" y="24"/>
                  </a:cubicBezTo>
                  <a:close/>
                </a:path>
              </a:pathLst>
            </a:custGeom>
            <a:solidFill>
              <a:srgbClr val="E8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1" name="Freeform 86"/>
            <p:cNvSpPr>
              <a:spLocks/>
            </p:cNvSpPr>
            <p:nvPr/>
          </p:nvSpPr>
          <p:spPr bwMode="auto">
            <a:xfrm>
              <a:off x="4238626" y="5581650"/>
              <a:ext cx="76200" cy="34925"/>
            </a:xfrm>
            <a:custGeom>
              <a:avLst/>
              <a:gdLst>
                <a:gd name="T0" fmla="*/ 20 w 20"/>
                <a:gd name="T1" fmla="*/ 0 h 9"/>
                <a:gd name="T2" fmla="*/ 0 w 20"/>
                <a:gd name="T3" fmla="*/ 6 h 9"/>
                <a:gd name="T4" fmla="*/ 20 w 20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">
                  <a:moveTo>
                    <a:pt x="20" y="0"/>
                  </a:moveTo>
                  <a:cubicBezTo>
                    <a:pt x="15" y="8"/>
                    <a:pt x="9" y="9"/>
                    <a:pt x="0" y="6"/>
                  </a:cubicBezTo>
                  <a:cubicBezTo>
                    <a:pt x="6" y="3"/>
                    <a:pt x="13" y="1"/>
                    <a:pt x="20" y="0"/>
                  </a:cubicBezTo>
                  <a:close/>
                </a:path>
              </a:pathLst>
            </a:custGeom>
            <a:solidFill>
              <a:srgbClr val="ACB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2" name="Freeform 87"/>
            <p:cNvSpPr>
              <a:spLocks/>
            </p:cNvSpPr>
            <p:nvPr/>
          </p:nvSpPr>
          <p:spPr bwMode="auto">
            <a:xfrm>
              <a:off x="4483101" y="5449888"/>
              <a:ext cx="195263" cy="311150"/>
            </a:xfrm>
            <a:custGeom>
              <a:avLst/>
              <a:gdLst>
                <a:gd name="T0" fmla="*/ 52 w 52"/>
                <a:gd name="T1" fmla="*/ 65 h 82"/>
                <a:gd name="T2" fmla="*/ 52 w 52"/>
                <a:gd name="T3" fmla="*/ 81 h 82"/>
                <a:gd name="T4" fmla="*/ 49 w 52"/>
                <a:gd name="T5" fmla="*/ 82 h 82"/>
                <a:gd name="T6" fmla="*/ 8 w 52"/>
                <a:gd name="T7" fmla="*/ 7 h 82"/>
                <a:gd name="T8" fmla="*/ 5 w 52"/>
                <a:gd name="T9" fmla="*/ 14 h 82"/>
                <a:gd name="T10" fmla="*/ 0 w 52"/>
                <a:gd name="T11" fmla="*/ 6 h 82"/>
                <a:gd name="T12" fmla="*/ 17 w 52"/>
                <a:gd name="T13" fmla="*/ 7 h 82"/>
                <a:gd name="T14" fmla="*/ 52 w 52"/>
                <a:gd name="T15" fmla="*/ 6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82">
                  <a:moveTo>
                    <a:pt x="52" y="65"/>
                  </a:moveTo>
                  <a:cubicBezTo>
                    <a:pt x="52" y="70"/>
                    <a:pt x="52" y="75"/>
                    <a:pt x="52" y="81"/>
                  </a:cubicBezTo>
                  <a:cubicBezTo>
                    <a:pt x="51" y="81"/>
                    <a:pt x="50" y="81"/>
                    <a:pt x="49" y="82"/>
                  </a:cubicBezTo>
                  <a:cubicBezTo>
                    <a:pt x="41" y="54"/>
                    <a:pt x="25" y="31"/>
                    <a:pt x="8" y="7"/>
                  </a:cubicBezTo>
                  <a:cubicBezTo>
                    <a:pt x="5" y="7"/>
                    <a:pt x="9" y="14"/>
                    <a:pt x="5" y="14"/>
                  </a:cubicBezTo>
                  <a:cubicBezTo>
                    <a:pt x="1" y="13"/>
                    <a:pt x="0" y="10"/>
                    <a:pt x="0" y="6"/>
                  </a:cubicBezTo>
                  <a:cubicBezTo>
                    <a:pt x="6" y="0"/>
                    <a:pt x="11" y="1"/>
                    <a:pt x="17" y="7"/>
                  </a:cubicBezTo>
                  <a:cubicBezTo>
                    <a:pt x="33" y="24"/>
                    <a:pt x="42" y="45"/>
                    <a:pt x="52" y="65"/>
                  </a:cubicBezTo>
                  <a:close/>
                </a:path>
              </a:pathLst>
            </a:custGeom>
            <a:solidFill>
              <a:srgbClr val="5E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3" name="Freeform 88"/>
            <p:cNvSpPr>
              <a:spLocks/>
            </p:cNvSpPr>
            <p:nvPr/>
          </p:nvSpPr>
          <p:spPr bwMode="auto">
            <a:xfrm>
              <a:off x="4070351" y="5711825"/>
              <a:ext cx="36513" cy="166687"/>
            </a:xfrm>
            <a:custGeom>
              <a:avLst/>
              <a:gdLst>
                <a:gd name="T0" fmla="*/ 7 w 10"/>
                <a:gd name="T1" fmla="*/ 44 h 44"/>
                <a:gd name="T2" fmla="*/ 0 w 10"/>
                <a:gd name="T3" fmla="*/ 40 h 44"/>
                <a:gd name="T4" fmla="*/ 5 w 10"/>
                <a:gd name="T5" fmla="*/ 12 h 44"/>
                <a:gd name="T6" fmla="*/ 6 w 10"/>
                <a:gd name="T7" fmla="*/ 0 h 44"/>
                <a:gd name="T8" fmla="*/ 7 w 10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4">
                  <a:moveTo>
                    <a:pt x="7" y="44"/>
                  </a:moveTo>
                  <a:cubicBezTo>
                    <a:pt x="4" y="43"/>
                    <a:pt x="2" y="41"/>
                    <a:pt x="0" y="40"/>
                  </a:cubicBezTo>
                  <a:cubicBezTo>
                    <a:pt x="10" y="32"/>
                    <a:pt x="4" y="21"/>
                    <a:pt x="5" y="12"/>
                  </a:cubicBezTo>
                  <a:cubicBezTo>
                    <a:pt x="5" y="8"/>
                    <a:pt x="3" y="4"/>
                    <a:pt x="6" y="0"/>
                  </a:cubicBezTo>
                  <a:cubicBezTo>
                    <a:pt x="9" y="14"/>
                    <a:pt x="8" y="29"/>
                    <a:pt x="7" y="44"/>
                  </a:cubicBezTo>
                  <a:close/>
                </a:path>
              </a:pathLst>
            </a:custGeom>
            <a:solidFill>
              <a:srgbClr val="CF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4" name="Freeform 89"/>
            <p:cNvSpPr>
              <a:spLocks/>
            </p:cNvSpPr>
            <p:nvPr/>
          </p:nvSpPr>
          <p:spPr bwMode="auto">
            <a:xfrm>
              <a:off x="4092576" y="5400675"/>
              <a:ext cx="93663" cy="98425"/>
            </a:xfrm>
            <a:custGeom>
              <a:avLst/>
              <a:gdLst>
                <a:gd name="T0" fmla="*/ 13 w 25"/>
                <a:gd name="T1" fmla="*/ 7 h 26"/>
                <a:gd name="T2" fmla="*/ 19 w 25"/>
                <a:gd name="T3" fmla="*/ 0 h 26"/>
                <a:gd name="T4" fmla="*/ 25 w 25"/>
                <a:gd name="T5" fmla="*/ 3 h 26"/>
                <a:gd name="T6" fmla="*/ 2 w 25"/>
                <a:gd name="T7" fmla="*/ 26 h 26"/>
                <a:gd name="T8" fmla="*/ 13 w 25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7"/>
                  </a:moveTo>
                  <a:cubicBezTo>
                    <a:pt x="15" y="4"/>
                    <a:pt x="16" y="2"/>
                    <a:pt x="19" y="0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16" y="9"/>
                    <a:pt x="9" y="17"/>
                    <a:pt x="2" y="26"/>
                  </a:cubicBezTo>
                  <a:cubicBezTo>
                    <a:pt x="0" y="16"/>
                    <a:pt x="11" y="14"/>
                    <a:pt x="13" y="7"/>
                  </a:cubicBezTo>
                  <a:close/>
                </a:path>
              </a:pathLst>
            </a:custGeom>
            <a:solidFill>
              <a:srgbClr val="CF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5" name="Freeform 90"/>
            <p:cNvSpPr>
              <a:spLocks/>
            </p:cNvSpPr>
            <p:nvPr/>
          </p:nvSpPr>
          <p:spPr bwMode="auto">
            <a:xfrm>
              <a:off x="4186238" y="5373688"/>
              <a:ext cx="93663" cy="38100"/>
            </a:xfrm>
            <a:custGeom>
              <a:avLst/>
              <a:gdLst>
                <a:gd name="T0" fmla="*/ 24 w 25"/>
                <a:gd name="T1" fmla="*/ 2 h 10"/>
                <a:gd name="T2" fmla="*/ 24 w 25"/>
                <a:gd name="T3" fmla="*/ 4 h 10"/>
                <a:gd name="T4" fmla="*/ 0 w 25"/>
                <a:gd name="T5" fmla="*/ 10 h 10"/>
                <a:gd name="T6" fmla="*/ 24 w 25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0">
                  <a:moveTo>
                    <a:pt x="24" y="2"/>
                  </a:moveTo>
                  <a:cubicBezTo>
                    <a:pt x="24" y="3"/>
                    <a:pt x="25" y="3"/>
                    <a:pt x="24" y="4"/>
                  </a:cubicBezTo>
                  <a:cubicBezTo>
                    <a:pt x="16" y="6"/>
                    <a:pt x="8" y="8"/>
                    <a:pt x="0" y="10"/>
                  </a:cubicBezTo>
                  <a:cubicBezTo>
                    <a:pt x="6" y="0"/>
                    <a:pt x="15" y="1"/>
                    <a:pt x="24" y="2"/>
                  </a:cubicBezTo>
                  <a:close/>
                </a:path>
              </a:pathLst>
            </a:custGeom>
            <a:solidFill>
              <a:srgbClr val="CF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6" name="Freeform 91"/>
            <p:cNvSpPr>
              <a:spLocks/>
            </p:cNvSpPr>
            <p:nvPr/>
          </p:nvSpPr>
          <p:spPr bwMode="auto">
            <a:xfrm>
              <a:off x="4344988" y="5919788"/>
              <a:ext cx="33338" cy="117475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31 h 31"/>
                <a:gd name="T4" fmla="*/ 4 w 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cubicBezTo>
                    <a:pt x="9" y="12"/>
                    <a:pt x="8" y="21"/>
                    <a:pt x="4" y="31"/>
                  </a:cubicBezTo>
                  <a:cubicBezTo>
                    <a:pt x="1" y="21"/>
                    <a:pt x="0" y="12"/>
                    <a:pt x="4" y="0"/>
                  </a:cubicBezTo>
                  <a:close/>
                </a:path>
              </a:pathLst>
            </a:custGeom>
            <a:solidFill>
              <a:srgbClr val="FA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7" name="Freeform 92"/>
            <p:cNvSpPr>
              <a:spLocks/>
            </p:cNvSpPr>
            <p:nvPr/>
          </p:nvSpPr>
          <p:spPr bwMode="auto">
            <a:xfrm>
              <a:off x="4633913" y="5976938"/>
              <a:ext cx="38100" cy="68262"/>
            </a:xfrm>
            <a:custGeom>
              <a:avLst/>
              <a:gdLst>
                <a:gd name="T0" fmla="*/ 3 w 10"/>
                <a:gd name="T1" fmla="*/ 0 h 18"/>
                <a:gd name="T2" fmla="*/ 5 w 10"/>
                <a:gd name="T3" fmla="*/ 1 h 18"/>
                <a:gd name="T4" fmla="*/ 8 w 10"/>
                <a:gd name="T5" fmla="*/ 10 h 18"/>
                <a:gd name="T6" fmla="*/ 7 w 10"/>
                <a:gd name="T7" fmla="*/ 17 h 18"/>
                <a:gd name="T8" fmla="*/ 2 w 10"/>
                <a:gd name="T9" fmla="*/ 13 h 18"/>
                <a:gd name="T10" fmla="*/ 3 w 1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8">
                  <a:moveTo>
                    <a:pt x="3" y="0"/>
                  </a:moveTo>
                  <a:cubicBezTo>
                    <a:pt x="4" y="0"/>
                    <a:pt x="5" y="1"/>
                    <a:pt x="5" y="1"/>
                  </a:cubicBezTo>
                  <a:cubicBezTo>
                    <a:pt x="4" y="5"/>
                    <a:pt x="5" y="8"/>
                    <a:pt x="8" y="10"/>
                  </a:cubicBezTo>
                  <a:cubicBezTo>
                    <a:pt x="10" y="12"/>
                    <a:pt x="10" y="15"/>
                    <a:pt x="7" y="17"/>
                  </a:cubicBezTo>
                  <a:cubicBezTo>
                    <a:pt x="5" y="18"/>
                    <a:pt x="3" y="15"/>
                    <a:pt x="2" y="13"/>
                  </a:cubicBezTo>
                  <a:cubicBezTo>
                    <a:pt x="0" y="9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BB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8" name="Freeform 93"/>
            <p:cNvSpPr>
              <a:spLocks/>
            </p:cNvSpPr>
            <p:nvPr/>
          </p:nvSpPr>
          <p:spPr bwMode="auto">
            <a:xfrm>
              <a:off x="4325938" y="5562600"/>
              <a:ext cx="112713" cy="168275"/>
            </a:xfrm>
            <a:custGeom>
              <a:avLst/>
              <a:gdLst>
                <a:gd name="T0" fmla="*/ 0 w 30"/>
                <a:gd name="T1" fmla="*/ 26 h 44"/>
                <a:gd name="T2" fmla="*/ 5 w 30"/>
                <a:gd name="T3" fmla="*/ 6 h 44"/>
                <a:gd name="T4" fmla="*/ 10 w 30"/>
                <a:gd name="T5" fmla="*/ 0 h 44"/>
                <a:gd name="T6" fmla="*/ 25 w 30"/>
                <a:gd name="T7" fmla="*/ 13 h 44"/>
                <a:gd name="T8" fmla="*/ 27 w 30"/>
                <a:gd name="T9" fmla="*/ 21 h 44"/>
                <a:gd name="T10" fmla="*/ 26 w 30"/>
                <a:gd name="T11" fmla="*/ 36 h 44"/>
                <a:gd name="T12" fmla="*/ 16 w 30"/>
                <a:gd name="T13" fmla="*/ 37 h 44"/>
                <a:gd name="T14" fmla="*/ 0 w 30"/>
                <a:gd name="T15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4">
                  <a:moveTo>
                    <a:pt x="0" y="26"/>
                  </a:moveTo>
                  <a:cubicBezTo>
                    <a:pt x="6" y="20"/>
                    <a:pt x="6" y="13"/>
                    <a:pt x="5" y="6"/>
                  </a:cubicBezTo>
                  <a:cubicBezTo>
                    <a:pt x="6" y="3"/>
                    <a:pt x="6" y="0"/>
                    <a:pt x="10" y="0"/>
                  </a:cubicBezTo>
                  <a:cubicBezTo>
                    <a:pt x="16" y="2"/>
                    <a:pt x="17" y="11"/>
                    <a:pt x="25" y="13"/>
                  </a:cubicBezTo>
                  <a:cubicBezTo>
                    <a:pt x="29" y="14"/>
                    <a:pt x="30" y="17"/>
                    <a:pt x="27" y="21"/>
                  </a:cubicBezTo>
                  <a:cubicBezTo>
                    <a:pt x="24" y="26"/>
                    <a:pt x="25" y="31"/>
                    <a:pt x="26" y="36"/>
                  </a:cubicBezTo>
                  <a:cubicBezTo>
                    <a:pt x="23" y="44"/>
                    <a:pt x="19" y="36"/>
                    <a:pt x="16" y="37"/>
                  </a:cubicBezTo>
                  <a:cubicBezTo>
                    <a:pt x="12" y="31"/>
                    <a:pt x="5" y="29"/>
                    <a:pt x="0" y="26"/>
                  </a:cubicBezTo>
                  <a:close/>
                </a:path>
              </a:pathLst>
            </a:custGeom>
            <a:solidFill>
              <a:srgbClr val="D624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9" name="Freeform 94"/>
            <p:cNvSpPr>
              <a:spLocks/>
            </p:cNvSpPr>
            <p:nvPr/>
          </p:nvSpPr>
          <p:spPr bwMode="auto">
            <a:xfrm>
              <a:off x="4362451" y="5551488"/>
              <a:ext cx="57150" cy="61912"/>
            </a:xfrm>
            <a:custGeom>
              <a:avLst/>
              <a:gdLst>
                <a:gd name="T0" fmla="*/ 15 w 15"/>
                <a:gd name="T1" fmla="*/ 16 h 16"/>
                <a:gd name="T2" fmla="*/ 0 w 15"/>
                <a:gd name="T3" fmla="*/ 3 h 16"/>
                <a:gd name="T4" fmla="*/ 1 w 15"/>
                <a:gd name="T5" fmla="*/ 0 h 16"/>
                <a:gd name="T6" fmla="*/ 15 w 15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15" y="16"/>
                  </a:moveTo>
                  <a:cubicBezTo>
                    <a:pt x="6" y="16"/>
                    <a:pt x="2" y="10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1" y="1"/>
                    <a:pt x="10" y="11"/>
                    <a:pt x="15" y="16"/>
                  </a:cubicBezTo>
                  <a:close/>
                </a:path>
              </a:pathLst>
            </a:custGeom>
            <a:solidFill>
              <a:srgbClr val="DFA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95" name="Grupo 194"/>
          <p:cNvGrpSpPr/>
          <p:nvPr/>
        </p:nvGrpSpPr>
        <p:grpSpPr>
          <a:xfrm>
            <a:off x="7296852" y="1518199"/>
            <a:ext cx="555162" cy="515507"/>
            <a:chOff x="2651126" y="5103813"/>
            <a:chExt cx="911225" cy="846137"/>
          </a:xfrm>
        </p:grpSpPr>
        <p:sp>
          <p:nvSpPr>
            <p:cNvPr id="530" name="Freeform 95"/>
            <p:cNvSpPr>
              <a:spLocks/>
            </p:cNvSpPr>
            <p:nvPr/>
          </p:nvSpPr>
          <p:spPr bwMode="auto">
            <a:xfrm>
              <a:off x="2801938" y="5111750"/>
              <a:ext cx="760413" cy="838200"/>
            </a:xfrm>
            <a:custGeom>
              <a:avLst/>
              <a:gdLst>
                <a:gd name="T0" fmla="*/ 138 w 202"/>
                <a:gd name="T1" fmla="*/ 1 h 221"/>
                <a:gd name="T2" fmla="*/ 157 w 202"/>
                <a:gd name="T3" fmla="*/ 23 h 221"/>
                <a:gd name="T4" fmla="*/ 197 w 202"/>
                <a:gd name="T5" fmla="*/ 78 h 221"/>
                <a:gd name="T6" fmla="*/ 197 w 202"/>
                <a:gd name="T7" fmla="*/ 92 h 221"/>
                <a:gd name="T8" fmla="*/ 155 w 202"/>
                <a:gd name="T9" fmla="*/ 137 h 221"/>
                <a:gd name="T10" fmla="*/ 161 w 202"/>
                <a:gd name="T11" fmla="*/ 137 h 221"/>
                <a:gd name="T12" fmla="*/ 163 w 202"/>
                <a:gd name="T13" fmla="*/ 166 h 221"/>
                <a:gd name="T14" fmla="*/ 157 w 202"/>
                <a:gd name="T15" fmla="*/ 181 h 221"/>
                <a:gd name="T16" fmla="*/ 156 w 202"/>
                <a:gd name="T17" fmla="*/ 200 h 221"/>
                <a:gd name="T18" fmla="*/ 128 w 202"/>
                <a:gd name="T19" fmla="*/ 213 h 221"/>
                <a:gd name="T20" fmla="*/ 122 w 202"/>
                <a:gd name="T21" fmla="*/ 211 h 221"/>
                <a:gd name="T22" fmla="*/ 100 w 202"/>
                <a:gd name="T23" fmla="*/ 212 h 221"/>
                <a:gd name="T24" fmla="*/ 96 w 202"/>
                <a:gd name="T25" fmla="*/ 212 h 221"/>
                <a:gd name="T26" fmla="*/ 38 w 202"/>
                <a:gd name="T27" fmla="*/ 212 h 221"/>
                <a:gd name="T28" fmla="*/ 33 w 202"/>
                <a:gd name="T29" fmla="*/ 212 h 221"/>
                <a:gd name="T30" fmla="*/ 2 w 202"/>
                <a:gd name="T31" fmla="*/ 199 h 221"/>
                <a:gd name="T32" fmla="*/ 1 w 202"/>
                <a:gd name="T33" fmla="*/ 192 h 221"/>
                <a:gd name="T34" fmla="*/ 3 w 202"/>
                <a:gd name="T35" fmla="*/ 188 h 221"/>
                <a:gd name="T36" fmla="*/ 11 w 202"/>
                <a:gd name="T37" fmla="*/ 202 h 221"/>
                <a:gd name="T38" fmla="*/ 28 w 202"/>
                <a:gd name="T39" fmla="*/ 206 h 221"/>
                <a:gd name="T40" fmla="*/ 41 w 202"/>
                <a:gd name="T41" fmla="*/ 206 h 221"/>
                <a:gd name="T42" fmla="*/ 53 w 202"/>
                <a:gd name="T43" fmla="*/ 210 h 221"/>
                <a:gd name="T44" fmla="*/ 82 w 202"/>
                <a:gd name="T45" fmla="*/ 208 h 221"/>
                <a:gd name="T46" fmla="*/ 112 w 202"/>
                <a:gd name="T47" fmla="*/ 207 h 221"/>
                <a:gd name="T48" fmla="*/ 122 w 202"/>
                <a:gd name="T49" fmla="*/ 201 h 221"/>
                <a:gd name="T50" fmla="*/ 128 w 202"/>
                <a:gd name="T51" fmla="*/ 202 h 221"/>
                <a:gd name="T52" fmla="*/ 148 w 202"/>
                <a:gd name="T53" fmla="*/ 199 h 221"/>
                <a:gd name="T54" fmla="*/ 148 w 202"/>
                <a:gd name="T55" fmla="*/ 175 h 221"/>
                <a:gd name="T56" fmla="*/ 152 w 202"/>
                <a:gd name="T57" fmla="*/ 164 h 221"/>
                <a:gd name="T58" fmla="*/ 156 w 202"/>
                <a:gd name="T59" fmla="*/ 161 h 221"/>
                <a:gd name="T60" fmla="*/ 161 w 202"/>
                <a:gd name="T61" fmla="*/ 150 h 221"/>
                <a:gd name="T62" fmla="*/ 152 w 202"/>
                <a:gd name="T63" fmla="*/ 144 h 221"/>
                <a:gd name="T64" fmla="*/ 141 w 202"/>
                <a:gd name="T65" fmla="*/ 139 h 221"/>
                <a:gd name="T66" fmla="*/ 147 w 202"/>
                <a:gd name="T67" fmla="*/ 130 h 221"/>
                <a:gd name="T68" fmla="*/ 186 w 202"/>
                <a:gd name="T69" fmla="*/ 93 h 221"/>
                <a:gd name="T70" fmla="*/ 186 w 202"/>
                <a:gd name="T71" fmla="*/ 75 h 221"/>
                <a:gd name="T72" fmla="*/ 142 w 202"/>
                <a:gd name="T73" fmla="*/ 15 h 221"/>
                <a:gd name="T74" fmla="*/ 134 w 202"/>
                <a:gd name="T75" fmla="*/ 2 h 221"/>
                <a:gd name="T76" fmla="*/ 138 w 202"/>
                <a:gd name="T77" fmla="*/ 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2" h="221">
                  <a:moveTo>
                    <a:pt x="138" y="1"/>
                  </a:moveTo>
                  <a:cubicBezTo>
                    <a:pt x="147" y="5"/>
                    <a:pt x="151" y="15"/>
                    <a:pt x="157" y="23"/>
                  </a:cubicBezTo>
                  <a:cubicBezTo>
                    <a:pt x="171" y="41"/>
                    <a:pt x="184" y="60"/>
                    <a:pt x="197" y="78"/>
                  </a:cubicBezTo>
                  <a:cubicBezTo>
                    <a:pt x="202" y="84"/>
                    <a:pt x="202" y="87"/>
                    <a:pt x="197" y="92"/>
                  </a:cubicBezTo>
                  <a:cubicBezTo>
                    <a:pt x="183" y="106"/>
                    <a:pt x="170" y="121"/>
                    <a:pt x="155" y="137"/>
                  </a:cubicBezTo>
                  <a:cubicBezTo>
                    <a:pt x="155" y="138"/>
                    <a:pt x="159" y="136"/>
                    <a:pt x="161" y="137"/>
                  </a:cubicBezTo>
                  <a:cubicBezTo>
                    <a:pt x="173" y="144"/>
                    <a:pt x="175" y="159"/>
                    <a:pt x="163" y="166"/>
                  </a:cubicBezTo>
                  <a:cubicBezTo>
                    <a:pt x="157" y="170"/>
                    <a:pt x="156" y="175"/>
                    <a:pt x="157" y="181"/>
                  </a:cubicBezTo>
                  <a:cubicBezTo>
                    <a:pt x="157" y="187"/>
                    <a:pt x="157" y="193"/>
                    <a:pt x="156" y="200"/>
                  </a:cubicBezTo>
                  <a:cubicBezTo>
                    <a:pt x="155" y="216"/>
                    <a:pt x="142" y="221"/>
                    <a:pt x="128" y="213"/>
                  </a:cubicBezTo>
                  <a:cubicBezTo>
                    <a:pt x="126" y="212"/>
                    <a:pt x="125" y="209"/>
                    <a:pt x="122" y="211"/>
                  </a:cubicBezTo>
                  <a:cubicBezTo>
                    <a:pt x="115" y="217"/>
                    <a:pt x="108" y="217"/>
                    <a:pt x="100" y="212"/>
                  </a:cubicBezTo>
                  <a:cubicBezTo>
                    <a:pt x="99" y="212"/>
                    <a:pt x="97" y="211"/>
                    <a:pt x="96" y="212"/>
                  </a:cubicBezTo>
                  <a:cubicBezTo>
                    <a:pt x="77" y="220"/>
                    <a:pt x="57" y="220"/>
                    <a:pt x="38" y="212"/>
                  </a:cubicBezTo>
                  <a:cubicBezTo>
                    <a:pt x="36" y="212"/>
                    <a:pt x="35" y="211"/>
                    <a:pt x="33" y="212"/>
                  </a:cubicBezTo>
                  <a:cubicBezTo>
                    <a:pt x="16" y="220"/>
                    <a:pt x="8" y="217"/>
                    <a:pt x="2" y="199"/>
                  </a:cubicBezTo>
                  <a:cubicBezTo>
                    <a:pt x="2" y="197"/>
                    <a:pt x="1" y="194"/>
                    <a:pt x="1" y="192"/>
                  </a:cubicBezTo>
                  <a:cubicBezTo>
                    <a:pt x="0" y="190"/>
                    <a:pt x="1" y="189"/>
                    <a:pt x="3" y="188"/>
                  </a:cubicBezTo>
                  <a:cubicBezTo>
                    <a:pt x="9" y="191"/>
                    <a:pt x="9" y="197"/>
                    <a:pt x="11" y="202"/>
                  </a:cubicBezTo>
                  <a:cubicBezTo>
                    <a:pt x="16" y="209"/>
                    <a:pt x="21" y="212"/>
                    <a:pt x="28" y="206"/>
                  </a:cubicBezTo>
                  <a:cubicBezTo>
                    <a:pt x="33" y="201"/>
                    <a:pt x="36" y="201"/>
                    <a:pt x="41" y="206"/>
                  </a:cubicBezTo>
                  <a:cubicBezTo>
                    <a:pt x="44" y="209"/>
                    <a:pt x="49" y="209"/>
                    <a:pt x="53" y="210"/>
                  </a:cubicBezTo>
                  <a:cubicBezTo>
                    <a:pt x="63" y="210"/>
                    <a:pt x="74" y="211"/>
                    <a:pt x="82" y="208"/>
                  </a:cubicBezTo>
                  <a:cubicBezTo>
                    <a:pt x="93" y="204"/>
                    <a:pt x="101" y="201"/>
                    <a:pt x="112" y="207"/>
                  </a:cubicBezTo>
                  <a:cubicBezTo>
                    <a:pt x="116" y="208"/>
                    <a:pt x="119" y="203"/>
                    <a:pt x="122" y="201"/>
                  </a:cubicBezTo>
                  <a:cubicBezTo>
                    <a:pt x="124" y="199"/>
                    <a:pt x="126" y="200"/>
                    <a:pt x="128" y="202"/>
                  </a:cubicBezTo>
                  <a:cubicBezTo>
                    <a:pt x="139" y="213"/>
                    <a:pt x="143" y="212"/>
                    <a:pt x="148" y="199"/>
                  </a:cubicBezTo>
                  <a:cubicBezTo>
                    <a:pt x="148" y="191"/>
                    <a:pt x="148" y="183"/>
                    <a:pt x="148" y="175"/>
                  </a:cubicBezTo>
                  <a:cubicBezTo>
                    <a:pt x="148" y="171"/>
                    <a:pt x="148" y="167"/>
                    <a:pt x="152" y="164"/>
                  </a:cubicBezTo>
                  <a:cubicBezTo>
                    <a:pt x="153" y="163"/>
                    <a:pt x="155" y="162"/>
                    <a:pt x="156" y="161"/>
                  </a:cubicBezTo>
                  <a:cubicBezTo>
                    <a:pt x="161" y="158"/>
                    <a:pt x="163" y="155"/>
                    <a:pt x="161" y="150"/>
                  </a:cubicBezTo>
                  <a:cubicBezTo>
                    <a:pt x="160" y="145"/>
                    <a:pt x="156" y="145"/>
                    <a:pt x="152" y="144"/>
                  </a:cubicBezTo>
                  <a:cubicBezTo>
                    <a:pt x="148" y="144"/>
                    <a:pt x="142" y="145"/>
                    <a:pt x="141" y="139"/>
                  </a:cubicBezTo>
                  <a:cubicBezTo>
                    <a:pt x="140" y="135"/>
                    <a:pt x="144" y="133"/>
                    <a:pt x="147" y="130"/>
                  </a:cubicBezTo>
                  <a:cubicBezTo>
                    <a:pt x="160" y="118"/>
                    <a:pt x="172" y="104"/>
                    <a:pt x="186" y="93"/>
                  </a:cubicBezTo>
                  <a:cubicBezTo>
                    <a:pt x="192" y="87"/>
                    <a:pt x="191" y="81"/>
                    <a:pt x="186" y="75"/>
                  </a:cubicBezTo>
                  <a:cubicBezTo>
                    <a:pt x="170" y="56"/>
                    <a:pt x="157" y="35"/>
                    <a:pt x="142" y="15"/>
                  </a:cubicBezTo>
                  <a:cubicBezTo>
                    <a:pt x="138" y="11"/>
                    <a:pt x="134" y="8"/>
                    <a:pt x="134" y="2"/>
                  </a:cubicBezTo>
                  <a:cubicBezTo>
                    <a:pt x="134" y="0"/>
                    <a:pt x="136" y="0"/>
                    <a:pt x="138" y="1"/>
                  </a:cubicBezTo>
                  <a:close/>
                </a:path>
              </a:pathLst>
            </a:custGeom>
            <a:solidFill>
              <a:srgbClr val="3B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1" name="Freeform 96"/>
            <p:cNvSpPr>
              <a:spLocks/>
            </p:cNvSpPr>
            <p:nvPr/>
          </p:nvSpPr>
          <p:spPr bwMode="auto">
            <a:xfrm>
              <a:off x="2651126" y="5103813"/>
              <a:ext cx="669925" cy="584200"/>
            </a:xfrm>
            <a:custGeom>
              <a:avLst/>
              <a:gdLst>
                <a:gd name="T0" fmla="*/ 178 w 178"/>
                <a:gd name="T1" fmla="*/ 3 h 154"/>
                <a:gd name="T2" fmla="*/ 174 w 178"/>
                <a:gd name="T3" fmla="*/ 5 h 154"/>
                <a:gd name="T4" fmla="*/ 159 w 178"/>
                <a:gd name="T5" fmla="*/ 8 h 154"/>
                <a:gd name="T6" fmla="*/ 33 w 178"/>
                <a:gd name="T7" fmla="*/ 9 h 154"/>
                <a:gd name="T8" fmla="*/ 22 w 178"/>
                <a:gd name="T9" fmla="*/ 9 h 154"/>
                <a:gd name="T10" fmla="*/ 16 w 178"/>
                <a:gd name="T11" fmla="*/ 21 h 154"/>
                <a:gd name="T12" fmla="*/ 47 w 178"/>
                <a:gd name="T13" fmla="*/ 65 h 154"/>
                <a:gd name="T14" fmla="*/ 50 w 178"/>
                <a:gd name="T15" fmla="*/ 68 h 154"/>
                <a:gd name="T16" fmla="*/ 46 w 178"/>
                <a:gd name="T17" fmla="*/ 103 h 154"/>
                <a:gd name="T18" fmla="*/ 18 w 178"/>
                <a:gd name="T19" fmla="*/ 130 h 154"/>
                <a:gd name="T20" fmla="*/ 15 w 178"/>
                <a:gd name="T21" fmla="*/ 139 h 154"/>
                <a:gd name="T22" fmla="*/ 23 w 178"/>
                <a:gd name="T23" fmla="*/ 142 h 154"/>
                <a:gd name="T24" fmla="*/ 39 w 178"/>
                <a:gd name="T25" fmla="*/ 146 h 154"/>
                <a:gd name="T26" fmla="*/ 37 w 178"/>
                <a:gd name="T27" fmla="*/ 151 h 154"/>
                <a:gd name="T28" fmla="*/ 31 w 178"/>
                <a:gd name="T29" fmla="*/ 151 h 154"/>
                <a:gd name="T30" fmla="*/ 6 w 178"/>
                <a:gd name="T31" fmla="*/ 142 h 154"/>
                <a:gd name="T32" fmla="*/ 19 w 178"/>
                <a:gd name="T33" fmla="*/ 119 h 154"/>
                <a:gd name="T34" fmla="*/ 48 w 178"/>
                <a:gd name="T35" fmla="*/ 92 h 154"/>
                <a:gd name="T36" fmla="*/ 49 w 178"/>
                <a:gd name="T37" fmla="*/ 81 h 154"/>
                <a:gd name="T38" fmla="*/ 6 w 178"/>
                <a:gd name="T39" fmla="*/ 22 h 154"/>
                <a:gd name="T40" fmla="*/ 12 w 178"/>
                <a:gd name="T41" fmla="*/ 2 h 154"/>
                <a:gd name="T42" fmla="*/ 24 w 178"/>
                <a:gd name="T43" fmla="*/ 0 h 154"/>
                <a:gd name="T44" fmla="*/ 166 w 178"/>
                <a:gd name="T45" fmla="*/ 0 h 154"/>
                <a:gd name="T46" fmla="*/ 178 w 178"/>
                <a:gd name="T47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54">
                  <a:moveTo>
                    <a:pt x="178" y="3"/>
                  </a:moveTo>
                  <a:cubicBezTo>
                    <a:pt x="177" y="3"/>
                    <a:pt x="176" y="4"/>
                    <a:pt x="174" y="5"/>
                  </a:cubicBezTo>
                  <a:cubicBezTo>
                    <a:pt x="170" y="10"/>
                    <a:pt x="164" y="8"/>
                    <a:pt x="159" y="8"/>
                  </a:cubicBezTo>
                  <a:cubicBezTo>
                    <a:pt x="117" y="9"/>
                    <a:pt x="75" y="9"/>
                    <a:pt x="33" y="9"/>
                  </a:cubicBezTo>
                  <a:cubicBezTo>
                    <a:pt x="29" y="9"/>
                    <a:pt x="26" y="8"/>
                    <a:pt x="22" y="9"/>
                  </a:cubicBezTo>
                  <a:cubicBezTo>
                    <a:pt x="12" y="9"/>
                    <a:pt x="10" y="13"/>
                    <a:pt x="16" y="21"/>
                  </a:cubicBezTo>
                  <a:cubicBezTo>
                    <a:pt x="25" y="36"/>
                    <a:pt x="36" y="50"/>
                    <a:pt x="47" y="65"/>
                  </a:cubicBezTo>
                  <a:cubicBezTo>
                    <a:pt x="48" y="66"/>
                    <a:pt x="49" y="67"/>
                    <a:pt x="50" y="68"/>
                  </a:cubicBezTo>
                  <a:cubicBezTo>
                    <a:pt x="63" y="87"/>
                    <a:pt x="63" y="88"/>
                    <a:pt x="46" y="103"/>
                  </a:cubicBezTo>
                  <a:cubicBezTo>
                    <a:pt x="37" y="112"/>
                    <a:pt x="28" y="123"/>
                    <a:pt x="18" y="130"/>
                  </a:cubicBezTo>
                  <a:cubicBezTo>
                    <a:pt x="15" y="132"/>
                    <a:pt x="13" y="135"/>
                    <a:pt x="15" y="139"/>
                  </a:cubicBezTo>
                  <a:cubicBezTo>
                    <a:pt x="16" y="143"/>
                    <a:pt x="20" y="142"/>
                    <a:pt x="23" y="142"/>
                  </a:cubicBezTo>
                  <a:cubicBezTo>
                    <a:pt x="28" y="143"/>
                    <a:pt x="35" y="141"/>
                    <a:pt x="39" y="146"/>
                  </a:cubicBezTo>
                  <a:cubicBezTo>
                    <a:pt x="40" y="149"/>
                    <a:pt x="38" y="150"/>
                    <a:pt x="37" y="151"/>
                  </a:cubicBezTo>
                  <a:cubicBezTo>
                    <a:pt x="35" y="152"/>
                    <a:pt x="33" y="152"/>
                    <a:pt x="31" y="151"/>
                  </a:cubicBezTo>
                  <a:cubicBezTo>
                    <a:pt x="22" y="150"/>
                    <a:pt x="11" y="154"/>
                    <a:pt x="6" y="142"/>
                  </a:cubicBezTo>
                  <a:cubicBezTo>
                    <a:pt x="2" y="130"/>
                    <a:pt x="13" y="125"/>
                    <a:pt x="19" y="119"/>
                  </a:cubicBezTo>
                  <a:cubicBezTo>
                    <a:pt x="28" y="109"/>
                    <a:pt x="38" y="101"/>
                    <a:pt x="48" y="92"/>
                  </a:cubicBezTo>
                  <a:cubicBezTo>
                    <a:pt x="53" y="88"/>
                    <a:pt x="52" y="86"/>
                    <a:pt x="49" y="81"/>
                  </a:cubicBezTo>
                  <a:cubicBezTo>
                    <a:pt x="34" y="62"/>
                    <a:pt x="20" y="42"/>
                    <a:pt x="6" y="22"/>
                  </a:cubicBezTo>
                  <a:cubicBezTo>
                    <a:pt x="0" y="14"/>
                    <a:pt x="2" y="7"/>
                    <a:pt x="12" y="2"/>
                  </a:cubicBezTo>
                  <a:cubicBezTo>
                    <a:pt x="16" y="0"/>
                    <a:pt x="20" y="0"/>
                    <a:pt x="24" y="0"/>
                  </a:cubicBezTo>
                  <a:cubicBezTo>
                    <a:pt x="71" y="0"/>
                    <a:pt x="119" y="0"/>
                    <a:pt x="166" y="0"/>
                  </a:cubicBezTo>
                  <a:cubicBezTo>
                    <a:pt x="170" y="0"/>
                    <a:pt x="174" y="0"/>
                    <a:pt x="178" y="3"/>
                  </a:cubicBezTo>
                  <a:close/>
                </a:path>
              </a:pathLst>
            </a:custGeom>
            <a:solidFill>
              <a:srgbClr val="47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2" name="Freeform 97"/>
            <p:cNvSpPr>
              <a:spLocks/>
            </p:cNvSpPr>
            <p:nvPr/>
          </p:nvSpPr>
          <p:spPr bwMode="auto">
            <a:xfrm>
              <a:off x="2768601" y="5673725"/>
              <a:ext cx="52388" cy="166687"/>
            </a:xfrm>
            <a:custGeom>
              <a:avLst/>
              <a:gdLst>
                <a:gd name="T0" fmla="*/ 0 w 14"/>
                <a:gd name="T1" fmla="*/ 1 h 44"/>
                <a:gd name="T2" fmla="*/ 5 w 14"/>
                <a:gd name="T3" fmla="*/ 0 h 44"/>
                <a:gd name="T4" fmla="*/ 12 w 14"/>
                <a:gd name="T5" fmla="*/ 41 h 44"/>
                <a:gd name="T6" fmla="*/ 10 w 14"/>
                <a:gd name="T7" fmla="*/ 44 h 44"/>
                <a:gd name="T8" fmla="*/ 0 w 14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4">
                  <a:moveTo>
                    <a:pt x="0" y="1"/>
                  </a:moveTo>
                  <a:cubicBezTo>
                    <a:pt x="2" y="1"/>
                    <a:pt x="3" y="1"/>
                    <a:pt x="5" y="0"/>
                  </a:cubicBezTo>
                  <a:cubicBezTo>
                    <a:pt x="10" y="14"/>
                    <a:pt x="14" y="27"/>
                    <a:pt x="12" y="41"/>
                  </a:cubicBezTo>
                  <a:cubicBezTo>
                    <a:pt x="11" y="42"/>
                    <a:pt x="11" y="43"/>
                    <a:pt x="10" y="44"/>
                  </a:cubicBezTo>
                  <a:cubicBezTo>
                    <a:pt x="3" y="30"/>
                    <a:pt x="2" y="16"/>
                    <a:pt x="0" y="1"/>
                  </a:cubicBezTo>
                  <a:close/>
                </a:path>
              </a:pathLst>
            </a:custGeom>
            <a:solidFill>
              <a:srgbClr val="61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3" name="Freeform 98"/>
            <p:cNvSpPr>
              <a:spLocks/>
            </p:cNvSpPr>
            <p:nvPr/>
          </p:nvSpPr>
          <p:spPr bwMode="auto">
            <a:xfrm>
              <a:off x="2670176" y="5119688"/>
              <a:ext cx="873125" cy="633412"/>
            </a:xfrm>
            <a:custGeom>
              <a:avLst/>
              <a:gdLst>
                <a:gd name="T0" fmla="*/ 33 w 232"/>
                <a:gd name="T1" fmla="*/ 144 h 167"/>
                <a:gd name="T2" fmla="*/ 16 w 232"/>
                <a:gd name="T3" fmla="*/ 142 h 167"/>
                <a:gd name="T4" fmla="*/ 5 w 232"/>
                <a:gd name="T5" fmla="*/ 137 h 167"/>
                <a:gd name="T6" fmla="*/ 10 w 232"/>
                <a:gd name="T7" fmla="*/ 125 h 167"/>
                <a:gd name="T8" fmla="*/ 47 w 232"/>
                <a:gd name="T9" fmla="*/ 90 h 167"/>
                <a:gd name="T10" fmla="*/ 48 w 232"/>
                <a:gd name="T11" fmla="*/ 75 h 167"/>
                <a:gd name="T12" fmla="*/ 9 w 232"/>
                <a:gd name="T13" fmla="*/ 21 h 167"/>
                <a:gd name="T14" fmla="*/ 4 w 232"/>
                <a:gd name="T15" fmla="*/ 6 h 167"/>
                <a:gd name="T16" fmla="*/ 19 w 232"/>
                <a:gd name="T17" fmla="*/ 1 h 167"/>
                <a:gd name="T18" fmla="*/ 169 w 232"/>
                <a:gd name="T19" fmla="*/ 1 h 167"/>
                <a:gd name="T20" fmla="*/ 212 w 232"/>
                <a:gd name="T21" fmla="*/ 57 h 167"/>
                <a:gd name="T22" fmla="*/ 208 w 232"/>
                <a:gd name="T23" fmla="*/ 106 h 167"/>
                <a:gd name="T24" fmla="*/ 179 w 232"/>
                <a:gd name="T25" fmla="*/ 138 h 167"/>
                <a:gd name="T26" fmla="*/ 200 w 232"/>
                <a:gd name="T27" fmla="*/ 147 h 167"/>
                <a:gd name="T28" fmla="*/ 194 w 232"/>
                <a:gd name="T29" fmla="*/ 162 h 167"/>
                <a:gd name="T30" fmla="*/ 192 w 232"/>
                <a:gd name="T31" fmla="*/ 159 h 167"/>
                <a:gd name="T32" fmla="*/ 180 w 232"/>
                <a:gd name="T33" fmla="*/ 147 h 167"/>
                <a:gd name="T34" fmla="*/ 157 w 232"/>
                <a:gd name="T35" fmla="*/ 147 h 167"/>
                <a:gd name="T36" fmla="*/ 141 w 232"/>
                <a:gd name="T37" fmla="*/ 159 h 167"/>
                <a:gd name="T38" fmla="*/ 137 w 232"/>
                <a:gd name="T39" fmla="*/ 164 h 167"/>
                <a:gd name="T40" fmla="*/ 129 w 232"/>
                <a:gd name="T41" fmla="*/ 160 h 167"/>
                <a:gd name="T42" fmla="*/ 116 w 232"/>
                <a:gd name="T43" fmla="*/ 148 h 167"/>
                <a:gd name="T44" fmla="*/ 102 w 232"/>
                <a:gd name="T45" fmla="*/ 147 h 167"/>
                <a:gd name="T46" fmla="*/ 80 w 232"/>
                <a:gd name="T47" fmla="*/ 148 h 167"/>
                <a:gd name="T48" fmla="*/ 61 w 232"/>
                <a:gd name="T49" fmla="*/ 160 h 167"/>
                <a:gd name="T50" fmla="*/ 55 w 232"/>
                <a:gd name="T51" fmla="*/ 166 h 167"/>
                <a:gd name="T52" fmla="*/ 50 w 232"/>
                <a:gd name="T53" fmla="*/ 159 h 167"/>
                <a:gd name="T54" fmla="*/ 35 w 232"/>
                <a:gd name="T55" fmla="*/ 148 h 167"/>
                <a:gd name="T56" fmla="*/ 33 w 232"/>
                <a:gd name="T57" fmla="*/ 14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167">
                  <a:moveTo>
                    <a:pt x="33" y="144"/>
                  </a:moveTo>
                  <a:cubicBezTo>
                    <a:pt x="28" y="140"/>
                    <a:pt x="22" y="142"/>
                    <a:pt x="16" y="142"/>
                  </a:cubicBezTo>
                  <a:cubicBezTo>
                    <a:pt x="12" y="141"/>
                    <a:pt x="7" y="142"/>
                    <a:pt x="5" y="137"/>
                  </a:cubicBezTo>
                  <a:cubicBezTo>
                    <a:pt x="4" y="132"/>
                    <a:pt x="6" y="128"/>
                    <a:pt x="10" y="125"/>
                  </a:cubicBezTo>
                  <a:cubicBezTo>
                    <a:pt x="22" y="114"/>
                    <a:pt x="34" y="102"/>
                    <a:pt x="47" y="90"/>
                  </a:cubicBezTo>
                  <a:cubicBezTo>
                    <a:pt x="53" y="85"/>
                    <a:pt x="54" y="82"/>
                    <a:pt x="48" y="75"/>
                  </a:cubicBezTo>
                  <a:cubicBezTo>
                    <a:pt x="35" y="57"/>
                    <a:pt x="22" y="39"/>
                    <a:pt x="9" y="21"/>
                  </a:cubicBezTo>
                  <a:cubicBezTo>
                    <a:pt x="5" y="16"/>
                    <a:pt x="0" y="12"/>
                    <a:pt x="4" y="6"/>
                  </a:cubicBezTo>
                  <a:cubicBezTo>
                    <a:pt x="7" y="0"/>
                    <a:pt x="13" y="1"/>
                    <a:pt x="19" y="1"/>
                  </a:cubicBezTo>
                  <a:cubicBezTo>
                    <a:pt x="69" y="1"/>
                    <a:pt x="119" y="1"/>
                    <a:pt x="169" y="1"/>
                  </a:cubicBezTo>
                  <a:cubicBezTo>
                    <a:pt x="186" y="18"/>
                    <a:pt x="198" y="38"/>
                    <a:pt x="212" y="57"/>
                  </a:cubicBezTo>
                  <a:cubicBezTo>
                    <a:pt x="232" y="83"/>
                    <a:pt x="231" y="83"/>
                    <a:pt x="208" y="106"/>
                  </a:cubicBezTo>
                  <a:cubicBezTo>
                    <a:pt x="198" y="117"/>
                    <a:pt x="189" y="128"/>
                    <a:pt x="179" y="138"/>
                  </a:cubicBezTo>
                  <a:cubicBezTo>
                    <a:pt x="185" y="140"/>
                    <a:pt x="197" y="136"/>
                    <a:pt x="200" y="147"/>
                  </a:cubicBezTo>
                  <a:cubicBezTo>
                    <a:pt x="202" y="153"/>
                    <a:pt x="200" y="159"/>
                    <a:pt x="194" y="162"/>
                  </a:cubicBezTo>
                  <a:cubicBezTo>
                    <a:pt x="193" y="161"/>
                    <a:pt x="192" y="160"/>
                    <a:pt x="192" y="159"/>
                  </a:cubicBezTo>
                  <a:cubicBezTo>
                    <a:pt x="193" y="150"/>
                    <a:pt x="190" y="146"/>
                    <a:pt x="180" y="147"/>
                  </a:cubicBezTo>
                  <a:cubicBezTo>
                    <a:pt x="173" y="148"/>
                    <a:pt x="165" y="148"/>
                    <a:pt x="157" y="147"/>
                  </a:cubicBezTo>
                  <a:cubicBezTo>
                    <a:pt x="148" y="147"/>
                    <a:pt x="141" y="147"/>
                    <a:pt x="141" y="159"/>
                  </a:cubicBezTo>
                  <a:cubicBezTo>
                    <a:pt x="141" y="161"/>
                    <a:pt x="139" y="163"/>
                    <a:pt x="137" y="164"/>
                  </a:cubicBezTo>
                  <a:cubicBezTo>
                    <a:pt x="133" y="165"/>
                    <a:pt x="131" y="162"/>
                    <a:pt x="129" y="160"/>
                  </a:cubicBezTo>
                  <a:cubicBezTo>
                    <a:pt x="125" y="155"/>
                    <a:pt x="125" y="147"/>
                    <a:pt x="116" y="148"/>
                  </a:cubicBezTo>
                  <a:cubicBezTo>
                    <a:pt x="111" y="148"/>
                    <a:pt x="106" y="147"/>
                    <a:pt x="102" y="147"/>
                  </a:cubicBezTo>
                  <a:cubicBezTo>
                    <a:pt x="94" y="148"/>
                    <a:pt x="87" y="147"/>
                    <a:pt x="80" y="148"/>
                  </a:cubicBezTo>
                  <a:cubicBezTo>
                    <a:pt x="70" y="146"/>
                    <a:pt x="62" y="148"/>
                    <a:pt x="61" y="160"/>
                  </a:cubicBezTo>
                  <a:cubicBezTo>
                    <a:pt x="61" y="163"/>
                    <a:pt x="59" y="167"/>
                    <a:pt x="55" y="166"/>
                  </a:cubicBezTo>
                  <a:cubicBezTo>
                    <a:pt x="51" y="166"/>
                    <a:pt x="50" y="163"/>
                    <a:pt x="50" y="159"/>
                  </a:cubicBezTo>
                  <a:cubicBezTo>
                    <a:pt x="48" y="152"/>
                    <a:pt x="46" y="145"/>
                    <a:pt x="35" y="148"/>
                  </a:cubicBezTo>
                  <a:cubicBezTo>
                    <a:pt x="34" y="147"/>
                    <a:pt x="32" y="146"/>
                    <a:pt x="33" y="144"/>
                  </a:cubicBezTo>
                  <a:close/>
                </a:path>
              </a:pathLst>
            </a:custGeom>
            <a:solidFill>
              <a:srgbClr val="F0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4" name="Freeform 99"/>
            <p:cNvSpPr>
              <a:spLocks/>
            </p:cNvSpPr>
            <p:nvPr/>
          </p:nvSpPr>
          <p:spPr bwMode="auto">
            <a:xfrm>
              <a:off x="2782888" y="5665788"/>
              <a:ext cx="617538" cy="269875"/>
            </a:xfrm>
            <a:custGeom>
              <a:avLst/>
              <a:gdLst>
                <a:gd name="T0" fmla="*/ 163 w 164"/>
                <a:gd name="T1" fmla="*/ 14 h 71"/>
                <a:gd name="T2" fmla="*/ 164 w 164"/>
                <a:gd name="T3" fmla="*/ 18 h 71"/>
                <a:gd name="T4" fmla="*/ 161 w 164"/>
                <a:gd name="T5" fmla="*/ 19 h 71"/>
                <a:gd name="T6" fmla="*/ 155 w 164"/>
                <a:gd name="T7" fmla="*/ 24 h 71"/>
                <a:gd name="T8" fmla="*/ 156 w 164"/>
                <a:gd name="T9" fmla="*/ 57 h 71"/>
                <a:gd name="T10" fmla="*/ 132 w 164"/>
                <a:gd name="T11" fmla="*/ 57 h 71"/>
                <a:gd name="T12" fmla="*/ 130 w 164"/>
                <a:gd name="T13" fmla="*/ 46 h 71"/>
                <a:gd name="T14" fmla="*/ 130 w 164"/>
                <a:gd name="T15" fmla="*/ 35 h 71"/>
                <a:gd name="T16" fmla="*/ 128 w 164"/>
                <a:gd name="T17" fmla="*/ 55 h 71"/>
                <a:gd name="T18" fmla="*/ 102 w 164"/>
                <a:gd name="T19" fmla="*/ 56 h 71"/>
                <a:gd name="T20" fmla="*/ 39 w 164"/>
                <a:gd name="T21" fmla="*/ 57 h 71"/>
                <a:gd name="T22" fmla="*/ 23 w 164"/>
                <a:gd name="T23" fmla="*/ 66 h 71"/>
                <a:gd name="T24" fmla="*/ 11 w 164"/>
                <a:gd name="T25" fmla="*/ 50 h 71"/>
                <a:gd name="T26" fmla="*/ 8 w 164"/>
                <a:gd name="T27" fmla="*/ 43 h 71"/>
                <a:gd name="T28" fmla="*/ 1 w 164"/>
                <a:gd name="T29" fmla="*/ 2 h 71"/>
                <a:gd name="T30" fmla="*/ 3 w 164"/>
                <a:gd name="T31" fmla="*/ 0 h 71"/>
                <a:gd name="T32" fmla="*/ 6 w 164"/>
                <a:gd name="T33" fmla="*/ 2 h 71"/>
                <a:gd name="T34" fmla="*/ 16 w 164"/>
                <a:gd name="T35" fmla="*/ 43 h 71"/>
                <a:gd name="T36" fmla="*/ 18 w 164"/>
                <a:gd name="T37" fmla="*/ 48 h 71"/>
                <a:gd name="T38" fmla="*/ 26 w 164"/>
                <a:gd name="T39" fmla="*/ 58 h 71"/>
                <a:gd name="T40" fmla="*/ 32 w 164"/>
                <a:gd name="T41" fmla="*/ 47 h 71"/>
                <a:gd name="T42" fmla="*/ 34 w 164"/>
                <a:gd name="T43" fmla="*/ 38 h 71"/>
                <a:gd name="T44" fmla="*/ 43 w 164"/>
                <a:gd name="T45" fmla="*/ 25 h 71"/>
                <a:gd name="T46" fmla="*/ 47 w 164"/>
                <a:gd name="T47" fmla="*/ 41 h 71"/>
                <a:gd name="T48" fmla="*/ 65 w 164"/>
                <a:gd name="T49" fmla="*/ 59 h 71"/>
                <a:gd name="T50" fmla="*/ 77 w 164"/>
                <a:gd name="T51" fmla="*/ 57 h 71"/>
                <a:gd name="T52" fmla="*/ 83 w 164"/>
                <a:gd name="T53" fmla="*/ 57 h 71"/>
                <a:gd name="T54" fmla="*/ 93 w 164"/>
                <a:gd name="T55" fmla="*/ 47 h 71"/>
                <a:gd name="T56" fmla="*/ 97 w 164"/>
                <a:gd name="T57" fmla="*/ 39 h 71"/>
                <a:gd name="T58" fmla="*/ 105 w 164"/>
                <a:gd name="T59" fmla="*/ 44 h 71"/>
                <a:gd name="T60" fmla="*/ 116 w 164"/>
                <a:gd name="T61" fmla="*/ 55 h 71"/>
                <a:gd name="T62" fmla="*/ 119 w 164"/>
                <a:gd name="T63" fmla="*/ 39 h 71"/>
                <a:gd name="T64" fmla="*/ 120 w 164"/>
                <a:gd name="T65" fmla="*/ 24 h 71"/>
                <a:gd name="T66" fmla="*/ 128 w 164"/>
                <a:gd name="T67" fmla="*/ 12 h 71"/>
                <a:gd name="T68" fmla="*/ 140 w 164"/>
                <a:gd name="T69" fmla="*/ 24 h 71"/>
                <a:gd name="T70" fmla="*/ 140 w 164"/>
                <a:gd name="T71" fmla="*/ 48 h 71"/>
                <a:gd name="T72" fmla="*/ 144 w 164"/>
                <a:gd name="T73" fmla="*/ 56 h 71"/>
                <a:gd name="T74" fmla="*/ 148 w 164"/>
                <a:gd name="T75" fmla="*/ 48 h 71"/>
                <a:gd name="T76" fmla="*/ 148 w 164"/>
                <a:gd name="T77" fmla="*/ 23 h 71"/>
                <a:gd name="T78" fmla="*/ 163 w 164"/>
                <a:gd name="T79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4" h="71">
                  <a:moveTo>
                    <a:pt x="163" y="14"/>
                  </a:moveTo>
                  <a:cubicBezTo>
                    <a:pt x="163" y="15"/>
                    <a:pt x="163" y="16"/>
                    <a:pt x="164" y="18"/>
                  </a:cubicBezTo>
                  <a:cubicBezTo>
                    <a:pt x="163" y="18"/>
                    <a:pt x="162" y="18"/>
                    <a:pt x="161" y="19"/>
                  </a:cubicBezTo>
                  <a:cubicBezTo>
                    <a:pt x="155" y="17"/>
                    <a:pt x="155" y="20"/>
                    <a:pt x="155" y="24"/>
                  </a:cubicBezTo>
                  <a:cubicBezTo>
                    <a:pt x="155" y="35"/>
                    <a:pt x="154" y="46"/>
                    <a:pt x="156" y="57"/>
                  </a:cubicBezTo>
                  <a:cubicBezTo>
                    <a:pt x="149" y="70"/>
                    <a:pt x="141" y="70"/>
                    <a:pt x="132" y="57"/>
                  </a:cubicBezTo>
                  <a:cubicBezTo>
                    <a:pt x="130" y="54"/>
                    <a:pt x="130" y="50"/>
                    <a:pt x="130" y="46"/>
                  </a:cubicBezTo>
                  <a:cubicBezTo>
                    <a:pt x="130" y="42"/>
                    <a:pt x="130" y="38"/>
                    <a:pt x="130" y="35"/>
                  </a:cubicBezTo>
                  <a:cubicBezTo>
                    <a:pt x="129" y="41"/>
                    <a:pt x="132" y="48"/>
                    <a:pt x="128" y="55"/>
                  </a:cubicBezTo>
                  <a:cubicBezTo>
                    <a:pt x="121" y="68"/>
                    <a:pt x="112" y="69"/>
                    <a:pt x="102" y="56"/>
                  </a:cubicBezTo>
                  <a:cubicBezTo>
                    <a:pt x="91" y="70"/>
                    <a:pt x="52" y="71"/>
                    <a:pt x="39" y="57"/>
                  </a:cubicBezTo>
                  <a:cubicBezTo>
                    <a:pt x="35" y="62"/>
                    <a:pt x="31" y="69"/>
                    <a:pt x="23" y="66"/>
                  </a:cubicBezTo>
                  <a:cubicBezTo>
                    <a:pt x="15" y="63"/>
                    <a:pt x="12" y="57"/>
                    <a:pt x="11" y="50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6" y="30"/>
                    <a:pt x="0" y="17"/>
                    <a:pt x="1" y="2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11" y="15"/>
                    <a:pt x="10" y="30"/>
                    <a:pt x="16" y="43"/>
                  </a:cubicBezTo>
                  <a:cubicBezTo>
                    <a:pt x="17" y="45"/>
                    <a:pt x="17" y="47"/>
                    <a:pt x="18" y="48"/>
                  </a:cubicBezTo>
                  <a:cubicBezTo>
                    <a:pt x="20" y="52"/>
                    <a:pt x="20" y="58"/>
                    <a:pt x="26" y="58"/>
                  </a:cubicBezTo>
                  <a:cubicBezTo>
                    <a:pt x="32" y="57"/>
                    <a:pt x="31" y="51"/>
                    <a:pt x="32" y="47"/>
                  </a:cubicBezTo>
                  <a:cubicBezTo>
                    <a:pt x="32" y="44"/>
                    <a:pt x="33" y="41"/>
                    <a:pt x="34" y="38"/>
                  </a:cubicBezTo>
                  <a:cubicBezTo>
                    <a:pt x="38" y="34"/>
                    <a:pt x="36" y="23"/>
                    <a:pt x="43" y="25"/>
                  </a:cubicBezTo>
                  <a:cubicBezTo>
                    <a:pt x="50" y="26"/>
                    <a:pt x="47" y="35"/>
                    <a:pt x="47" y="41"/>
                  </a:cubicBezTo>
                  <a:cubicBezTo>
                    <a:pt x="48" y="56"/>
                    <a:pt x="50" y="59"/>
                    <a:pt x="65" y="59"/>
                  </a:cubicBezTo>
                  <a:cubicBezTo>
                    <a:pt x="69" y="59"/>
                    <a:pt x="73" y="59"/>
                    <a:pt x="77" y="57"/>
                  </a:cubicBezTo>
                  <a:cubicBezTo>
                    <a:pt x="79" y="57"/>
                    <a:pt x="81" y="57"/>
                    <a:pt x="83" y="57"/>
                  </a:cubicBezTo>
                  <a:cubicBezTo>
                    <a:pt x="91" y="59"/>
                    <a:pt x="93" y="54"/>
                    <a:pt x="93" y="47"/>
                  </a:cubicBezTo>
                  <a:cubicBezTo>
                    <a:pt x="94" y="44"/>
                    <a:pt x="94" y="40"/>
                    <a:pt x="97" y="39"/>
                  </a:cubicBezTo>
                  <a:cubicBezTo>
                    <a:pt x="101" y="37"/>
                    <a:pt x="102" y="42"/>
                    <a:pt x="105" y="44"/>
                  </a:cubicBezTo>
                  <a:cubicBezTo>
                    <a:pt x="108" y="48"/>
                    <a:pt x="109" y="57"/>
                    <a:pt x="116" y="55"/>
                  </a:cubicBezTo>
                  <a:cubicBezTo>
                    <a:pt x="123" y="53"/>
                    <a:pt x="119" y="45"/>
                    <a:pt x="119" y="39"/>
                  </a:cubicBezTo>
                  <a:cubicBezTo>
                    <a:pt x="120" y="34"/>
                    <a:pt x="119" y="29"/>
                    <a:pt x="120" y="24"/>
                  </a:cubicBezTo>
                  <a:cubicBezTo>
                    <a:pt x="120" y="18"/>
                    <a:pt x="121" y="12"/>
                    <a:pt x="128" y="12"/>
                  </a:cubicBezTo>
                  <a:cubicBezTo>
                    <a:pt x="136" y="12"/>
                    <a:pt x="140" y="17"/>
                    <a:pt x="140" y="24"/>
                  </a:cubicBezTo>
                  <a:cubicBezTo>
                    <a:pt x="141" y="32"/>
                    <a:pt x="140" y="40"/>
                    <a:pt x="140" y="48"/>
                  </a:cubicBezTo>
                  <a:cubicBezTo>
                    <a:pt x="141" y="51"/>
                    <a:pt x="139" y="56"/>
                    <a:pt x="144" y="56"/>
                  </a:cubicBezTo>
                  <a:cubicBezTo>
                    <a:pt x="149" y="57"/>
                    <a:pt x="148" y="51"/>
                    <a:pt x="148" y="48"/>
                  </a:cubicBezTo>
                  <a:cubicBezTo>
                    <a:pt x="148" y="40"/>
                    <a:pt x="148" y="31"/>
                    <a:pt x="148" y="23"/>
                  </a:cubicBezTo>
                  <a:cubicBezTo>
                    <a:pt x="149" y="13"/>
                    <a:pt x="152" y="11"/>
                    <a:pt x="163" y="14"/>
                  </a:cubicBezTo>
                  <a:close/>
                </a:path>
              </a:pathLst>
            </a:custGeom>
            <a:solidFill>
              <a:srgbClr val="EF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5" name="Freeform 100"/>
            <p:cNvSpPr>
              <a:spLocks/>
            </p:cNvSpPr>
            <p:nvPr/>
          </p:nvSpPr>
          <p:spPr bwMode="auto">
            <a:xfrm>
              <a:off x="3265488" y="5745163"/>
              <a:ext cx="14288" cy="136525"/>
            </a:xfrm>
            <a:custGeom>
              <a:avLst/>
              <a:gdLst>
                <a:gd name="T0" fmla="*/ 0 w 4"/>
                <a:gd name="T1" fmla="*/ 34 h 36"/>
                <a:gd name="T2" fmla="*/ 0 w 4"/>
                <a:gd name="T3" fmla="*/ 0 h 36"/>
                <a:gd name="T4" fmla="*/ 4 w 4"/>
                <a:gd name="T5" fmla="*/ 0 h 36"/>
                <a:gd name="T6" fmla="*/ 4 w 4"/>
                <a:gd name="T7" fmla="*/ 36 h 36"/>
                <a:gd name="T8" fmla="*/ 0 w 4"/>
                <a:gd name="T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6">
                  <a:moveTo>
                    <a:pt x="0" y="34"/>
                  </a:moveTo>
                  <a:cubicBezTo>
                    <a:pt x="0" y="23"/>
                    <a:pt x="0" y="11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12"/>
                    <a:pt x="4" y="24"/>
                    <a:pt x="4" y="36"/>
                  </a:cubicBezTo>
                  <a:cubicBezTo>
                    <a:pt x="2" y="36"/>
                    <a:pt x="1" y="35"/>
                    <a:pt x="0" y="34"/>
                  </a:cubicBezTo>
                  <a:close/>
                </a:path>
              </a:pathLst>
            </a:custGeom>
            <a:solidFill>
              <a:srgbClr val="79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6" name="Freeform 101"/>
            <p:cNvSpPr>
              <a:spLocks/>
            </p:cNvSpPr>
            <p:nvPr/>
          </p:nvSpPr>
          <p:spPr bwMode="auto">
            <a:xfrm>
              <a:off x="3354388" y="5726113"/>
              <a:ext cx="34925" cy="155575"/>
            </a:xfrm>
            <a:custGeom>
              <a:avLst/>
              <a:gdLst>
                <a:gd name="T0" fmla="*/ 4 w 9"/>
                <a:gd name="T1" fmla="*/ 41 h 41"/>
                <a:gd name="T2" fmla="*/ 2 w 9"/>
                <a:gd name="T3" fmla="*/ 5 h 41"/>
                <a:gd name="T4" fmla="*/ 9 w 9"/>
                <a:gd name="T5" fmla="*/ 3 h 41"/>
                <a:gd name="T6" fmla="*/ 5 w 9"/>
                <a:gd name="T7" fmla="*/ 12 h 41"/>
                <a:gd name="T8" fmla="*/ 4 w 9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1">
                  <a:moveTo>
                    <a:pt x="4" y="41"/>
                  </a:moveTo>
                  <a:cubicBezTo>
                    <a:pt x="0" y="29"/>
                    <a:pt x="2" y="17"/>
                    <a:pt x="2" y="5"/>
                  </a:cubicBezTo>
                  <a:cubicBezTo>
                    <a:pt x="2" y="0"/>
                    <a:pt x="5" y="0"/>
                    <a:pt x="9" y="3"/>
                  </a:cubicBezTo>
                  <a:cubicBezTo>
                    <a:pt x="3" y="4"/>
                    <a:pt x="5" y="8"/>
                    <a:pt x="5" y="12"/>
                  </a:cubicBezTo>
                  <a:cubicBezTo>
                    <a:pt x="4" y="22"/>
                    <a:pt x="4" y="31"/>
                    <a:pt x="4" y="41"/>
                  </a:cubicBezTo>
                  <a:close/>
                </a:path>
              </a:pathLst>
            </a:custGeom>
            <a:solidFill>
              <a:srgbClr val="F0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7" name="Freeform 102"/>
            <p:cNvSpPr>
              <a:spLocks/>
            </p:cNvSpPr>
            <p:nvPr/>
          </p:nvSpPr>
          <p:spPr bwMode="auto">
            <a:xfrm>
              <a:off x="2693988" y="5130800"/>
              <a:ext cx="822325" cy="515937"/>
            </a:xfrm>
            <a:custGeom>
              <a:avLst/>
              <a:gdLst>
                <a:gd name="T0" fmla="*/ 84 w 219"/>
                <a:gd name="T1" fmla="*/ 2 h 136"/>
                <a:gd name="T2" fmla="*/ 154 w 219"/>
                <a:gd name="T3" fmla="*/ 2 h 136"/>
                <a:gd name="T4" fmla="*/ 169 w 219"/>
                <a:gd name="T5" fmla="*/ 9 h 136"/>
                <a:gd name="T6" fmla="*/ 215 w 219"/>
                <a:gd name="T7" fmla="*/ 73 h 136"/>
                <a:gd name="T8" fmla="*/ 213 w 219"/>
                <a:gd name="T9" fmla="*/ 87 h 136"/>
                <a:gd name="T10" fmla="*/ 169 w 219"/>
                <a:gd name="T11" fmla="*/ 129 h 136"/>
                <a:gd name="T12" fmla="*/ 156 w 219"/>
                <a:gd name="T13" fmla="*/ 134 h 136"/>
                <a:gd name="T14" fmla="*/ 13 w 219"/>
                <a:gd name="T15" fmla="*/ 134 h 136"/>
                <a:gd name="T16" fmla="*/ 4 w 219"/>
                <a:gd name="T17" fmla="*/ 131 h 136"/>
                <a:gd name="T18" fmla="*/ 10 w 219"/>
                <a:gd name="T19" fmla="*/ 123 h 136"/>
                <a:gd name="T20" fmla="*/ 48 w 219"/>
                <a:gd name="T21" fmla="*/ 88 h 136"/>
                <a:gd name="T22" fmla="*/ 49 w 219"/>
                <a:gd name="T23" fmla="*/ 73 h 136"/>
                <a:gd name="T24" fmla="*/ 8 w 219"/>
                <a:gd name="T25" fmla="*/ 17 h 136"/>
                <a:gd name="T26" fmla="*/ 3 w 219"/>
                <a:gd name="T27" fmla="*/ 5 h 136"/>
                <a:gd name="T28" fmla="*/ 15 w 219"/>
                <a:gd name="T29" fmla="*/ 2 h 136"/>
                <a:gd name="T30" fmla="*/ 84 w 219"/>
                <a:gd name="T31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9" h="136">
                  <a:moveTo>
                    <a:pt x="84" y="2"/>
                  </a:moveTo>
                  <a:cubicBezTo>
                    <a:pt x="107" y="2"/>
                    <a:pt x="130" y="3"/>
                    <a:pt x="154" y="2"/>
                  </a:cubicBezTo>
                  <a:cubicBezTo>
                    <a:pt x="160" y="2"/>
                    <a:pt x="165" y="4"/>
                    <a:pt x="169" y="9"/>
                  </a:cubicBezTo>
                  <a:cubicBezTo>
                    <a:pt x="184" y="31"/>
                    <a:pt x="199" y="52"/>
                    <a:pt x="215" y="73"/>
                  </a:cubicBezTo>
                  <a:cubicBezTo>
                    <a:pt x="219" y="79"/>
                    <a:pt x="218" y="82"/>
                    <a:pt x="213" y="87"/>
                  </a:cubicBezTo>
                  <a:cubicBezTo>
                    <a:pt x="198" y="101"/>
                    <a:pt x="183" y="115"/>
                    <a:pt x="169" y="129"/>
                  </a:cubicBezTo>
                  <a:cubicBezTo>
                    <a:pt x="165" y="133"/>
                    <a:pt x="161" y="134"/>
                    <a:pt x="156" y="134"/>
                  </a:cubicBezTo>
                  <a:cubicBezTo>
                    <a:pt x="108" y="134"/>
                    <a:pt x="61" y="134"/>
                    <a:pt x="13" y="134"/>
                  </a:cubicBezTo>
                  <a:cubicBezTo>
                    <a:pt x="10" y="134"/>
                    <a:pt x="6" y="136"/>
                    <a:pt x="4" y="131"/>
                  </a:cubicBezTo>
                  <a:cubicBezTo>
                    <a:pt x="3" y="127"/>
                    <a:pt x="7" y="126"/>
                    <a:pt x="10" y="123"/>
                  </a:cubicBezTo>
                  <a:cubicBezTo>
                    <a:pt x="22" y="111"/>
                    <a:pt x="35" y="99"/>
                    <a:pt x="48" y="88"/>
                  </a:cubicBezTo>
                  <a:cubicBezTo>
                    <a:pt x="54" y="83"/>
                    <a:pt x="54" y="79"/>
                    <a:pt x="49" y="73"/>
                  </a:cubicBezTo>
                  <a:cubicBezTo>
                    <a:pt x="35" y="55"/>
                    <a:pt x="21" y="36"/>
                    <a:pt x="8" y="17"/>
                  </a:cubicBezTo>
                  <a:cubicBezTo>
                    <a:pt x="5" y="13"/>
                    <a:pt x="0" y="10"/>
                    <a:pt x="3" y="5"/>
                  </a:cubicBezTo>
                  <a:cubicBezTo>
                    <a:pt x="5" y="0"/>
                    <a:pt x="11" y="2"/>
                    <a:pt x="15" y="2"/>
                  </a:cubicBezTo>
                  <a:cubicBezTo>
                    <a:pt x="38" y="2"/>
                    <a:pt x="61" y="2"/>
                    <a:pt x="84" y="2"/>
                  </a:cubicBezTo>
                  <a:close/>
                </a:path>
              </a:pathLst>
            </a:custGeom>
            <a:solidFill>
              <a:srgbClr val="12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8" name="Freeform 103"/>
            <p:cNvSpPr>
              <a:spLocks/>
            </p:cNvSpPr>
            <p:nvPr/>
          </p:nvSpPr>
          <p:spPr bwMode="auto">
            <a:xfrm>
              <a:off x="3081338" y="5657850"/>
              <a:ext cx="333375" cy="254000"/>
            </a:xfrm>
            <a:custGeom>
              <a:avLst/>
              <a:gdLst>
                <a:gd name="T0" fmla="*/ 84 w 89"/>
                <a:gd name="T1" fmla="*/ 16 h 67"/>
                <a:gd name="T2" fmla="*/ 72 w 89"/>
                <a:gd name="T3" fmla="*/ 28 h 67"/>
                <a:gd name="T4" fmla="*/ 73 w 89"/>
                <a:gd name="T5" fmla="*/ 55 h 67"/>
                <a:gd name="T6" fmla="*/ 64 w 89"/>
                <a:gd name="T7" fmla="*/ 64 h 67"/>
                <a:gd name="T8" fmla="*/ 57 w 89"/>
                <a:gd name="T9" fmla="*/ 54 h 67"/>
                <a:gd name="T10" fmla="*/ 57 w 89"/>
                <a:gd name="T11" fmla="*/ 26 h 67"/>
                <a:gd name="T12" fmla="*/ 50 w 89"/>
                <a:gd name="T13" fmla="*/ 16 h 67"/>
                <a:gd name="T14" fmla="*/ 44 w 89"/>
                <a:gd name="T15" fmla="*/ 25 h 67"/>
                <a:gd name="T16" fmla="*/ 45 w 89"/>
                <a:gd name="T17" fmla="*/ 49 h 67"/>
                <a:gd name="T18" fmla="*/ 39 w 89"/>
                <a:gd name="T19" fmla="*/ 62 h 67"/>
                <a:gd name="T20" fmla="*/ 27 w 89"/>
                <a:gd name="T21" fmla="*/ 54 h 67"/>
                <a:gd name="T22" fmla="*/ 18 w 89"/>
                <a:gd name="T23" fmla="*/ 40 h 67"/>
                <a:gd name="T24" fmla="*/ 17 w 89"/>
                <a:gd name="T25" fmla="*/ 55 h 67"/>
                <a:gd name="T26" fmla="*/ 4 w 89"/>
                <a:gd name="T27" fmla="*/ 61 h 67"/>
                <a:gd name="T28" fmla="*/ 0 w 89"/>
                <a:gd name="T29" fmla="*/ 51 h 67"/>
                <a:gd name="T30" fmla="*/ 0 w 89"/>
                <a:gd name="T31" fmla="*/ 16 h 67"/>
                <a:gd name="T32" fmla="*/ 6 w 89"/>
                <a:gd name="T33" fmla="*/ 2 h 67"/>
                <a:gd name="T34" fmla="*/ 18 w 89"/>
                <a:gd name="T35" fmla="*/ 8 h 67"/>
                <a:gd name="T36" fmla="*/ 26 w 89"/>
                <a:gd name="T37" fmla="*/ 21 h 67"/>
                <a:gd name="T38" fmla="*/ 28 w 89"/>
                <a:gd name="T39" fmla="*/ 19 h 67"/>
                <a:gd name="T40" fmla="*/ 44 w 89"/>
                <a:gd name="T41" fmla="*/ 2 h 67"/>
                <a:gd name="T42" fmla="*/ 76 w 89"/>
                <a:gd name="T43" fmla="*/ 1 h 67"/>
                <a:gd name="T44" fmla="*/ 84 w 89"/>
                <a:gd name="T4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" h="67">
                  <a:moveTo>
                    <a:pt x="84" y="16"/>
                  </a:moveTo>
                  <a:cubicBezTo>
                    <a:pt x="75" y="15"/>
                    <a:pt x="71" y="19"/>
                    <a:pt x="72" y="28"/>
                  </a:cubicBezTo>
                  <a:cubicBezTo>
                    <a:pt x="73" y="37"/>
                    <a:pt x="73" y="46"/>
                    <a:pt x="73" y="55"/>
                  </a:cubicBezTo>
                  <a:cubicBezTo>
                    <a:pt x="72" y="60"/>
                    <a:pt x="71" y="64"/>
                    <a:pt x="64" y="64"/>
                  </a:cubicBezTo>
                  <a:cubicBezTo>
                    <a:pt x="59" y="64"/>
                    <a:pt x="57" y="59"/>
                    <a:pt x="57" y="54"/>
                  </a:cubicBezTo>
                  <a:cubicBezTo>
                    <a:pt x="57" y="45"/>
                    <a:pt x="57" y="35"/>
                    <a:pt x="57" y="26"/>
                  </a:cubicBezTo>
                  <a:cubicBezTo>
                    <a:pt x="57" y="21"/>
                    <a:pt x="58" y="16"/>
                    <a:pt x="50" y="16"/>
                  </a:cubicBezTo>
                  <a:cubicBezTo>
                    <a:pt x="43" y="16"/>
                    <a:pt x="44" y="21"/>
                    <a:pt x="44" y="25"/>
                  </a:cubicBezTo>
                  <a:cubicBezTo>
                    <a:pt x="44" y="33"/>
                    <a:pt x="45" y="41"/>
                    <a:pt x="45" y="49"/>
                  </a:cubicBezTo>
                  <a:cubicBezTo>
                    <a:pt x="45" y="54"/>
                    <a:pt x="46" y="60"/>
                    <a:pt x="39" y="62"/>
                  </a:cubicBezTo>
                  <a:cubicBezTo>
                    <a:pt x="33" y="63"/>
                    <a:pt x="29" y="60"/>
                    <a:pt x="27" y="54"/>
                  </a:cubicBezTo>
                  <a:cubicBezTo>
                    <a:pt x="25" y="50"/>
                    <a:pt x="22" y="46"/>
                    <a:pt x="18" y="40"/>
                  </a:cubicBezTo>
                  <a:cubicBezTo>
                    <a:pt x="18" y="47"/>
                    <a:pt x="18" y="51"/>
                    <a:pt x="17" y="55"/>
                  </a:cubicBezTo>
                  <a:cubicBezTo>
                    <a:pt x="15" y="63"/>
                    <a:pt x="12" y="67"/>
                    <a:pt x="4" y="61"/>
                  </a:cubicBezTo>
                  <a:cubicBezTo>
                    <a:pt x="0" y="59"/>
                    <a:pt x="0" y="55"/>
                    <a:pt x="0" y="51"/>
                  </a:cubicBezTo>
                  <a:cubicBezTo>
                    <a:pt x="0" y="39"/>
                    <a:pt x="0" y="27"/>
                    <a:pt x="0" y="16"/>
                  </a:cubicBezTo>
                  <a:cubicBezTo>
                    <a:pt x="0" y="10"/>
                    <a:pt x="3" y="6"/>
                    <a:pt x="6" y="2"/>
                  </a:cubicBezTo>
                  <a:cubicBezTo>
                    <a:pt x="12" y="0"/>
                    <a:pt x="15" y="3"/>
                    <a:pt x="18" y="8"/>
                  </a:cubicBezTo>
                  <a:cubicBezTo>
                    <a:pt x="20" y="13"/>
                    <a:pt x="22" y="17"/>
                    <a:pt x="26" y="21"/>
                  </a:cubicBezTo>
                  <a:cubicBezTo>
                    <a:pt x="27" y="20"/>
                    <a:pt x="28" y="20"/>
                    <a:pt x="28" y="19"/>
                  </a:cubicBezTo>
                  <a:cubicBezTo>
                    <a:pt x="29" y="9"/>
                    <a:pt x="29" y="0"/>
                    <a:pt x="44" y="2"/>
                  </a:cubicBezTo>
                  <a:cubicBezTo>
                    <a:pt x="55" y="3"/>
                    <a:pt x="66" y="2"/>
                    <a:pt x="76" y="1"/>
                  </a:cubicBezTo>
                  <a:cubicBezTo>
                    <a:pt x="87" y="1"/>
                    <a:pt x="89" y="5"/>
                    <a:pt x="84" y="16"/>
                  </a:cubicBezTo>
                  <a:close/>
                </a:path>
              </a:pathLst>
            </a:custGeom>
            <a:solidFill>
              <a:srgbClr val="87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9" name="Freeform 104"/>
            <p:cNvSpPr>
              <a:spLocks/>
            </p:cNvSpPr>
            <p:nvPr/>
          </p:nvSpPr>
          <p:spPr bwMode="auto">
            <a:xfrm>
              <a:off x="2798763" y="5638800"/>
              <a:ext cx="288925" cy="269875"/>
            </a:xfrm>
            <a:custGeom>
              <a:avLst/>
              <a:gdLst>
                <a:gd name="T0" fmla="*/ 73 w 77"/>
                <a:gd name="T1" fmla="*/ 67 h 71"/>
                <a:gd name="T2" fmla="*/ 46 w 77"/>
                <a:gd name="T3" fmla="*/ 67 h 71"/>
                <a:gd name="T4" fmla="*/ 40 w 77"/>
                <a:gd name="T5" fmla="*/ 58 h 71"/>
                <a:gd name="T6" fmla="*/ 40 w 77"/>
                <a:gd name="T7" fmla="*/ 34 h 71"/>
                <a:gd name="T8" fmla="*/ 33 w 77"/>
                <a:gd name="T9" fmla="*/ 47 h 71"/>
                <a:gd name="T10" fmla="*/ 33 w 77"/>
                <a:gd name="T11" fmla="*/ 21 h 71"/>
                <a:gd name="T12" fmla="*/ 26 w 77"/>
                <a:gd name="T13" fmla="*/ 39 h 71"/>
                <a:gd name="T14" fmla="*/ 21 w 77"/>
                <a:gd name="T15" fmla="*/ 44 h 71"/>
                <a:gd name="T16" fmla="*/ 16 w 77"/>
                <a:gd name="T17" fmla="*/ 39 h 71"/>
                <a:gd name="T18" fmla="*/ 9 w 77"/>
                <a:gd name="T19" fmla="*/ 18 h 71"/>
                <a:gd name="T20" fmla="*/ 18 w 77"/>
                <a:gd name="T21" fmla="*/ 55 h 71"/>
                <a:gd name="T22" fmla="*/ 31 w 77"/>
                <a:gd name="T23" fmla="*/ 54 h 71"/>
                <a:gd name="T24" fmla="*/ 23 w 77"/>
                <a:gd name="T25" fmla="*/ 68 h 71"/>
                <a:gd name="T26" fmla="*/ 12 w 77"/>
                <a:gd name="T27" fmla="*/ 57 h 71"/>
                <a:gd name="T28" fmla="*/ 2 w 77"/>
                <a:gd name="T29" fmla="*/ 9 h 71"/>
                <a:gd name="T30" fmla="*/ 16 w 77"/>
                <a:gd name="T31" fmla="*/ 14 h 71"/>
                <a:gd name="T32" fmla="*/ 21 w 77"/>
                <a:gd name="T33" fmla="*/ 30 h 71"/>
                <a:gd name="T34" fmla="*/ 45 w 77"/>
                <a:gd name="T35" fmla="*/ 9 h 71"/>
                <a:gd name="T36" fmla="*/ 48 w 77"/>
                <a:gd name="T37" fmla="*/ 14 h 71"/>
                <a:gd name="T38" fmla="*/ 47 w 77"/>
                <a:gd name="T39" fmla="*/ 43 h 71"/>
                <a:gd name="T40" fmla="*/ 50 w 77"/>
                <a:gd name="T41" fmla="*/ 59 h 71"/>
                <a:gd name="T42" fmla="*/ 68 w 77"/>
                <a:gd name="T43" fmla="*/ 58 h 71"/>
                <a:gd name="T44" fmla="*/ 72 w 77"/>
                <a:gd name="T45" fmla="*/ 57 h 71"/>
                <a:gd name="T46" fmla="*/ 73 w 77"/>
                <a:gd name="T47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1">
                  <a:moveTo>
                    <a:pt x="73" y="67"/>
                  </a:moveTo>
                  <a:cubicBezTo>
                    <a:pt x="64" y="71"/>
                    <a:pt x="55" y="69"/>
                    <a:pt x="46" y="67"/>
                  </a:cubicBezTo>
                  <a:cubicBezTo>
                    <a:pt x="41" y="66"/>
                    <a:pt x="40" y="62"/>
                    <a:pt x="40" y="58"/>
                  </a:cubicBezTo>
                  <a:cubicBezTo>
                    <a:pt x="40" y="50"/>
                    <a:pt x="40" y="42"/>
                    <a:pt x="40" y="34"/>
                  </a:cubicBezTo>
                  <a:cubicBezTo>
                    <a:pt x="33" y="36"/>
                    <a:pt x="38" y="45"/>
                    <a:pt x="33" y="47"/>
                  </a:cubicBezTo>
                  <a:cubicBezTo>
                    <a:pt x="27" y="38"/>
                    <a:pt x="33" y="30"/>
                    <a:pt x="33" y="21"/>
                  </a:cubicBezTo>
                  <a:cubicBezTo>
                    <a:pt x="31" y="27"/>
                    <a:pt x="29" y="33"/>
                    <a:pt x="26" y="39"/>
                  </a:cubicBezTo>
                  <a:cubicBezTo>
                    <a:pt x="25" y="41"/>
                    <a:pt x="24" y="44"/>
                    <a:pt x="21" y="44"/>
                  </a:cubicBezTo>
                  <a:cubicBezTo>
                    <a:pt x="18" y="44"/>
                    <a:pt x="17" y="41"/>
                    <a:pt x="16" y="39"/>
                  </a:cubicBezTo>
                  <a:cubicBezTo>
                    <a:pt x="14" y="32"/>
                    <a:pt x="12" y="25"/>
                    <a:pt x="9" y="18"/>
                  </a:cubicBezTo>
                  <a:cubicBezTo>
                    <a:pt x="9" y="31"/>
                    <a:pt x="15" y="43"/>
                    <a:pt x="18" y="55"/>
                  </a:cubicBezTo>
                  <a:cubicBezTo>
                    <a:pt x="21" y="64"/>
                    <a:pt x="26" y="52"/>
                    <a:pt x="31" y="54"/>
                  </a:cubicBezTo>
                  <a:cubicBezTo>
                    <a:pt x="32" y="61"/>
                    <a:pt x="31" y="67"/>
                    <a:pt x="23" y="68"/>
                  </a:cubicBezTo>
                  <a:cubicBezTo>
                    <a:pt x="15" y="70"/>
                    <a:pt x="13" y="63"/>
                    <a:pt x="12" y="57"/>
                  </a:cubicBezTo>
                  <a:cubicBezTo>
                    <a:pt x="7" y="42"/>
                    <a:pt x="0" y="26"/>
                    <a:pt x="2" y="9"/>
                  </a:cubicBezTo>
                  <a:cubicBezTo>
                    <a:pt x="9" y="3"/>
                    <a:pt x="14" y="5"/>
                    <a:pt x="16" y="14"/>
                  </a:cubicBezTo>
                  <a:cubicBezTo>
                    <a:pt x="18" y="18"/>
                    <a:pt x="19" y="23"/>
                    <a:pt x="21" y="30"/>
                  </a:cubicBezTo>
                  <a:cubicBezTo>
                    <a:pt x="27" y="19"/>
                    <a:pt x="26" y="0"/>
                    <a:pt x="45" y="9"/>
                  </a:cubicBezTo>
                  <a:cubicBezTo>
                    <a:pt x="46" y="10"/>
                    <a:pt x="47" y="12"/>
                    <a:pt x="48" y="14"/>
                  </a:cubicBezTo>
                  <a:cubicBezTo>
                    <a:pt x="49" y="23"/>
                    <a:pt x="48" y="33"/>
                    <a:pt x="47" y="43"/>
                  </a:cubicBezTo>
                  <a:cubicBezTo>
                    <a:pt x="47" y="49"/>
                    <a:pt x="44" y="56"/>
                    <a:pt x="50" y="59"/>
                  </a:cubicBezTo>
                  <a:cubicBezTo>
                    <a:pt x="56" y="63"/>
                    <a:pt x="62" y="61"/>
                    <a:pt x="68" y="58"/>
                  </a:cubicBezTo>
                  <a:cubicBezTo>
                    <a:pt x="70" y="57"/>
                    <a:pt x="71" y="57"/>
                    <a:pt x="72" y="57"/>
                  </a:cubicBezTo>
                  <a:cubicBezTo>
                    <a:pt x="77" y="60"/>
                    <a:pt x="76" y="63"/>
                    <a:pt x="73" y="67"/>
                  </a:cubicBezTo>
                  <a:close/>
                </a:path>
              </a:pathLst>
            </a:custGeom>
            <a:solidFill>
              <a:srgbClr val="922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0" name="Freeform 105"/>
            <p:cNvSpPr>
              <a:spLocks/>
            </p:cNvSpPr>
            <p:nvPr/>
          </p:nvSpPr>
          <p:spPr bwMode="auto">
            <a:xfrm>
              <a:off x="2982913" y="5662613"/>
              <a:ext cx="120650" cy="230187"/>
            </a:xfrm>
            <a:custGeom>
              <a:avLst/>
              <a:gdLst>
                <a:gd name="T0" fmla="*/ 24 w 32"/>
                <a:gd name="T1" fmla="*/ 61 h 61"/>
                <a:gd name="T2" fmla="*/ 23 w 32"/>
                <a:gd name="T3" fmla="*/ 51 h 61"/>
                <a:gd name="T4" fmla="*/ 22 w 32"/>
                <a:gd name="T5" fmla="*/ 49 h 61"/>
                <a:gd name="T6" fmla="*/ 22 w 32"/>
                <a:gd name="T7" fmla="*/ 48 h 61"/>
                <a:gd name="T8" fmla="*/ 17 w 32"/>
                <a:gd name="T9" fmla="*/ 42 h 61"/>
                <a:gd name="T10" fmla="*/ 20 w 32"/>
                <a:gd name="T11" fmla="*/ 50 h 61"/>
                <a:gd name="T12" fmla="*/ 15 w 32"/>
                <a:gd name="T13" fmla="*/ 52 h 61"/>
                <a:gd name="T14" fmla="*/ 2 w 32"/>
                <a:gd name="T15" fmla="*/ 44 h 61"/>
                <a:gd name="T16" fmla="*/ 11 w 32"/>
                <a:gd name="T17" fmla="*/ 33 h 61"/>
                <a:gd name="T18" fmla="*/ 17 w 32"/>
                <a:gd name="T19" fmla="*/ 32 h 61"/>
                <a:gd name="T20" fmla="*/ 23 w 32"/>
                <a:gd name="T21" fmla="*/ 27 h 61"/>
                <a:gd name="T22" fmla="*/ 21 w 32"/>
                <a:gd name="T23" fmla="*/ 15 h 61"/>
                <a:gd name="T24" fmla="*/ 19 w 32"/>
                <a:gd name="T25" fmla="*/ 1 h 61"/>
                <a:gd name="T26" fmla="*/ 32 w 32"/>
                <a:gd name="T27" fmla="*/ 1 h 61"/>
                <a:gd name="T28" fmla="*/ 30 w 32"/>
                <a:gd name="T29" fmla="*/ 60 h 61"/>
                <a:gd name="T30" fmla="*/ 24 w 32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61">
                  <a:moveTo>
                    <a:pt x="24" y="61"/>
                  </a:moveTo>
                  <a:cubicBezTo>
                    <a:pt x="24" y="57"/>
                    <a:pt x="26" y="54"/>
                    <a:pt x="23" y="51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5" y="43"/>
                    <a:pt x="21" y="42"/>
                    <a:pt x="17" y="42"/>
                  </a:cubicBezTo>
                  <a:cubicBezTo>
                    <a:pt x="17" y="45"/>
                    <a:pt x="27" y="45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9" y="52"/>
                    <a:pt x="3" y="51"/>
                    <a:pt x="2" y="44"/>
                  </a:cubicBezTo>
                  <a:cubicBezTo>
                    <a:pt x="0" y="37"/>
                    <a:pt x="6" y="35"/>
                    <a:pt x="11" y="33"/>
                  </a:cubicBezTo>
                  <a:cubicBezTo>
                    <a:pt x="13" y="33"/>
                    <a:pt x="15" y="32"/>
                    <a:pt x="17" y="32"/>
                  </a:cubicBezTo>
                  <a:cubicBezTo>
                    <a:pt x="20" y="31"/>
                    <a:pt x="22" y="29"/>
                    <a:pt x="23" y="27"/>
                  </a:cubicBezTo>
                  <a:cubicBezTo>
                    <a:pt x="24" y="23"/>
                    <a:pt x="23" y="19"/>
                    <a:pt x="21" y="15"/>
                  </a:cubicBezTo>
                  <a:cubicBezTo>
                    <a:pt x="21" y="11"/>
                    <a:pt x="20" y="6"/>
                    <a:pt x="19" y="1"/>
                  </a:cubicBezTo>
                  <a:cubicBezTo>
                    <a:pt x="24" y="0"/>
                    <a:pt x="28" y="4"/>
                    <a:pt x="32" y="1"/>
                  </a:cubicBezTo>
                  <a:cubicBezTo>
                    <a:pt x="27" y="21"/>
                    <a:pt x="30" y="40"/>
                    <a:pt x="30" y="60"/>
                  </a:cubicBezTo>
                  <a:cubicBezTo>
                    <a:pt x="28" y="60"/>
                    <a:pt x="26" y="61"/>
                    <a:pt x="24" y="61"/>
                  </a:cubicBezTo>
                  <a:close/>
                </a:path>
              </a:pathLst>
            </a:custGeom>
            <a:solidFill>
              <a:srgbClr val="C73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1" name="Freeform 106"/>
            <p:cNvSpPr>
              <a:spLocks/>
            </p:cNvSpPr>
            <p:nvPr/>
          </p:nvSpPr>
          <p:spPr bwMode="auto">
            <a:xfrm>
              <a:off x="2967038" y="5654675"/>
              <a:ext cx="114300" cy="136525"/>
            </a:xfrm>
            <a:custGeom>
              <a:avLst/>
              <a:gdLst>
                <a:gd name="T0" fmla="*/ 28 w 30"/>
                <a:gd name="T1" fmla="*/ 29 h 36"/>
                <a:gd name="T2" fmla="*/ 26 w 30"/>
                <a:gd name="T3" fmla="*/ 36 h 36"/>
                <a:gd name="T4" fmla="*/ 16 w 30"/>
                <a:gd name="T5" fmla="*/ 33 h 36"/>
                <a:gd name="T6" fmla="*/ 5 w 30"/>
                <a:gd name="T7" fmla="*/ 24 h 36"/>
                <a:gd name="T8" fmla="*/ 15 w 30"/>
                <a:gd name="T9" fmla="*/ 11 h 36"/>
                <a:gd name="T10" fmla="*/ 0 w 30"/>
                <a:gd name="T11" fmla="*/ 11 h 36"/>
                <a:gd name="T12" fmla="*/ 0 w 30"/>
                <a:gd name="T13" fmla="*/ 5 h 36"/>
                <a:gd name="T14" fmla="*/ 23 w 30"/>
                <a:gd name="T15" fmla="*/ 3 h 36"/>
                <a:gd name="T16" fmla="*/ 26 w 30"/>
                <a:gd name="T17" fmla="*/ 17 h 36"/>
                <a:gd name="T18" fmla="*/ 18 w 30"/>
                <a:gd name="T19" fmla="*/ 22 h 36"/>
                <a:gd name="T20" fmla="*/ 28 w 30"/>
                <a:gd name="T21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6">
                  <a:moveTo>
                    <a:pt x="28" y="29"/>
                  </a:moveTo>
                  <a:cubicBezTo>
                    <a:pt x="28" y="32"/>
                    <a:pt x="30" y="35"/>
                    <a:pt x="26" y="36"/>
                  </a:cubicBezTo>
                  <a:cubicBezTo>
                    <a:pt x="23" y="33"/>
                    <a:pt x="20" y="33"/>
                    <a:pt x="16" y="33"/>
                  </a:cubicBezTo>
                  <a:cubicBezTo>
                    <a:pt x="11" y="32"/>
                    <a:pt x="5" y="31"/>
                    <a:pt x="5" y="24"/>
                  </a:cubicBezTo>
                  <a:cubicBezTo>
                    <a:pt x="4" y="16"/>
                    <a:pt x="8" y="12"/>
                    <a:pt x="15" y="11"/>
                  </a:cubicBezTo>
                  <a:cubicBezTo>
                    <a:pt x="10" y="8"/>
                    <a:pt x="5" y="11"/>
                    <a:pt x="0" y="11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7" y="0"/>
                    <a:pt x="16" y="4"/>
                    <a:pt x="23" y="3"/>
                  </a:cubicBezTo>
                  <a:cubicBezTo>
                    <a:pt x="30" y="7"/>
                    <a:pt x="30" y="11"/>
                    <a:pt x="26" y="17"/>
                  </a:cubicBezTo>
                  <a:cubicBezTo>
                    <a:pt x="24" y="20"/>
                    <a:pt x="20" y="19"/>
                    <a:pt x="18" y="22"/>
                  </a:cubicBezTo>
                  <a:cubicBezTo>
                    <a:pt x="21" y="25"/>
                    <a:pt x="27" y="24"/>
                    <a:pt x="28" y="29"/>
                  </a:cubicBezTo>
                  <a:close/>
                </a:path>
              </a:pathLst>
            </a:custGeom>
            <a:solidFill>
              <a:srgbClr val="7F1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2" name="Freeform 107"/>
            <p:cNvSpPr>
              <a:spLocks/>
            </p:cNvSpPr>
            <p:nvPr/>
          </p:nvSpPr>
          <p:spPr bwMode="auto">
            <a:xfrm>
              <a:off x="2809876" y="5676900"/>
              <a:ext cx="131763" cy="212725"/>
            </a:xfrm>
            <a:custGeom>
              <a:avLst/>
              <a:gdLst>
                <a:gd name="T0" fmla="*/ 28 w 35"/>
                <a:gd name="T1" fmla="*/ 44 h 56"/>
                <a:gd name="T2" fmla="*/ 24 w 35"/>
                <a:gd name="T3" fmla="*/ 50 h 56"/>
                <a:gd name="T4" fmla="*/ 12 w 35"/>
                <a:gd name="T5" fmla="*/ 48 h 56"/>
                <a:gd name="T6" fmla="*/ 3 w 35"/>
                <a:gd name="T7" fmla="*/ 13 h 56"/>
                <a:gd name="T8" fmla="*/ 5 w 35"/>
                <a:gd name="T9" fmla="*/ 1 h 56"/>
                <a:gd name="T10" fmla="*/ 11 w 35"/>
                <a:gd name="T11" fmla="*/ 10 h 56"/>
                <a:gd name="T12" fmla="*/ 17 w 35"/>
                <a:gd name="T13" fmla="*/ 34 h 56"/>
                <a:gd name="T14" fmla="*/ 26 w 35"/>
                <a:gd name="T15" fmla="*/ 10 h 56"/>
                <a:gd name="T16" fmla="*/ 31 w 35"/>
                <a:gd name="T17" fmla="*/ 3 h 56"/>
                <a:gd name="T18" fmla="*/ 33 w 35"/>
                <a:gd name="T19" fmla="*/ 11 h 56"/>
                <a:gd name="T20" fmla="*/ 30 w 35"/>
                <a:gd name="T21" fmla="*/ 37 h 56"/>
                <a:gd name="T22" fmla="*/ 28 w 35"/>
                <a:gd name="T2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56">
                  <a:moveTo>
                    <a:pt x="28" y="44"/>
                  </a:moveTo>
                  <a:cubicBezTo>
                    <a:pt x="26" y="46"/>
                    <a:pt x="25" y="48"/>
                    <a:pt x="24" y="50"/>
                  </a:cubicBezTo>
                  <a:cubicBezTo>
                    <a:pt x="19" y="56"/>
                    <a:pt x="15" y="56"/>
                    <a:pt x="12" y="48"/>
                  </a:cubicBezTo>
                  <a:cubicBezTo>
                    <a:pt x="9" y="36"/>
                    <a:pt x="6" y="24"/>
                    <a:pt x="3" y="13"/>
                  </a:cubicBezTo>
                  <a:cubicBezTo>
                    <a:pt x="2" y="9"/>
                    <a:pt x="0" y="2"/>
                    <a:pt x="5" y="1"/>
                  </a:cubicBezTo>
                  <a:cubicBezTo>
                    <a:pt x="11" y="0"/>
                    <a:pt x="10" y="6"/>
                    <a:pt x="11" y="10"/>
                  </a:cubicBezTo>
                  <a:cubicBezTo>
                    <a:pt x="13" y="17"/>
                    <a:pt x="15" y="25"/>
                    <a:pt x="17" y="34"/>
                  </a:cubicBezTo>
                  <a:cubicBezTo>
                    <a:pt x="23" y="25"/>
                    <a:pt x="24" y="18"/>
                    <a:pt x="26" y="10"/>
                  </a:cubicBezTo>
                  <a:cubicBezTo>
                    <a:pt x="26" y="7"/>
                    <a:pt x="26" y="2"/>
                    <a:pt x="31" y="3"/>
                  </a:cubicBezTo>
                  <a:cubicBezTo>
                    <a:pt x="35" y="4"/>
                    <a:pt x="34" y="8"/>
                    <a:pt x="33" y="11"/>
                  </a:cubicBezTo>
                  <a:cubicBezTo>
                    <a:pt x="32" y="20"/>
                    <a:pt x="29" y="28"/>
                    <a:pt x="30" y="37"/>
                  </a:cubicBezTo>
                  <a:cubicBezTo>
                    <a:pt x="27" y="39"/>
                    <a:pt x="28" y="42"/>
                    <a:pt x="28" y="44"/>
                  </a:cubicBezTo>
                  <a:close/>
                </a:path>
              </a:pathLst>
            </a:custGeom>
            <a:solidFill>
              <a:srgbClr val="29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3" name="Freeform 108"/>
            <p:cNvSpPr>
              <a:spLocks/>
            </p:cNvSpPr>
            <p:nvPr/>
          </p:nvSpPr>
          <p:spPr bwMode="auto">
            <a:xfrm>
              <a:off x="2741613" y="5160963"/>
              <a:ext cx="730250" cy="265112"/>
            </a:xfrm>
            <a:custGeom>
              <a:avLst/>
              <a:gdLst>
                <a:gd name="T0" fmla="*/ 134 w 194"/>
                <a:gd name="T1" fmla="*/ 53 h 70"/>
                <a:gd name="T2" fmla="*/ 124 w 194"/>
                <a:gd name="T3" fmla="*/ 45 h 70"/>
                <a:gd name="T4" fmla="*/ 148 w 194"/>
                <a:gd name="T5" fmla="*/ 41 h 70"/>
                <a:gd name="T6" fmla="*/ 159 w 194"/>
                <a:gd name="T7" fmla="*/ 40 h 70"/>
                <a:gd name="T8" fmla="*/ 158 w 194"/>
                <a:gd name="T9" fmla="*/ 37 h 70"/>
                <a:gd name="T10" fmla="*/ 149 w 194"/>
                <a:gd name="T11" fmla="*/ 34 h 70"/>
                <a:gd name="T12" fmla="*/ 45 w 194"/>
                <a:gd name="T13" fmla="*/ 34 h 70"/>
                <a:gd name="T14" fmla="*/ 41 w 194"/>
                <a:gd name="T15" fmla="*/ 38 h 70"/>
                <a:gd name="T16" fmla="*/ 67 w 194"/>
                <a:gd name="T17" fmla="*/ 42 h 70"/>
                <a:gd name="T18" fmla="*/ 82 w 194"/>
                <a:gd name="T19" fmla="*/ 45 h 70"/>
                <a:gd name="T20" fmla="*/ 75 w 194"/>
                <a:gd name="T21" fmla="*/ 50 h 70"/>
                <a:gd name="T22" fmla="*/ 54 w 194"/>
                <a:gd name="T23" fmla="*/ 55 h 70"/>
                <a:gd name="T24" fmla="*/ 62 w 194"/>
                <a:gd name="T25" fmla="*/ 62 h 70"/>
                <a:gd name="T26" fmla="*/ 44 w 194"/>
                <a:gd name="T27" fmla="*/ 63 h 70"/>
                <a:gd name="T28" fmla="*/ 0 w 194"/>
                <a:gd name="T29" fmla="*/ 3 h 70"/>
                <a:gd name="T30" fmla="*/ 25 w 194"/>
                <a:gd name="T31" fmla="*/ 0 h 70"/>
                <a:gd name="T32" fmla="*/ 131 w 194"/>
                <a:gd name="T33" fmla="*/ 0 h 70"/>
                <a:gd name="T34" fmla="*/ 154 w 194"/>
                <a:gd name="T35" fmla="*/ 11 h 70"/>
                <a:gd name="T36" fmla="*/ 194 w 194"/>
                <a:gd name="T37" fmla="*/ 66 h 70"/>
                <a:gd name="T38" fmla="*/ 157 w 194"/>
                <a:gd name="T39" fmla="*/ 66 h 70"/>
                <a:gd name="T40" fmla="*/ 175 w 194"/>
                <a:gd name="T41" fmla="*/ 60 h 70"/>
                <a:gd name="T42" fmla="*/ 169 w 194"/>
                <a:gd name="T43" fmla="*/ 54 h 70"/>
                <a:gd name="T44" fmla="*/ 135 w 194"/>
                <a:gd name="T45" fmla="*/ 52 h 70"/>
                <a:gd name="T46" fmla="*/ 134 w 194"/>
                <a:gd name="T47" fmla="*/ 5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4" h="70">
                  <a:moveTo>
                    <a:pt x="134" y="53"/>
                  </a:moveTo>
                  <a:cubicBezTo>
                    <a:pt x="131" y="50"/>
                    <a:pt x="127" y="48"/>
                    <a:pt x="124" y="45"/>
                  </a:cubicBezTo>
                  <a:cubicBezTo>
                    <a:pt x="132" y="40"/>
                    <a:pt x="140" y="40"/>
                    <a:pt x="148" y="41"/>
                  </a:cubicBezTo>
                  <a:cubicBezTo>
                    <a:pt x="152" y="41"/>
                    <a:pt x="156" y="44"/>
                    <a:pt x="159" y="40"/>
                  </a:cubicBezTo>
                  <a:cubicBezTo>
                    <a:pt x="158" y="39"/>
                    <a:pt x="158" y="38"/>
                    <a:pt x="158" y="37"/>
                  </a:cubicBezTo>
                  <a:cubicBezTo>
                    <a:pt x="155" y="33"/>
                    <a:pt x="152" y="34"/>
                    <a:pt x="149" y="34"/>
                  </a:cubicBezTo>
                  <a:cubicBezTo>
                    <a:pt x="114" y="34"/>
                    <a:pt x="80" y="34"/>
                    <a:pt x="45" y="34"/>
                  </a:cubicBezTo>
                  <a:cubicBezTo>
                    <a:pt x="43" y="34"/>
                    <a:pt x="37" y="31"/>
                    <a:pt x="41" y="38"/>
                  </a:cubicBezTo>
                  <a:cubicBezTo>
                    <a:pt x="49" y="43"/>
                    <a:pt x="58" y="40"/>
                    <a:pt x="67" y="42"/>
                  </a:cubicBezTo>
                  <a:cubicBezTo>
                    <a:pt x="72" y="42"/>
                    <a:pt x="78" y="41"/>
                    <a:pt x="82" y="45"/>
                  </a:cubicBezTo>
                  <a:cubicBezTo>
                    <a:pt x="79" y="47"/>
                    <a:pt x="77" y="48"/>
                    <a:pt x="75" y="50"/>
                  </a:cubicBezTo>
                  <a:cubicBezTo>
                    <a:pt x="68" y="53"/>
                    <a:pt x="60" y="51"/>
                    <a:pt x="54" y="55"/>
                  </a:cubicBezTo>
                  <a:cubicBezTo>
                    <a:pt x="54" y="60"/>
                    <a:pt x="61" y="58"/>
                    <a:pt x="62" y="62"/>
                  </a:cubicBezTo>
                  <a:cubicBezTo>
                    <a:pt x="57" y="70"/>
                    <a:pt x="49" y="69"/>
                    <a:pt x="44" y="63"/>
                  </a:cubicBezTo>
                  <a:cubicBezTo>
                    <a:pt x="29" y="44"/>
                    <a:pt x="15" y="24"/>
                    <a:pt x="0" y="3"/>
                  </a:cubicBezTo>
                  <a:cubicBezTo>
                    <a:pt x="9" y="1"/>
                    <a:pt x="17" y="0"/>
                    <a:pt x="25" y="0"/>
                  </a:cubicBezTo>
                  <a:cubicBezTo>
                    <a:pt x="60" y="0"/>
                    <a:pt x="96" y="0"/>
                    <a:pt x="131" y="0"/>
                  </a:cubicBezTo>
                  <a:cubicBezTo>
                    <a:pt x="141" y="0"/>
                    <a:pt x="148" y="2"/>
                    <a:pt x="154" y="11"/>
                  </a:cubicBezTo>
                  <a:cubicBezTo>
                    <a:pt x="166" y="30"/>
                    <a:pt x="180" y="47"/>
                    <a:pt x="194" y="66"/>
                  </a:cubicBezTo>
                  <a:cubicBezTo>
                    <a:pt x="182" y="66"/>
                    <a:pt x="170" y="66"/>
                    <a:pt x="157" y="66"/>
                  </a:cubicBezTo>
                  <a:cubicBezTo>
                    <a:pt x="161" y="57"/>
                    <a:pt x="170" y="64"/>
                    <a:pt x="175" y="60"/>
                  </a:cubicBezTo>
                  <a:cubicBezTo>
                    <a:pt x="175" y="56"/>
                    <a:pt x="172" y="55"/>
                    <a:pt x="169" y="54"/>
                  </a:cubicBezTo>
                  <a:cubicBezTo>
                    <a:pt x="158" y="52"/>
                    <a:pt x="147" y="54"/>
                    <a:pt x="135" y="52"/>
                  </a:cubicBezTo>
                  <a:cubicBezTo>
                    <a:pt x="135" y="53"/>
                    <a:pt x="134" y="53"/>
                    <a:pt x="134" y="53"/>
                  </a:cubicBezTo>
                  <a:close/>
                </a:path>
              </a:pathLst>
            </a:custGeom>
            <a:solidFill>
              <a:srgbClr val="666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4" name="Freeform 109"/>
            <p:cNvSpPr>
              <a:spLocks/>
            </p:cNvSpPr>
            <p:nvPr/>
          </p:nvSpPr>
          <p:spPr bwMode="auto">
            <a:xfrm>
              <a:off x="2949576" y="5464175"/>
              <a:ext cx="398463" cy="160337"/>
            </a:xfrm>
            <a:custGeom>
              <a:avLst/>
              <a:gdLst>
                <a:gd name="T0" fmla="*/ 93 w 106"/>
                <a:gd name="T1" fmla="*/ 1 h 42"/>
                <a:gd name="T2" fmla="*/ 104 w 106"/>
                <a:gd name="T3" fmla="*/ 27 h 42"/>
                <a:gd name="T4" fmla="*/ 79 w 106"/>
                <a:gd name="T5" fmla="*/ 41 h 42"/>
                <a:gd name="T6" fmla="*/ 11 w 106"/>
                <a:gd name="T7" fmla="*/ 41 h 42"/>
                <a:gd name="T8" fmla="*/ 0 w 106"/>
                <a:gd name="T9" fmla="*/ 34 h 42"/>
                <a:gd name="T10" fmla="*/ 11 w 106"/>
                <a:gd name="T11" fmla="*/ 27 h 42"/>
                <a:gd name="T12" fmla="*/ 55 w 106"/>
                <a:gd name="T13" fmla="*/ 27 h 42"/>
                <a:gd name="T14" fmla="*/ 60 w 106"/>
                <a:gd name="T15" fmla="*/ 25 h 42"/>
                <a:gd name="T16" fmla="*/ 66 w 106"/>
                <a:gd name="T17" fmla="*/ 24 h 42"/>
                <a:gd name="T18" fmla="*/ 71 w 106"/>
                <a:gd name="T19" fmla="*/ 15 h 42"/>
                <a:gd name="T20" fmla="*/ 74 w 106"/>
                <a:gd name="T21" fmla="*/ 0 h 42"/>
                <a:gd name="T22" fmla="*/ 82 w 106"/>
                <a:gd name="T23" fmla="*/ 14 h 42"/>
                <a:gd name="T24" fmla="*/ 93 w 106"/>
                <a:gd name="T25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42">
                  <a:moveTo>
                    <a:pt x="93" y="1"/>
                  </a:moveTo>
                  <a:cubicBezTo>
                    <a:pt x="103" y="7"/>
                    <a:pt x="106" y="18"/>
                    <a:pt x="104" y="27"/>
                  </a:cubicBezTo>
                  <a:cubicBezTo>
                    <a:pt x="101" y="38"/>
                    <a:pt x="91" y="42"/>
                    <a:pt x="79" y="41"/>
                  </a:cubicBezTo>
                  <a:cubicBezTo>
                    <a:pt x="56" y="40"/>
                    <a:pt x="34" y="41"/>
                    <a:pt x="11" y="41"/>
                  </a:cubicBezTo>
                  <a:cubicBezTo>
                    <a:pt x="5" y="41"/>
                    <a:pt x="0" y="42"/>
                    <a:pt x="0" y="34"/>
                  </a:cubicBezTo>
                  <a:cubicBezTo>
                    <a:pt x="0" y="26"/>
                    <a:pt x="6" y="27"/>
                    <a:pt x="11" y="27"/>
                  </a:cubicBezTo>
                  <a:cubicBezTo>
                    <a:pt x="26" y="27"/>
                    <a:pt x="40" y="27"/>
                    <a:pt x="55" y="27"/>
                  </a:cubicBezTo>
                  <a:cubicBezTo>
                    <a:pt x="57" y="27"/>
                    <a:pt x="59" y="28"/>
                    <a:pt x="60" y="25"/>
                  </a:cubicBezTo>
                  <a:cubicBezTo>
                    <a:pt x="62" y="23"/>
                    <a:pt x="64" y="24"/>
                    <a:pt x="66" y="24"/>
                  </a:cubicBezTo>
                  <a:cubicBezTo>
                    <a:pt x="72" y="23"/>
                    <a:pt x="70" y="18"/>
                    <a:pt x="71" y="15"/>
                  </a:cubicBezTo>
                  <a:cubicBezTo>
                    <a:pt x="72" y="10"/>
                    <a:pt x="70" y="5"/>
                    <a:pt x="74" y="0"/>
                  </a:cubicBezTo>
                  <a:cubicBezTo>
                    <a:pt x="82" y="1"/>
                    <a:pt x="77" y="11"/>
                    <a:pt x="82" y="14"/>
                  </a:cubicBezTo>
                  <a:cubicBezTo>
                    <a:pt x="89" y="12"/>
                    <a:pt x="85" y="2"/>
                    <a:pt x="93" y="1"/>
                  </a:cubicBezTo>
                  <a:close/>
                </a:path>
              </a:pathLst>
            </a:custGeom>
            <a:solidFill>
              <a:srgbClr val="353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5" name="Freeform 110"/>
            <p:cNvSpPr>
              <a:spLocks/>
            </p:cNvSpPr>
            <p:nvPr/>
          </p:nvSpPr>
          <p:spPr bwMode="auto">
            <a:xfrm>
              <a:off x="2960688" y="5461000"/>
              <a:ext cx="214313" cy="87312"/>
            </a:xfrm>
            <a:custGeom>
              <a:avLst/>
              <a:gdLst>
                <a:gd name="T0" fmla="*/ 5 w 57"/>
                <a:gd name="T1" fmla="*/ 23 h 23"/>
                <a:gd name="T2" fmla="*/ 5 w 57"/>
                <a:gd name="T3" fmla="*/ 0 h 23"/>
                <a:gd name="T4" fmla="*/ 49 w 57"/>
                <a:gd name="T5" fmla="*/ 2 h 23"/>
                <a:gd name="T6" fmla="*/ 53 w 57"/>
                <a:gd name="T7" fmla="*/ 4 h 23"/>
                <a:gd name="T8" fmla="*/ 53 w 57"/>
                <a:gd name="T9" fmla="*/ 8 h 23"/>
                <a:gd name="T10" fmla="*/ 49 w 57"/>
                <a:gd name="T11" fmla="*/ 22 h 23"/>
                <a:gd name="T12" fmla="*/ 5 w 5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3">
                  <a:moveTo>
                    <a:pt x="5" y="23"/>
                  </a:moveTo>
                  <a:cubicBezTo>
                    <a:pt x="0" y="15"/>
                    <a:pt x="0" y="7"/>
                    <a:pt x="5" y="0"/>
                  </a:cubicBezTo>
                  <a:cubicBezTo>
                    <a:pt x="20" y="5"/>
                    <a:pt x="35" y="3"/>
                    <a:pt x="49" y="2"/>
                  </a:cubicBezTo>
                  <a:cubicBezTo>
                    <a:pt x="51" y="2"/>
                    <a:pt x="52" y="3"/>
                    <a:pt x="53" y="4"/>
                  </a:cubicBezTo>
                  <a:cubicBezTo>
                    <a:pt x="53" y="5"/>
                    <a:pt x="53" y="6"/>
                    <a:pt x="53" y="8"/>
                  </a:cubicBezTo>
                  <a:cubicBezTo>
                    <a:pt x="51" y="12"/>
                    <a:pt x="57" y="19"/>
                    <a:pt x="49" y="22"/>
                  </a:cubicBezTo>
                  <a:cubicBezTo>
                    <a:pt x="34" y="23"/>
                    <a:pt x="19" y="21"/>
                    <a:pt x="5" y="23"/>
                  </a:cubicBezTo>
                  <a:close/>
                </a:path>
              </a:pathLst>
            </a:custGeom>
            <a:solidFill>
              <a:srgbClr val="5B6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6" name="Freeform 111"/>
            <p:cNvSpPr>
              <a:spLocks/>
            </p:cNvSpPr>
            <p:nvPr/>
          </p:nvSpPr>
          <p:spPr bwMode="auto">
            <a:xfrm>
              <a:off x="3013076" y="5351463"/>
              <a:ext cx="233363" cy="68262"/>
            </a:xfrm>
            <a:custGeom>
              <a:avLst/>
              <a:gdLst>
                <a:gd name="T0" fmla="*/ 0 w 62"/>
                <a:gd name="T1" fmla="*/ 11 h 18"/>
                <a:gd name="T2" fmla="*/ 14 w 62"/>
                <a:gd name="T3" fmla="*/ 2 h 18"/>
                <a:gd name="T4" fmla="*/ 47 w 62"/>
                <a:gd name="T5" fmla="*/ 0 h 18"/>
                <a:gd name="T6" fmla="*/ 62 w 62"/>
                <a:gd name="T7" fmla="*/ 11 h 18"/>
                <a:gd name="T8" fmla="*/ 42 w 62"/>
                <a:gd name="T9" fmla="*/ 18 h 18"/>
                <a:gd name="T10" fmla="*/ 37 w 62"/>
                <a:gd name="T11" fmla="*/ 18 h 18"/>
                <a:gd name="T12" fmla="*/ 20 w 62"/>
                <a:gd name="T13" fmla="*/ 17 h 18"/>
                <a:gd name="T14" fmla="*/ 0 w 62"/>
                <a:gd name="T1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8">
                  <a:moveTo>
                    <a:pt x="0" y="11"/>
                  </a:moveTo>
                  <a:cubicBezTo>
                    <a:pt x="3" y="6"/>
                    <a:pt x="9" y="5"/>
                    <a:pt x="14" y="2"/>
                  </a:cubicBezTo>
                  <a:cubicBezTo>
                    <a:pt x="25" y="1"/>
                    <a:pt x="36" y="2"/>
                    <a:pt x="47" y="0"/>
                  </a:cubicBezTo>
                  <a:cubicBezTo>
                    <a:pt x="52" y="3"/>
                    <a:pt x="58" y="6"/>
                    <a:pt x="62" y="11"/>
                  </a:cubicBezTo>
                  <a:cubicBezTo>
                    <a:pt x="57" y="18"/>
                    <a:pt x="48" y="15"/>
                    <a:pt x="42" y="18"/>
                  </a:cubicBezTo>
                  <a:cubicBezTo>
                    <a:pt x="40" y="18"/>
                    <a:pt x="38" y="18"/>
                    <a:pt x="37" y="18"/>
                  </a:cubicBezTo>
                  <a:cubicBezTo>
                    <a:pt x="31" y="15"/>
                    <a:pt x="26" y="17"/>
                    <a:pt x="20" y="17"/>
                  </a:cubicBezTo>
                  <a:cubicBezTo>
                    <a:pt x="13" y="17"/>
                    <a:pt x="5" y="18"/>
                    <a:pt x="0" y="11"/>
                  </a:cubicBezTo>
                  <a:close/>
                </a:path>
              </a:pathLst>
            </a:custGeom>
            <a:solidFill>
              <a:srgbClr val="63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7" name="Freeform 112"/>
            <p:cNvSpPr>
              <a:spLocks/>
            </p:cNvSpPr>
            <p:nvPr/>
          </p:nvSpPr>
          <p:spPr bwMode="auto">
            <a:xfrm>
              <a:off x="2884488" y="5297488"/>
              <a:ext cx="482600" cy="34925"/>
            </a:xfrm>
            <a:custGeom>
              <a:avLst/>
              <a:gdLst>
                <a:gd name="T0" fmla="*/ 122 w 128"/>
                <a:gd name="T1" fmla="*/ 4 h 9"/>
                <a:gd name="T2" fmla="*/ 127 w 128"/>
                <a:gd name="T3" fmla="*/ 5 h 9"/>
                <a:gd name="T4" fmla="*/ 122 w 128"/>
                <a:gd name="T5" fmla="*/ 8 h 9"/>
                <a:gd name="T6" fmla="*/ 86 w 128"/>
                <a:gd name="T7" fmla="*/ 9 h 9"/>
                <a:gd name="T8" fmla="*/ 44 w 128"/>
                <a:gd name="T9" fmla="*/ 9 h 9"/>
                <a:gd name="T10" fmla="*/ 11 w 128"/>
                <a:gd name="T11" fmla="*/ 8 h 9"/>
                <a:gd name="T12" fmla="*/ 1 w 128"/>
                <a:gd name="T13" fmla="*/ 4 h 9"/>
                <a:gd name="T14" fmla="*/ 2 w 128"/>
                <a:gd name="T15" fmla="*/ 1 h 9"/>
                <a:gd name="T16" fmla="*/ 6 w 128"/>
                <a:gd name="T17" fmla="*/ 1 h 9"/>
                <a:gd name="T18" fmla="*/ 106 w 128"/>
                <a:gd name="T19" fmla="*/ 1 h 9"/>
                <a:gd name="T20" fmla="*/ 122 w 128"/>
                <a:gd name="T2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9">
                  <a:moveTo>
                    <a:pt x="122" y="4"/>
                  </a:moveTo>
                  <a:cubicBezTo>
                    <a:pt x="124" y="4"/>
                    <a:pt x="127" y="3"/>
                    <a:pt x="127" y="5"/>
                  </a:cubicBezTo>
                  <a:cubicBezTo>
                    <a:pt x="128" y="9"/>
                    <a:pt x="124" y="8"/>
                    <a:pt x="122" y="8"/>
                  </a:cubicBezTo>
                  <a:cubicBezTo>
                    <a:pt x="110" y="8"/>
                    <a:pt x="98" y="7"/>
                    <a:pt x="86" y="9"/>
                  </a:cubicBezTo>
                  <a:cubicBezTo>
                    <a:pt x="72" y="6"/>
                    <a:pt x="58" y="7"/>
                    <a:pt x="44" y="9"/>
                  </a:cubicBezTo>
                  <a:cubicBezTo>
                    <a:pt x="33" y="9"/>
                    <a:pt x="22" y="8"/>
                    <a:pt x="11" y="8"/>
                  </a:cubicBezTo>
                  <a:cubicBezTo>
                    <a:pt x="6" y="8"/>
                    <a:pt x="3" y="8"/>
                    <a:pt x="1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40" y="1"/>
                    <a:pt x="73" y="1"/>
                    <a:pt x="106" y="1"/>
                  </a:cubicBezTo>
                  <a:cubicBezTo>
                    <a:pt x="111" y="1"/>
                    <a:pt x="117" y="0"/>
                    <a:pt x="122" y="4"/>
                  </a:cubicBezTo>
                  <a:close/>
                </a:path>
              </a:pathLst>
            </a:custGeom>
            <a:solidFill>
              <a:srgbClr val="BCB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8" name="Freeform 113"/>
            <p:cNvSpPr>
              <a:spLocks/>
            </p:cNvSpPr>
            <p:nvPr/>
          </p:nvSpPr>
          <p:spPr bwMode="auto">
            <a:xfrm>
              <a:off x="3170238" y="5403850"/>
              <a:ext cx="128588" cy="136525"/>
            </a:xfrm>
            <a:custGeom>
              <a:avLst/>
              <a:gdLst>
                <a:gd name="T0" fmla="*/ 34 w 34"/>
                <a:gd name="T1" fmla="*/ 17 h 36"/>
                <a:gd name="T2" fmla="*/ 29 w 34"/>
                <a:gd name="T3" fmla="*/ 31 h 36"/>
                <a:gd name="T4" fmla="*/ 22 w 34"/>
                <a:gd name="T5" fmla="*/ 36 h 36"/>
                <a:gd name="T6" fmla="*/ 17 w 34"/>
                <a:gd name="T7" fmla="*/ 29 h 36"/>
                <a:gd name="T8" fmla="*/ 15 w 34"/>
                <a:gd name="T9" fmla="*/ 16 h 36"/>
                <a:gd name="T10" fmla="*/ 0 w 34"/>
                <a:gd name="T11" fmla="*/ 10 h 36"/>
                <a:gd name="T12" fmla="*/ 1 w 34"/>
                <a:gd name="T13" fmla="*/ 7 h 36"/>
                <a:gd name="T14" fmla="*/ 24 w 34"/>
                <a:gd name="T15" fmla="*/ 0 h 36"/>
                <a:gd name="T16" fmla="*/ 34 w 34"/>
                <a:gd name="T17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6">
                  <a:moveTo>
                    <a:pt x="34" y="17"/>
                  </a:moveTo>
                  <a:cubicBezTo>
                    <a:pt x="32" y="21"/>
                    <a:pt x="31" y="26"/>
                    <a:pt x="29" y="31"/>
                  </a:cubicBezTo>
                  <a:cubicBezTo>
                    <a:pt x="28" y="34"/>
                    <a:pt x="25" y="36"/>
                    <a:pt x="22" y="36"/>
                  </a:cubicBezTo>
                  <a:cubicBezTo>
                    <a:pt x="17" y="35"/>
                    <a:pt x="18" y="32"/>
                    <a:pt x="17" y="29"/>
                  </a:cubicBezTo>
                  <a:cubicBezTo>
                    <a:pt x="17" y="25"/>
                    <a:pt x="18" y="20"/>
                    <a:pt x="15" y="16"/>
                  </a:cubicBezTo>
                  <a:cubicBezTo>
                    <a:pt x="11" y="13"/>
                    <a:pt x="5" y="13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8" y="2"/>
                    <a:pt x="17" y="5"/>
                    <a:pt x="24" y="0"/>
                  </a:cubicBezTo>
                  <a:cubicBezTo>
                    <a:pt x="29" y="5"/>
                    <a:pt x="31" y="11"/>
                    <a:pt x="34" y="17"/>
                  </a:cubicBezTo>
                  <a:close/>
                </a:path>
              </a:pathLst>
            </a:custGeom>
            <a:solidFill>
              <a:srgbClr val="596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9" name="Freeform 114"/>
            <p:cNvSpPr>
              <a:spLocks/>
            </p:cNvSpPr>
            <p:nvPr/>
          </p:nvSpPr>
          <p:spPr bwMode="auto">
            <a:xfrm>
              <a:off x="3246438" y="5351463"/>
              <a:ext cx="168275" cy="60325"/>
            </a:xfrm>
            <a:custGeom>
              <a:avLst/>
              <a:gdLst>
                <a:gd name="T0" fmla="*/ 37 w 45"/>
                <a:gd name="T1" fmla="*/ 2 h 16"/>
                <a:gd name="T2" fmla="*/ 44 w 45"/>
                <a:gd name="T3" fmla="*/ 11 h 16"/>
                <a:gd name="T4" fmla="*/ 10 w 45"/>
                <a:gd name="T5" fmla="*/ 12 h 16"/>
                <a:gd name="T6" fmla="*/ 0 w 45"/>
                <a:gd name="T7" fmla="*/ 3 h 16"/>
                <a:gd name="T8" fmla="*/ 0 w 45"/>
                <a:gd name="T9" fmla="*/ 2 h 16"/>
                <a:gd name="T10" fmla="*/ 37 w 45"/>
                <a:gd name="T1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6">
                  <a:moveTo>
                    <a:pt x="37" y="2"/>
                  </a:moveTo>
                  <a:cubicBezTo>
                    <a:pt x="43" y="3"/>
                    <a:pt x="45" y="6"/>
                    <a:pt x="44" y="11"/>
                  </a:cubicBezTo>
                  <a:cubicBezTo>
                    <a:pt x="33" y="13"/>
                    <a:pt x="21" y="16"/>
                    <a:pt x="10" y="12"/>
                  </a:cubicBezTo>
                  <a:cubicBezTo>
                    <a:pt x="6" y="9"/>
                    <a:pt x="3" y="6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3" y="0"/>
                    <a:pt x="25" y="1"/>
                    <a:pt x="37" y="2"/>
                  </a:cubicBezTo>
                  <a:close/>
                </a:path>
              </a:pathLst>
            </a:custGeom>
            <a:solidFill>
              <a:srgbClr val="904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0" name="Freeform 115"/>
            <p:cNvSpPr>
              <a:spLocks/>
            </p:cNvSpPr>
            <p:nvPr/>
          </p:nvSpPr>
          <p:spPr bwMode="auto">
            <a:xfrm>
              <a:off x="2986088" y="5392738"/>
              <a:ext cx="177800" cy="46037"/>
            </a:xfrm>
            <a:custGeom>
              <a:avLst/>
              <a:gdLst>
                <a:gd name="T0" fmla="*/ 7 w 47"/>
                <a:gd name="T1" fmla="*/ 0 h 12"/>
                <a:gd name="T2" fmla="*/ 36 w 47"/>
                <a:gd name="T3" fmla="*/ 2 h 12"/>
                <a:gd name="T4" fmla="*/ 46 w 47"/>
                <a:gd name="T5" fmla="*/ 5 h 12"/>
                <a:gd name="T6" fmla="*/ 45 w 47"/>
                <a:gd name="T7" fmla="*/ 11 h 12"/>
                <a:gd name="T8" fmla="*/ 16 w 47"/>
                <a:gd name="T9" fmla="*/ 11 h 12"/>
                <a:gd name="T10" fmla="*/ 10 w 47"/>
                <a:gd name="T11" fmla="*/ 10 h 12"/>
                <a:gd name="T12" fmla="*/ 1 w 47"/>
                <a:gd name="T13" fmla="*/ 8 h 12"/>
                <a:gd name="T14" fmla="*/ 7 w 4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2">
                  <a:moveTo>
                    <a:pt x="7" y="0"/>
                  </a:moveTo>
                  <a:cubicBezTo>
                    <a:pt x="16" y="3"/>
                    <a:pt x="26" y="3"/>
                    <a:pt x="36" y="2"/>
                  </a:cubicBezTo>
                  <a:cubicBezTo>
                    <a:pt x="40" y="1"/>
                    <a:pt x="44" y="1"/>
                    <a:pt x="46" y="5"/>
                  </a:cubicBezTo>
                  <a:cubicBezTo>
                    <a:pt x="47" y="7"/>
                    <a:pt x="47" y="9"/>
                    <a:pt x="45" y="11"/>
                  </a:cubicBezTo>
                  <a:cubicBezTo>
                    <a:pt x="35" y="11"/>
                    <a:pt x="26" y="12"/>
                    <a:pt x="16" y="11"/>
                  </a:cubicBezTo>
                  <a:cubicBezTo>
                    <a:pt x="14" y="10"/>
                    <a:pt x="12" y="10"/>
                    <a:pt x="10" y="10"/>
                  </a:cubicBezTo>
                  <a:cubicBezTo>
                    <a:pt x="7" y="10"/>
                    <a:pt x="2" y="12"/>
                    <a:pt x="1" y="8"/>
                  </a:cubicBezTo>
                  <a:cubicBezTo>
                    <a:pt x="0" y="4"/>
                    <a:pt x="4" y="2"/>
                    <a:pt x="7" y="0"/>
                  </a:cubicBezTo>
                  <a:close/>
                </a:path>
              </a:pathLst>
            </a:custGeom>
            <a:solidFill>
              <a:srgbClr val="B6B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1" name="Freeform 116"/>
            <p:cNvSpPr>
              <a:spLocks/>
            </p:cNvSpPr>
            <p:nvPr/>
          </p:nvSpPr>
          <p:spPr bwMode="auto">
            <a:xfrm>
              <a:off x="2979738" y="5457825"/>
              <a:ext cx="179388" cy="36512"/>
            </a:xfrm>
            <a:custGeom>
              <a:avLst/>
              <a:gdLst>
                <a:gd name="T0" fmla="*/ 46 w 48"/>
                <a:gd name="T1" fmla="*/ 5 h 10"/>
                <a:gd name="T2" fmla="*/ 11 w 48"/>
                <a:gd name="T3" fmla="*/ 6 h 10"/>
                <a:gd name="T4" fmla="*/ 0 w 48"/>
                <a:gd name="T5" fmla="*/ 1 h 10"/>
                <a:gd name="T6" fmla="*/ 47 w 48"/>
                <a:gd name="T7" fmla="*/ 0 h 10"/>
                <a:gd name="T8" fmla="*/ 46 w 48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46" y="5"/>
                  </a:moveTo>
                  <a:cubicBezTo>
                    <a:pt x="35" y="6"/>
                    <a:pt x="23" y="10"/>
                    <a:pt x="11" y="6"/>
                  </a:cubicBezTo>
                  <a:cubicBezTo>
                    <a:pt x="7" y="5"/>
                    <a:pt x="3" y="4"/>
                    <a:pt x="0" y="1"/>
                  </a:cubicBezTo>
                  <a:cubicBezTo>
                    <a:pt x="16" y="1"/>
                    <a:pt x="31" y="0"/>
                    <a:pt x="47" y="0"/>
                  </a:cubicBezTo>
                  <a:cubicBezTo>
                    <a:pt x="48" y="2"/>
                    <a:pt x="48" y="4"/>
                    <a:pt x="46" y="5"/>
                  </a:cubicBezTo>
                  <a:close/>
                </a:path>
              </a:pathLst>
            </a:custGeom>
            <a:solidFill>
              <a:srgbClr val="C7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2" name="Freeform 117"/>
            <p:cNvSpPr>
              <a:spLocks/>
            </p:cNvSpPr>
            <p:nvPr/>
          </p:nvSpPr>
          <p:spPr bwMode="auto">
            <a:xfrm>
              <a:off x="3136901" y="5411788"/>
              <a:ext cx="90488" cy="155575"/>
            </a:xfrm>
            <a:custGeom>
              <a:avLst/>
              <a:gdLst>
                <a:gd name="T0" fmla="*/ 4 w 24"/>
                <a:gd name="T1" fmla="*/ 17 h 41"/>
                <a:gd name="T2" fmla="*/ 5 w 24"/>
                <a:gd name="T3" fmla="*/ 12 h 41"/>
                <a:gd name="T4" fmla="*/ 5 w 24"/>
                <a:gd name="T5" fmla="*/ 7 h 41"/>
                <a:gd name="T6" fmla="*/ 5 w 24"/>
                <a:gd name="T7" fmla="*/ 5 h 41"/>
                <a:gd name="T8" fmla="*/ 6 w 24"/>
                <a:gd name="T9" fmla="*/ 0 h 41"/>
                <a:gd name="T10" fmla="*/ 9 w 24"/>
                <a:gd name="T11" fmla="*/ 0 h 41"/>
                <a:gd name="T12" fmla="*/ 10 w 24"/>
                <a:gd name="T13" fmla="*/ 5 h 41"/>
                <a:gd name="T14" fmla="*/ 10 w 24"/>
                <a:gd name="T15" fmla="*/ 7 h 41"/>
                <a:gd name="T16" fmla="*/ 14 w 24"/>
                <a:gd name="T17" fmla="*/ 41 h 41"/>
                <a:gd name="T18" fmla="*/ 10 w 24"/>
                <a:gd name="T19" fmla="*/ 39 h 41"/>
                <a:gd name="T20" fmla="*/ 5 w 24"/>
                <a:gd name="T21" fmla="*/ 36 h 41"/>
                <a:gd name="T22" fmla="*/ 4 w 24"/>
                <a:gd name="T23" fmla="*/ 35 h 41"/>
                <a:gd name="T24" fmla="*/ 4 w 24"/>
                <a:gd name="T25" fmla="*/ 34 h 41"/>
                <a:gd name="T26" fmla="*/ 5 w 24"/>
                <a:gd name="T27" fmla="*/ 20 h 41"/>
                <a:gd name="T28" fmla="*/ 11 w 24"/>
                <a:gd name="T29" fmla="*/ 28 h 41"/>
                <a:gd name="T30" fmla="*/ 5 w 24"/>
                <a:gd name="T31" fmla="*/ 19 h 41"/>
                <a:gd name="T32" fmla="*/ 4 w 24"/>
                <a:gd name="T33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1">
                  <a:moveTo>
                    <a:pt x="4" y="17"/>
                  </a:moveTo>
                  <a:cubicBezTo>
                    <a:pt x="5" y="15"/>
                    <a:pt x="5" y="14"/>
                    <a:pt x="5" y="12"/>
                  </a:cubicBezTo>
                  <a:cubicBezTo>
                    <a:pt x="7" y="10"/>
                    <a:pt x="8" y="8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3"/>
                    <a:pt x="6" y="2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1" y="1"/>
                    <a:pt x="11" y="3"/>
                    <a:pt x="10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23" y="16"/>
                    <a:pt x="24" y="29"/>
                    <a:pt x="14" y="41"/>
                  </a:cubicBezTo>
                  <a:cubicBezTo>
                    <a:pt x="13" y="40"/>
                    <a:pt x="12" y="39"/>
                    <a:pt x="10" y="39"/>
                  </a:cubicBezTo>
                  <a:cubicBezTo>
                    <a:pt x="9" y="38"/>
                    <a:pt x="7" y="37"/>
                    <a:pt x="5" y="36"/>
                  </a:cubicBezTo>
                  <a:cubicBezTo>
                    <a:pt x="5" y="36"/>
                    <a:pt x="4" y="35"/>
                    <a:pt x="4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29"/>
                    <a:pt x="0" y="24"/>
                    <a:pt x="5" y="20"/>
                  </a:cubicBezTo>
                  <a:cubicBezTo>
                    <a:pt x="7" y="21"/>
                    <a:pt x="8" y="24"/>
                    <a:pt x="11" y="28"/>
                  </a:cubicBezTo>
                  <a:cubicBezTo>
                    <a:pt x="10" y="23"/>
                    <a:pt x="8" y="21"/>
                    <a:pt x="5" y="19"/>
                  </a:cubicBezTo>
                  <a:cubicBezTo>
                    <a:pt x="5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A84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3" name="Freeform 118"/>
            <p:cNvSpPr>
              <a:spLocks/>
            </p:cNvSpPr>
            <p:nvPr/>
          </p:nvSpPr>
          <p:spPr bwMode="auto">
            <a:xfrm>
              <a:off x="3065463" y="5335588"/>
              <a:ext cx="123825" cy="46037"/>
            </a:xfrm>
            <a:custGeom>
              <a:avLst/>
              <a:gdLst>
                <a:gd name="T0" fmla="*/ 33 w 33"/>
                <a:gd name="T1" fmla="*/ 4 h 12"/>
                <a:gd name="T2" fmla="*/ 23 w 33"/>
                <a:gd name="T3" fmla="*/ 8 h 12"/>
                <a:gd name="T4" fmla="*/ 0 w 33"/>
                <a:gd name="T5" fmla="*/ 6 h 12"/>
                <a:gd name="T6" fmla="*/ 33 w 33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2">
                  <a:moveTo>
                    <a:pt x="33" y="4"/>
                  </a:moveTo>
                  <a:cubicBezTo>
                    <a:pt x="32" y="12"/>
                    <a:pt x="26" y="7"/>
                    <a:pt x="23" y="8"/>
                  </a:cubicBezTo>
                  <a:cubicBezTo>
                    <a:pt x="15" y="9"/>
                    <a:pt x="7" y="11"/>
                    <a:pt x="0" y="6"/>
                  </a:cubicBezTo>
                  <a:cubicBezTo>
                    <a:pt x="11" y="0"/>
                    <a:pt x="22" y="1"/>
                    <a:pt x="33" y="4"/>
                  </a:cubicBezTo>
                  <a:close/>
                </a:path>
              </a:pathLst>
            </a:custGeom>
            <a:solidFill>
              <a:srgbClr val="AAA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4" name="Freeform 119"/>
            <p:cNvSpPr>
              <a:spLocks/>
            </p:cNvSpPr>
            <p:nvPr/>
          </p:nvSpPr>
          <p:spPr bwMode="auto">
            <a:xfrm>
              <a:off x="3170238" y="5392738"/>
              <a:ext cx="95250" cy="38100"/>
            </a:xfrm>
            <a:custGeom>
              <a:avLst/>
              <a:gdLst>
                <a:gd name="T0" fmla="*/ 1 w 25"/>
                <a:gd name="T1" fmla="*/ 10 h 10"/>
                <a:gd name="T2" fmla="*/ 0 w 25"/>
                <a:gd name="T3" fmla="*/ 5 h 10"/>
                <a:gd name="T4" fmla="*/ 20 w 25"/>
                <a:gd name="T5" fmla="*/ 0 h 10"/>
                <a:gd name="T6" fmla="*/ 24 w 25"/>
                <a:gd name="T7" fmla="*/ 3 h 10"/>
                <a:gd name="T8" fmla="*/ 15 w 25"/>
                <a:gd name="T9" fmla="*/ 10 h 10"/>
                <a:gd name="T10" fmla="*/ 1 w 25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0">
                  <a:moveTo>
                    <a:pt x="1" y="10"/>
                  </a:moveTo>
                  <a:cubicBezTo>
                    <a:pt x="1" y="8"/>
                    <a:pt x="0" y="7"/>
                    <a:pt x="0" y="5"/>
                  </a:cubicBezTo>
                  <a:cubicBezTo>
                    <a:pt x="6" y="0"/>
                    <a:pt x="13" y="3"/>
                    <a:pt x="20" y="0"/>
                  </a:cubicBezTo>
                  <a:cubicBezTo>
                    <a:pt x="21" y="1"/>
                    <a:pt x="23" y="2"/>
                    <a:pt x="24" y="3"/>
                  </a:cubicBezTo>
                  <a:cubicBezTo>
                    <a:pt x="25" y="10"/>
                    <a:pt x="19" y="9"/>
                    <a:pt x="15" y="10"/>
                  </a:cubicBezTo>
                  <a:cubicBezTo>
                    <a:pt x="11" y="10"/>
                    <a:pt x="6" y="10"/>
                    <a:pt x="1" y="10"/>
                  </a:cubicBezTo>
                  <a:close/>
                </a:path>
              </a:pathLst>
            </a:custGeom>
            <a:solidFill>
              <a:srgbClr val="B2B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5" name="Freeform 120"/>
            <p:cNvSpPr>
              <a:spLocks/>
            </p:cNvSpPr>
            <p:nvPr/>
          </p:nvSpPr>
          <p:spPr bwMode="auto">
            <a:xfrm>
              <a:off x="2922588" y="5346700"/>
              <a:ext cx="90488" cy="53975"/>
            </a:xfrm>
            <a:custGeom>
              <a:avLst/>
              <a:gdLst>
                <a:gd name="T0" fmla="*/ 14 w 24"/>
                <a:gd name="T1" fmla="*/ 13 h 14"/>
                <a:gd name="T2" fmla="*/ 0 w 24"/>
                <a:gd name="T3" fmla="*/ 3 h 14"/>
                <a:gd name="T4" fmla="*/ 24 w 24"/>
                <a:gd name="T5" fmla="*/ 4 h 14"/>
                <a:gd name="T6" fmla="*/ 14 w 24"/>
                <a:gd name="T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4">
                  <a:moveTo>
                    <a:pt x="14" y="13"/>
                  </a:moveTo>
                  <a:cubicBezTo>
                    <a:pt x="8" y="12"/>
                    <a:pt x="0" y="14"/>
                    <a:pt x="0" y="3"/>
                  </a:cubicBezTo>
                  <a:cubicBezTo>
                    <a:pt x="8" y="2"/>
                    <a:pt x="16" y="0"/>
                    <a:pt x="24" y="4"/>
                  </a:cubicBezTo>
                  <a:cubicBezTo>
                    <a:pt x="20" y="6"/>
                    <a:pt x="16" y="9"/>
                    <a:pt x="14" y="13"/>
                  </a:cubicBezTo>
                  <a:close/>
                </a:path>
              </a:pathLst>
            </a:custGeom>
            <a:solidFill>
              <a:srgbClr val="7F4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6" name="Freeform 121"/>
            <p:cNvSpPr>
              <a:spLocks/>
            </p:cNvSpPr>
            <p:nvPr/>
          </p:nvSpPr>
          <p:spPr bwMode="auto">
            <a:xfrm>
              <a:off x="3282951" y="5392738"/>
              <a:ext cx="128588" cy="30162"/>
            </a:xfrm>
            <a:custGeom>
              <a:avLst/>
              <a:gdLst>
                <a:gd name="T0" fmla="*/ 0 w 34"/>
                <a:gd name="T1" fmla="*/ 1 h 8"/>
                <a:gd name="T2" fmla="*/ 34 w 34"/>
                <a:gd name="T3" fmla="*/ 0 h 8"/>
                <a:gd name="T4" fmla="*/ 28 w 34"/>
                <a:gd name="T5" fmla="*/ 3 h 8"/>
                <a:gd name="T6" fmla="*/ 13 w 34"/>
                <a:gd name="T7" fmla="*/ 5 h 8"/>
                <a:gd name="T8" fmla="*/ 0 w 3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11" y="1"/>
                    <a:pt x="23" y="1"/>
                    <a:pt x="34" y="0"/>
                  </a:cubicBezTo>
                  <a:cubicBezTo>
                    <a:pt x="34" y="6"/>
                    <a:pt x="30" y="3"/>
                    <a:pt x="28" y="3"/>
                  </a:cubicBezTo>
                  <a:cubicBezTo>
                    <a:pt x="23" y="4"/>
                    <a:pt x="18" y="2"/>
                    <a:pt x="13" y="5"/>
                  </a:cubicBezTo>
                  <a:cubicBezTo>
                    <a:pt x="9" y="4"/>
                    <a:pt x="2" y="8"/>
                    <a:pt x="0" y="1"/>
                  </a:cubicBezTo>
                  <a:close/>
                </a:path>
              </a:pathLst>
            </a:custGeom>
            <a:solidFill>
              <a:srgbClr val="CA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7" name="Freeform 122"/>
            <p:cNvSpPr>
              <a:spLocks/>
            </p:cNvSpPr>
            <p:nvPr/>
          </p:nvSpPr>
          <p:spPr bwMode="auto">
            <a:xfrm>
              <a:off x="2979738" y="5529263"/>
              <a:ext cx="176213" cy="22225"/>
            </a:xfrm>
            <a:custGeom>
              <a:avLst/>
              <a:gdLst>
                <a:gd name="T0" fmla="*/ 46 w 47"/>
                <a:gd name="T1" fmla="*/ 3 h 6"/>
                <a:gd name="T2" fmla="*/ 47 w 47"/>
                <a:gd name="T3" fmla="*/ 5 h 6"/>
                <a:gd name="T4" fmla="*/ 0 w 47"/>
                <a:gd name="T5" fmla="*/ 5 h 6"/>
                <a:gd name="T6" fmla="*/ 46 w 47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6">
                  <a:moveTo>
                    <a:pt x="46" y="3"/>
                  </a:moveTo>
                  <a:cubicBezTo>
                    <a:pt x="47" y="4"/>
                    <a:pt x="47" y="4"/>
                    <a:pt x="47" y="5"/>
                  </a:cubicBezTo>
                  <a:cubicBezTo>
                    <a:pt x="31" y="6"/>
                    <a:pt x="16" y="6"/>
                    <a:pt x="0" y="5"/>
                  </a:cubicBezTo>
                  <a:cubicBezTo>
                    <a:pt x="15" y="0"/>
                    <a:pt x="31" y="3"/>
                    <a:pt x="46" y="3"/>
                  </a:cubicBezTo>
                  <a:close/>
                </a:path>
              </a:pathLst>
            </a:custGeom>
            <a:solidFill>
              <a:srgbClr val="9A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8" name="Freeform 123"/>
            <p:cNvSpPr>
              <a:spLocks/>
            </p:cNvSpPr>
            <p:nvPr/>
          </p:nvSpPr>
          <p:spPr bwMode="auto">
            <a:xfrm>
              <a:off x="3046413" y="5430838"/>
              <a:ext cx="109538" cy="14287"/>
            </a:xfrm>
            <a:custGeom>
              <a:avLst/>
              <a:gdLst>
                <a:gd name="T0" fmla="*/ 29 w 29"/>
                <a:gd name="T1" fmla="*/ 0 h 4"/>
                <a:gd name="T2" fmla="*/ 29 w 29"/>
                <a:gd name="T3" fmla="*/ 2 h 4"/>
                <a:gd name="T4" fmla="*/ 0 w 29"/>
                <a:gd name="T5" fmla="*/ 1 h 4"/>
                <a:gd name="T6" fmla="*/ 29 w 2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">
                  <a:moveTo>
                    <a:pt x="29" y="0"/>
                  </a:moveTo>
                  <a:cubicBezTo>
                    <a:pt x="29" y="1"/>
                    <a:pt x="29" y="1"/>
                    <a:pt x="29" y="2"/>
                  </a:cubicBezTo>
                  <a:cubicBezTo>
                    <a:pt x="19" y="2"/>
                    <a:pt x="10" y="4"/>
                    <a:pt x="0" y="1"/>
                  </a:cubicBezTo>
                  <a:cubicBezTo>
                    <a:pt x="10" y="0"/>
                    <a:pt x="19" y="0"/>
                    <a:pt x="29" y="0"/>
                  </a:cubicBezTo>
                  <a:close/>
                </a:path>
              </a:pathLst>
            </a:custGeom>
            <a:solidFill>
              <a:srgbClr val="63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9" name="Freeform 124"/>
            <p:cNvSpPr>
              <a:spLocks/>
            </p:cNvSpPr>
            <p:nvPr/>
          </p:nvSpPr>
          <p:spPr bwMode="auto">
            <a:xfrm>
              <a:off x="2922588" y="5340350"/>
              <a:ext cx="101600" cy="22225"/>
            </a:xfrm>
            <a:custGeom>
              <a:avLst/>
              <a:gdLst>
                <a:gd name="T0" fmla="*/ 24 w 27"/>
                <a:gd name="T1" fmla="*/ 6 h 6"/>
                <a:gd name="T2" fmla="*/ 0 w 27"/>
                <a:gd name="T3" fmla="*/ 5 h 6"/>
                <a:gd name="T4" fmla="*/ 27 w 27"/>
                <a:gd name="T5" fmla="*/ 3 h 6"/>
                <a:gd name="T6" fmla="*/ 24 w 2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6">
                  <a:moveTo>
                    <a:pt x="24" y="6"/>
                  </a:moveTo>
                  <a:cubicBezTo>
                    <a:pt x="16" y="5"/>
                    <a:pt x="8" y="5"/>
                    <a:pt x="0" y="5"/>
                  </a:cubicBezTo>
                  <a:cubicBezTo>
                    <a:pt x="9" y="0"/>
                    <a:pt x="18" y="3"/>
                    <a:pt x="27" y="3"/>
                  </a:cubicBezTo>
                  <a:cubicBezTo>
                    <a:pt x="26" y="4"/>
                    <a:pt x="25" y="5"/>
                    <a:pt x="24" y="6"/>
                  </a:cubicBezTo>
                  <a:close/>
                </a:path>
              </a:pathLst>
            </a:custGeom>
            <a:solidFill>
              <a:srgbClr val="C2B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0" name="Freeform 125"/>
            <p:cNvSpPr>
              <a:spLocks/>
            </p:cNvSpPr>
            <p:nvPr/>
          </p:nvSpPr>
          <p:spPr bwMode="auto">
            <a:xfrm>
              <a:off x="3103563" y="5684838"/>
              <a:ext cx="131763" cy="196850"/>
            </a:xfrm>
            <a:custGeom>
              <a:avLst/>
              <a:gdLst>
                <a:gd name="T0" fmla="*/ 8 w 35"/>
                <a:gd name="T1" fmla="*/ 22 h 52"/>
                <a:gd name="T2" fmla="*/ 7 w 35"/>
                <a:gd name="T3" fmla="*/ 46 h 52"/>
                <a:gd name="T4" fmla="*/ 3 w 35"/>
                <a:gd name="T5" fmla="*/ 51 h 52"/>
                <a:gd name="T6" fmla="*/ 0 w 35"/>
                <a:gd name="T7" fmla="*/ 46 h 52"/>
                <a:gd name="T8" fmla="*/ 0 w 35"/>
                <a:gd name="T9" fmla="*/ 8 h 52"/>
                <a:gd name="T10" fmla="*/ 4 w 35"/>
                <a:gd name="T11" fmla="*/ 1 h 52"/>
                <a:gd name="T12" fmla="*/ 11 w 35"/>
                <a:gd name="T13" fmla="*/ 6 h 52"/>
                <a:gd name="T14" fmla="*/ 25 w 35"/>
                <a:gd name="T15" fmla="*/ 27 h 52"/>
                <a:gd name="T16" fmla="*/ 28 w 35"/>
                <a:gd name="T17" fmla="*/ 7 h 52"/>
                <a:gd name="T18" fmla="*/ 31 w 35"/>
                <a:gd name="T19" fmla="*/ 1 h 52"/>
                <a:gd name="T20" fmla="*/ 35 w 35"/>
                <a:gd name="T21" fmla="*/ 8 h 52"/>
                <a:gd name="T22" fmla="*/ 35 w 35"/>
                <a:gd name="T23" fmla="*/ 44 h 52"/>
                <a:gd name="T24" fmla="*/ 32 w 35"/>
                <a:gd name="T25" fmla="*/ 50 h 52"/>
                <a:gd name="T26" fmla="*/ 25 w 35"/>
                <a:gd name="T27" fmla="*/ 47 h 52"/>
                <a:gd name="T28" fmla="*/ 8 w 35"/>
                <a:gd name="T2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2">
                  <a:moveTo>
                    <a:pt x="8" y="22"/>
                  </a:moveTo>
                  <a:cubicBezTo>
                    <a:pt x="8" y="31"/>
                    <a:pt x="8" y="38"/>
                    <a:pt x="7" y="46"/>
                  </a:cubicBezTo>
                  <a:cubicBezTo>
                    <a:pt x="7" y="48"/>
                    <a:pt x="7" y="52"/>
                    <a:pt x="3" y="51"/>
                  </a:cubicBezTo>
                  <a:cubicBezTo>
                    <a:pt x="0" y="51"/>
                    <a:pt x="0" y="48"/>
                    <a:pt x="0" y="46"/>
                  </a:cubicBezTo>
                  <a:cubicBezTo>
                    <a:pt x="0" y="33"/>
                    <a:pt x="0" y="21"/>
                    <a:pt x="0" y="8"/>
                  </a:cubicBezTo>
                  <a:cubicBezTo>
                    <a:pt x="0" y="5"/>
                    <a:pt x="0" y="1"/>
                    <a:pt x="4" y="1"/>
                  </a:cubicBezTo>
                  <a:cubicBezTo>
                    <a:pt x="8" y="0"/>
                    <a:pt x="10" y="3"/>
                    <a:pt x="11" y="6"/>
                  </a:cubicBezTo>
                  <a:cubicBezTo>
                    <a:pt x="14" y="14"/>
                    <a:pt x="18" y="21"/>
                    <a:pt x="25" y="27"/>
                  </a:cubicBezTo>
                  <a:cubicBezTo>
                    <a:pt x="27" y="20"/>
                    <a:pt x="28" y="14"/>
                    <a:pt x="28" y="7"/>
                  </a:cubicBezTo>
                  <a:cubicBezTo>
                    <a:pt x="28" y="5"/>
                    <a:pt x="27" y="1"/>
                    <a:pt x="31" y="1"/>
                  </a:cubicBezTo>
                  <a:cubicBezTo>
                    <a:pt x="35" y="1"/>
                    <a:pt x="35" y="5"/>
                    <a:pt x="35" y="8"/>
                  </a:cubicBezTo>
                  <a:cubicBezTo>
                    <a:pt x="35" y="20"/>
                    <a:pt x="35" y="32"/>
                    <a:pt x="35" y="44"/>
                  </a:cubicBezTo>
                  <a:cubicBezTo>
                    <a:pt x="35" y="47"/>
                    <a:pt x="35" y="49"/>
                    <a:pt x="32" y="50"/>
                  </a:cubicBezTo>
                  <a:cubicBezTo>
                    <a:pt x="29" y="51"/>
                    <a:pt x="27" y="49"/>
                    <a:pt x="25" y="47"/>
                  </a:cubicBezTo>
                  <a:cubicBezTo>
                    <a:pt x="19" y="39"/>
                    <a:pt x="17" y="29"/>
                    <a:pt x="8" y="22"/>
                  </a:cubicBezTo>
                  <a:close/>
                </a:path>
              </a:pathLst>
            </a:custGeom>
            <a:solidFill>
              <a:srgbClr val="2B0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1" name="Freeform 126"/>
            <p:cNvSpPr>
              <a:spLocks/>
            </p:cNvSpPr>
            <p:nvPr/>
          </p:nvSpPr>
          <p:spPr bwMode="auto">
            <a:xfrm>
              <a:off x="3265488" y="5668963"/>
              <a:ext cx="119063" cy="209550"/>
            </a:xfrm>
            <a:custGeom>
              <a:avLst/>
              <a:gdLst>
                <a:gd name="T0" fmla="*/ 11 w 32"/>
                <a:gd name="T1" fmla="*/ 32 h 55"/>
                <a:gd name="T2" fmla="*/ 11 w 32"/>
                <a:gd name="T3" fmla="*/ 18 h 55"/>
                <a:gd name="T4" fmla="*/ 8 w 32"/>
                <a:gd name="T5" fmla="*/ 9 h 55"/>
                <a:gd name="T6" fmla="*/ 1 w 32"/>
                <a:gd name="T7" fmla="*/ 5 h 55"/>
                <a:gd name="T8" fmla="*/ 11 w 32"/>
                <a:gd name="T9" fmla="*/ 1 h 55"/>
                <a:gd name="T10" fmla="*/ 20 w 32"/>
                <a:gd name="T11" fmla="*/ 2 h 55"/>
                <a:gd name="T12" fmla="*/ 31 w 32"/>
                <a:gd name="T13" fmla="*/ 4 h 55"/>
                <a:gd name="T14" fmla="*/ 23 w 32"/>
                <a:gd name="T15" fmla="*/ 10 h 55"/>
                <a:gd name="T16" fmla="*/ 19 w 32"/>
                <a:gd name="T17" fmla="*/ 27 h 55"/>
                <a:gd name="T18" fmla="*/ 21 w 32"/>
                <a:gd name="T19" fmla="*/ 45 h 55"/>
                <a:gd name="T20" fmla="*/ 16 w 32"/>
                <a:gd name="T21" fmla="*/ 55 h 55"/>
                <a:gd name="T22" fmla="*/ 12 w 32"/>
                <a:gd name="T23" fmla="*/ 45 h 55"/>
                <a:gd name="T24" fmla="*/ 12 w 32"/>
                <a:gd name="T25" fmla="*/ 32 h 55"/>
                <a:gd name="T26" fmla="*/ 11 w 32"/>
                <a:gd name="T27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5">
                  <a:moveTo>
                    <a:pt x="11" y="32"/>
                  </a:moveTo>
                  <a:cubicBezTo>
                    <a:pt x="11" y="27"/>
                    <a:pt x="11" y="22"/>
                    <a:pt x="11" y="18"/>
                  </a:cubicBezTo>
                  <a:cubicBezTo>
                    <a:pt x="11" y="14"/>
                    <a:pt x="11" y="11"/>
                    <a:pt x="8" y="9"/>
                  </a:cubicBezTo>
                  <a:cubicBezTo>
                    <a:pt x="5" y="8"/>
                    <a:pt x="0" y="10"/>
                    <a:pt x="1" y="5"/>
                  </a:cubicBezTo>
                  <a:cubicBezTo>
                    <a:pt x="2" y="0"/>
                    <a:pt x="7" y="2"/>
                    <a:pt x="11" y="1"/>
                  </a:cubicBezTo>
                  <a:cubicBezTo>
                    <a:pt x="14" y="1"/>
                    <a:pt x="17" y="1"/>
                    <a:pt x="20" y="2"/>
                  </a:cubicBezTo>
                  <a:cubicBezTo>
                    <a:pt x="24" y="2"/>
                    <a:pt x="30" y="0"/>
                    <a:pt x="31" y="4"/>
                  </a:cubicBezTo>
                  <a:cubicBezTo>
                    <a:pt x="32" y="9"/>
                    <a:pt x="26" y="8"/>
                    <a:pt x="23" y="10"/>
                  </a:cubicBezTo>
                  <a:cubicBezTo>
                    <a:pt x="18" y="15"/>
                    <a:pt x="18" y="21"/>
                    <a:pt x="19" y="27"/>
                  </a:cubicBezTo>
                  <a:cubicBezTo>
                    <a:pt x="20" y="33"/>
                    <a:pt x="21" y="39"/>
                    <a:pt x="21" y="45"/>
                  </a:cubicBezTo>
                  <a:cubicBezTo>
                    <a:pt x="21" y="49"/>
                    <a:pt x="22" y="55"/>
                    <a:pt x="16" y="55"/>
                  </a:cubicBezTo>
                  <a:cubicBezTo>
                    <a:pt x="10" y="55"/>
                    <a:pt x="12" y="49"/>
                    <a:pt x="12" y="45"/>
                  </a:cubicBezTo>
                  <a:cubicBezTo>
                    <a:pt x="11" y="40"/>
                    <a:pt x="12" y="36"/>
                    <a:pt x="12" y="32"/>
                  </a:cubicBezTo>
                  <a:cubicBezTo>
                    <a:pt x="12" y="32"/>
                    <a:pt x="11" y="32"/>
                    <a:pt x="11" y="32"/>
                  </a:cubicBezTo>
                  <a:close/>
                </a:path>
              </a:pathLst>
            </a:custGeom>
            <a:solidFill>
              <a:srgbClr val="3A0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2" name="Freeform 127"/>
            <p:cNvSpPr>
              <a:spLocks/>
            </p:cNvSpPr>
            <p:nvPr/>
          </p:nvSpPr>
          <p:spPr bwMode="auto">
            <a:xfrm>
              <a:off x="2960688" y="5654675"/>
              <a:ext cx="107950" cy="254000"/>
            </a:xfrm>
            <a:custGeom>
              <a:avLst/>
              <a:gdLst>
                <a:gd name="T0" fmla="*/ 2 w 29"/>
                <a:gd name="T1" fmla="*/ 11 h 67"/>
                <a:gd name="T2" fmla="*/ 28 w 29"/>
                <a:gd name="T3" fmla="*/ 8 h 67"/>
                <a:gd name="T4" fmla="*/ 16 w 29"/>
                <a:gd name="T5" fmla="*/ 14 h 67"/>
                <a:gd name="T6" fmla="*/ 9 w 29"/>
                <a:gd name="T7" fmla="*/ 23 h 67"/>
                <a:gd name="T8" fmla="*/ 18 w 29"/>
                <a:gd name="T9" fmla="*/ 29 h 67"/>
                <a:gd name="T10" fmla="*/ 28 w 29"/>
                <a:gd name="T11" fmla="*/ 36 h 67"/>
                <a:gd name="T12" fmla="*/ 17 w 29"/>
                <a:gd name="T13" fmla="*/ 39 h 67"/>
                <a:gd name="T14" fmla="*/ 10 w 29"/>
                <a:gd name="T15" fmla="*/ 45 h 67"/>
                <a:gd name="T16" fmla="*/ 18 w 29"/>
                <a:gd name="T17" fmla="*/ 51 h 67"/>
                <a:gd name="T18" fmla="*/ 28 w 29"/>
                <a:gd name="T19" fmla="*/ 51 h 67"/>
                <a:gd name="T20" fmla="*/ 28 w 29"/>
                <a:gd name="T21" fmla="*/ 51 h 67"/>
                <a:gd name="T22" fmla="*/ 29 w 29"/>
                <a:gd name="T23" fmla="*/ 53 h 67"/>
                <a:gd name="T24" fmla="*/ 9 w 29"/>
                <a:gd name="T25" fmla="*/ 60 h 67"/>
                <a:gd name="T26" fmla="*/ 1 w 29"/>
                <a:gd name="T27" fmla="*/ 51 h 67"/>
                <a:gd name="T28" fmla="*/ 2 w 29"/>
                <a:gd name="T29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7">
                  <a:moveTo>
                    <a:pt x="2" y="11"/>
                  </a:moveTo>
                  <a:cubicBezTo>
                    <a:pt x="10" y="0"/>
                    <a:pt x="19" y="10"/>
                    <a:pt x="28" y="8"/>
                  </a:cubicBezTo>
                  <a:cubicBezTo>
                    <a:pt x="25" y="15"/>
                    <a:pt x="20" y="12"/>
                    <a:pt x="16" y="14"/>
                  </a:cubicBezTo>
                  <a:cubicBezTo>
                    <a:pt x="11" y="15"/>
                    <a:pt x="9" y="17"/>
                    <a:pt x="9" y="23"/>
                  </a:cubicBezTo>
                  <a:cubicBezTo>
                    <a:pt x="9" y="29"/>
                    <a:pt x="13" y="29"/>
                    <a:pt x="18" y="29"/>
                  </a:cubicBezTo>
                  <a:cubicBezTo>
                    <a:pt x="22" y="29"/>
                    <a:pt x="27" y="29"/>
                    <a:pt x="28" y="36"/>
                  </a:cubicBezTo>
                  <a:cubicBezTo>
                    <a:pt x="24" y="37"/>
                    <a:pt x="21" y="40"/>
                    <a:pt x="17" y="39"/>
                  </a:cubicBezTo>
                  <a:cubicBezTo>
                    <a:pt x="12" y="39"/>
                    <a:pt x="10" y="41"/>
                    <a:pt x="10" y="45"/>
                  </a:cubicBezTo>
                  <a:cubicBezTo>
                    <a:pt x="10" y="50"/>
                    <a:pt x="14" y="51"/>
                    <a:pt x="18" y="51"/>
                  </a:cubicBezTo>
                  <a:cubicBezTo>
                    <a:pt x="21" y="51"/>
                    <a:pt x="25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2"/>
                    <a:pt x="29" y="53"/>
                  </a:cubicBezTo>
                  <a:cubicBezTo>
                    <a:pt x="27" y="67"/>
                    <a:pt x="16" y="58"/>
                    <a:pt x="9" y="60"/>
                  </a:cubicBezTo>
                  <a:cubicBezTo>
                    <a:pt x="3" y="62"/>
                    <a:pt x="0" y="57"/>
                    <a:pt x="1" y="51"/>
                  </a:cubicBezTo>
                  <a:cubicBezTo>
                    <a:pt x="1" y="37"/>
                    <a:pt x="2" y="24"/>
                    <a:pt x="2" y="11"/>
                  </a:cubicBezTo>
                  <a:close/>
                </a:path>
              </a:pathLst>
            </a:custGeom>
            <a:solidFill>
              <a:srgbClr val="310E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3" name="Freeform 128"/>
            <p:cNvSpPr>
              <a:spLocks/>
            </p:cNvSpPr>
            <p:nvPr/>
          </p:nvSpPr>
          <p:spPr bwMode="auto">
            <a:xfrm>
              <a:off x="3009901" y="5715000"/>
              <a:ext cx="88900" cy="49212"/>
            </a:xfrm>
            <a:custGeom>
              <a:avLst/>
              <a:gdLst>
                <a:gd name="T0" fmla="*/ 17 w 24"/>
                <a:gd name="T1" fmla="*/ 13 h 13"/>
                <a:gd name="T2" fmla="*/ 9 w 24"/>
                <a:gd name="T3" fmla="*/ 10 h 13"/>
                <a:gd name="T4" fmla="*/ 0 w 24"/>
                <a:gd name="T5" fmla="*/ 6 h 13"/>
                <a:gd name="T6" fmla="*/ 9 w 24"/>
                <a:gd name="T7" fmla="*/ 1 h 13"/>
                <a:gd name="T8" fmla="*/ 15 w 24"/>
                <a:gd name="T9" fmla="*/ 1 h 13"/>
                <a:gd name="T10" fmla="*/ 17 w 2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">
                  <a:moveTo>
                    <a:pt x="17" y="13"/>
                  </a:moveTo>
                  <a:cubicBezTo>
                    <a:pt x="15" y="11"/>
                    <a:pt x="12" y="10"/>
                    <a:pt x="9" y="10"/>
                  </a:cubicBezTo>
                  <a:cubicBezTo>
                    <a:pt x="5" y="11"/>
                    <a:pt x="1" y="11"/>
                    <a:pt x="0" y="6"/>
                  </a:cubicBezTo>
                  <a:cubicBezTo>
                    <a:pt x="0" y="0"/>
                    <a:pt x="5" y="2"/>
                    <a:pt x="9" y="1"/>
                  </a:cubicBezTo>
                  <a:cubicBezTo>
                    <a:pt x="11" y="1"/>
                    <a:pt x="13" y="1"/>
                    <a:pt x="15" y="1"/>
                  </a:cubicBezTo>
                  <a:cubicBezTo>
                    <a:pt x="24" y="3"/>
                    <a:pt x="21" y="8"/>
                    <a:pt x="17" y="13"/>
                  </a:cubicBezTo>
                  <a:close/>
                </a:path>
              </a:pathLst>
            </a:custGeom>
            <a:solidFill>
              <a:srgbClr val="EAA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4" name="Freeform 129"/>
            <p:cNvSpPr>
              <a:spLocks/>
            </p:cNvSpPr>
            <p:nvPr/>
          </p:nvSpPr>
          <p:spPr bwMode="auto">
            <a:xfrm>
              <a:off x="3016251" y="5799138"/>
              <a:ext cx="71438" cy="49212"/>
            </a:xfrm>
            <a:custGeom>
              <a:avLst/>
              <a:gdLst>
                <a:gd name="T0" fmla="*/ 13 w 19"/>
                <a:gd name="T1" fmla="*/ 13 h 13"/>
                <a:gd name="T2" fmla="*/ 12 w 19"/>
                <a:gd name="T3" fmla="*/ 11 h 13"/>
                <a:gd name="T4" fmla="*/ 0 w 19"/>
                <a:gd name="T5" fmla="*/ 7 h 13"/>
                <a:gd name="T6" fmla="*/ 13 w 19"/>
                <a:gd name="T7" fmla="*/ 3 h 13"/>
                <a:gd name="T8" fmla="*/ 18 w 19"/>
                <a:gd name="T9" fmla="*/ 5 h 13"/>
                <a:gd name="T10" fmla="*/ 13 w 19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3">
                  <a:moveTo>
                    <a:pt x="13" y="13"/>
                  </a:moveTo>
                  <a:cubicBezTo>
                    <a:pt x="13" y="12"/>
                    <a:pt x="12" y="11"/>
                    <a:pt x="12" y="11"/>
                  </a:cubicBezTo>
                  <a:cubicBezTo>
                    <a:pt x="8" y="9"/>
                    <a:pt x="0" y="13"/>
                    <a:pt x="0" y="7"/>
                  </a:cubicBezTo>
                  <a:cubicBezTo>
                    <a:pt x="0" y="0"/>
                    <a:pt x="8" y="5"/>
                    <a:pt x="13" y="3"/>
                  </a:cubicBezTo>
                  <a:cubicBezTo>
                    <a:pt x="15" y="2"/>
                    <a:pt x="17" y="1"/>
                    <a:pt x="18" y="5"/>
                  </a:cubicBezTo>
                  <a:cubicBezTo>
                    <a:pt x="18" y="9"/>
                    <a:pt x="19" y="12"/>
                    <a:pt x="13" y="13"/>
                  </a:cubicBezTo>
                  <a:close/>
                </a:path>
              </a:pathLst>
            </a:custGeom>
            <a:solidFill>
              <a:srgbClr val="F6B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5" name="Freeform 130"/>
            <p:cNvSpPr>
              <a:spLocks/>
            </p:cNvSpPr>
            <p:nvPr/>
          </p:nvSpPr>
          <p:spPr bwMode="auto">
            <a:xfrm>
              <a:off x="2820988" y="5191125"/>
              <a:ext cx="466725" cy="49212"/>
            </a:xfrm>
            <a:custGeom>
              <a:avLst/>
              <a:gdLst>
                <a:gd name="T0" fmla="*/ 4 w 124"/>
                <a:gd name="T1" fmla="*/ 11 h 13"/>
                <a:gd name="T2" fmla="*/ 1 w 124"/>
                <a:gd name="T3" fmla="*/ 2 h 13"/>
                <a:gd name="T4" fmla="*/ 6 w 124"/>
                <a:gd name="T5" fmla="*/ 0 h 13"/>
                <a:gd name="T6" fmla="*/ 115 w 124"/>
                <a:gd name="T7" fmla="*/ 0 h 13"/>
                <a:gd name="T8" fmla="*/ 120 w 124"/>
                <a:gd name="T9" fmla="*/ 1 h 13"/>
                <a:gd name="T10" fmla="*/ 124 w 124"/>
                <a:gd name="T11" fmla="*/ 11 h 13"/>
                <a:gd name="T12" fmla="*/ 119 w 124"/>
                <a:gd name="T13" fmla="*/ 12 h 13"/>
                <a:gd name="T14" fmla="*/ 4 w 124"/>
                <a:gd name="T1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">
                  <a:moveTo>
                    <a:pt x="4" y="11"/>
                  </a:moveTo>
                  <a:cubicBezTo>
                    <a:pt x="2" y="8"/>
                    <a:pt x="0" y="5"/>
                    <a:pt x="1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2" y="0"/>
                    <a:pt x="79" y="0"/>
                    <a:pt x="115" y="0"/>
                  </a:cubicBezTo>
                  <a:cubicBezTo>
                    <a:pt x="117" y="0"/>
                    <a:pt x="118" y="0"/>
                    <a:pt x="120" y="1"/>
                  </a:cubicBezTo>
                  <a:cubicBezTo>
                    <a:pt x="121" y="4"/>
                    <a:pt x="123" y="7"/>
                    <a:pt x="124" y="11"/>
                  </a:cubicBezTo>
                  <a:cubicBezTo>
                    <a:pt x="122" y="12"/>
                    <a:pt x="120" y="12"/>
                    <a:pt x="119" y="12"/>
                  </a:cubicBezTo>
                  <a:cubicBezTo>
                    <a:pt x="80" y="12"/>
                    <a:pt x="42" y="13"/>
                    <a:pt x="4" y="11"/>
                  </a:cubicBezTo>
                  <a:close/>
                </a:path>
              </a:pathLst>
            </a:custGeom>
            <a:solidFill>
              <a:srgbClr val="A2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6" name="Freeform 131"/>
            <p:cNvSpPr>
              <a:spLocks/>
            </p:cNvSpPr>
            <p:nvPr/>
          </p:nvSpPr>
          <p:spPr bwMode="auto">
            <a:xfrm>
              <a:off x="2851151" y="5272088"/>
              <a:ext cx="511175" cy="41275"/>
            </a:xfrm>
            <a:custGeom>
              <a:avLst/>
              <a:gdLst>
                <a:gd name="T0" fmla="*/ 10 w 136"/>
                <a:gd name="T1" fmla="*/ 9 h 11"/>
                <a:gd name="T2" fmla="*/ 10 w 136"/>
                <a:gd name="T3" fmla="*/ 11 h 11"/>
                <a:gd name="T4" fmla="*/ 0 w 136"/>
                <a:gd name="T5" fmla="*/ 2 h 11"/>
                <a:gd name="T6" fmla="*/ 57 w 136"/>
                <a:gd name="T7" fmla="*/ 2 h 11"/>
                <a:gd name="T8" fmla="*/ 124 w 136"/>
                <a:gd name="T9" fmla="*/ 2 h 11"/>
                <a:gd name="T10" fmla="*/ 131 w 136"/>
                <a:gd name="T11" fmla="*/ 9 h 11"/>
                <a:gd name="T12" fmla="*/ 127 w 136"/>
                <a:gd name="T13" fmla="*/ 9 h 11"/>
                <a:gd name="T14" fmla="*/ 121 w 136"/>
                <a:gd name="T15" fmla="*/ 8 h 11"/>
                <a:gd name="T16" fmla="*/ 13 w 136"/>
                <a:gd name="T17" fmla="*/ 7 h 11"/>
                <a:gd name="T18" fmla="*/ 10 w 13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1">
                  <a:moveTo>
                    <a:pt x="10" y="9"/>
                  </a:moveTo>
                  <a:cubicBezTo>
                    <a:pt x="10" y="10"/>
                    <a:pt x="10" y="10"/>
                    <a:pt x="10" y="11"/>
                  </a:cubicBezTo>
                  <a:cubicBezTo>
                    <a:pt x="4" y="11"/>
                    <a:pt x="4" y="7"/>
                    <a:pt x="0" y="2"/>
                  </a:cubicBezTo>
                  <a:cubicBezTo>
                    <a:pt x="21" y="2"/>
                    <a:pt x="39" y="2"/>
                    <a:pt x="57" y="2"/>
                  </a:cubicBezTo>
                  <a:cubicBezTo>
                    <a:pt x="80" y="2"/>
                    <a:pt x="102" y="2"/>
                    <a:pt x="124" y="2"/>
                  </a:cubicBezTo>
                  <a:cubicBezTo>
                    <a:pt x="128" y="2"/>
                    <a:pt x="136" y="0"/>
                    <a:pt x="131" y="9"/>
                  </a:cubicBezTo>
                  <a:cubicBezTo>
                    <a:pt x="130" y="10"/>
                    <a:pt x="129" y="10"/>
                    <a:pt x="127" y="9"/>
                  </a:cubicBezTo>
                  <a:cubicBezTo>
                    <a:pt x="125" y="8"/>
                    <a:pt x="123" y="8"/>
                    <a:pt x="121" y="8"/>
                  </a:cubicBezTo>
                  <a:cubicBezTo>
                    <a:pt x="85" y="7"/>
                    <a:pt x="49" y="8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lose/>
                </a:path>
              </a:pathLst>
            </a:custGeom>
            <a:solidFill>
              <a:srgbClr val="592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7" name="Freeform 132"/>
            <p:cNvSpPr>
              <a:spLocks/>
            </p:cNvSpPr>
            <p:nvPr/>
          </p:nvSpPr>
          <p:spPr bwMode="auto">
            <a:xfrm>
              <a:off x="2806701" y="5180013"/>
              <a:ext cx="465138" cy="19050"/>
            </a:xfrm>
            <a:custGeom>
              <a:avLst/>
              <a:gdLst>
                <a:gd name="T0" fmla="*/ 124 w 124"/>
                <a:gd name="T1" fmla="*/ 4 h 5"/>
                <a:gd name="T2" fmla="*/ 5 w 124"/>
                <a:gd name="T3" fmla="*/ 5 h 5"/>
                <a:gd name="T4" fmla="*/ 1 w 124"/>
                <a:gd name="T5" fmla="*/ 4 h 5"/>
                <a:gd name="T6" fmla="*/ 2 w 124"/>
                <a:gd name="T7" fmla="*/ 2 h 5"/>
                <a:gd name="T8" fmla="*/ 12 w 124"/>
                <a:gd name="T9" fmla="*/ 2 h 5"/>
                <a:gd name="T10" fmla="*/ 111 w 124"/>
                <a:gd name="T11" fmla="*/ 2 h 5"/>
                <a:gd name="T12" fmla="*/ 124 w 12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5">
                  <a:moveTo>
                    <a:pt x="124" y="4"/>
                  </a:moveTo>
                  <a:cubicBezTo>
                    <a:pt x="84" y="4"/>
                    <a:pt x="44" y="4"/>
                    <a:pt x="5" y="5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5" y="2"/>
                    <a:pt x="8" y="2"/>
                    <a:pt x="12" y="2"/>
                  </a:cubicBezTo>
                  <a:cubicBezTo>
                    <a:pt x="45" y="2"/>
                    <a:pt x="78" y="2"/>
                    <a:pt x="111" y="2"/>
                  </a:cubicBezTo>
                  <a:cubicBezTo>
                    <a:pt x="115" y="2"/>
                    <a:pt x="120" y="0"/>
                    <a:pt x="124" y="4"/>
                  </a:cubicBezTo>
                  <a:close/>
                </a:path>
              </a:pathLst>
            </a:custGeom>
            <a:solidFill>
              <a:srgbClr val="BAA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8" name="Freeform 133"/>
            <p:cNvSpPr>
              <a:spLocks/>
            </p:cNvSpPr>
            <p:nvPr/>
          </p:nvSpPr>
          <p:spPr bwMode="auto">
            <a:xfrm>
              <a:off x="2836863" y="5233988"/>
              <a:ext cx="458788" cy="6350"/>
            </a:xfrm>
            <a:custGeom>
              <a:avLst/>
              <a:gdLst>
                <a:gd name="T0" fmla="*/ 0 w 122"/>
                <a:gd name="T1" fmla="*/ 0 h 2"/>
                <a:gd name="T2" fmla="*/ 120 w 122"/>
                <a:gd name="T3" fmla="*/ 0 h 2"/>
                <a:gd name="T4" fmla="*/ 119 w 122"/>
                <a:gd name="T5" fmla="*/ 2 h 2"/>
                <a:gd name="T6" fmla="*/ 2 w 122"/>
                <a:gd name="T7" fmla="*/ 2 h 2"/>
                <a:gd name="T8" fmla="*/ 0 w 1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">
                  <a:moveTo>
                    <a:pt x="0" y="0"/>
                  </a:moveTo>
                  <a:cubicBezTo>
                    <a:pt x="40" y="0"/>
                    <a:pt x="80" y="0"/>
                    <a:pt x="120" y="0"/>
                  </a:cubicBezTo>
                  <a:cubicBezTo>
                    <a:pt x="122" y="1"/>
                    <a:pt x="121" y="2"/>
                    <a:pt x="119" y="2"/>
                  </a:cubicBezTo>
                  <a:cubicBezTo>
                    <a:pt x="80" y="2"/>
                    <a:pt x="41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5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9" name="Freeform 134"/>
            <p:cNvSpPr>
              <a:spLocks/>
            </p:cNvSpPr>
            <p:nvPr/>
          </p:nvSpPr>
          <p:spPr bwMode="auto">
            <a:xfrm>
              <a:off x="2892426" y="5294313"/>
              <a:ext cx="450850" cy="19050"/>
            </a:xfrm>
            <a:custGeom>
              <a:avLst/>
              <a:gdLst>
                <a:gd name="T0" fmla="*/ 118 w 120"/>
                <a:gd name="T1" fmla="*/ 3 h 5"/>
                <a:gd name="T2" fmla="*/ 120 w 120"/>
                <a:gd name="T3" fmla="*/ 3 h 5"/>
                <a:gd name="T4" fmla="*/ 120 w 120"/>
                <a:gd name="T5" fmla="*/ 5 h 5"/>
                <a:gd name="T6" fmla="*/ 5 w 120"/>
                <a:gd name="T7" fmla="*/ 5 h 5"/>
                <a:gd name="T8" fmla="*/ 0 w 120"/>
                <a:gd name="T9" fmla="*/ 3 h 5"/>
                <a:gd name="T10" fmla="*/ 9 w 120"/>
                <a:gd name="T11" fmla="*/ 1 h 5"/>
                <a:gd name="T12" fmla="*/ 110 w 120"/>
                <a:gd name="T13" fmla="*/ 1 h 5"/>
                <a:gd name="T14" fmla="*/ 118 w 120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5">
                  <a:moveTo>
                    <a:pt x="118" y="3"/>
                  </a:moveTo>
                  <a:cubicBezTo>
                    <a:pt x="118" y="3"/>
                    <a:pt x="119" y="3"/>
                    <a:pt x="120" y="3"/>
                  </a:cubicBezTo>
                  <a:cubicBezTo>
                    <a:pt x="120" y="4"/>
                    <a:pt x="120" y="4"/>
                    <a:pt x="120" y="5"/>
                  </a:cubicBezTo>
                  <a:cubicBezTo>
                    <a:pt x="82" y="5"/>
                    <a:pt x="43" y="5"/>
                    <a:pt x="5" y="5"/>
                  </a:cubicBezTo>
                  <a:cubicBezTo>
                    <a:pt x="3" y="5"/>
                    <a:pt x="2" y="4"/>
                    <a:pt x="0" y="3"/>
                  </a:cubicBezTo>
                  <a:cubicBezTo>
                    <a:pt x="3" y="0"/>
                    <a:pt x="6" y="1"/>
                    <a:pt x="9" y="1"/>
                  </a:cubicBezTo>
                  <a:cubicBezTo>
                    <a:pt x="43" y="0"/>
                    <a:pt x="76" y="0"/>
                    <a:pt x="110" y="1"/>
                  </a:cubicBezTo>
                  <a:cubicBezTo>
                    <a:pt x="112" y="1"/>
                    <a:pt x="115" y="1"/>
                    <a:pt x="118" y="3"/>
                  </a:cubicBezTo>
                  <a:close/>
                </a:path>
              </a:pathLst>
            </a:custGeom>
            <a:solidFill>
              <a:srgbClr val="9B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0" name="Freeform 135"/>
            <p:cNvSpPr>
              <a:spLocks/>
            </p:cNvSpPr>
            <p:nvPr/>
          </p:nvSpPr>
          <p:spPr bwMode="auto">
            <a:xfrm>
              <a:off x="3246438" y="5340350"/>
              <a:ext cx="138113" cy="17462"/>
            </a:xfrm>
            <a:custGeom>
              <a:avLst/>
              <a:gdLst>
                <a:gd name="T0" fmla="*/ 37 w 37"/>
                <a:gd name="T1" fmla="*/ 5 h 5"/>
                <a:gd name="T2" fmla="*/ 0 w 37"/>
                <a:gd name="T3" fmla="*/ 5 h 5"/>
                <a:gd name="T4" fmla="*/ 37 w 3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5">
                  <a:moveTo>
                    <a:pt x="37" y="5"/>
                  </a:moveTo>
                  <a:cubicBezTo>
                    <a:pt x="25" y="5"/>
                    <a:pt x="13" y="5"/>
                    <a:pt x="0" y="5"/>
                  </a:cubicBezTo>
                  <a:cubicBezTo>
                    <a:pt x="13" y="1"/>
                    <a:pt x="25" y="0"/>
                    <a:pt x="37" y="5"/>
                  </a:cubicBezTo>
                  <a:close/>
                </a:path>
              </a:pathLst>
            </a:custGeom>
            <a:solidFill>
              <a:srgbClr val="CD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1" name="Freeform 136"/>
            <p:cNvSpPr>
              <a:spLocks/>
            </p:cNvSpPr>
            <p:nvPr/>
          </p:nvSpPr>
          <p:spPr bwMode="auto">
            <a:xfrm>
              <a:off x="3175001" y="5422900"/>
              <a:ext cx="52388" cy="152400"/>
            </a:xfrm>
            <a:custGeom>
              <a:avLst/>
              <a:gdLst>
                <a:gd name="T0" fmla="*/ 4 w 14"/>
                <a:gd name="T1" fmla="*/ 38 h 40"/>
                <a:gd name="T2" fmla="*/ 0 w 14"/>
                <a:gd name="T3" fmla="*/ 4 h 40"/>
                <a:gd name="T4" fmla="*/ 14 w 14"/>
                <a:gd name="T5" fmla="*/ 11 h 40"/>
                <a:gd name="T6" fmla="*/ 14 w 14"/>
                <a:gd name="T7" fmla="*/ 31 h 40"/>
                <a:gd name="T8" fmla="*/ 4 w 14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0">
                  <a:moveTo>
                    <a:pt x="4" y="38"/>
                  </a:moveTo>
                  <a:cubicBezTo>
                    <a:pt x="8" y="26"/>
                    <a:pt x="10" y="14"/>
                    <a:pt x="0" y="4"/>
                  </a:cubicBezTo>
                  <a:cubicBezTo>
                    <a:pt x="5" y="6"/>
                    <a:pt x="14" y="0"/>
                    <a:pt x="14" y="11"/>
                  </a:cubicBezTo>
                  <a:cubicBezTo>
                    <a:pt x="14" y="18"/>
                    <a:pt x="14" y="25"/>
                    <a:pt x="14" y="31"/>
                  </a:cubicBezTo>
                  <a:cubicBezTo>
                    <a:pt x="14" y="38"/>
                    <a:pt x="11" y="40"/>
                    <a:pt x="4" y="38"/>
                  </a:cubicBezTo>
                  <a:close/>
                </a:path>
              </a:pathLst>
            </a:custGeom>
            <a:solidFill>
              <a:srgbClr val="21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2" name="Freeform 137"/>
            <p:cNvSpPr>
              <a:spLocks/>
            </p:cNvSpPr>
            <p:nvPr/>
          </p:nvSpPr>
          <p:spPr bwMode="auto">
            <a:xfrm>
              <a:off x="2884488" y="5286375"/>
              <a:ext cx="452438" cy="19050"/>
            </a:xfrm>
            <a:custGeom>
              <a:avLst/>
              <a:gdLst>
                <a:gd name="T0" fmla="*/ 120 w 120"/>
                <a:gd name="T1" fmla="*/ 5 h 5"/>
                <a:gd name="T2" fmla="*/ 2 w 120"/>
                <a:gd name="T3" fmla="*/ 5 h 5"/>
                <a:gd name="T4" fmla="*/ 1 w 120"/>
                <a:gd name="T5" fmla="*/ 5 h 5"/>
                <a:gd name="T6" fmla="*/ 0 w 120"/>
                <a:gd name="T7" fmla="*/ 3 h 5"/>
                <a:gd name="T8" fmla="*/ 13 w 120"/>
                <a:gd name="T9" fmla="*/ 1 h 5"/>
                <a:gd name="T10" fmla="*/ 117 w 120"/>
                <a:gd name="T11" fmla="*/ 0 h 5"/>
                <a:gd name="T12" fmla="*/ 120 w 12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5">
                  <a:moveTo>
                    <a:pt x="120" y="5"/>
                  </a:moveTo>
                  <a:cubicBezTo>
                    <a:pt x="80" y="5"/>
                    <a:pt x="41" y="5"/>
                    <a:pt x="2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4" y="0"/>
                    <a:pt x="9" y="1"/>
                    <a:pt x="13" y="1"/>
                  </a:cubicBezTo>
                  <a:cubicBezTo>
                    <a:pt x="48" y="1"/>
                    <a:pt x="82" y="3"/>
                    <a:pt x="117" y="0"/>
                  </a:cubicBezTo>
                  <a:cubicBezTo>
                    <a:pt x="119" y="1"/>
                    <a:pt x="119" y="3"/>
                    <a:pt x="120" y="5"/>
                  </a:cubicBezTo>
                  <a:close/>
                </a:path>
              </a:pathLst>
            </a:custGeom>
            <a:solidFill>
              <a:srgbClr val="91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3" name="Freeform 138"/>
            <p:cNvSpPr>
              <a:spLocks/>
            </p:cNvSpPr>
            <p:nvPr/>
          </p:nvSpPr>
          <p:spPr bwMode="auto">
            <a:xfrm>
              <a:off x="3155951" y="5480050"/>
              <a:ext cx="38100" cy="57150"/>
            </a:xfrm>
            <a:custGeom>
              <a:avLst/>
              <a:gdLst>
                <a:gd name="T0" fmla="*/ 0 w 10"/>
                <a:gd name="T1" fmla="*/ 1 h 15"/>
                <a:gd name="T2" fmla="*/ 7 w 10"/>
                <a:gd name="T3" fmla="*/ 3 h 15"/>
                <a:gd name="T4" fmla="*/ 9 w 10"/>
                <a:gd name="T5" fmla="*/ 13 h 15"/>
                <a:gd name="T6" fmla="*/ 6 w 10"/>
                <a:gd name="T7" fmla="*/ 15 h 15"/>
                <a:gd name="T8" fmla="*/ 0 w 10"/>
                <a:gd name="T9" fmla="*/ 7 h 15"/>
                <a:gd name="T10" fmla="*/ 0 w 10"/>
                <a:gd name="T11" fmla="*/ 2 h 15"/>
                <a:gd name="T12" fmla="*/ 0 w 10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0" y="1"/>
                  </a:moveTo>
                  <a:cubicBezTo>
                    <a:pt x="3" y="0"/>
                    <a:pt x="5" y="0"/>
                    <a:pt x="7" y="3"/>
                  </a:cubicBezTo>
                  <a:cubicBezTo>
                    <a:pt x="10" y="6"/>
                    <a:pt x="10" y="9"/>
                    <a:pt x="9" y="13"/>
                  </a:cubicBezTo>
                  <a:cubicBezTo>
                    <a:pt x="9" y="14"/>
                    <a:pt x="7" y="15"/>
                    <a:pt x="6" y="15"/>
                  </a:cubicBezTo>
                  <a:cubicBezTo>
                    <a:pt x="3" y="13"/>
                    <a:pt x="1" y="11"/>
                    <a:pt x="0" y="7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7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4" name="Freeform 139"/>
            <p:cNvSpPr>
              <a:spLocks/>
            </p:cNvSpPr>
            <p:nvPr/>
          </p:nvSpPr>
          <p:spPr bwMode="auto">
            <a:xfrm>
              <a:off x="2884488" y="5278438"/>
              <a:ext cx="441325" cy="23812"/>
            </a:xfrm>
            <a:custGeom>
              <a:avLst/>
              <a:gdLst>
                <a:gd name="T0" fmla="*/ 117 w 117"/>
                <a:gd name="T1" fmla="*/ 2 h 6"/>
                <a:gd name="T2" fmla="*/ 99 w 117"/>
                <a:gd name="T3" fmla="*/ 5 h 6"/>
                <a:gd name="T4" fmla="*/ 0 w 117"/>
                <a:gd name="T5" fmla="*/ 5 h 6"/>
                <a:gd name="T6" fmla="*/ 5 w 117"/>
                <a:gd name="T7" fmla="*/ 2 h 6"/>
                <a:gd name="T8" fmla="*/ 117 w 11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6">
                  <a:moveTo>
                    <a:pt x="117" y="2"/>
                  </a:moveTo>
                  <a:cubicBezTo>
                    <a:pt x="111" y="6"/>
                    <a:pt x="105" y="5"/>
                    <a:pt x="99" y="5"/>
                  </a:cubicBezTo>
                  <a:cubicBezTo>
                    <a:pt x="66" y="5"/>
                    <a:pt x="33" y="5"/>
                    <a:pt x="0" y="5"/>
                  </a:cubicBezTo>
                  <a:cubicBezTo>
                    <a:pt x="0" y="0"/>
                    <a:pt x="4" y="2"/>
                    <a:pt x="5" y="2"/>
                  </a:cubicBezTo>
                  <a:cubicBezTo>
                    <a:pt x="42" y="2"/>
                    <a:pt x="80" y="2"/>
                    <a:pt x="117" y="2"/>
                  </a:cubicBezTo>
                  <a:close/>
                </a:path>
              </a:pathLst>
            </a:custGeom>
            <a:solidFill>
              <a:srgbClr val="B8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575" name="Imagen 5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570" y="1542019"/>
            <a:ext cx="507893" cy="507893"/>
          </a:xfrm>
          <a:prstGeom prst="rect">
            <a:avLst/>
          </a:prstGeom>
        </p:spPr>
      </p:pic>
      <p:sp>
        <p:nvSpPr>
          <p:cNvPr id="192" name="TextBox 5"/>
          <p:cNvSpPr txBox="1"/>
          <p:nvPr/>
        </p:nvSpPr>
        <p:spPr>
          <a:xfrm>
            <a:off x="5006478" y="2529885"/>
            <a:ext cx="170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altLang="ko-KR" sz="1200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There</a:t>
            </a:r>
            <a:r>
              <a:rPr lang="en-US" altLang="ko-KR" sz="1200" b="1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 </a:t>
            </a:r>
            <a:r>
              <a:rPr lang="en-US" sz="1200" dirty="0"/>
              <a:t>You can describe the topic of this section </a:t>
            </a:r>
            <a:r>
              <a:rPr lang="en-US" sz="1200" dirty="0" smtClean="0"/>
              <a:t>here.</a:t>
            </a:r>
            <a:endParaRPr lang="en-US" sz="1200" dirty="0">
              <a:highlight>
                <a:schemeClr val="dk1"/>
              </a:highlight>
            </a:endParaRPr>
          </a:p>
        </p:txBody>
      </p:sp>
      <p:sp>
        <p:nvSpPr>
          <p:cNvPr id="197" name="TextBox 5"/>
          <p:cNvSpPr txBox="1"/>
          <p:nvPr/>
        </p:nvSpPr>
        <p:spPr>
          <a:xfrm>
            <a:off x="1586833" y="-35292"/>
            <a:ext cx="583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11253A"/>
                </a:solidFill>
                <a:latin typeface="Amatic" panose="02000803000000000000" pitchFamily="2" charset="0"/>
              </a:rPr>
              <a:t>THE LIAR</a:t>
            </a:r>
            <a:endParaRPr lang="en-US" sz="7200" b="1" dirty="0">
              <a:solidFill>
                <a:srgbClr val="11253A"/>
              </a:solidFill>
              <a:latin typeface="Amatic" panose="02000803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37"/>
          <p:cNvSpPr txBox="1"/>
          <p:nvPr/>
        </p:nvSpPr>
        <p:spPr>
          <a:xfrm>
            <a:off x="688950" y="2148816"/>
            <a:ext cx="20187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81D32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2000" b="1">
              <a:solidFill>
                <a:srgbClr val="081D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7" name="Google Shape;1887;p37"/>
          <p:cNvSpPr txBox="1"/>
          <p:nvPr/>
        </p:nvSpPr>
        <p:spPr>
          <a:xfrm>
            <a:off x="6496025" y="2148816"/>
            <a:ext cx="20187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81D32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2000" b="1">
              <a:solidFill>
                <a:srgbClr val="081D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8" name="Google Shape;1888;p37"/>
          <p:cNvSpPr txBox="1"/>
          <p:nvPr/>
        </p:nvSpPr>
        <p:spPr>
          <a:xfrm>
            <a:off x="6496625" y="2578116"/>
            <a:ext cx="2018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81D32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hot and it has a poisonous atmosphere</a:t>
            </a:r>
            <a:endParaRPr sz="1200" dirty="0">
              <a:solidFill>
                <a:srgbClr val="081D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081D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9" name="Google Shape;1889;p37"/>
          <p:cNvSpPr txBox="1"/>
          <p:nvPr/>
        </p:nvSpPr>
        <p:spPr>
          <a:xfrm>
            <a:off x="688950" y="2578116"/>
            <a:ext cx="2018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081D32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System—it’s only a bit larger than the Moon </a:t>
            </a:r>
            <a:endParaRPr sz="1200" dirty="0">
              <a:solidFill>
                <a:srgbClr val="081D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0" name="Google Shape;1890;p37"/>
          <p:cNvCxnSpPr/>
          <p:nvPr/>
        </p:nvCxnSpPr>
        <p:spPr>
          <a:xfrm>
            <a:off x="695700" y="1986166"/>
            <a:ext cx="27333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1" name="Google Shape;1891;p37"/>
          <p:cNvCxnSpPr/>
          <p:nvPr/>
        </p:nvCxnSpPr>
        <p:spPr>
          <a:xfrm flipH="1" flipV="1">
            <a:off x="5702300" y="3822700"/>
            <a:ext cx="2818500" cy="20166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TextBox 5"/>
          <p:cNvSpPr txBox="1"/>
          <p:nvPr/>
        </p:nvSpPr>
        <p:spPr>
          <a:xfrm>
            <a:off x="-748174" y="416130"/>
            <a:ext cx="5621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081D32"/>
                </a:solidFill>
                <a:latin typeface="Amatic SC" panose="020B0604020202020204" charset="-79"/>
                <a:cs typeface="Amatic SC" panose="020B0604020202020204" charset="-79"/>
              </a:rPr>
              <a:t>Real Estate Infographics</a:t>
            </a:r>
            <a:endParaRPr lang="ko-KR" altLang="en-US" sz="4000" b="1" dirty="0">
              <a:solidFill>
                <a:srgbClr val="081D3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506" y="1555669"/>
            <a:ext cx="3511207" cy="3288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10" name="Google Shape;510;p42"/>
          <p:cNvGrpSpPr/>
          <p:nvPr/>
        </p:nvGrpSpPr>
        <p:grpSpPr>
          <a:xfrm rot="19059509">
            <a:off x="3148315" y="1370980"/>
            <a:ext cx="2847294" cy="3012138"/>
            <a:chOff x="3912725" y="1223973"/>
            <a:chExt cx="1993924" cy="2109362"/>
          </a:xfrm>
        </p:grpSpPr>
        <p:grpSp>
          <p:nvGrpSpPr>
            <p:cNvPr id="511" name="Google Shape;511;p42"/>
            <p:cNvGrpSpPr/>
            <p:nvPr/>
          </p:nvGrpSpPr>
          <p:grpSpPr>
            <a:xfrm>
              <a:off x="4000482" y="1223973"/>
              <a:ext cx="1906167" cy="2109362"/>
              <a:chOff x="4000482" y="1243023"/>
              <a:chExt cx="1906167" cy="2109362"/>
            </a:xfrm>
          </p:grpSpPr>
          <p:sp>
            <p:nvSpPr>
              <p:cNvPr id="512" name="Google Shape;512;p42"/>
              <p:cNvSpPr/>
              <p:nvPr/>
            </p:nvSpPr>
            <p:spPr>
              <a:xfrm flipH="1">
                <a:off x="5634909" y="1499641"/>
                <a:ext cx="164982" cy="63720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703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41" y="322"/>
                      <a:pt x="595" y="917"/>
                      <a:pt x="560" y="1453"/>
                    </a:cubicBezTo>
                    <a:cubicBezTo>
                      <a:pt x="536" y="2000"/>
                      <a:pt x="369" y="2524"/>
                      <a:pt x="298" y="3060"/>
                    </a:cubicBezTo>
                    <a:cubicBezTo>
                      <a:pt x="107" y="4584"/>
                      <a:pt x="750" y="5989"/>
                      <a:pt x="1822" y="7037"/>
                    </a:cubicBezTo>
                    <a:cubicBezTo>
                      <a:pt x="1464" y="6370"/>
                      <a:pt x="1357" y="5620"/>
                      <a:pt x="1381" y="4870"/>
                    </a:cubicBezTo>
                    <a:cubicBezTo>
                      <a:pt x="1405" y="3953"/>
                      <a:pt x="1572" y="3048"/>
                      <a:pt x="1453" y="2143"/>
                    </a:cubicBezTo>
                    <a:cubicBezTo>
                      <a:pt x="1334" y="1250"/>
                      <a:pt x="857" y="31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2"/>
              <p:cNvSpPr/>
              <p:nvPr/>
            </p:nvSpPr>
            <p:spPr>
              <a:xfrm flipH="1">
                <a:off x="5723285" y="1243023"/>
                <a:ext cx="183364" cy="174761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930" extrusionOk="0">
                    <a:moveTo>
                      <a:pt x="0" y="0"/>
                    </a:moveTo>
                    <a:cubicBezTo>
                      <a:pt x="179" y="1024"/>
                      <a:pt x="1000" y="1798"/>
                      <a:pt x="2024" y="1929"/>
                    </a:cubicBezTo>
                    <a:cubicBezTo>
                      <a:pt x="1405" y="1203"/>
                      <a:pt x="822" y="501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2"/>
              <p:cNvSpPr/>
              <p:nvPr/>
            </p:nvSpPr>
            <p:spPr>
              <a:xfrm flipH="1">
                <a:off x="4000482" y="1318270"/>
                <a:ext cx="1683053" cy="2034115"/>
              </a:xfrm>
              <a:custGeom>
                <a:avLst/>
                <a:gdLst/>
                <a:ahLst/>
                <a:cxnLst/>
                <a:rect l="l" t="t" r="r" b="b"/>
                <a:pathLst>
                  <a:path w="18587" h="22464" extrusionOk="0">
                    <a:moveTo>
                      <a:pt x="486" y="0"/>
                    </a:moveTo>
                    <a:cubicBezTo>
                      <a:pt x="324" y="0"/>
                      <a:pt x="161" y="20"/>
                      <a:pt x="1" y="62"/>
                    </a:cubicBezTo>
                    <a:cubicBezTo>
                      <a:pt x="1013" y="455"/>
                      <a:pt x="1465" y="1563"/>
                      <a:pt x="1573" y="2646"/>
                    </a:cubicBezTo>
                    <a:cubicBezTo>
                      <a:pt x="1680" y="3730"/>
                      <a:pt x="1453" y="4825"/>
                      <a:pt x="1370" y="5908"/>
                    </a:cubicBezTo>
                    <a:cubicBezTo>
                      <a:pt x="1251" y="7659"/>
                      <a:pt x="1561" y="9468"/>
                      <a:pt x="2465" y="10969"/>
                    </a:cubicBezTo>
                    <a:cubicBezTo>
                      <a:pt x="3382" y="12469"/>
                      <a:pt x="5740" y="14243"/>
                      <a:pt x="7478" y="14457"/>
                    </a:cubicBezTo>
                    <a:cubicBezTo>
                      <a:pt x="7038" y="14625"/>
                      <a:pt x="6489" y="14689"/>
                      <a:pt x="5912" y="14689"/>
                    </a:cubicBezTo>
                    <a:cubicBezTo>
                      <a:pt x="4974" y="14689"/>
                      <a:pt x="3960" y="14519"/>
                      <a:pt x="3216" y="14350"/>
                    </a:cubicBezTo>
                    <a:cubicBezTo>
                      <a:pt x="2001" y="14064"/>
                      <a:pt x="930" y="13302"/>
                      <a:pt x="620" y="12100"/>
                    </a:cubicBezTo>
                    <a:lnTo>
                      <a:pt x="620" y="12100"/>
                    </a:lnTo>
                    <a:cubicBezTo>
                      <a:pt x="263" y="13243"/>
                      <a:pt x="989" y="14481"/>
                      <a:pt x="1918" y="15231"/>
                    </a:cubicBezTo>
                    <a:cubicBezTo>
                      <a:pt x="2858" y="15969"/>
                      <a:pt x="4001" y="16422"/>
                      <a:pt x="4978" y="17136"/>
                    </a:cubicBezTo>
                    <a:cubicBezTo>
                      <a:pt x="6418" y="18207"/>
                      <a:pt x="7371" y="19851"/>
                      <a:pt x="8764" y="20994"/>
                    </a:cubicBezTo>
                    <a:cubicBezTo>
                      <a:pt x="9890" y="21920"/>
                      <a:pt x="11362" y="22463"/>
                      <a:pt x="12804" y="22463"/>
                    </a:cubicBezTo>
                    <a:cubicBezTo>
                      <a:pt x="13679" y="22463"/>
                      <a:pt x="14543" y="22263"/>
                      <a:pt x="15312" y="21827"/>
                    </a:cubicBezTo>
                    <a:cubicBezTo>
                      <a:pt x="15610" y="21648"/>
                      <a:pt x="15896" y="21446"/>
                      <a:pt x="16146" y="21220"/>
                    </a:cubicBezTo>
                    <a:lnTo>
                      <a:pt x="16146" y="21220"/>
                    </a:lnTo>
                    <a:cubicBezTo>
                      <a:pt x="15462" y="21708"/>
                      <a:pt x="14649" y="21972"/>
                      <a:pt x="13814" y="21972"/>
                    </a:cubicBezTo>
                    <a:cubicBezTo>
                      <a:pt x="13632" y="21972"/>
                      <a:pt x="13448" y="21960"/>
                      <a:pt x="13264" y="21934"/>
                    </a:cubicBezTo>
                    <a:cubicBezTo>
                      <a:pt x="12169" y="21767"/>
                      <a:pt x="11240" y="21041"/>
                      <a:pt x="11121" y="19934"/>
                    </a:cubicBezTo>
                    <a:lnTo>
                      <a:pt x="11121" y="19934"/>
                    </a:lnTo>
                    <a:cubicBezTo>
                      <a:pt x="11529" y="20260"/>
                      <a:pt x="12017" y="20530"/>
                      <a:pt x="12529" y="20530"/>
                    </a:cubicBezTo>
                    <a:cubicBezTo>
                      <a:pt x="12540" y="20530"/>
                      <a:pt x="12551" y="20529"/>
                      <a:pt x="12562" y="20529"/>
                    </a:cubicBezTo>
                    <a:cubicBezTo>
                      <a:pt x="13098" y="20505"/>
                      <a:pt x="13634" y="20101"/>
                      <a:pt x="13645" y="19565"/>
                    </a:cubicBezTo>
                    <a:cubicBezTo>
                      <a:pt x="13645" y="19148"/>
                      <a:pt x="13324" y="18767"/>
                      <a:pt x="12931" y="18612"/>
                    </a:cubicBezTo>
                    <a:cubicBezTo>
                      <a:pt x="12692" y="18535"/>
                      <a:pt x="12444" y="18495"/>
                      <a:pt x="12195" y="18495"/>
                    </a:cubicBezTo>
                    <a:cubicBezTo>
                      <a:pt x="12023" y="18495"/>
                      <a:pt x="11851" y="18514"/>
                      <a:pt x="11681" y="18553"/>
                    </a:cubicBezTo>
                    <a:cubicBezTo>
                      <a:pt x="11264" y="18624"/>
                      <a:pt x="10859" y="18755"/>
                      <a:pt x="10431" y="18791"/>
                    </a:cubicBezTo>
                    <a:cubicBezTo>
                      <a:pt x="10348" y="18799"/>
                      <a:pt x="10265" y="18803"/>
                      <a:pt x="10183" y="18803"/>
                    </a:cubicBezTo>
                    <a:cubicBezTo>
                      <a:pt x="9645" y="18803"/>
                      <a:pt x="9109" y="18638"/>
                      <a:pt x="8645" y="18338"/>
                    </a:cubicBezTo>
                    <a:cubicBezTo>
                      <a:pt x="8133" y="17993"/>
                      <a:pt x="7883" y="17481"/>
                      <a:pt x="7788" y="16862"/>
                    </a:cubicBezTo>
                    <a:lnTo>
                      <a:pt x="7788" y="16862"/>
                    </a:lnTo>
                    <a:cubicBezTo>
                      <a:pt x="8228" y="17434"/>
                      <a:pt x="8978" y="17684"/>
                      <a:pt x="9693" y="17731"/>
                    </a:cubicBezTo>
                    <a:cubicBezTo>
                      <a:pt x="9791" y="17738"/>
                      <a:pt x="9890" y="17741"/>
                      <a:pt x="9989" y="17741"/>
                    </a:cubicBezTo>
                    <a:cubicBezTo>
                      <a:pt x="10604" y="17741"/>
                      <a:pt x="11220" y="17626"/>
                      <a:pt x="11836" y="17565"/>
                    </a:cubicBezTo>
                    <a:cubicBezTo>
                      <a:pt x="12071" y="17541"/>
                      <a:pt x="12309" y="17525"/>
                      <a:pt x="12547" y="17525"/>
                    </a:cubicBezTo>
                    <a:cubicBezTo>
                      <a:pt x="13033" y="17525"/>
                      <a:pt x="13515" y="17591"/>
                      <a:pt x="13955" y="17791"/>
                    </a:cubicBezTo>
                    <a:cubicBezTo>
                      <a:pt x="14610" y="18100"/>
                      <a:pt x="15205" y="18648"/>
                      <a:pt x="15146" y="19374"/>
                    </a:cubicBezTo>
                    <a:cubicBezTo>
                      <a:pt x="15562" y="17981"/>
                      <a:pt x="14955" y="16493"/>
                      <a:pt x="13705" y="15779"/>
                    </a:cubicBezTo>
                    <a:cubicBezTo>
                      <a:pt x="12788" y="15290"/>
                      <a:pt x="11669" y="15302"/>
                      <a:pt x="10740" y="14826"/>
                    </a:cubicBezTo>
                    <a:cubicBezTo>
                      <a:pt x="9371" y="14112"/>
                      <a:pt x="8728" y="12278"/>
                      <a:pt x="9347" y="10861"/>
                    </a:cubicBezTo>
                    <a:lnTo>
                      <a:pt x="9347" y="10861"/>
                    </a:lnTo>
                    <a:cubicBezTo>
                      <a:pt x="9276" y="12254"/>
                      <a:pt x="10324" y="13457"/>
                      <a:pt x="11645" y="13897"/>
                    </a:cubicBezTo>
                    <a:cubicBezTo>
                      <a:pt x="12645" y="14231"/>
                      <a:pt x="13741" y="14064"/>
                      <a:pt x="14765" y="14302"/>
                    </a:cubicBezTo>
                    <a:cubicBezTo>
                      <a:pt x="17063" y="14862"/>
                      <a:pt x="18325" y="17315"/>
                      <a:pt x="17467" y="19493"/>
                    </a:cubicBezTo>
                    <a:cubicBezTo>
                      <a:pt x="17944" y="18541"/>
                      <a:pt x="18265" y="17505"/>
                      <a:pt x="18384" y="16433"/>
                    </a:cubicBezTo>
                    <a:cubicBezTo>
                      <a:pt x="18587" y="14802"/>
                      <a:pt x="18432" y="13076"/>
                      <a:pt x="17575" y="11671"/>
                    </a:cubicBezTo>
                    <a:cubicBezTo>
                      <a:pt x="16586" y="10064"/>
                      <a:pt x="14800" y="9123"/>
                      <a:pt x="13050" y="8421"/>
                    </a:cubicBezTo>
                    <a:cubicBezTo>
                      <a:pt x="12264" y="8111"/>
                      <a:pt x="11419" y="7790"/>
                      <a:pt x="10978" y="7087"/>
                    </a:cubicBezTo>
                    <a:cubicBezTo>
                      <a:pt x="10574" y="6432"/>
                      <a:pt x="10609" y="5599"/>
                      <a:pt x="10586" y="4825"/>
                    </a:cubicBezTo>
                    <a:cubicBezTo>
                      <a:pt x="10526" y="3539"/>
                      <a:pt x="10205" y="2182"/>
                      <a:pt x="9300" y="1253"/>
                    </a:cubicBezTo>
                    <a:cubicBezTo>
                      <a:pt x="8744" y="683"/>
                      <a:pt x="7932" y="337"/>
                      <a:pt x="7152" y="337"/>
                    </a:cubicBezTo>
                    <a:cubicBezTo>
                      <a:pt x="6661" y="337"/>
                      <a:pt x="6182" y="474"/>
                      <a:pt x="5787" y="777"/>
                    </a:cubicBezTo>
                    <a:cubicBezTo>
                      <a:pt x="6478" y="848"/>
                      <a:pt x="7109" y="1015"/>
                      <a:pt x="7645" y="1455"/>
                    </a:cubicBezTo>
                    <a:cubicBezTo>
                      <a:pt x="8180" y="1896"/>
                      <a:pt x="8538" y="2587"/>
                      <a:pt x="8490" y="3277"/>
                    </a:cubicBezTo>
                    <a:cubicBezTo>
                      <a:pt x="8442" y="3932"/>
                      <a:pt x="8061" y="4503"/>
                      <a:pt x="7490" y="4801"/>
                    </a:cubicBezTo>
                    <a:cubicBezTo>
                      <a:pt x="7241" y="4918"/>
                      <a:pt x="6973" y="4976"/>
                      <a:pt x="6706" y="4976"/>
                    </a:cubicBezTo>
                    <a:cubicBezTo>
                      <a:pt x="6346" y="4976"/>
                      <a:pt x="5988" y="4870"/>
                      <a:pt x="5680" y="4658"/>
                    </a:cubicBezTo>
                    <a:cubicBezTo>
                      <a:pt x="5156" y="4277"/>
                      <a:pt x="4882" y="3634"/>
                      <a:pt x="4978" y="2991"/>
                    </a:cubicBezTo>
                    <a:lnTo>
                      <a:pt x="4978" y="2991"/>
                    </a:lnTo>
                    <a:cubicBezTo>
                      <a:pt x="4263" y="3456"/>
                      <a:pt x="4180" y="4480"/>
                      <a:pt x="4561" y="5230"/>
                    </a:cubicBezTo>
                    <a:cubicBezTo>
                      <a:pt x="4954" y="5968"/>
                      <a:pt x="5716" y="6480"/>
                      <a:pt x="6490" y="6825"/>
                    </a:cubicBezTo>
                    <a:cubicBezTo>
                      <a:pt x="7168" y="7135"/>
                      <a:pt x="7990" y="7492"/>
                      <a:pt x="8109" y="8218"/>
                    </a:cubicBezTo>
                    <a:cubicBezTo>
                      <a:pt x="8157" y="8623"/>
                      <a:pt x="8014" y="9016"/>
                      <a:pt x="7728" y="9302"/>
                    </a:cubicBezTo>
                    <a:cubicBezTo>
                      <a:pt x="7378" y="9658"/>
                      <a:pt x="6893" y="9821"/>
                      <a:pt x="6396" y="9821"/>
                    </a:cubicBezTo>
                    <a:cubicBezTo>
                      <a:pt x="5913" y="9821"/>
                      <a:pt x="5419" y="9667"/>
                      <a:pt x="5025" y="9385"/>
                    </a:cubicBezTo>
                    <a:cubicBezTo>
                      <a:pt x="4228" y="8813"/>
                      <a:pt x="3799" y="7837"/>
                      <a:pt x="3608" y="6873"/>
                    </a:cubicBezTo>
                    <a:cubicBezTo>
                      <a:pt x="3430" y="5908"/>
                      <a:pt x="3466" y="4920"/>
                      <a:pt x="3394" y="3932"/>
                    </a:cubicBezTo>
                    <a:cubicBezTo>
                      <a:pt x="3323" y="2956"/>
                      <a:pt x="3120" y="1944"/>
                      <a:pt x="2549" y="1146"/>
                    </a:cubicBezTo>
                    <a:cubicBezTo>
                      <a:pt x="2074" y="483"/>
                      <a:pt x="1286" y="0"/>
                      <a:pt x="4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2"/>
              <p:cNvSpPr/>
              <p:nvPr/>
            </p:nvSpPr>
            <p:spPr>
              <a:xfrm flipH="1">
                <a:off x="4450066" y="1728189"/>
                <a:ext cx="262052" cy="285776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56" extrusionOk="0">
                    <a:moveTo>
                      <a:pt x="370" y="0"/>
                    </a:moveTo>
                    <a:cubicBezTo>
                      <a:pt x="0" y="1596"/>
                      <a:pt x="1191" y="3120"/>
                      <a:pt x="2834" y="3155"/>
                    </a:cubicBezTo>
                    <a:cubicBezTo>
                      <a:pt x="2894" y="2941"/>
                      <a:pt x="2596" y="2715"/>
                      <a:pt x="2417" y="2584"/>
                    </a:cubicBezTo>
                    <a:cubicBezTo>
                      <a:pt x="2227" y="2465"/>
                      <a:pt x="2024" y="2370"/>
                      <a:pt x="1810" y="2298"/>
                    </a:cubicBezTo>
                    <a:cubicBezTo>
                      <a:pt x="893" y="1905"/>
                      <a:pt x="322" y="1000"/>
                      <a:pt x="3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6" name="Google Shape;516;p42"/>
            <p:cNvSpPr/>
            <p:nvPr/>
          </p:nvSpPr>
          <p:spPr>
            <a:xfrm>
              <a:off x="3912725" y="2095500"/>
              <a:ext cx="1228800" cy="1228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045" y="2848116"/>
            <a:ext cx="1708120" cy="1708120"/>
          </a:xfrm>
          <a:prstGeom prst="rect">
            <a:avLst/>
          </a:prstGeom>
        </p:spPr>
      </p:pic>
      <p:sp>
        <p:nvSpPr>
          <p:cNvPr id="495" name="Google Shape;495;p42"/>
          <p:cNvSpPr txBox="1">
            <a:spLocks noGrp="1"/>
          </p:cNvSpPr>
          <p:nvPr>
            <p:ph type="subTitle" idx="1"/>
          </p:nvPr>
        </p:nvSpPr>
        <p:spPr>
          <a:xfrm>
            <a:off x="719975" y="1381200"/>
            <a:ext cx="2689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Slides deletion</a:t>
            </a:r>
            <a:endParaRPr/>
          </a:p>
        </p:txBody>
      </p:sp>
      <p:sp>
        <p:nvSpPr>
          <p:cNvPr id="496" name="Google Shape;496;p42"/>
          <p:cNvSpPr txBox="1">
            <a:spLocks noGrp="1"/>
          </p:cNvSpPr>
          <p:nvPr>
            <p:ph type="subTitle" idx="2"/>
          </p:nvPr>
        </p:nvSpPr>
        <p:spPr>
          <a:xfrm>
            <a:off x="720000" y="1655450"/>
            <a:ext cx="26898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497" name="Google Shape;497;p42"/>
          <p:cNvSpPr txBox="1">
            <a:spLocks noGrp="1"/>
          </p:cNvSpPr>
          <p:nvPr>
            <p:ph type="subTitle" idx="3"/>
          </p:nvPr>
        </p:nvSpPr>
        <p:spPr>
          <a:xfrm>
            <a:off x="719975" y="2486150"/>
            <a:ext cx="2689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Palette change</a:t>
            </a:r>
            <a:endParaRPr/>
          </a:p>
        </p:txBody>
      </p:sp>
      <p:sp>
        <p:nvSpPr>
          <p:cNvPr id="498" name="Google Shape;498;p42"/>
          <p:cNvSpPr txBox="1">
            <a:spLocks noGrp="1"/>
          </p:cNvSpPr>
          <p:nvPr>
            <p:ph type="subTitle" idx="4"/>
          </p:nvPr>
        </p:nvSpPr>
        <p:spPr>
          <a:xfrm>
            <a:off x="720000" y="2760400"/>
            <a:ext cx="26898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499" name="Google Shape;499;p42"/>
          <p:cNvSpPr txBox="1">
            <a:spLocks noGrp="1"/>
          </p:cNvSpPr>
          <p:nvPr>
            <p:ph type="subTitle" idx="5"/>
          </p:nvPr>
        </p:nvSpPr>
        <p:spPr>
          <a:xfrm>
            <a:off x="719975" y="3538875"/>
            <a:ext cx="2689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Earthquake</a:t>
            </a:r>
            <a:endParaRPr/>
          </a:p>
        </p:txBody>
      </p:sp>
      <p:sp>
        <p:nvSpPr>
          <p:cNvPr id="500" name="Google Shape;500;p42"/>
          <p:cNvSpPr txBox="1">
            <a:spLocks noGrp="1"/>
          </p:cNvSpPr>
          <p:nvPr>
            <p:ph type="subTitle" idx="6"/>
          </p:nvPr>
        </p:nvSpPr>
        <p:spPr>
          <a:xfrm>
            <a:off x="720000" y="3813125"/>
            <a:ext cx="2689800" cy="6141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501" name="Google Shape;501;p42"/>
          <p:cNvSpPr txBox="1">
            <a:spLocks noGrp="1"/>
          </p:cNvSpPr>
          <p:nvPr>
            <p:ph type="subTitle" idx="7"/>
          </p:nvPr>
        </p:nvSpPr>
        <p:spPr>
          <a:xfrm>
            <a:off x="5734175" y="1381200"/>
            <a:ext cx="2689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Fingerprint hack</a:t>
            </a:r>
            <a:endParaRPr/>
          </a:p>
        </p:txBody>
      </p:sp>
      <p:sp>
        <p:nvSpPr>
          <p:cNvPr id="502" name="Google Shape;502;p42"/>
          <p:cNvSpPr txBox="1">
            <a:spLocks noGrp="1"/>
          </p:cNvSpPr>
          <p:nvPr>
            <p:ph type="subTitle" idx="8"/>
          </p:nvPr>
        </p:nvSpPr>
        <p:spPr>
          <a:xfrm>
            <a:off x="5734200" y="1655450"/>
            <a:ext cx="26898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 very cold place</a:t>
            </a:r>
            <a:endParaRPr/>
          </a:p>
        </p:txBody>
      </p:sp>
      <p:sp>
        <p:nvSpPr>
          <p:cNvPr id="503" name="Google Shape;503;p42"/>
          <p:cNvSpPr txBox="1">
            <a:spLocks noGrp="1"/>
          </p:cNvSpPr>
          <p:nvPr>
            <p:ph type="subTitle" idx="9"/>
          </p:nvPr>
        </p:nvSpPr>
        <p:spPr>
          <a:xfrm>
            <a:off x="5734175" y="2486150"/>
            <a:ext cx="2689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Snack room mischief</a:t>
            </a:r>
            <a:endParaRPr/>
          </a:p>
        </p:txBody>
      </p:sp>
      <p:sp>
        <p:nvSpPr>
          <p:cNvPr id="504" name="Google Shape;504;p42"/>
          <p:cNvSpPr txBox="1">
            <a:spLocks noGrp="1"/>
          </p:cNvSpPr>
          <p:nvPr>
            <p:ph type="subTitle" idx="13"/>
          </p:nvPr>
        </p:nvSpPr>
        <p:spPr>
          <a:xfrm>
            <a:off x="5734200" y="2760400"/>
            <a:ext cx="26898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Earth is the third planet from the Sun</a:t>
            </a:r>
            <a:endParaRPr/>
          </a:p>
        </p:txBody>
      </p:sp>
      <p:sp>
        <p:nvSpPr>
          <p:cNvPr id="505" name="Google Shape;505;p42"/>
          <p:cNvSpPr txBox="1">
            <a:spLocks noGrp="1"/>
          </p:cNvSpPr>
          <p:nvPr>
            <p:ph type="subTitle" idx="14"/>
          </p:nvPr>
        </p:nvSpPr>
        <p:spPr>
          <a:xfrm>
            <a:off x="5734175" y="3538875"/>
            <a:ext cx="2689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Soda cans shake</a:t>
            </a:r>
            <a:endParaRPr/>
          </a:p>
        </p:txBody>
      </p:sp>
      <p:sp>
        <p:nvSpPr>
          <p:cNvPr id="506" name="Google Shape;506;p42"/>
          <p:cNvSpPr txBox="1">
            <a:spLocks noGrp="1"/>
          </p:cNvSpPr>
          <p:nvPr>
            <p:ph type="subTitle" idx="15"/>
          </p:nvPr>
        </p:nvSpPr>
        <p:spPr>
          <a:xfrm>
            <a:off x="5734200" y="3813125"/>
            <a:ext cx="26898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507" name="Google Shape;507;p42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Sabotages</a:t>
            </a:r>
            <a:endParaRPr dirty="0"/>
          </a:p>
        </p:txBody>
      </p:sp>
      <p:grpSp>
        <p:nvGrpSpPr>
          <p:cNvPr id="25" name="Grupo 24"/>
          <p:cNvGrpSpPr/>
          <p:nvPr/>
        </p:nvGrpSpPr>
        <p:grpSpPr>
          <a:xfrm rot="10800000">
            <a:off x="0" y="-23750"/>
            <a:ext cx="9144001" cy="417733"/>
            <a:chOff x="-1" y="882097"/>
            <a:chExt cx="9144001" cy="417733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891058"/>
              <a:ext cx="4892635" cy="408772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51364" y="882097"/>
              <a:ext cx="4892636" cy="408772"/>
            </a:xfrm>
            <a:prstGeom prst="rect">
              <a:avLst/>
            </a:prstGeom>
          </p:spPr>
        </p:pic>
      </p:grpSp>
      <p:grpSp>
        <p:nvGrpSpPr>
          <p:cNvPr id="28" name="Grupo 27"/>
          <p:cNvGrpSpPr/>
          <p:nvPr/>
        </p:nvGrpSpPr>
        <p:grpSpPr>
          <a:xfrm>
            <a:off x="0" y="4725767"/>
            <a:ext cx="9144001" cy="417733"/>
            <a:chOff x="-1" y="882097"/>
            <a:chExt cx="9144001" cy="417733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891058"/>
              <a:ext cx="4892635" cy="408772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51364" y="882097"/>
              <a:ext cx="4892636" cy="4087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crew</a:t>
            </a:r>
            <a:endParaRPr/>
          </a:p>
        </p:txBody>
      </p:sp>
      <p:sp>
        <p:nvSpPr>
          <p:cNvPr id="411" name="Google Shape;411;p40"/>
          <p:cNvSpPr txBox="1">
            <a:spLocks noGrp="1"/>
          </p:cNvSpPr>
          <p:nvPr>
            <p:ph type="subTitle" idx="1"/>
          </p:nvPr>
        </p:nvSpPr>
        <p:spPr>
          <a:xfrm>
            <a:off x="720000" y="2122175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Complete tasks to fill your team’s gauge</a:t>
            </a:r>
            <a:endParaRPr/>
          </a:p>
        </p:txBody>
      </p:sp>
      <p:sp>
        <p:nvSpPr>
          <p:cNvPr id="412" name="Google Shape;412;p40"/>
          <p:cNvSpPr txBox="1">
            <a:spLocks noGrp="1"/>
          </p:cNvSpPr>
          <p:nvPr>
            <p:ph type="subTitle" idx="2"/>
          </p:nvPr>
        </p:nvSpPr>
        <p:spPr>
          <a:xfrm>
            <a:off x="6764050" y="2122175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React to any liar’s sabotaging</a:t>
            </a:r>
            <a:endParaRPr/>
          </a:p>
        </p:txBody>
      </p:sp>
      <p:sp>
        <p:nvSpPr>
          <p:cNvPr id="413" name="Google Shape;413;p40"/>
          <p:cNvSpPr txBox="1">
            <a:spLocks noGrp="1"/>
          </p:cNvSpPr>
          <p:nvPr>
            <p:ph type="subTitle" idx="3"/>
          </p:nvPr>
        </p:nvSpPr>
        <p:spPr>
          <a:xfrm>
            <a:off x="720000" y="3622550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should report dead bodies</a:t>
            </a:r>
            <a:endParaRPr/>
          </a:p>
        </p:txBody>
      </p:sp>
      <p:sp>
        <p:nvSpPr>
          <p:cNvPr id="414" name="Google Shape;414;p40"/>
          <p:cNvSpPr txBox="1">
            <a:spLocks noGrp="1"/>
          </p:cNvSpPr>
          <p:nvPr>
            <p:ph type="subTitle" idx="4"/>
          </p:nvPr>
        </p:nvSpPr>
        <p:spPr>
          <a:xfrm>
            <a:off x="6764050" y="3622550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Call an emergency meeting</a:t>
            </a:r>
            <a:endParaRPr/>
          </a:p>
        </p:txBody>
      </p:sp>
      <p:sp>
        <p:nvSpPr>
          <p:cNvPr id="415" name="Google Shape;415;p40"/>
          <p:cNvSpPr txBox="1">
            <a:spLocks noGrp="1"/>
          </p:cNvSpPr>
          <p:nvPr>
            <p:ph type="subTitle" idx="5"/>
          </p:nvPr>
        </p:nvSpPr>
        <p:spPr>
          <a:xfrm>
            <a:off x="2674150" y="1155375"/>
            <a:ext cx="3783900" cy="413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Objective: Fill the task bar or discover the liar</a:t>
            </a:r>
            <a:endParaRPr/>
          </a:p>
        </p:txBody>
      </p:sp>
      <p:grpSp>
        <p:nvGrpSpPr>
          <p:cNvPr id="416" name="Google Shape;416;p40"/>
          <p:cNvGrpSpPr/>
          <p:nvPr/>
        </p:nvGrpSpPr>
        <p:grpSpPr>
          <a:xfrm>
            <a:off x="1378383" y="1782917"/>
            <a:ext cx="339253" cy="339253"/>
            <a:chOff x="1492675" y="4992125"/>
            <a:chExt cx="481825" cy="481825"/>
          </a:xfrm>
        </p:grpSpPr>
        <p:sp>
          <p:nvSpPr>
            <p:cNvPr id="417" name="Google Shape;417;p4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1367505" y="3296677"/>
            <a:ext cx="355557" cy="353615"/>
            <a:chOff x="-34406325" y="3919600"/>
            <a:chExt cx="293025" cy="291425"/>
          </a:xfrm>
        </p:grpSpPr>
        <p:sp>
          <p:nvSpPr>
            <p:cNvPr id="420" name="Google Shape;420;p40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40"/>
          <p:cNvSpPr/>
          <p:nvPr/>
        </p:nvSpPr>
        <p:spPr>
          <a:xfrm>
            <a:off x="7433727" y="1782925"/>
            <a:ext cx="316631" cy="339253"/>
          </a:xfrm>
          <a:custGeom>
            <a:avLst/>
            <a:gdLst/>
            <a:ahLst/>
            <a:cxnLst/>
            <a:rect l="l" t="t" r="r" b="b"/>
            <a:pathLst>
              <a:path w="10146" h="10870" extrusionOk="0">
                <a:moveTo>
                  <a:pt x="5357" y="1"/>
                </a:moveTo>
                <a:cubicBezTo>
                  <a:pt x="5010" y="1"/>
                  <a:pt x="4727" y="253"/>
                  <a:pt x="4727" y="631"/>
                </a:cubicBezTo>
                <a:lnTo>
                  <a:pt x="4727" y="5388"/>
                </a:lnTo>
                <a:cubicBezTo>
                  <a:pt x="4727" y="5640"/>
                  <a:pt x="4537" y="5797"/>
                  <a:pt x="4317" y="5797"/>
                </a:cubicBezTo>
                <a:cubicBezTo>
                  <a:pt x="4128" y="5797"/>
                  <a:pt x="3907" y="5577"/>
                  <a:pt x="3907" y="5388"/>
                </a:cubicBezTo>
                <a:lnTo>
                  <a:pt x="3907" y="1450"/>
                </a:lnTo>
                <a:cubicBezTo>
                  <a:pt x="3907" y="1103"/>
                  <a:pt x="3624" y="820"/>
                  <a:pt x="3277" y="820"/>
                </a:cubicBezTo>
                <a:cubicBezTo>
                  <a:pt x="2931" y="820"/>
                  <a:pt x="2647" y="1103"/>
                  <a:pt x="2647" y="1450"/>
                </a:cubicBezTo>
                <a:lnTo>
                  <a:pt x="2647" y="7940"/>
                </a:lnTo>
                <a:lnTo>
                  <a:pt x="1576" y="6900"/>
                </a:lnTo>
                <a:cubicBezTo>
                  <a:pt x="1416" y="6740"/>
                  <a:pt x="1176" y="6640"/>
                  <a:pt x="935" y="6640"/>
                </a:cubicBezTo>
                <a:cubicBezTo>
                  <a:pt x="748" y="6640"/>
                  <a:pt x="561" y="6700"/>
                  <a:pt x="410" y="6837"/>
                </a:cubicBezTo>
                <a:cubicBezTo>
                  <a:pt x="95" y="7121"/>
                  <a:pt x="1" y="7625"/>
                  <a:pt x="284" y="7971"/>
                </a:cubicBezTo>
                <a:lnTo>
                  <a:pt x="1734" y="10208"/>
                </a:lnTo>
                <a:cubicBezTo>
                  <a:pt x="2049" y="10618"/>
                  <a:pt x="2521" y="10870"/>
                  <a:pt x="3088" y="10870"/>
                </a:cubicBezTo>
                <a:lnTo>
                  <a:pt x="8035" y="10870"/>
                </a:lnTo>
                <a:cubicBezTo>
                  <a:pt x="9169" y="10870"/>
                  <a:pt x="10114" y="9925"/>
                  <a:pt x="10114" y="8759"/>
                </a:cubicBezTo>
                <a:lnTo>
                  <a:pt x="10114" y="4002"/>
                </a:lnTo>
                <a:cubicBezTo>
                  <a:pt x="10145" y="3592"/>
                  <a:pt x="9893" y="3309"/>
                  <a:pt x="9515" y="3309"/>
                </a:cubicBezTo>
                <a:cubicBezTo>
                  <a:pt x="9169" y="3309"/>
                  <a:pt x="8885" y="3592"/>
                  <a:pt x="8885" y="3939"/>
                </a:cubicBezTo>
                <a:lnTo>
                  <a:pt x="8885" y="5388"/>
                </a:lnTo>
                <a:cubicBezTo>
                  <a:pt x="8885" y="5640"/>
                  <a:pt x="8696" y="5797"/>
                  <a:pt x="8507" y="5797"/>
                </a:cubicBezTo>
                <a:cubicBezTo>
                  <a:pt x="8255" y="5797"/>
                  <a:pt x="8066" y="5577"/>
                  <a:pt x="8066" y="5388"/>
                </a:cubicBezTo>
                <a:lnTo>
                  <a:pt x="8066" y="1450"/>
                </a:lnTo>
                <a:cubicBezTo>
                  <a:pt x="8066" y="1103"/>
                  <a:pt x="7782" y="820"/>
                  <a:pt x="7436" y="820"/>
                </a:cubicBezTo>
                <a:cubicBezTo>
                  <a:pt x="7089" y="820"/>
                  <a:pt x="6806" y="1103"/>
                  <a:pt x="6806" y="1450"/>
                </a:cubicBezTo>
                <a:lnTo>
                  <a:pt x="6806" y="5388"/>
                </a:lnTo>
                <a:cubicBezTo>
                  <a:pt x="6806" y="5640"/>
                  <a:pt x="6617" y="5797"/>
                  <a:pt x="6428" y="5797"/>
                </a:cubicBezTo>
                <a:cubicBezTo>
                  <a:pt x="6176" y="5797"/>
                  <a:pt x="5987" y="5577"/>
                  <a:pt x="5987" y="5388"/>
                </a:cubicBezTo>
                <a:lnTo>
                  <a:pt x="5987" y="631"/>
                </a:lnTo>
                <a:cubicBezTo>
                  <a:pt x="5987" y="284"/>
                  <a:pt x="5703" y="1"/>
                  <a:pt x="53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" name="Google Shape;428;p40"/>
          <p:cNvGrpSpPr/>
          <p:nvPr/>
        </p:nvGrpSpPr>
        <p:grpSpPr>
          <a:xfrm>
            <a:off x="7387040" y="3334853"/>
            <a:ext cx="363316" cy="315437"/>
            <a:chOff x="6218300" y="4416175"/>
            <a:chExt cx="516000" cy="448000"/>
          </a:xfrm>
        </p:grpSpPr>
        <p:sp>
          <p:nvSpPr>
            <p:cNvPr id="429" name="Google Shape;429;p40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3" name="Conector angular 2"/>
          <p:cNvCxnSpPr/>
          <p:nvPr/>
        </p:nvCxnSpPr>
        <p:spPr>
          <a:xfrm>
            <a:off x="1889331" y="1908282"/>
            <a:ext cx="1187564" cy="751791"/>
          </a:xfrm>
          <a:prstGeom prst="bentConnector3">
            <a:avLst/>
          </a:prstGeom>
          <a:ln w="38100">
            <a:solidFill>
              <a:srgbClr val="1125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angular 4"/>
          <p:cNvCxnSpPr/>
          <p:nvPr/>
        </p:nvCxnSpPr>
        <p:spPr>
          <a:xfrm rot="10800000" flipV="1">
            <a:off x="5977086" y="1906141"/>
            <a:ext cx="1221736" cy="843583"/>
          </a:xfrm>
          <a:prstGeom prst="bentConnector3">
            <a:avLst/>
          </a:prstGeom>
          <a:ln w="38100">
            <a:solidFill>
              <a:srgbClr val="1125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r 6"/>
          <p:cNvCxnSpPr/>
          <p:nvPr/>
        </p:nvCxnSpPr>
        <p:spPr>
          <a:xfrm>
            <a:off x="2019993" y="3411741"/>
            <a:ext cx="1267413" cy="628559"/>
          </a:xfrm>
          <a:prstGeom prst="bentConnector3">
            <a:avLst/>
          </a:prstGeom>
          <a:ln w="38100">
            <a:solidFill>
              <a:srgbClr val="1125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r 8"/>
          <p:cNvCxnSpPr/>
          <p:nvPr/>
        </p:nvCxnSpPr>
        <p:spPr>
          <a:xfrm rot="10800000" flipV="1">
            <a:off x="5736862" y="3461468"/>
            <a:ext cx="1461960" cy="578832"/>
          </a:xfrm>
          <a:prstGeom prst="bentConnector3">
            <a:avLst/>
          </a:prstGeom>
          <a:ln w="38100">
            <a:solidFill>
              <a:srgbClr val="1125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291" y="1782917"/>
            <a:ext cx="2199398" cy="2760751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3433513" y="1665040"/>
            <a:ext cx="686045" cy="1025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35"/>
          <p:cNvGrpSpPr/>
          <p:nvPr/>
        </p:nvGrpSpPr>
        <p:grpSpPr>
          <a:xfrm>
            <a:off x="5620089" y="1582758"/>
            <a:ext cx="2722512" cy="2722466"/>
            <a:chOff x="5686721" y="1540347"/>
            <a:chExt cx="2062831" cy="2062796"/>
          </a:xfrm>
        </p:grpSpPr>
        <p:sp>
          <p:nvSpPr>
            <p:cNvPr id="296" name="Google Shape;296;p35"/>
            <p:cNvSpPr/>
            <p:nvPr/>
          </p:nvSpPr>
          <p:spPr>
            <a:xfrm>
              <a:off x="5686721" y="1540347"/>
              <a:ext cx="2062831" cy="2062796"/>
            </a:xfrm>
            <a:custGeom>
              <a:avLst/>
              <a:gdLst/>
              <a:ahLst/>
              <a:cxnLst/>
              <a:rect l="l" t="t" r="r" b="b"/>
              <a:pathLst>
                <a:path w="59628" h="59627" extrusionOk="0">
                  <a:moveTo>
                    <a:pt x="29814" y="0"/>
                  </a:moveTo>
                  <a:cubicBezTo>
                    <a:pt x="13348" y="0"/>
                    <a:pt x="1" y="13347"/>
                    <a:pt x="1" y="29813"/>
                  </a:cubicBezTo>
                  <a:cubicBezTo>
                    <a:pt x="1" y="46280"/>
                    <a:pt x="13348" y="59627"/>
                    <a:pt x="29814" y="59627"/>
                  </a:cubicBezTo>
                  <a:cubicBezTo>
                    <a:pt x="46268" y="59627"/>
                    <a:pt x="59627" y="46280"/>
                    <a:pt x="59627" y="29813"/>
                  </a:cubicBezTo>
                  <a:cubicBezTo>
                    <a:pt x="59627" y="13347"/>
                    <a:pt x="46268" y="0"/>
                    <a:pt x="29814" y="0"/>
                  </a:cubicBezTo>
                  <a:close/>
                </a:path>
              </a:pathLst>
            </a:custGeom>
            <a:solidFill>
              <a:schemeClr val="accent1"/>
            </a:solidFill>
            <a:ln w="223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419478" y="1588953"/>
              <a:ext cx="441605" cy="765726"/>
            </a:xfrm>
            <a:custGeom>
              <a:avLst/>
              <a:gdLst/>
              <a:ahLst/>
              <a:cxnLst/>
              <a:rect l="l" t="t" r="r" b="b"/>
              <a:pathLst>
                <a:path w="12765" h="22134" extrusionOk="0">
                  <a:moveTo>
                    <a:pt x="8526" y="0"/>
                  </a:moveTo>
                  <a:cubicBezTo>
                    <a:pt x="5633" y="0"/>
                    <a:pt x="2763" y="441"/>
                    <a:pt x="1" y="1310"/>
                  </a:cubicBezTo>
                  <a:lnTo>
                    <a:pt x="3763" y="16978"/>
                  </a:lnTo>
                  <a:lnTo>
                    <a:pt x="7931" y="22134"/>
                  </a:lnTo>
                  <a:lnTo>
                    <a:pt x="10990" y="17145"/>
                  </a:lnTo>
                  <a:lnTo>
                    <a:pt x="12764" y="310"/>
                  </a:lnTo>
                  <a:cubicBezTo>
                    <a:pt x="11360" y="107"/>
                    <a:pt x="9943" y="0"/>
                    <a:pt x="8526" y="0"/>
                  </a:cubicBezTo>
                  <a:close/>
                </a:path>
              </a:pathLst>
            </a:custGeom>
            <a:solidFill>
              <a:srgbClr val="FF8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517105" y="2597674"/>
              <a:ext cx="494743" cy="950152"/>
            </a:xfrm>
            <a:custGeom>
              <a:avLst/>
              <a:gdLst/>
              <a:ahLst/>
              <a:cxnLst/>
              <a:rect l="l" t="t" r="r" b="b"/>
              <a:pathLst>
                <a:path w="14301" h="27465" extrusionOk="0">
                  <a:moveTo>
                    <a:pt x="5585" y="1"/>
                  </a:moveTo>
                  <a:lnTo>
                    <a:pt x="2263" y="5418"/>
                  </a:lnTo>
                  <a:lnTo>
                    <a:pt x="1" y="26885"/>
                  </a:lnTo>
                  <a:cubicBezTo>
                    <a:pt x="1884" y="27272"/>
                    <a:pt x="3794" y="27464"/>
                    <a:pt x="5702" y="27464"/>
                  </a:cubicBezTo>
                  <a:cubicBezTo>
                    <a:pt x="8606" y="27464"/>
                    <a:pt x="11505" y="27018"/>
                    <a:pt x="14300" y="26135"/>
                  </a:cubicBezTo>
                  <a:lnTo>
                    <a:pt x="9073" y="4322"/>
                  </a:lnTo>
                  <a:lnTo>
                    <a:pt x="5585" y="1"/>
                  </a:lnTo>
                  <a:close/>
                </a:path>
              </a:pathLst>
            </a:custGeom>
            <a:solidFill>
              <a:srgbClr val="FF8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5724638" y="2320049"/>
              <a:ext cx="881065" cy="468797"/>
            </a:xfrm>
            <a:custGeom>
              <a:avLst/>
              <a:gdLst/>
              <a:ahLst/>
              <a:cxnLst/>
              <a:rect l="l" t="t" r="r" b="b"/>
              <a:pathLst>
                <a:path w="25468" h="13551" extrusionOk="0">
                  <a:moveTo>
                    <a:pt x="1226" y="1"/>
                  </a:moveTo>
                  <a:cubicBezTo>
                    <a:pt x="72" y="4442"/>
                    <a:pt x="0" y="9085"/>
                    <a:pt x="1024" y="13550"/>
                  </a:cubicBezTo>
                  <a:lnTo>
                    <a:pt x="20324" y="8918"/>
                  </a:lnTo>
                  <a:lnTo>
                    <a:pt x="25468" y="4751"/>
                  </a:lnTo>
                  <a:lnTo>
                    <a:pt x="21146" y="2108"/>
                  </a:lnTo>
                  <a:lnTo>
                    <a:pt x="1226" y="1"/>
                  </a:lnTo>
                  <a:close/>
                </a:path>
              </a:pathLst>
            </a:custGeom>
            <a:solidFill>
              <a:srgbClr val="FF8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848283" y="2197721"/>
              <a:ext cx="845640" cy="465891"/>
            </a:xfrm>
            <a:custGeom>
              <a:avLst/>
              <a:gdLst/>
              <a:ahLst/>
              <a:cxnLst/>
              <a:rect l="l" t="t" r="r" b="b"/>
              <a:pathLst>
                <a:path w="24444" h="13467" extrusionOk="0">
                  <a:moveTo>
                    <a:pt x="22336" y="1"/>
                  </a:moveTo>
                  <a:lnTo>
                    <a:pt x="4334" y="4323"/>
                  </a:lnTo>
                  <a:lnTo>
                    <a:pt x="0" y="7811"/>
                  </a:lnTo>
                  <a:lnTo>
                    <a:pt x="6084" y="11538"/>
                  </a:lnTo>
                  <a:lnTo>
                    <a:pt x="24313" y="13467"/>
                  </a:lnTo>
                  <a:cubicBezTo>
                    <a:pt x="24396" y="12562"/>
                    <a:pt x="24444" y="11645"/>
                    <a:pt x="24444" y="10716"/>
                  </a:cubicBezTo>
                  <a:cubicBezTo>
                    <a:pt x="24444" y="7037"/>
                    <a:pt x="23730" y="3406"/>
                    <a:pt x="22336" y="1"/>
                  </a:cubicBezTo>
                  <a:close/>
                </a:path>
              </a:pathLst>
            </a:custGeom>
            <a:solidFill>
              <a:srgbClr val="FF8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876198" y="2583248"/>
              <a:ext cx="740644" cy="826302"/>
            </a:xfrm>
            <a:custGeom>
              <a:avLst/>
              <a:gdLst/>
              <a:ahLst/>
              <a:cxnLst/>
              <a:rect l="l" t="t" r="r" b="b"/>
              <a:pathLst>
                <a:path w="21409" h="23885" extrusionOk="0">
                  <a:moveTo>
                    <a:pt x="21408" y="1"/>
                  </a:moveTo>
                  <a:lnTo>
                    <a:pt x="15943" y="1310"/>
                  </a:lnTo>
                  <a:lnTo>
                    <a:pt x="1" y="14217"/>
                  </a:lnTo>
                  <a:cubicBezTo>
                    <a:pt x="2406" y="18182"/>
                    <a:pt x="5739" y="21503"/>
                    <a:pt x="9716" y="23885"/>
                  </a:cubicBezTo>
                  <a:lnTo>
                    <a:pt x="20789" y="5835"/>
                  </a:lnTo>
                  <a:lnTo>
                    <a:pt x="21408" y="1"/>
                  </a:lnTo>
                  <a:close/>
                </a:path>
              </a:pathLst>
            </a:custGeom>
            <a:solidFill>
              <a:srgbClr val="FF8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776602" y="1672984"/>
              <a:ext cx="703143" cy="727014"/>
            </a:xfrm>
            <a:custGeom>
              <a:avLst/>
              <a:gdLst/>
              <a:ahLst/>
              <a:cxnLst/>
              <a:rect l="l" t="t" r="r" b="b"/>
              <a:pathLst>
                <a:path w="20325" h="21015" extrusionOk="0">
                  <a:moveTo>
                    <a:pt x="9692" y="0"/>
                  </a:moveTo>
                  <a:lnTo>
                    <a:pt x="667" y="14728"/>
                  </a:lnTo>
                  <a:lnTo>
                    <a:pt x="1" y="21015"/>
                  </a:lnTo>
                  <a:lnTo>
                    <a:pt x="6406" y="19479"/>
                  </a:lnTo>
                  <a:lnTo>
                    <a:pt x="20325" y="8215"/>
                  </a:lnTo>
                  <a:cubicBezTo>
                    <a:pt x="17491" y="4667"/>
                    <a:pt x="13848" y="1857"/>
                    <a:pt x="9692" y="0"/>
                  </a:cubicBezTo>
                  <a:close/>
                </a:path>
              </a:pathLst>
            </a:custGeom>
            <a:solidFill>
              <a:srgbClr val="FF8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5887338" y="1738473"/>
              <a:ext cx="717950" cy="670174"/>
            </a:xfrm>
            <a:custGeom>
              <a:avLst/>
              <a:gdLst/>
              <a:ahLst/>
              <a:cxnLst/>
              <a:rect l="l" t="t" r="r" b="b"/>
              <a:pathLst>
                <a:path w="20753" h="19372" extrusionOk="0">
                  <a:moveTo>
                    <a:pt x="8894" y="0"/>
                  </a:moveTo>
                  <a:cubicBezTo>
                    <a:pt x="5310" y="2239"/>
                    <a:pt x="2274" y="5263"/>
                    <a:pt x="0" y="8835"/>
                  </a:cubicBezTo>
                  <a:lnTo>
                    <a:pt x="16443" y="18919"/>
                  </a:lnTo>
                  <a:lnTo>
                    <a:pt x="20753" y="19372"/>
                  </a:lnTo>
                  <a:lnTo>
                    <a:pt x="19145" y="12656"/>
                  </a:lnTo>
                  <a:lnTo>
                    <a:pt x="8894" y="0"/>
                  </a:lnTo>
                  <a:close/>
                </a:path>
              </a:pathLst>
            </a:custGeom>
            <a:solidFill>
              <a:srgbClr val="FF8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788538" y="2568856"/>
              <a:ext cx="831664" cy="774374"/>
            </a:xfrm>
            <a:custGeom>
              <a:avLst/>
              <a:gdLst/>
              <a:ahLst/>
              <a:cxnLst/>
              <a:rect l="l" t="t" r="r" b="b"/>
              <a:pathLst>
                <a:path w="24040" h="22384" extrusionOk="0">
                  <a:moveTo>
                    <a:pt x="1" y="0"/>
                  </a:moveTo>
                  <a:lnTo>
                    <a:pt x="1227" y="5155"/>
                  </a:lnTo>
                  <a:lnTo>
                    <a:pt x="15181" y="22384"/>
                  </a:lnTo>
                  <a:cubicBezTo>
                    <a:pt x="19099" y="19348"/>
                    <a:pt x="22147" y="15347"/>
                    <a:pt x="24040" y="10775"/>
                  </a:cubicBezTo>
                  <a:lnTo>
                    <a:pt x="7811" y="8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5"/>
          <p:cNvSpPr txBox="1"/>
          <p:nvPr/>
        </p:nvSpPr>
        <p:spPr>
          <a:xfrm>
            <a:off x="1067349" y="1811966"/>
            <a:ext cx="1445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081D32"/>
                </a:solidFill>
                <a:latin typeface="Amatic SC" panose="020B0604020202020204" charset="-79"/>
                <a:cs typeface="Amatic SC" panose="020B0604020202020204" charset="-79"/>
              </a:rPr>
              <a:t>WHOA!</a:t>
            </a:r>
            <a:endParaRPr lang="ko-KR" altLang="en-US" sz="5400" b="1" dirty="0">
              <a:solidFill>
                <a:srgbClr val="081D3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7348" y="2743936"/>
            <a:ext cx="3444101" cy="1639856"/>
            <a:chOff x="5281992" y="5065135"/>
            <a:chExt cx="2326466" cy="1639856"/>
          </a:xfrm>
        </p:grpSpPr>
        <p:sp>
          <p:nvSpPr>
            <p:cNvPr id="21" name="TextBox 5"/>
            <p:cNvSpPr txBox="1"/>
            <p:nvPr/>
          </p:nvSpPr>
          <p:spPr>
            <a:xfrm>
              <a:off x="5281992" y="5065135"/>
              <a:ext cx="2326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600"/>
                </a:spcAft>
              </a:pPr>
              <a:r>
                <a:rPr lang="en-US" altLang="ko-KR" sz="2000" b="1" dirty="0" smtClean="0">
                  <a:solidFill>
                    <a:srgbClr val="081D32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Content</a:t>
              </a:r>
              <a:endParaRPr lang="en-US" sz="2000" b="1" dirty="0">
                <a:solidFill>
                  <a:srgbClr val="081D32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22" name="TextBox 5"/>
            <p:cNvSpPr txBox="1"/>
            <p:nvPr/>
          </p:nvSpPr>
          <p:spPr>
            <a:xfrm>
              <a:off x="5281992" y="5381552"/>
              <a:ext cx="23264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600"/>
                </a:spcAft>
              </a:pPr>
              <a:r>
                <a:rPr lang="en-US" altLang="ko-KR" sz="2000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sz="2000" b="1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sz="2000" dirty="0"/>
                <a:t>You can describe the topic of this section </a:t>
              </a:r>
              <a:r>
                <a:rPr lang="en-US" sz="2000" dirty="0" smtClean="0"/>
                <a:t>here.</a:t>
              </a:r>
              <a:endParaRPr lang="en-US" sz="2000" dirty="0">
                <a:highlight>
                  <a:schemeClr val="dk1"/>
                </a:highlight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72" y="2136448"/>
            <a:ext cx="1938049" cy="1520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3"/>
          <p:cNvSpPr txBox="1">
            <a:spLocks noGrp="1"/>
          </p:cNvSpPr>
          <p:nvPr>
            <p:ph type="subTitle" idx="1"/>
          </p:nvPr>
        </p:nvSpPr>
        <p:spPr>
          <a:xfrm>
            <a:off x="719975" y="2514600"/>
            <a:ext cx="2238300" cy="390900"/>
          </a:xfrm>
          <a:prstGeom prst="rect">
            <a:avLst/>
          </a:prstGeom>
        </p:spPr>
        <p:txBody>
          <a:bodyPr spcFirstLastPara="1" wrap="square" lIns="252000" tIns="91425" rIns="252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Slidesgo HQ</a:t>
            </a:r>
            <a:endParaRPr/>
          </a:p>
        </p:txBody>
      </p:sp>
      <p:sp>
        <p:nvSpPr>
          <p:cNvPr id="528" name="Google Shape;528;p43"/>
          <p:cNvSpPr txBox="1">
            <a:spLocks noGrp="1"/>
          </p:cNvSpPr>
          <p:nvPr>
            <p:ph type="subTitle" idx="2"/>
          </p:nvPr>
        </p:nvSpPr>
        <p:spPr>
          <a:xfrm>
            <a:off x="3452838" y="2514600"/>
            <a:ext cx="2238300" cy="390900"/>
          </a:xfrm>
          <a:prstGeom prst="rect">
            <a:avLst/>
          </a:prstGeom>
        </p:spPr>
        <p:txBody>
          <a:bodyPr spcFirstLastPara="1" wrap="square" lIns="252000" tIns="91425" rIns="252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Rocket</a:t>
            </a:r>
            <a:endParaRPr/>
          </a:p>
        </p:txBody>
      </p:sp>
      <p:sp>
        <p:nvSpPr>
          <p:cNvPr id="531" name="Google Shape;531;p43"/>
          <p:cNvSpPr txBox="1">
            <a:spLocks noGrp="1"/>
          </p:cNvSpPr>
          <p:nvPr>
            <p:ph type="subTitle" idx="5"/>
          </p:nvPr>
        </p:nvSpPr>
        <p:spPr>
          <a:xfrm>
            <a:off x="6185688" y="251460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Royal Palace</a:t>
            </a:r>
            <a:endParaRPr/>
          </a:p>
        </p:txBody>
      </p:sp>
      <p:sp>
        <p:nvSpPr>
          <p:cNvPr id="533" name="Google Shape;533;p43"/>
          <p:cNvSpPr/>
          <p:nvPr/>
        </p:nvSpPr>
        <p:spPr>
          <a:xfrm>
            <a:off x="1552775" y="1883637"/>
            <a:ext cx="572700" cy="572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3"/>
          <p:cNvSpPr txBox="1"/>
          <p:nvPr/>
        </p:nvSpPr>
        <p:spPr>
          <a:xfrm>
            <a:off x="1552776" y="1978142"/>
            <a:ext cx="572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01</a:t>
            </a:r>
            <a:endParaRPr sz="20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5" name="Google Shape;535;p43"/>
          <p:cNvSpPr/>
          <p:nvPr/>
        </p:nvSpPr>
        <p:spPr>
          <a:xfrm>
            <a:off x="4285650" y="1883637"/>
            <a:ext cx="572700" cy="572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3"/>
          <p:cNvSpPr txBox="1"/>
          <p:nvPr/>
        </p:nvSpPr>
        <p:spPr>
          <a:xfrm>
            <a:off x="4285651" y="1978142"/>
            <a:ext cx="572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02</a:t>
            </a:r>
            <a:endParaRPr sz="20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7" name="Google Shape;537;p43"/>
          <p:cNvSpPr/>
          <p:nvPr/>
        </p:nvSpPr>
        <p:spPr>
          <a:xfrm>
            <a:off x="7018525" y="1883637"/>
            <a:ext cx="572700" cy="572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3"/>
          <p:cNvSpPr txBox="1"/>
          <p:nvPr/>
        </p:nvSpPr>
        <p:spPr>
          <a:xfrm>
            <a:off x="7018526" y="1978142"/>
            <a:ext cx="572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03</a:t>
            </a:r>
            <a:endParaRPr sz="20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" name="Google Shape;4268;p65"/>
          <p:cNvSpPr txBox="1">
            <a:spLocks noGrp="1"/>
          </p:cNvSpPr>
          <p:nvPr>
            <p:ph type="title" idx="4294967295"/>
          </p:nvPr>
        </p:nvSpPr>
        <p:spPr>
          <a:xfrm>
            <a:off x="1552775" y="156355"/>
            <a:ext cx="5894318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1253A"/>
                </a:solidFill>
                <a:latin typeface="Amatic" panose="02000803000000000000" pitchFamily="2" charset="0"/>
              </a:rPr>
              <a:t>Use Of Non-Renewable Energy</a:t>
            </a:r>
            <a:endParaRPr sz="3600" dirty="0">
              <a:solidFill>
                <a:srgbClr val="11253A"/>
              </a:solidFill>
              <a:latin typeface="Amatic" panose="02000803000000000000" pitchFamily="2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962132" y="2905500"/>
            <a:ext cx="1753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altLang="ko-KR" sz="1600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There</a:t>
            </a:r>
            <a:r>
              <a:rPr lang="en-US" altLang="ko-KR" sz="1600" b="1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 </a:t>
            </a:r>
            <a:r>
              <a:rPr lang="en-US" sz="1600" dirty="0"/>
              <a:t>You can describe the topic of this section </a:t>
            </a:r>
            <a:r>
              <a:rPr lang="en-US" sz="1600" dirty="0" smtClean="0"/>
              <a:t>here.</a:t>
            </a:r>
            <a:endParaRPr lang="en-US" sz="1600" dirty="0">
              <a:highlight>
                <a:schemeClr val="dk1"/>
              </a:highlight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3694995" y="2963763"/>
            <a:ext cx="1753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altLang="ko-KR" sz="1600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There</a:t>
            </a:r>
            <a:r>
              <a:rPr lang="en-US" altLang="ko-KR" sz="1600" b="1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 </a:t>
            </a:r>
            <a:r>
              <a:rPr lang="en-US" sz="1600" dirty="0"/>
              <a:t>You can describe the topic of this section </a:t>
            </a:r>
            <a:r>
              <a:rPr lang="en-US" sz="1600" dirty="0" smtClean="0"/>
              <a:t>here.</a:t>
            </a:r>
            <a:endParaRPr lang="en-US" sz="1600" dirty="0">
              <a:highlight>
                <a:schemeClr val="dk1"/>
              </a:highlight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6427845" y="2963763"/>
            <a:ext cx="1753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altLang="ko-KR" sz="1600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There</a:t>
            </a:r>
            <a:r>
              <a:rPr lang="en-US" altLang="ko-KR" sz="1600" b="1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 </a:t>
            </a:r>
            <a:r>
              <a:rPr lang="en-US" sz="1600" dirty="0"/>
              <a:t>You can describe the topic of this section </a:t>
            </a:r>
            <a:r>
              <a:rPr lang="en-US" sz="1600" dirty="0" smtClean="0"/>
              <a:t>here.</a:t>
            </a:r>
            <a:endParaRPr lang="en-US" sz="1600" dirty="0">
              <a:highlight>
                <a:schemeClr val="dk1"/>
              </a:highligh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637" y="1466381"/>
            <a:ext cx="810000" cy="77625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277" y="1466381"/>
            <a:ext cx="810000" cy="77625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373" y="1495512"/>
            <a:ext cx="810000" cy="7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4"/>
          <p:cNvSpPr txBox="1"/>
          <p:nvPr/>
        </p:nvSpPr>
        <p:spPr>
          <a:xfrm>
            <a:off x="990600" y="1155375"/>
            <a:ext cx="7162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Choose your character color, then copy, paste it i</a:t>
            </a:r>
            <a:r>
              <a:rPr lang="en" sz="1600">
                <a:solidFill>
                  <a:schemeClr val="accent2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n the second-to-next slide</a:t>
            </a:r>
            <a:r>
              <a:rPr lang="en" sz="1600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 and send it to the back</a:t>
            </a:r>
            <a:endParaRPr sz="1600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45" name="Google Shape;545;p44"/>
          <p:cNvSpPr/>
          <p:nvPr/>
        </p:nvSpPr>
        <p:spPr>
          <a:xfrm>
            <a:off x="1719275" y="1926800"/>
            <a:ext cx="5704800" cy="2676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546" name="Google Shape;546;p44"/>
          <p:cNvCxnSpPr/>
          <p:nvPr/>
        </p:nvCxnSpPr>
        <p:spPr>
          <a:xfrm>
            <a:off x="3149100" y="1926800"/>
            <a:ext cx="0" cy="13371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7" name="Google Shape;547;p44"/>
          <p:cNvCxnSpPr/>
          <p:nvPr/>
        </p:nvCxnSpPr>
        <p:spPr>
          <a:xfrm>
            <a:off x="4574112" y="1926800"/>
            <a:ext cx="0" cy="13371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44"/>
          <p:cNvCxnSpPr/>
          <p:nvPr/>
        </p:nvCxnSpPr>
        <p:spPr>
          <a:xfrm>
            <a:off x="5999125" y="1926800"/>
            <a:ext cx="0" cy="13371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9" name="Google Shape;549;p44"/>
          <p:cNvCxnSpPr/>
          <p:nvPr/>
        </p:nvCxnSpPr>
        <p:spPr>
          <a:xfrm>
            <a:off x="1719276" y="3265100"/>
            <a:ext cx="5719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44"/>
          <p:cNvCxnSpPr/>
          <p:nvPr/>
        </p:nvCxnSpPr>
        <p:spPr>
          <a:xfrm>
            <a:off x="3624100" y="3266388"/>
            <a:ext cx="0" cy="13371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44"/>
          <p:cNvCxnSpPr/>
          <p:nvPr/>
        </p:nvCxnSpPr>
        <p:spPr>
          <a:xfrm>
            <a:off x="5524125" y="3265100"/>
            <a:ext cx="0" cy="13371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7176" y="240672"/>
            <a:ext cx="9144000" cy="57606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400" dirty="0">
                <a:solidFill>
                  <a:srgbClr val="11253A"/>
                </a:solidFill>
                <a:latin typeface="Amatic" panose="02000803000000000000" pitchFamily="2" charset="0"/>
              </a:rPr>
              <a:t>Customization</a:t>
            </a:r>
            <a:endParaRPr lang="en-US" sz="4400" b="1" dirty="0">
              <a:solidFill>
                <a:srgbClr val="11253A"/>
              </a:solidFill>
              <a:latin typeface="Amatic" panose="02000803000000000000" pitchFamily="2" charset="0"/>
            </a:endParaRPr>
          </a:p>
        </p:txBody>
      </p:sp>
      <p:grpSp>
        <p:nvGrpSpPr>
          <p:cNvPr id="732" name="Grupo 731"/>
          <p:cNvGrpSpPr/>
          <p:nvPr/>
        </p:nvGrpSpPr>
        <p:grpSpPr>
          <a:xfrm>
            <a:off x="4925997" y="2172494"/>
            <a:ext cx="741363" cy="906463"/>
            <a:chOff x="-1047750" y="249238"/>
            <a:chExt cx="741363" cy="906463"/>
          </a:xfrm>
        </p:grpSpPr>
        <p:sp>
          <p:nvSpPr>
            <p:cNvPr id="521" name="Freeform 5"/>
            <p:cNvSpPr>
              <a:spLocks/>
            </p:cNvSpPr>
            <p:nvPr/>
          </p:nvSpPr>
          <p:spPr bwMode="auto">
            <a:xfrm>
              <a:off x="-1047750" y="249238"/>
              <a:ext cx="741363" cy="906463"/>
            </a:xfrm>
            <a:custGeom>
              <a:avLst/>
              <a:gdLst>
                <a:gd name="T0" fmla="*/ 192 w 197"/>
                <a:gd name="T1" fmla="*/ 26 h 241"/>
                <a:gd name="T2" fmla="*/ 178 w 197"/>
                <a:gd name="T3" fmla="*/ 55 h 241"/>
                <a:gd name="T4" fmla="*/ 165 w 197"/>
                <a:gd name="T5" fmla="*/ 61 h 241"/>
                <a:gd name="T6" fmla="*/ 164 w 197"/>
                <a:gd name="T7" fmla="*/ 66 h 241"/>
                <a:gd name="T8" fmla="*/ 176 w 197"/>
                <a:gd name="T9" fmla="*/ 81 h 241"/>
                <a:gd name="T10" fmla="*/ 179 w 197"/>
                <a:gd name="T11" fmla="*/ 85 h 241"/>
                <a:gd name="T12" fmla="*/ 194 w 197"/>
                <a:gd name="T13" fmla="*/ 104 h 241"/>
                <a:gd name="T14" fmla="*/ 188 w 197"/>
                <a:gd name="T15" fmla="*/ 126 h 241"/>
                <a:gd name="T16" fmla="*/ 185 w 197"/>
                <a:gd name="T17" fmla="*/ 132 h 241"/>
                <a:gd name="T18" fmla="*/ 187 w 197"/>
                <a:gd name="T19" fmla="*/ 148 h 241"/>
                <a:gd name="T20" fmla="*/ 186 w 197"/>
                <a:gd name="T21" fmla="*/ 173 h 241"/>
                <a:gd name="T22" fmla="*/ 179 w 197"/>
                <a:gd name="T23" fmla="*/ 212 h 241"/>
                <a:gd name="T24" fmla="*/ 171 w 197"/>
                <a:gd name="T25" fmla="*/ 228 h 241"/>
                <a:gd name="T26" fmla="*/ 161 w 197"/>
                <a:gd name="T27" fmla="*/ 231 h 241"/>
                <a:gd name="T28" fmla="*/ 139 w 197"/>
                <a:gd name="T29" fmla="*/ 232 h 241"/>
                <a:gd name="T30" fmla="*/ 130 w 197"/>
                <a:gd name="T31" fmla="*/ 225 h 241"/>
                <a:gd name="T32" fmla="*/ 126 w 197"/>
                <a:gd name="T33" fmla="*/ 207 h 241"/>
                <a:gd name="T34" fmla="*/ 119 w 197"/>
                <a:gd name="T35" fmla="*/ 203 h 241"/>
                <a:gd name="T36" fmla="*/ 116 w 197"/>
                <a:gd name="T37" fmla="*/ 207 h 241"/>
                <a:gd name="T38" fmla="*/ 113 w 197"/>
                <a:gd name="T39" fmla="*/ 227 h 241"/>
                <a:gd name="T40" fmla="*/ 91 w 197"/>
                <a:gd name="T41" fmla="*/ 240 h 241"/>
                <a:gd name="T42" fmla="*/ 63 w 197"/>
                <a:gd name="T43" fmla="*/ 236 h 241"/>
                <a:gd name="T44" fmla="*/ 55 w 197"/>
                <a:gd name="T45" fmla="*/ 225 h 241"/>
                <a:gd name="T46" fmla="*/ 53 w 197"/>
                <a:gd name="T47" fmla="*/ 203 h 241"/>
                <a:gd name="T48" fmla="*/ 50 w 197"/>
                <a:gd name="T49" fmla="*/ 201 h 241"/>
                <a:gd name="T50" fmla="*/ 44 w 197"/>
                <a:gd name="T51" fmla="*/ 201 h 241"/>
                <a:gd name="T52" fmla="*/ 25 w 197"/>
                <a:gd name="T53" fmla="*/ 195 h 241"/>
                <a:gd name="T54" fmla="*/ 18 w 197"/>
                <a:gd name="T55" fmla="*/ 182 h 241"/>
                <a:gd name="T56" fmla="*/ 16 w 197"/>
                <a:gd name="T57" fmla="*/ 148 h 241"/>
                <a:gd name="T58" fmla="*/ 18 w 197"/>
                <a:gd name="T59" fmla="*/ 119 h 241"/>
                <a:gd name="T60" fmla="*/ 30 w 197"/>
                <a:gd name="T61" fmla="*/ 105 h 241"/>
                <a:gd name="T62" fmla="*/ 45 w 197"/>
                <a:gd name="T63" fmla="*/ 102 h 241"/>
                <a:gd name="T64" fmla="*/ 55 w 197"/>
                <a:gd name="T65" fmla="*/ 93 h 241"/>
                <a:gd name="T66" fmla="*/ 49 w 197"/>
                <a:gd name="T67" fmla="*/ 89 h 241"/>
                <a:gd name="T68" fmla="*/ 18 w 197"/>
                <a:gd name="T69" fmla="*/ 94 h 241"/>
                <a:gd name="T70" fmla="*/ 6 w 197"/>
                <a:gd name="T71" fmla="*/ 92 h 241"/>
                <a:gd name="T72" fmla="*/ 3 w 197"/>
                <a:gd name="T73" fmla="*/ 78 h 241"/>
                <a:gd name="T74" fmla="*/ 20 w 197"/>
                <a:gd name="T75" fmla="*/ 59 h 241"/>
                <a:gd name="T76" fmla="*/ 35 w 197"/>
                <a:gd name="T77" fmla="*/ 49 h 241"/>
                <a:gd name="T78" fmla="*/ 39 w 197"/>
                <a:gd name="T79" fmla="*/ 44 h 241"/>
                <a:gd name="T80" fmla="*/ 39 w 197"/>
                <a:gd name="T81" fmla="*/ 30 h 241"/>
                <a:gd name="T82" fmla="*/ 50 w 197"/>
                <a:gd name="T83" fmla="*/ 7 h 241"/>
                <a:gd name="T84" fmla="*/ 82 w 197"/>
                <a:gd name="T85" fmla="*/ 0 h 241"/>
                <a:gd name="T86" fmla="*/ 101 w 197"/>
                <a:gd name="T87" fmla="*/ 0 h 241"/>
                <a:gd name="T88" fmla="*/ 119 w 197"/>
                <a:gd name="T89" fmla="*/ 9 h 241"/>
                <a:gd name="T90" fmla="*/ 124 w 197"/>
                <a:gd name="T91" fmla="*/ 13 h 241"/>
                <a:gd name="T92" fmla="*/ 129 w 197"/>
                <a:gd name="T93" fmla="*/ 18 h 241"/>
                <a:gd name="T94" fmla="*/ 138 w 197"/>
                <a:gd name="T95" fmla="*/ 22 h 241"/>
                <a:gd name="T96" fmla="*/ 152 w 197"/>
                <a:gd name="T97" fmla="*/ 14 h 241"/>
                <a:gd name="T98" fmla="*/ 181 w 197"/>
                <a:gd name="T99" fmla="*/ 16 h 241"/>
                <a:gd name="T100" fmla="*/ 192 w 197"/>
                <a:gd name="T101" fmla="*/ 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241">
                  <a:moveTo>
                    <a:pt x="192" y="26"/>
                  </a:moveTo>
                  <a:cubicBezTo>
                    <a:pt x="197" y="40"/>
                    <a:pt x="190" y="49"/>
                    <a:pt x="178" y="55"/>
                  </a:cubicBezTo>
                  <a:cubicBezTo>
                    <a:pt x="174" y="57"/>
                    <a:pt x="169" y="59"/>
                    <a:pt x="165" y="61"/>
                  </a:cubicBezTo>
                  <a:cubicBezTo>
                    <a:pt x="161" y="62"/>
                    <a:pt x="161" y="63"/>
                    <a:pt x="164" y="66"/>
                  </a:cubicBezTo>
                  <a:cubicBezTo>
                    <a:pt x="169" y="70"/>
                    <a:pt x="174" y="74"/>
                    <a:pt x="176" y="81"/>
                  </a:cubicBezTo>
                  <a:cubicBezTo>
                    <a:pt x="176" y="83"/>
                    <a:pt x="178" y="84"/>
                    <a:pt x="179" y="85"/>
                  </a:cubicBezTo>
                  <a:cubicBezTo>
                    <a:pt x="186" y="90"/>
                    <a:pt x="192" y="96"/>
                    <a:pt x="194" y="104"/>
                  </a:cubicBezTo>
                  <a:cubicBezTo>
                    <a:pt x="196" y="112"/>
                    <a:pt x="194" y="122"/>
                    <a:pt x="188" y="126"/>
                  </a:cubicBezTo>
                  <a:cubicBezTo>
                    <a:pt x="186" y="128"/>
                    <a:pt x="185" y="130"/>
                    <a:pt x="185" y="132"/>
                  </a:cubicBezTo>
                  <a:cubicBezTo>
                    <a:pt x="185" y="138"/>
                    <a:pt x="185" y="143"/>
                    <a:pt x="187" y="148"/>
                  </a:cubicBezTo>
                  <a:cubicBezTo>
                    <a:pt x="190" y="157"/>
                    <a:pt x="187" y="165"/>
                    <a:pt x="186" y="173"/>
                  </a:cubicBezTo>
                  <a:cubicBezTo>
                    <a:pt x="184" y="186"/>
                    <a:pt x="180" y="199"/>
                    <a:pt x="179" y="212"/>
                  </a:cubicBezTo>
                  <a:cubicBezTo>
                    <a:pt x="178" y="218"/>
                    <a:pt x="175" y="224"/>
                    <a:pt x="171" y="228"/>
                  </a:cubicBezTo>
                  <a:cubicBezTo>
                    <a:pt x="169" y="231"/>
                    <a:pt x="165" y="231"/>
                    <a:pt x="161" y="231"/>
                  </a:cubicBezTo>
                  <a:cubicBezTo>
                    <a:pt x="154" y="232"/>
                    <a:pt x="147" y="231"/>
                    <a:pt x="139" y="232"/>
                  </a:cubicBezTo>
                  <a:cubicBezTo>
                    <a:pt x="135" y="232"/>
                    <a:pt x="132" y="228"/>
                    <a:pt x="130" y="225"/>
                  </a:cubicBezTo>
                  <a:cubicBezTo>
                    <a:pt x="126" y="219"/>
                    <a:pt x="125" y="213"/>
                    <a:pt x="126" y="207"/>
                  </a:cubicBezTo>
                  <a:cubicBezTo>
                    <a:pt x="126" y="200"/>
                    <a:pt x="121" y="204"/>
                    <a:pt x="119" y="203"/>
                  </a:cubicBezTo>
                  <a:cubicBezTo>
                    <a:pt x="115" y="202"/>
                    <a:pt x="115" y="205"/>
                    <a:pt x="116" y="207"/>
                  </a:cubicBezTo>
                  <a:cubicBezTo>
                    <a:pt x="116" y="214"/>
                    <a:pt x="116" y="221"/>
                    <a:pt x="113" y="227"/>
                  </a:cubicBezTo>
                  <a:cubicBezTo>
                    <a:pt x="109" y="236"/>
                    <a:pt x="100" y="239"/>
                    <a:pt x="91" y="240"/>
                  </a:cubicBezTo>
                  <a:cubicBezTo>
                    <a:pt x="82" y="241"/>
                    <a:pt x="72" y="240"/>
                    <a:pt x="63" y="236"/>
                  </a:cubicBezTo>
                  <a:cubicBezTo>
                    <a:pt x="59" y="235"/>
                    <a:pt x="55" y="230"/>
                    <a:pt x="55" y="225"/>
                  </a:cubicBezTo>
                  <a:cubicBezTo>
                    <a:pt x="55" y="218"/>
                    <a:pt x="52" y="211"/>
                    <a:pt x="53" y="203"/>
                  </a:cubicBezTo>
                  <a:cubicBezTo>
                    <a:pt x="53" y="202"/>
                    <a:pt x="52" y="201"/>
                    <a:pt x="50" y="201"/>
                  </a:cubicBezTo>
                  <a:cubicBezTo>
                    <a:pt x="48" y="201"/>
                    <a:pt x="46" y="201"/>
                    <a:pt x="44" y="201"/>
                  </a:cubicBezTo>
                  <a:cubicBezTo>
                    <a:pt x="37" y="203"/>
                    <a:pt x="31" y="199"/>
                    <a:pt x="25" y="195"/>
                  </a:cubicBezTo>
                  <a:cubicBezTo>
                    <a:pt x="21" y="192"/>
                    <a:pt x="20" y="187"/>
                    <a:pt x="18" y="182"/>
                  </a:cubicBezTo>
                  <a:cubicBezTo>
                    <a:pt x="14" y="171"/>
                    <a:pt x="15" y="160"/>
                    <a:pt x="16" y="148"/>
                  </a:cubicBezTo>
                  <a:cubicBezTo>
                    <a:pt x="17" y="139"/>
                    <a:pt x="19" y="129"/>
                    <a:pt x="18" y="119"/>
                  </a:cubicBezTo>
                  <a:cubicBezTo>
                    <a:pt x="18" y="113"/>
                    <a:pt x="24" y="107"/>
                    <a:pt x="30" y="105"/>
                  </a:cubicBezTo>
                  <a:cubicBezTo>
                    <a:pt x="35" y="104"/>
                    <a:pt x="40" y="102"/>
                    <a:pt x="45" y="102"/>
                  </a:cubicBezTo>
                  <a:cubicBezTo>
                    <a:pt x="51" y="103"/>
                    <a:pt x="54" y="102"/>
                    <a:pt x="55" y="93"/>
                  </a:cubicBezTo>
                  <a:cubicBezTo>
                    <a:pt x="55" y="87"/>
                    <a:pt x="55" y="87"/>
                    <a:pt x="49" y="89"/>
                  </a:cubicBezTo>
                  <a:cubicBezTo>
                    <a:pt x="39" y="91"/>
                    <a:pt x="29" y="96"/>
                    <a:pt x="18" y="94"/>
                  </a:cubicBezTo>
                  <a:cubicBezTo>
                    <a:pt x="14" y="94"/>
                    <a:pt x="10" y="93"/>
                    <a:pt x="6" y="92"/>
                  </a:cubicBezTo>
                  <a:cubicBezTo>
                    <a:pt x="2" y="91"/>
                    <a:pt x="0" y="84"/>
                    <a:pt x="3" y="78"/>
                  </a:cubicBezTo>
                  <a:cubicBezTo>
                    <a:pt x="7" y="70"/>
                    <a:pt x="14" y="65"/>
                    <a:pt x="20" y="59"/>
                  </a:cubicBezTo>
                  <a:cubicBezTo>
                    <a:pt x="24" y="55"/>
                    <a:pt x="29" y="52"/>
                    <a:pt x="35" y="49"/>
                  </a:cubicBezTo>
                  <a:cubicBezTo>
                    <a:pt x="37" y="48"/>
                    <a:pt x="38" y="47"/>
                    <a:pt x="39" y="44"/>
                  </a:cubicBezTo>
                  <a:cubicBezTo>
                    <a:pt x="40" y="39"/>
                    <a:pt x="40" y="34"/>
                    <a:pt x="39" y="30"/>
                  </a:cubicBezTo>
                  <a:cubicBezTo>
                    <a:pt x="36" y="17"/>
                    <a:pt x="39" y="13"/>
                    <a:pt x="50" y="7"/>
                  </a:cubicBezTo>
                  <a:cubicBezTo>
                    <a:pt x="60" y="3"/>
                    <a:pt x="71" y="0"/>
                    <a:pt x="82" y="0"/>
                  </a:cubicBezTo>
                  <a:cubicBezTo>
                    <a:pt x="89" y="0"/>
                    <a:pt x="95" y="0"/>
                    <a:pt x="101" y="0"/>
                  </a:cubicBezTo>
                  <a:cubicBezTo>
                    <a:pt x="109" y="0"/>
                    <a:pt x="115" y="3"/>
                    <a:pt x="119" y="9"/>
                  </a:cubicBezTo>
                  <a:cubicBezTo>
                    <a:pt x="120" y="11"/>
                    <a:pt x="121" y="13"/>
                    <a:pt x="124" y="13"/>
                  </a:cubicBezTo>
                  <a:cubicBezTo>
                    <a:pt x="126" y="14"/>
                    <a:pt x="128" y="16"/>
                    <a:pt x="129" y="18"/>
                  </a:cubicBezTo>
                  <a:cubicBezTo>
                    <a:pt x="131" y="24"/>
                    <a:pt x="133" y="24"/>
                    <a:pt x="138" y="22"/>
                  </a:cubicBezTo>
                  <a:cubicBezTo>
                    <a:pt x="143" y="20"/>
                    <a:pt x="146" y="15"/>
                    <a:pt x="152" y="14"/>
                  </a:cubicBezTo>
                  <a:cubicBezTo>
                    <a:pt x="162" y="13"/>
                    <a:pt x="172" y="12"/>
                    <a:pt x="181" y="16"/>
                  </a:cubicBezTo>
                  <a:cubicBezTo>
                    <a:pt x="185" y="19"/>
                    <a:pt x="189" y="22"/>
                    <a:pt x="192" y="26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3" name="Freeform 28"/>
            <p:cNvSpPr>
              <a:spLocks/>
            </p:cNvSpPr>
            <p:nvPr/>
          </p:nvSpPr>
          <p:spPr bwMode="auto">
            <a:xfrm>
              <a:off x="-366713" y="309563"/>
              <a:ext cx="41275" cy="36513"/>
            </a:xfrm>
            <a:custGeom>
              <a:avLst/>
              <a:gdLst>
                <a:gd name="T0" fmla="*/ 11 w 11"/>
                <a:gd name="T1" fmla="*/ 10 h 10"/>
                <a:gd name="T2" fmla="*/ 0 w 11"/>
                <a:gd name="T3" fmla="*/ 0 h 10"/>
                <a:gd name="T4" fmla="*/ 11 w 1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cubicBezTo>
                    <a:pt x="7" y="7"/>
                    <a:pt x="4" y="3"/>
                    <a:pt x="0" y="0"/>
                  </a:cubicBezTo>
                  <a:cubicBezTo>
                    <a:pt x="5" y="2"/>
                    <a:pt x="9" y="5"/>
                    <a:pt x="11" y="10"/>
                  </a:cubicBezTo>
                  <a:close/>
                </a:path>
              </a:pathLst>
            </a:custGeom>
            <a:solidFill>
              <a:srgbClr val="87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0" name="Freeform 45"/>
            <p:cNvSpPr>
              <a:spLocks/>
            </p:cNvSpPr>
            <p:nvPr/>
          </p:nvSpPr>
          <p:spPr bwMode="auto">
            <a:xfrm>
              <a:off x="-795338" y="474663"/>
              <a:ext cx="403225" cy="454025"/>
            </a:xfrm>
            <a:custGeom>
              <a:avLst/>
              <a:gdLst>
                <a:gd name="T0" fmla="*/ 7 w 107"/>
                <a:gd name="T1" fmla="*/ 13 h 121"/>
                <a:gd name="T2" fmla="*/ 39 w 107"/>
                <a:gd name="T3" fmla="*/ 1 h 121"/>
                <a:gd name="T4" fmla="*/ 57 w 107"/>
                <a:gd name="T5" fmla="*/ 2 h 121"/>
                <a:gd name="T6" fmla="*/ 88 w 107"/>
                <a:gd name="T7" fmla="*/ 16 h 121"/>
                <a:gd name="T8" fmla="*/ 81 w 107"/>
                <a:gd name="T9" fmla="*/ 18 h 121"/>
                <a:gd name="T10" fmla="*/ 37 w 107"/>
                <a:gd name="T11" fmla="*/ 20 h 121"/>
                <a:gd name="T12" fmla="*/ 23 w 107"/>
                <a:gd name="T13" fmla="*/ 40 h 121"/>
                <a:gd name="T14" fmla="*/ 32 w 107"/>
                <a:gd name="T15" fmla="*/ 68 h 121"/>
                <a:gd name="T16" fmla="*/ 47 w 107"/>
                <a:gd name="T17" fmla="*/ 77 h 121"/>
                <a:gd name="T18" fmla="*/ 78 w 107"/>
                <a:gd name="T19" fmla="*/ 78 h 121"/>
                <a:gd name="T20" fmla="*/ 104 w 107"/>
                <a:gd name="T21" fmla="*/ 73 h 121"/>
                <a:gd name="T22" fmla="*/ 107 w 107"/>
                <a:gd name="T23" fmla="*/ 76 h 121"/>
                <a:gd name="T24" fmla="*/ 107 w 107"/>
                <a:gd name="T25" fmla="*/ 79 h 121"/>
                <a:gd name="T26" fmla="*/ 98 w 107"/>
                <a:gd name="T27" fmla="*/ 108 h 121"/>
                <a:gd name="T28" fmla="*/ 82 w 107"/>
                <a:gd name="T29" fmla="*/ 118 h 121"/>
                <a:gd name="T30" fmla="*/ 48 w 107"/>
                <a:gd name="T31" fmla="*/ 118 h 121"/>
                <a:gd name="T32" fmla="*/ 31 w 107"/>
                <a:gd name="T33" fmla="*/ 116 h 121"/>
                <a:gd name="T34" fmla="*/ 25 w 107"/>
                <a:gd name="T35" fmla="*/ 113 h 121"/>
                <a:gd name="T36" fmla="*/ 8 w 107"/>
                <a:gd name="T37" fmla="*/ 84 h 121"/>
                <a:gd name="T38" fmla="*/ 4 w 107"/>
                <a:gd name="T39" fmla="*/ 62 h 121"/>
                <a:gd name="T40" fmla="*/ 6 w 107"/>
                <a:gd name="T41" fmla="*/ 20 h 121"/>
                <a:gd name="T42" fmla="*/ 7 w 107"/>
                <a:gd name="T43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21">
                  <a:moveTo>
                    <a:pt x="7" y="13"/>
                  </a:moveTo>
                  <a:cubicBezTo>
                    <a:pt x="16" y="3"/>
                    <a:pt x="26" y="0"/>
                    <a:pt x="39" y="1"/>
                  </a:cubicBezTo>
                  <a:cubicBezTo>
                    <a:pt x="45" y="2"/>
                    <a:pt x="51" y="1"/>
                    <a:pt x="57" y="2"/>
                  </a:cubicBezTo>
                  <a:cubicBezTo>
                    <a:pt x="69" y="3"/>
                    <a:pt x="80" y="7"/>
                    <a:pt x="88" y="16"/>
                  </a:cubicBezTo>
                  <a:cubicBezTo>
                    <a:pt x="86" y="17"/>
                    <a:pt x="83" y="18"/>
                    <a:pt x="81" y="18"/>
                  </a:cubicBezTo>
                  <a:cubicBezTo>
                    <a:pt x="66" y="16"/>
                    <a:pt x="52" y="17"/>
                    <a:pt x="37" y="20"/>
                  </a:cubicBezTo>
                  <a:cubicBezTo>
                    <a:pt x="28" y="22"/>
                    <a:pt x="24" y="27"/>
                    <a:pt x="23" y="40"/>
                  </a:cubicBezTo>
                  <a:cubicBezTo>
                    <a:pt x="23" y="50"/>
                    <a:pt x="25" y="60"/>
                    <a:pt x="32" y="68"/>
                  </a:cubicBezTo>
                  <a:cubicBezTo>
                    <a:pt x="35" y="73"/>
                    <a:pt x="41" y="75"/>
                    <a:pt x="47" y="77"/>
                  </a:cubicBezTo>
                  <a:cubicBezTo>
                    <a:pt x="57" y="80"/>
                    <a:pt x="68" y="80"/>
                    <a:pt x="78" y="78"/>
                  </a:cubicBezTo>
                  <a:cubicBezTo>
                    <a:pt x="87" y="77"/>
                    <a:pt x="96" y="76"/>
                    <a:pt x="104" y="73"/>
                  </a:cubicBezTo>
                  <a:cubicBezTo>
                    <a:pt x="106" y="73"/>
                    <a:pt x="107" y="74"/>
                    <a:pt x="107" y="76"/>
                  </a:cubicBezTo>
                  <a:cubicBezTo>
                    <a:pt x="107" y="77"/>
                    <a:pt x="107" y="78"/>
                    <a:pt x="107" y="79"/>
                  </a:cubicBezTo>
                  <a:cubicBezTo>
                    <a:pt x="106" y="89"/>
                    <a:pt x="104" y="99"/>
                    <a:pt x="98" y="108"/>
                  </a:cubicBezTo>
                  <a:cubicBezTo>
                    <a:pt x="95" y="114"/>
                    <a:pt x="89" y="117"/>
                    <a:pt x="82" y="118"/>
                  </a:cubicBezTo>
                  <a:cubicBezTo>
                    <a:pt x="71" y="120"/>
                    <a:pt x="60" y="121"/>
                    <a:pt x="48" y="118"/>
                  </a:cubicBezTo>
                  <a:cubicBezTo>
                    <a:pt x="43" y="117"/>
                    <a:pt x="37" y="117"/>
                    <a:pt x="31" y="116"/>
                  </a:cubicBezTo>
                  <a:cubicBezTo>
                    <a:pt x="28" y="116"/>
                    <a:pt x="26" y="115"/>
                    <a:pt x="25" y="113"/>
                  </a:cubicBezTo>
                  <a:cubicBezTo>
                    <a:pt x="15" y="105"/>
                    <a:pt x="11" y="95"/>
                    <a:pt x="8" y="84"/>
                  </a:cubicBezTo>
                  <a:cubicBezTo>
                    <a:pt x="6" y="77"/>
                    <a:pt x="5" y="69"/>
                    <a:pt x="4" y="62"/>
                  </a:cubicBezTo>
                  <a:cubicBezTo>
                    <a:pt x="2" y="48"/>
                    <a:pt x="0" y="34"/>
                    <a:pt x="6" y="20"/>
                  </a:cubicBezTo>
                  <a:cubicBezTo>
                    <a:pt x="7" y="18"/>
                    <a:pt x="7" y="15"/>
                    <a:pt x="7" y="13"/>
                  </a:cubicBezTo>
                  <a:close/>
                </a:path>
              </a:pathLst>
            </a:custGeom>
            <a:solidFill>
              <a:srgbClr val="71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1" name="Freeform 46"/>
            <p:cNvSpPr>
              <a:spLocks/>
            </p:cNvSpPr>
            <p:nvPr/>
          </p:nvSpPr>
          <p:spPr bwMode="auto">
            <a:xfrm>
              <a:off x="-817563" y="523875"/>
              <a:ext cx="431800" cy="593725"/>
            </a:xfrm>
            <a:custGeom>
              <a:avLst/>
              <a:gdLst>
                <a:gd name="T0" fmla="*/ 13 w 115"/>
                <a:gd name="T1" fmla="*/ 0 h 158"/>
                <a:gd name="T2" fmla="*/ 10 w 115"/>
                <a:gd name="T3" fmla="*/ 16 h 158"/>
                <a:gd name="T4" fmla="*/ 10 w 115"/>
                <a:gd name="T5" fmla="*/ 42 h 158"/>
                <a:gd name="T6" fmla="*/ 13 w 115"/>
                <a:gd name="T7" fmla="*/ 62 h 158"/>
                <a:gd name="T8" fmla="*/ 20 w 115"/>
                <a:gd name="T9" fmla="*/ 84 h 158"/>
                <a:gd name="T10" fmla="*/ 32 w 115"/>
                <a:gd name="T11" fmla="*/ 100 h 158"/>
                <a:gd name="T12" fmla="*/ 38 w 115"/>
                <a:gd name="T13" fmla="*/ 102 h 158"/>
                <a:gd name="T14" fmla="*/ 54 w 115"/>
                <a:gd name="T15" fmla="*/ 104 h 158"/>
                <a:gd name="T16" fmla="*/ 75 w 115"/>
                <a:gd name="T17" fmla="*/ 105 h 158"/>
                <a:gd name="T18" fmla="*/ 94 w 115"/>
                <a:gd name="T19" fmla="*/ 102 h 158"/>
                <a:gd name="T20" fmla="*/ 107 w 115"/>
                <a:gd name="T21" fmla="*/ 87 h 158"/>
                <a:gd name="T22" fmla="*/ 113 w 115"/>
                <a:gd name="T23" fmla="*/ 66 h 158"/>
                <a:gd name="T24" fmla="*/ 114 w 115"/>
                <a:gd name="T25" fmla="*/ 82 h 158"/>
                <a:gd name="T26" fmla="*/ 111 w 115"/>
                <a:gd name="T27" fmla="*/ 111 h 158"/>
                <a:gd name="T28" fmla="*/ 106 w 115"/>
                <a:gd name="T29" fmla="*/ 128 h 158"/>
                <a:gd name="T30" fmla="*/ 105 w 115"/>
                <a:gd name="T31" fmla="*/ 137 h 158"/>
                <a:gd name="T32" fmla="*/ 96 w 115"/>
                <a:gd name="T33" fmla="*/ 149 h 158"/>
                <a:gd name="T34" fmla="*/ 86 w 115"/>
                <a:gd name="T35" fmla="*/ 149 h 158"/>
                <a:gd name="T36" fmla="*/ 76 w 115"/>
                <a:gd name="T37" fmla="*/ 140 h 158"/>
                <a:gd name="T38" fmla="*/ 77 w 115"/>
                <a:gd name="T39" fmla="*/ 131 h 158"/>
                <a:gd name="T40" fmla="*/ 81 w 115"/>
                <a:gd name="T41" fmla="*/ 129 h 158"/>
                <a:gd name="T42" fmla="*/ 95 w 115"/>
                <a:gd name="T43" fmla="*/ 121 h 158"/>
                <a:gd name="T44" fmla="*/ 87 w 115"/>
                <a:gd name="T45" fmla="*/ 121 h 158"/>
                <a:gd name="T46" fmla="*/ 51 w 115"/>
                <a:gd name="T47" fmla="*/ 119 h 158"/>
                <a:gd name="T48" fmla="*/ 41 w 115"/>
                <a:gd name="T49" fmla="*/ 127 h 158"/>
                <a:gd name="T50" fmla="*/ 41 w 115"/>
                <a:gd name="T51" fmla="*/ 146 h 158"/>
                <a:gd name="T52" fmla="*/ 38 w 115"/>
                <a:gd name="T53" fmla="*/ 152 h 158"/>
                <a:gd name="T54" fmla="*/ 9 w 115"/>
                <a:gd name="T55" fmla="*/ 154 h 158"/>
                <a:gd name="T56" fmla="*/ 6 w 115"/>
                <a:gd name="T57" fmla="*/ 150 h 158"/>
                <a:gd name="T58" fmla="*/ 2 w 115"/>
                <a:gd name="T59" fmla="*/ 117 h 158"/>
                <a:gd name="T60" fmla="*/ 1 w 115"/>
                <a:gd name="T61" fmla="*/ 112 h 158"/>
                <a:gd name="T62" fmla="*/ 1 w 115"/>
                <a:gd name="T63" fmla="*/ 54 h 158"/>
                <a:gd name="T64" fmla="*/ 2 w 115"/>
                <a:gd name="T65" fmla="*/ 33 h 158"/>
                <a:gd name="T66" fmla="*/ 12 w 115"/>
                <a:gd name="T67" fmla="*/ 4 h 158"/>
                <a:gd name="T68" fmla="*/ 13 w 115"/>
                <a:gd name="T6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58">
                  <a:moveTo>
                    <a:pt x="13" y="0"/>
                  </a:moveTo>
                  <a:cubicBezTo>
                    <a:pt x="14" y="5"/>
                    <a:pt x="11" y="10"/>
                    <a:pt x="10" y="16"/>
                  </a:cubicBezTo>
                  <a:cubicBezTo>
                    <a:pt x="9" y="24"/>
                    <a:pt x="9" y="33"/>
                    <a:pt x="10" y="42"/>
                  </a:cubicBezTo>
                  <a:cubicBezTo>
                    <a:pt x="11" y="49"/>
                    <a:pt x="12" y="56"/>
                    <a:pt x="13" y="62"/>
                  </a:cubicBezTo>
                  <a:cubicBezTo>
                    <a:pt x="15" y="70"/>
                    <a:pt x="16" y="77"/>
                    <a:pt x="20" y="84"/>
                  </a:cubicBezTo>
                  <a:cubicBezTo>
                    <a:pt x="23" y="90"/>
                    <a:pt x="26" y="95"/>
                    <a:pt x="32" y="100"/>
                  </a:cubicBezTo>
                  <a:cubicBezTo>
                    <a:pt x="34" y="101"/>
                    <a:pt x="35" y="102"/>
                    <a:pt x="38" y="102"/>
                  </a:cubicBezTo>
                  <a:cubicBezTo>
                    <a:pt x="43" y="103"/>
                    <a:pt x="49" y="103"/>
                    <a:pt x="54" y="104"/>
                  </a:cubicBezTo>
                  <a:cubicBezTo>
                    <a:pt x="61" y="106"/>
                    <a:pt x="68" y="105"/>
                    <a:pt x="75" y="105"/>
                  </a:cubicBezTo>
                  <a:cubicBezTo>
                    <a:pt x="81" y="105"/>
                    <a:pt x="88" y="105"/>
                    <a:pt x="94" y="102"/>
                  </a:cubicBezTo>
                  <a:cubicBezTo>
                    <a:pt x="101" y="100"/>
                    <a:pt x="105" y="94"/>
                    <a:pt x="107" y="87"/>
                  </a:cubicBezTo>
                  <a:cubicBezTo>
                    <a:pt x="110" y="80"/>
                    <a:pt x="111" y="73"/>
                    <a:pt x="113" y="66"/>
                  </a:cubicBezTo>
                  <a:cubicBezTo>
                    <a:pt x="114" y="71"/>
                    <a:pt x="114" y="77"/>
                    <a:pt x="114" y="82"/>
                  </a:cubicBezTo>
                  <a:cubicBezTo>
                    <a:pt x="115" y="92"/>
                    <a:pt x="112" y="102"/>
                    <a:pt x="111" y="111"/>
                  </a:cubicBezTo>
                  <a:cubicBezTo>
                    <a:pt x="110" y="117"/>
                    <a:pt x="108" y="123"/>
                    <a:pt x="106" y="128"/>
                  </a:cubicBezTo>
                  <a:cubicBezTo>
                    <a:pt x="105" y="131"/>
                    <a:pt x="105" y="134"/>
                    <a:pt x="105" y="137"/>
                  </a:cubicBezTo>
                  <a:cubicBezTo>
                    <a:pt x="107" y="147"/>
                    <a:pt x="103" y="150"/>
                    <a:pt x="96" y="149"/>
                  </a:cubicBezTo>
                  <a:cubicBezTo>
                    <a:pt x="92" y="149"/>
                    <a:pt x="89" y="149"/>
                    <a:pt x="86" y="149"/>
                  </a:cubicBezTo>
                  <a:cubicBezTo>
                    <a:pt x="79" y="149"/>
                    <a:pt x="76" y="147"/>
                    <a:pt x="76" y="140"/>
                  </a:cubicBezTo>
                  <a:cubicBezTo>
                    <a:pt x="76" y="137"/>
                    <a:pt x="77" y="134"/>
                    <a:pt x="77" y="131"/>
                  </a:cubicBezTo>
                  <a:cubicBezTo>
                    <a:pt x="77" y="129"/>
                    <a:pt x="79" y="130"/>
                    <a:pt x="81" y="129"/>
                  </a:cubicBezTo>
                  <a:cubicBezTo>
                    <a:pt x="87" y="127"/>
                    <a:pt x="92" y="124"/>
                    <a:pt x="95" y="121"/>
                  </a:cubicBezTo>
                  <a:cubicBezTo>
                    <a:pt x="92" y="120"/>
                    <a:pt x="89" y="121"/>
                    <a:pt x="87" y="121"/>
                  </a:cubicBezTo>
                  <a:cubicBezTo>
                    <a:pt x="75" y="121"/>
                    <a:pt x="63" y="121"/>
                    <a:pt x="51" y="119"/>
                  </a:cubicBezTo>
                  <a:cubicBezTo>
                    <a:pt x="46" y="118"/>
                    <a:pt x="42" y="121"/>
                    <a:pt x="41" y="127"/>
                  </a:cubicBezTo>
                  <a:cubicBezTo>
                    <a:pt x="40" y="133"/>
                    <a:pt x="40" y="140"/>
                    <a:pt x="41" y="146"/>
                  </a:cubicBezTo>
                  <a:cubicBezTo>
                    <a:pt x="41" y="149"/>
                    <a:pt x="40" y="150"/>
                    <a:pt x="38" y="152"/>
                  </a:cubicBezTo>
                  <a:cubicBezTo>
                    <a:pt x="29" y="158"/>
                    <a:pt x="19" y="158"/>
                    <a:pt x="9" y="154"/>
                  </a:cubicBezTo>
                  <a:cubicBezTo>
                    <a:pt x="7" y="153"/>
                    <a:pt x="6" y="152"/>
                    <a:pt x="6" y="150"/>
                  </a:cubicBezTo>
                  <a:cubicBezTo>
                    <a:pt x="4" y="139"/>
                    <a:pt x="4" y="128"/>
                    <a:pt x="2" y="117"/>
                  </a:cubicBezTo>
                  <a:cubicBezTo>
                    <a:pt x="1" y="115"/>
                    <a:pt x="1" y="113"/>
                    <a:pt x="1" y="112"/>
                  </a:cubicBezTo>
                  <a:cubicBezTo>
                    <a:pt x="1" y="92"/>
                    <a:pt x="1" y="73"/>
                    <a:pt x="1" y="54"/>
                  </a:cubicBezTo>
                  <a:cubicBezTo>
                    <a:pt x="1" y="47"/>
                    <a:pt x="0" y="40"/>
                    <a:pt x="2" y="33"/>
                  </a:cubicBezTo>
                  <a:cubicBezTo>
                    <a:pt x="5" y="24"/>
                    <a:pt x="5" y="13"/>
                    <a:pt x="12" y="4"/>
                  </a:cubicBezTo>
                  <a:cubicBezTo>
                    <a:pt x="12" y="3"/>
                    <a:pt x="13" y="1"/>
                    <a:pt x="13" y="0"/>
                  </a:cubicBezTo>
                  <a:close/>
                </a:path>
              </a:pathLst>
            </a:custGeom>
            <a:solidFill>
              <a:srgbClr val="5E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2" name="Freeform 47"/>
            <p:cNvSpPr>
              <a:spLocks/>
            </p:cNvSpPr>
            <p:nvPr/>
          </p:nvSpPr>
          <p:spPr bwMode="auto">
            <a:xfrm>
              <a:off x="-990600" y="320675"/>
              <a:ext cx="631825" cy="244475"/>
            </a:xfrm>
            <a:custGeom>
              <a:avLst/>
              <a:gdLst>
                <a:gd name="T0" fmla="*/ 127 w 168"/>
                <a:gd name="T1" fmla="*/ 35 h 65"/>
                <a:gd name="T2" fmla="*/ 121 w 168"/>
                <a:gd name="T3" fmla="*/ 34 h 65"/>
                <a:gd name="T4" fmla="*/ 119 w 168"/>
                <a:gd name="T5" fmla="*/ 30 h 65"/>
                <a:gd name="T6" fmla="*/ 115 w 168"/>
                <a:gd name="T7" fmla="*/ 25 h 65"/>
                <a:gd name="T8" fmla="*/ 88 w 168"/>
                <a:gd name="T9" fmla="*/ 31 h 65"/>
                <a:gd name="T10" fmla="*/ 86 w 168"/>
                <a:gd name="T11" fmla="*/ 31 h 65"/>
                <a:gd name="T12" fmla="*/ 66 w 168"/>
                <a:gd name="T13" fmla="*/ 35 h 65"/>
                <a:gd name="T14" fmla="*/ 51 w 168"/>
                <a:gd name="T15" fmla="*/ 39 h 65"/>
                <a:gd name="T16" fmla="*/ 48 w 168"/>
                <a:gd name="T17" fmla="*/ 47 h 65"/>
                <a:gd name="T18" fmla="*/ 43 w 168"/>
                <a:gd name="T19" fmla="*/ 56 h 65"/>
                <a:gd name="T20" fmla="*/ 24 w 168"/>
                <a:gd name="T21" fmla="*/ 60 h 65"/>
                <a:gd name="T22" fmla="*/ 7 w 168"/>
                <a:gd name="T23" fmla="*/ 65 h 65"/>
                <a:gd name="T24" fmla="*/ 4 w 168"/>
                <a:gd name="T25" fmla="*/ 65 h 65"/>
                <a:gd name="T26" fmla="*/ 1 w 168"/>
                <a:gd name="T27" fmla="*/ 61 h 65"/>
                <a:gd name="T28" fmla="*/ 14 w 168"/>
                <a:gd name="T29" fmla="*/ 48 h 65"/>
                <a:gd name="T30" fmla="*/ 19 w 168"/>
                <a:gd name="T31" fmla="*/ 44 h 65"/>
                <a:gd name="T32" fmla="*/ 45 w 168"/>
                <a:gd name="T33" fmla="*/ 31 h 65"/>
                <a:gd name="T34" fmla="*/ 68 w 168"/>
                <a:gd name="T35" fmla="*/ 28 h 65"/>
                <a:gd name="T36" fmla="*/ 87 w 168"/>
                <a:gd name="T37" fmla="*/ 25 h 65"/>
                <a:gd name="T38" fmla="*/ 96 w 168"/>
                <a:gd name="T39" fmla="*/ 23 h 65"/>
                <a:gd name="T40" fmla="*/ 125 w 168"/>
                <a:gd name="T41" fmla="*/ 14 h 65"/>
                <a:gd name="T42" fmla="*/ 144 w 168"/>
                <a:gd name="T43" fmla="*/ 5 h 65"/>
                <a:gd name="T44" fmla="*/ 166 w 168"/>
                <a:gd name="T45" fmla="*/ 11 h 65"/>
                <a:gd name="T46" fmla="*/ 163 w 168"/>
                <a:gd name="T47" fmla="*/ 22 h 65"/>
                <a:gd name="T48" fmla="*/ 136 w 168"/>
                <a:gd name="T49" fmla="*/ 33 h 65"/>
                <a:gd name="T50" fmla="*/ 127 w 168"/>
                <a:gd name="T51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8" h="65">
                  <a:moveTo>
                    <a:pt x="127" y="35"/>
                  </a:moveTo>
                  <a:cubicBezTo>
                    <a:pt x="125" y="35"/>
                    <a:pt x="123" y="34"/>
                    <a:pt x="121" y="34"/>
                  </a:cubicBezTo>
                  <a:cubicBezTo>
                    <a:pt x="119" y="33"/>
                    <a:pt x="118" y="32"/>
                    <a:pt x="119" y="30"/>
                  </a:cubicBezTo>
                  <a:cubicBezTo>
                    <a:pt x="120" y="27"/>
                    <a:pt x="118" y="24"/>
                    <a:pt x="115" y="25"/>
                  </a:cubicBezTo>
                  <a:cubicBezTo>
                    <a:pt x="106" y="28"/>
                    <a:pt x="97" y="27"/>
                    <a:pt x="88" y="31"/>
                  </a:cubicBezTo>
                  <a:cubicBezTo>
                    <a:pt x="87" y="31"/>
                    <a:pt x="86" y="31"/>
                    <a:pt x="86" y="31"/>
                  </a:cubicBezTo>
                  <a:cubicBezTo>
                    <a:pt x="79" y="31"/>
                    <a:pt x="72" y="32"/>
                    <a:pt x="66" y="35"/>
                  </a:cubicBezTo>
                  <a:cubicBezTo>
                    <a:pt x="61" y="37"/>
                    <a:pt x="56" y="37"/>
                    <a:pt x="51" y="39"/>
                  </a:cubicBezTo>
                  <a:cubicBezTo>
                    <a:pt x="46" y="41"/>
                    <a:pt x="45" y="43"/>
                    <a:pt x="48" y="47"/>
                  </a:cubicBezTo>
                  <a:cubicBezTo>
                    <a:pt x="50" y="49"/>
                    <a:pt x="46" y="55"/>
                    <a:pt x="43" y="56"/>
                  </a:cubicBezTo>
                  <a:cubicBezTo>
                    <a:pt x="37" y="58"/>
                    <a:pt x="30" y="58"/>
                    <a:pt x="24" y="60"/>
                  </a:cubicBezTo>
                  <a:cubicBezTo>
                    <a:pt x="18" y="62"/>
                    <a:pt x="13" y="64"/>
                    <a:pt x="7" y="65"/>
                  </a:cubicBezTo>
                  <a:cubicBezTo>
                    <a:pt x="6" y="65"/>
                    <a:pt x="5" y="65"/>
                    <a:pt x="4" y="65"/>
                  </a:cubicBezTo>
                  <a:cubicBezTo>
                    <a:pt x="0" y="65"/>
                    <a:pt x="0" y="64"/>
                    <a:pt x="1" y="61"/>
                  </a:cubicBezTo>
                  <a:cubicBezTo>
                    <a:pt x="4" y="56"/>
                    <a:pt x="8" y="51"/>
                    <a:pt x="14" y="48"/>
                  </a:cubicBezTo>
                  <a:cubicBezTo>
                    <a:pt x="16" y="47"/>
                    <a:pt x="17" y="46"/>
                    <a:pt x="19" y="44"/>
                  </a:cubicBezTo>
                  <a:cubicBezTo>
                    <a:pt x="26" y="36"/>
                    <a:pt x="35" y="34"/>
                    <a:pt x="45" y="31"/>
                  </a:cubicBezTo>
                  <a:cubicBezTo>
                    <a:pt x="53" y="29"/>
                    <a:pt x="60" y="29"/>
                    <a:pt x="68" y="28"/>
                  </a:cubicBezTo>
                  <a:cubicBezTo>
                    <a:pt x="74" y="27"/>
                    <a:pt x="80" y="26"/>
                    <a:pt x="87" y="25"/>
                  </a:cubicBezTo>
                  <a:cubicBezTo>
                    <a:pt x="90" y="25"/>
                    <a:pt x="93" y="24"/>
                    <a:pt x="96" y="23"/>
                  </a:cubicBezTo>
                  <a:cubicBezTo>
                    <a:pt x="106" y="21"/>
                    <a:pt x="116" y="18"/>
                    <a:pt x="125" y="14"/>
                  </a:cubicBezTo>
                  <a:cubicBezTo>
                    <a:pt x="132" y="11"/>
                    <a:pt x="138" y="9"/>
                    <a:pt x="144" y="5"/>
                  </a:cubicBezTo>
                  <a:cubicBezTo>
                    <a:pt x="153" y="0"/>
                    <a:pt x="161" y="6"/>
                    <a:pt x="166" y="11"/>
                  </a:cubicBezTo>
                  <a:cubicBezTo>
                    <a:pt x="168" y="14"/>
                    <a:pt x="167" y="18"/>
                    <a:pt x="163" y="22"/>
                  </a:cubicBezTo>
                  <a:cubicBezTo>
                    <a:pt x="155" y="28"/>
                    <a:pt x="146" y="32"/>
                    <a:pt x="136" y="33"/>
                  </a:cubicBezTo>
                  <a:cubicBezTo>
                    <a:pt x="133" y="33"/>
                    <a:pt x="130" y="36"/>
                    <a:pt x="127" y="35"/>
                  </a:cubicBezTo>
                  <a:close/>
                </a:path>
              </a:pathLst>
            </a:custGeom>
            <a:solidFill>
              <a:srgbClr val="473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3" name="Freeform 48"/>
            <p:cNvSpPr>
              <a:spLocks/>
            </p:cNvSpPr>
            <p:nvPr/>
          </p:nvSpPr>
          <p:spPr bwMode="auto">
            <a:xfrm>
              <a:off x="-946150" y="696913"/>
              <a:ext cx="90488" cy="269875"/>
            </a:xfrm>
            <a:custGeom>
              <a:avLst/>
              <a:gdLst>
                <a:gd name="T0" fmla="*/ 23 w 24"/>
                <a:gd name="T1" fmla="*/ 0 h 72"/>
                <a:gd name="T2" fmla="*/ 21 w 24"/>
                <a:gd name="T3" fmla="*/ 36 h 72"/>
                <a:gd name="T4" fmla="*/ 23 w 24"/>
                <a:gd name="T5" fmla="*/ 66 h 72"/>
                <a:gd name="T6" fmla="*/ 18 w 24"/>
                <a:gd name="T7" fmla="*/ 72 h 72"/>
                <a:gd name="T8" fmla="*/ 11 w 24"/>
                <a:gd name="T9" fmla="*/ 71 h 72"/>
                <a:gd name="T10" fmla="*/ 2 w 24"/>
                <a:gd name="T11" fmla="*/ 56 h 72"/>
                <a:gd name="T12" fmla="*/ 1 w 24"/>
                <a:gd name="T13" fmla="*/ 33 h 72"/>
                <a:gd name="T14" fmla="*/ 4 w 24"/>
                <a:gd name="T15" fmla="*/ 7 h 72"/>
                <a:gd name="T16" fmla="*/ 17 w 24"/>
                <a:gd name="T17" fmla="*/ 5 h 72"/>
                <a:gd name="T18" fmla="*/ 21 w 24"/>
                <a:gd name="T19" fmla="*/ 1 h 72"/>
                <a:gd name="T20" fmla="*/ 23 w 24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2">
                  <a:moveTo>
                    <a:pt x="23" y="0"/>
                  </a:moveTo>
                  <a:cubicBezTo>
                    <a:pt x="22" y="12"/>
                    <a:pt x="21" y="24"/>
                    <a:pt x="21" y="36"/>
                  </a:cubicBezTo>
                  <a:cubicBezTo>
                    <a:pt x="22" y="46"/>
                    <a:pt x="23" y="56"/>
                    <a:pt x="23" y="66"/>
                  </a:cubicBezTo>
                  <a:cubicBezTo>
                    <a:pt x="24" y="71"/>
                    <a:pt x="23" y="72"/>
                    <a:pt x="18" y="72"/>
                  </a:cubicBezTo>
                  <a:cubicBezTo>
                    <a:pt x="16" y="72"/>
                    <a:pt x="13" y="72"/>
                    <a:pt x="11" y="71"/>
                  </a:cubicBezTo>
                  <a:cubicBezTo>
                    <a:pt x="3" y="69"/>
                    <a:pt x="3" y="62"/>
                    <a:pt x="2" y="56"/>
                  </a:cubicBezTo>
                  <a:cubicBezTo>
                    <a:pt x="1" y="49"/>
                    <a:pt x="0" y="41"/>
                    <a:pt x="1" y="33"/>
                  </a:cubicBezTo>
                  <a:cubicBezTo>
                    <a:pt x="2" y="25"/>
                    <a:pt x="2" y="16"/>
                    <a:pt x="4" y="7"/>
                  </a:cubicBezTo>
                  <a:cubicBezTo>
                    <a:pt x="8" y="6"/>
                    <a:pt x="12" y="5"/>
                    <a:pt x="17" y="5"/>
                  </a:cubicBezTo>
                  <a:cubicBezTo>
                    <a:pt x="19" y="5"/>
                    <a:pt x="21" y="4"/>
                    <a:pt x="21" y="1"/>
                  </a:cubicBezTo>
                  <a:cubicBezTo>
                    <a:pt x="21" y="1"/>
                    <a:pt x="21" y="0"/>
                    <a:pt x="23" y="0"/>
                  </a:cubicBezTo>
                  <a:close/>
                </a:path>
              </a:pathLst>
            </a:custGeom>
            <a:solidFill>
              <a:srgbClr val="5E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4" name="Freeform 49"/>
            <p:cNvSpPr>
              <a:spLocks/>
            </p:cNvSpPr>
            <p:nvPr/>
          </p:nvSpPr>
          <p:spPr bwMode="auto">
            <a:xfrm>
              <a:off x="-663575" y="590550"/>
              <a:ext cx="312738" cy="150813"/>
            </a:xfrm>
            <a:custGeom>
              <a:avLst/>
              <a:gdLst>
                <a:gd name="T0" fmla="*/ 81 w 83"/>
                <a:gd name="T1" fmla="*/ 14 h 40"/>
                <a:gd name="T2" fmla="*/ 78 w 83"/>
                <a:gd name="T3" fmla="*/ 26 h 40"/>
                <a:gd name="T4" fmla="*/ 67 w 83"/>
                <a:gd name="T5" fmla="*/ 32 h 40"/>
                <a:gd name="T6" fmla="*/ 21 w 83"/>
                <a:gd name="T7" fmla="*/ 36 h 40"/>
                <a:gd name="T8" fmla="*/ 5 w 83"/>
                <a:gd name="T9" fmla="*/ 27 h 40"/>
                <a:gd name="T10" fmla="*/ 2 w 83"/>
                <a:gd name="T11" fmla="*/ 21 h 40"/>
                <a:gd name="T12" fmla="*/ 1 w 83"/>
                <a:gd name="T13" fmla="*/ 14 h 40"/>
                <a:gd name="T14" fmla="*/ 7 w 83"/>
                <a:gd name="T15" fmla="*/ 0 h 40"/>
                <a:gd name="T16" fmla="*/ 11 w 83"/>
                <a:gd name="T17" fmla="*/ 5 h 40"/>
                <a:gd name="T18" fmla="*/ 32 w 83"/>
                <a:gd name="T19" fmla="*/ 21 h 40"/>
                <a:gd name="T20" fmla="*/ 68 w 83"/>
                <a:gd name="T21" fmla="*/ 19 h 40"/>
                <a:gd name="T22" fmla="*/ 81 w 83"/>
                <a:gd name="T2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40">
                  <a:moveTo>
                    <a:pt x="81" y="14"/>
                  </a:moveTo>
                  <a:cubicBezTo>
                    <a:pt x="83" y="19"/>
                    <a:pt x="82" y="23"/>
                    <a:pt x="78" y="26"/>
                  </a:cubicBezTo>
                  <a:cubicBezTo>
                    <a:pt x="75" y="29"/>
                    <a:pt x="71" y="31"/>
                    <a:pt x="67" y="32"/>
                  </a:cubicBezTo>
                  <a:cubicBezTo>
                    <a:pt x="52" y="37"/>
                    <a:pt x="37" y="40"/>
                    <a:pt x="21" y="36"/>
                  </a:cubicBezTo>
                  <a:cubicBezTo>
                    <a:pt x="15" y="34"/>
                    <a:pt x="10" y="30"/>
                    <a:pt x="5" y="27"/>
                  </a:cubicBezTo>
                  <a:cubicBezTo>
                    <a:pt x="3" y="25"/>
                    <a:pt x="2" y="23"/>
                    <a:pt x="2" y="21"/>
                  </a:cubicBezTo>
                  <a:cubicBezTo>
                    <a:pt x="2" y="18"/>
                    <a:pt x="1" y="16"/>
                    <a:pt x="1" y="14"/>
                  </a:cubicBezTo>
                  <a:cubicBezTo>
                    <a:pt x="0" y="7"/>
                    <a:pt x="1" y="4"/>
                    <a:pt x="7" y="0"/>
                  </a:cubicBezTo>
                  <a:cubicBezTo>
                    <a:pt x="10" y="1"/>
                    <a:pt x="10" y="3"/>
                    <a:pt x="11" y="5"/>
                  </a:cubicBezTo>
                  <a:cubicBezTo>
                    <a:pt x="13" y="15"/>
                    <a:pt x="21" y="21"/>
                    <a:pt x="32" y="21"/>
                  </a:cubicBezTo>
                  <a:cubicBezTo>
                    <a:pt x="44" y="21"/>
                    <a:pt x="56" y="20"/>
                    <a:pt x="68" y="19"/>
                  </a:cubicBezTo>
                  <a:cubicBezTo>
                    <a:pt x="73" y="19"/>
                    <a:pt x="77" y="16"/>
                    <a:pt x="81" y="14"/>
                  </a:cubicBezTo>
                  <a:close/>
                </a:path>
              </a:pathLst>
            </a:custGeom>
            <a:solidFill>
              <a:srgbClr val="4B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5" name="Freeform 50"/>
            <p:cNvSpPr>
              <a:spLocks/>
            </p:cNvSpPr>
            <p:nvPr/>
          </p:nvSpPr>
          <p:spPr bwMode="auto">
            <a:xfrm>
              <a:off x="-638175" y="565150"/>
              <a:ext cx="279400" cy="107950"/>
            </a:xfrm>
            <a:custGeom>
              <a:avLst/>
              <a:gdLst>
                <a:gd name="T0" fmla="*/ 74 w 74"/>
                <a:gd name="T1" fmla="*/ 21 h 29"/>
                <a:gd name="T2" fmla="*/ 60 w 74"/>
                <a:gd name="T3" fmla="*/ 27 h 29"/>
                <a:gd name="T4" fmla="*/ 25 w 74"/>
                <a:gd name="T5" fmla="*/ 29 h 29"/>
                <a:gd name="T6" fmla="*/ 10 w 74"/>
                <a:gd name="T7" fmla="*/ 24 h 29"/>
                <a:gd name="T8" fmla="*/ 3 w 74"/>
                <a:gd name="T9" fmla="*/ 15 h 29"/>
                <a:gd name="T10" fmla="*/ 0 w 74"/>
                <a:gd name="T11" fmla="*/ 7 h 29"/>
                <a:gd name="T12" fmla="*/ 48 w 74"/>
                <a:gd name="T13" fmla="*/ 4 h 29"/>
                <a:gd name="T14" fmla="*/ 62 w 74"/>
                <a:gd name="T15" fmla="*/ 8 h 29"/>
                <a:gd name="T16" fmla="*/ 74 w 74"/>
                <a:gd name="T17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29">
                  <a:moveTo>
                    <a:pt x="74" y="21"/>
                  </a:moveTo>
                  <a:cubicBezTo>
                    <a:pt x="71" y="26"/>
                    <a:pt x="65" y="27"/>
                    <a:pt x="60" y="27"/>
                  </a:cubicBezTo>
                  <a:cubicBezTo>
                    <a:pt x="48" y="28"/>
                    <a:pt x="37" y="29"/>
                    <a:pt x="25" y="29"/>
                  </a:cubicBezTo>
                  <a:cubicBezTo>
                    <a:pt x="19" y="29"/>
                    <a:pt x="14" y="27"/>
                    <a:pt x="10" y="24"/>
                  </a:cubicBezTo>
                  <a:cubicBezTo>
                    <a:pt x="7" y="22"/>
                    <a:pt x="4" y="18"/>
                    <a:pt x="3" y="15"/>
                  </a:cubicBezTo>
                  <a:cubicBezTo>
                    <a:pt x="2" y="12"/>
                    <a:pt x="1" y="9"/>
                    <a:pt x="0" y="7"/>
                  </a:cubicBezTo>
                  <a:cubicBezTo>
                    <a:pt x="16" y="4"/>
                    <a:pt x="32" y="0"/>
                    <a:pt x="48" y="4"/>
                  </a:cubicBezTo>
                  <a:cubicBezTo>
                    <a:pt x="53" y="5"/>
                    <a:pt x="57" y="6"/>
                    <a:pt x="62" y="8"/>
                  </a:cubicBezTo>
                  <a:cubicBezTo>
                    <a:pt x="68" y="11"/>
                    <a:pt x="72" y="14"/>
                    <a:pt x="74" y="21"/>
                  </a:cubicBezTo>
                  <a:close/>
                </a:path>
              </a:pathLst>
            </a:custGeom>
            <a:solidFill>
              <a:srgbClr val="96C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6" name="Freeform 51"/>
            <p:cNvSpPr>
              <a:spLocks/>
            </p:cNvSpPr>
            <p:nvPr/>
          </p:nvSpPr>
          <p:spPr bwMode="auto">
            <a:xfrm>
              <a:off x="-803275" y="274638"/>
              <a:ext cx="150813" cy="71438"/>
            </a:xfrm>
            <a:custGeom>
              <a:avLst/>
              <a:gdLst>
                <a:gd name="T0" fmla="*/ 10 w 40"/>
                <a:gd name="T1" fmla="*/ 19 h 19"/>
                <a:gd name="T2" fmla="*/ 7 w 40"/>
                <a:gd name="T3" fmla="*/ 17 h 19"/>
                <a:gd name="T4" fmla="*/ 0 w 40"/>
                <a:gd name="T5" fmla="*/ 10 h 19"/>
                <a:gd name="T6" fmla="*/ 3 w 40"/>
                <a:gd name="T7" fmla="*/ 6 h 19"/>
                <a:gd name="T8" fmla="*/ 36 w 40"/>
                <a:gd name="T9" fmla="*/ 3 h 19"/>
                <a:gd name="T10" fmla="*/ 39 w 40"/>
                <a:gd name="T11" fmla="*/ 8 h 19"/>
                <a:gd name="T12" fmla="*/ 37 w 40"/>
                <a:gd name="T13" fmla="*/ 9 h 19"/>
                <a:gd name="T14" fmla="*/ 30 w 40"/>
                <a:gd name="T15" fmla="*/ 13 h 19"/>
                <a:gd name="T16" fmla="*/ 19 w 40"/>
                <a:gd name="T17" fmla="*/ 13 h 19"/>
                <a:gd name="T18" fmla="*/ 13 w 40"/>
                <a:gd name="T19" fmla="*/ 17 h 19"/>
                <a:gd name="T20" fmla="*/ 10 w 4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9">
                  <a:moveTo>
                    <a:pt x="10" y="19"/>
                  </a:moveTo>
                  <a:cubicBezTo>
                    <a:pt x="10" y="17"/>
                    <a:pt x="8" y="17"/>
                    <a:pt x="7" y="17"/>
                  </a:cubicBezTo>
                  <a:cubicBezTo>
                    <a:pt x="2" y="16"/>
                    <a:pt x="1" y="15"/>
                    <a:pt x="0" y="10"/>
                  </a:cubicBezTo>
                  <a:cubicBezTo>
                    <a:pt x="0" y="8"/>
                    <a:pt x="1" y="7"/>
                    <a:pt x="3" y="6"/>
                  </a:cubicBezTo>
                  <a:cubicBezTo>
                    <a:pt x="14" y="2"/>
                    <a:pt x="25" y="0"/>
                    <a:pt x="36" y="3"/>
                  </a:cubicBezTo>
                  <a:cubicBezTo>
                    <a:pt x="39" y="3"/>
                    <a:pt x="40" y="5"/>
                    <a:pt x="39" y="8"/>
                  </a:cubicBezTo>
                  <a:cubicBezTo>
                    <a:pt x="38" y="8"/>
                    <a:pt x="37" y="9"/>
                    <a:pt x="37" y="9"/>
                  </a:cubicBezTo>
                  <a:cubicBezTo>
                    <a:pt x="36" y="14"/>
                    <a:pt x="33" y="13"/>
                    <a:pt x="30" y="13"/>
                  </a:cubicBezTo>
                  <a:cubicBezTo>
                    <a:pt x="26" y="14"/>
                    <a:pt x="23" y="14"/>
                    <a:pt x="19" y="13"/>
                  </a:cubicBezTo>
                  <a:cubicBezTo>
                    <a:pt x="17" y="13"/>
                    <a:pt x="14" y="14"/>
                    <a:pt x="13" y="17"/>
                  </a:cubicBezTo>
                  <a:cubicBezTo>
                    <a:pt x="12" y="18"/>
                    <a:pt x="12" y="19"/>
                    <a:pt x="10" y="19"/>
                  </a:cubicBezTo>
                  <a:close/>
                </a:path>
              </a:pathLst>
            </a:custGeom>
            <a:solidFill>
              <a:srgbClr val="6A5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7" name="Freeform 52"/>
            <p:cNvSpPr>
              <a:spLocks/>
            </p:cNvSpPr>
            <p:nvPr/>
          </p:nvSpPr>
          <p:spPr bwMode="auto">
            <a:xfrm>
              <a:off x="-858838" y="274638"/>
              <a:ext cx="214313" cy="84138"/>
            </a:xfrm>
            <a:custGeom>
              <a:avLst/>
              <a:gdLst>
                <a:gd name="T0" fmla="*/ 25 w 57"/>
                <a:gd name="T1" fmla="*/ 19 h 22"/>
                <a:gd name="T2" fmla="*/ 27 w 57"/>
                <a:gd name="T3" fmla="*/ 17 h 22"/>
                <a:gd name="T4" fmla="*/ 35 w 57"/>
                <a:gd name="T5" fmla="*/ 13 h 22"/>
                <a:gd name="T6" fmla="*/ 49 w 57"/>
                <a:gd name="T7" fmla="*/ 12 h 22"/>
                <a:gd name="T8" fmla="*/ 53 w 57"/>
                <a:gd name="T9" fmla="*/ 6 h 22"/>
                <a:gd name="T10" fmla="*/ 49 w 57"/>
                <a:gd name="T11" fmla="*/ 4 h 22"/>
                <a:gd name="T12" fmla="*/ 18 w 57"/>
                <a:gd name="T13" fmla="*/ 6 h 22"/>
                <a:gd name="T14" fmla="*/ 16 w 57"/>
                <a:gd name="T15" fmla="*/ 9 h 22"/>
                <a:gd name="T16" fmla="*/ 19 w 57"/>
                <a:gd name="T17" fmla="*/ 16 h 22"/>
                <a:gd name="T18" fmla="*/ 22 w 57"/>
                <a:gd name="T19" fmla="*/ 17 h 22"/>
                <a:gd name="T20" fmla="*/ 15 w 57"/>
                <a:gd name="T21" fmla="*/ 20 h 22"/>
                <a:gd name="T22" fmla="*/ 12 w 57"/>
                <a:gd name="T23" fmla="*/ 19 h 22"/>
                <a:gd name="T24" fmla="*/ 4 w 57"/>
                <a:gd name="T25" fmla="*/ 17 h 22"/>
                <a:gd name="T26" fmla="*/ 1 w 57"/>
                <a:gd name="T27" fmla="*/ 17 h 22"/>
                <a:gd name="T28" fmla="*/ 2 w 57"/>
                <a:gd name="T29" fmla="*/ 13 h 22"/>
                <a:gd name="T30" fmla="*/ 10 w 57"/>
                <a:gd name="T31" fmla="*/ 8 h 22"/>
                <a:gd name="T32" fmla="*/ 31 w 57"/>
                <a:gd name="T33" fmla="*/ 2 h 22"/>
                <a:gd name="T34" fmla="*/ 52 w 57"/>
                <a:gd name="T35" fmla="*/ 2 h 22"/>
                <a:gd name="T36" fmla="*/ 56 w 57"/>
                <a:gd name="T37" fmla="*/ 7 h 22"/>
                <a:gd name="T38" fmla="*/ 53 w 57"/>
                <a:gd name="T39" fmla="*/ 10 h 22"/>
                <a:gd name="T40" fmla="*/ 52 w 57"/>
                <a:gd name="T41" fmla="*/ 10 h 22"/>
                <a:gd name="T42" fmla="*/ 46 w 57"/>
                <a:gd name="T43" fmla="*/ 14 h 22"/>
                <a:gd name="T44" fmla="*/ 34 w 57"/>
                <a:gd name="T45" fmla="*/ 14 h 22"/>
                <a:gd name="T46" fmla="*/ 29 w 57"/>
                <a:gd name="T47" fmla="*/ 17 h 22"/>
                <a:gd name="T48" fmla="*/ 25 w 57"/>
                <a:gd name="T4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22">
                  <a:moveTo>
                    <a:pt x="25" y="19"/>
                  </a:moveTo>
                  <a:cubicBezTo>
                    <a:pt x="26" y="18"/>
                    <a:pt x="27" y="18"/>
                    <a:pt x="27" y="17"/>
                  </a:cubicBezTo>
                  <a:cubicBezTo>
                    <a:pt x="28" y="13"/>
                    <a:pt x="32" y="12"/>
                    <a:pt x="35" y="13"/>
                  </a:cubicBezTo>
                  <a:cubicBezTo>
                    <a:pt x="40" y="14"/>
                    <a:pt x="44" y="12"/>
                    <a:pt x="49" y="12"/>
                  </a:cubicBezTo>
                  <a:cubicBezTo>
                    <a:pt x="52" y="13"/>
                    <a:pt x="52" y="8"/>
                    <a:pt x="53" y="6"/>
                  </a:cubicBezTo>
                  <a:cubicBezTo>
                    <a:pt x="54" y="3"/>
                    <a:pt x="51" y="4"/>
                    <a:pt x="49" y="4"/>
                  </a:cubicBezTo>
                  <a:cubicBezTo>
                    <a:pt x="38" y="0"/>
                    <a:pt x="28" y="3"/>
                    <a:pt x="18" y="6"/>
                  </a:cubicBezTo>
                  <a:cubicBezTo>
                    <a:pt x="17" y="7"/>
                    <a:pt x="16" y="8"/>
                    <a:pt x="16" y="9"/>
                  </a:cubicBezTo>
                  <a:cubicBezTo>
                    <a:pt x="17" y="11"/>
                    <a:pt x="16" y="15"/>
                    <a:pt x="19" y="16"/>
                  </a:cubicBezTo>
                  <a:cubicBezTo>
                    <a:pt x="20" y="16"/>
                    <a:pt x="21" y="16"/>
                    <a:pt x="22" y="17"/>
                  </a:cubicBezTo>
                  <a:cubicBezTo>
                    <a:pt x="19" y="17"/>
                    <a:pt x="16" y="15"/>
                    <a:pt x="15" y="20"/>
                  </a:cubicBezTo>
                  <a:cubicBezTo>
                    <a:pt x="14" y="22"/>
                    <a:pt x="13" y="20"/>
                    <a:pt x="12" y="19"/>
                  </a:cubicBezTo>
                  <a:cubicBezTo>
                    <a:pt x="10" y="16"/>
                    <a:pt x="7" y="16"/>
                    <a:pt x="4" y="17"/>
                  </a:cubicBezTo>
                  <a:cubicBezTo>
                    <a:pt x="3" y="18"/>
                    <a:pt x="2" y="19"/>
                    <a:pt x="1" y="17"/>
                  </a:cubicBezTo>
                  <a:cubicBezTo>
                    <a:pt x="0" y="16"/>
                    <a:pt x="0" y="14"/>
                    <a:pt x="2" y="13"/>
                  </a:cubicBezTo>
                  <a:cubicBezTo>
                    <a:pt x="4" y="10"/>
                    <a:pt x="7" y="10"/>
                    <a:pt x="10" y="8"/>
                  </a:cubicBezTo>
                  <a:cubicBezTo>
                    <a:pt x="17" y="6"/>
                    <a:pt x="24" y="3"/>
                    <a:pt x="31" y="2"/>
                  </a:cubicBezTo>
                  <a:cubicBezTo>
                    <a:pt x="38" y="1"/>
                    <a:pt x="45" y="2"/>
                    <a:pt x="52" y="2"/>
                  </a:cubicBezTo>
                  <a:cubicBezTo>
                    <a:pt x="54" y="2"/>
                    <a:pt x="56" y="5"/>
                    <a:pt x="56" y="7"/>
                  </a:cubicBezTo>
                  <a:cubicBezTo>
                    <a:pt x="57" y="10"/>
                    <a:pt x="55" y="9"/>
                    <a:pt x="53" y="10"/>
                  </a:cubicBezTo>
                  <a:cubicBezTo>
                    <a:pt x="53" y="10"/>
                    <a:pt x="52" y="10"/>
                    <a:pt x="52" y="10"/>
                  </a:cubicBezTo>
                  <a:cubicBezTo>
                    <a:pt x="52" y="15"/>
                    <a:pt x="48" y="13"/>
                    <a:pt x="46" y="14"/>
                  </a:cubicBezTo>
                  <a:cubicBezTo>
                    <a:pt x="42" y="15"/>
                    <a:pt x="38" y="15"/>
                    <a:pt x="34" y="14"/>
                  </a:cubicBezTo>
                  <a:cubicBezTo>
                    <a:pt x="32" y="13"/>
                    <a:pt x="29" y="15"/>
                    <a:pt x="29" y="17"/>
                  </a:cubicBezTo>
                  <a:cubicBezTo>
                    <a:pt x="28" y="20"/>
                    <a:pt x="27" y="20"/>
                    <a:pt x="25" y="19"/>
                  </a:cubicBezTo>
                  <a:close/>
                </a:path>
              </a:pathLst>
            </a:custGeom>
            <a:solidFill>
              <a:srgbClr val="463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8" name="Freeform 53"/>
            <p:cNvSpPr>
              <a:spLocks/>
            </p:cNvSpPr>
            <p:nvPr/>
          </p:nvSpPr>
          <p:spPr bwMode="auto">
            <a:xfrm>
              <a:off x="-930275" y="669925"/>
              <a:ext cx="74613" cy="60325"/>
            </a:xfrm>
            <a:custGeom>
              <a:avLst/>
              <a:gdLst>
                <a:gd name="T0" fmla="*/ 19 w 20"/>
                <a:gd name="T1" fmla="*/ 7 h 16"/>
                <a:gd name="T2" fmla="*/ 10 w 20"/>
                <a:gd name="T3" fmla="*/ 13 h 16"/>
                <a:gd name="T4" fmla="*/ 3 w 20"/>
                <a:gd name="T5" fmla="*/ 14 h 16"/>
                <a:gd name="T6" fmla="*/ 0 w 20"/>
                <a:gd name="T7" fmla="*/ 14 h 16"/>
                <a:gd name="T8" fmla="*/ 1 w 20"/>
                <a:gd name="T9" fmla="*/ 6 h 16"/>
                <a:gd name="T10" fmla="*/ 5 w 20"/>
                <a:gd name="T11" fmla="*/ 1 h 16"/>
                <a:gd name="T12" fmla="*/ 18 w 20"/>
                <a:gd name="T13" fmla="*/ 0 h 16"/>
                <a:gd name="T14" fmla="*/ 19 w 20"/>
                <a:gd name="T15" fmla="*/ 3 h 16"/>
                <a:gd name="T16" fmla="*/ 19 w 20"/>
                <a:gd name="T1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6">
                  <a:moveTo>
                    <a:pt x="19" y="7"/>
                  </a:moveTo>
                  <a:cubicBezTo>
                    <a:pt x="18" y="12"/>
                    <a:pt x="15" y="13"/>
                    <a:pt x="10" y="13"/>
                  </a:cubicBezTo>
                  <a:cubicBezTo>
                    <a:pt x="8" y="13"/>
                    <a:pt x="6" y="14"/>
                    <a:pt x="3" y="14"/>
                  </a:cubicBezTo>
                  <a:cubicBezTo>
                    <a:pt x="2" y="15"/>
                    <a:pt x="1" y="16"/>
                    <a:pt x="0" y="14"/>
                  </a:cubicBezTo>
                  <a:cubicBezTo>
                    <a:pt x="0" y="12"/>
                    <a:pt x="1" y="9"/>
                    <a:pt x="1" y="6"/>
                  </a:cubicBezTo>
                  <a:cubicBezTo>
                    <a:pt x="1" y="3"/>
                    <a:pt x="3" y="2"/>
                    <a:pt x="5" y="1"/>
                  </a:cubicBezTo>
                  <a:cubicBezTo>
                    <a:pt x="9" y="0"/>
                    <a:pt x="14" y="0"/>
                    <a:pt x="18" y="0"/>
                  </a:cubicBezTo>
                  <a:cubicBezTo>
                    <a:pt x="20" y="0"/>
                    <a:pt x="19" y="2"/>
                    <a:pt x="19" y="3"/>
                  </a:cubicBezTo>
                  <a:cubicBezTo>
                    <a:pt x="19" y="4"/>
                    <a:pt x="19" y="6"/>
                    <a:pt x="19" y="7"/>
                  </a:cubicBezTo>
                  <a:close/>
                </a:path>
              </a:pathLst>
            </a:custGeom>
            <a:solidFill>
              <a:srgbClr val="71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9" name="Freeform 54"/>
            <p:cNvSpPr>
              <a:spLocks/>
            </p:cNvSpPr>
            <p:nvPr/>
          </p:nvSpPr>
          <p:spPr bwMode="auto">
            <a:xfrm>
              <a:off x="-611188" y="320675"/>
              <a:ext cx="26988" cy="41275"/>
            </a:xfrm>
            <a:custGeom>
              <a:avLst/>
              <a:gdLst>
                <a:gd name="T0" fmla="*/ 7 w 7"/>
                <a:gd name="T1" fmla="*/ 7 h 11"/>
                <a:gd name="T2" fmla="*/ 5 w 7"/>
                <a:gd name="T3" fmla="*/ 10 h 11"/>
                <a:gd name="T4" fmla="*/ 3 w 7"/>
                <a:gd name="T5" fmla="*/ 9 h 11"/>
                <a:gd name="T6" fmla="*/ 1 w 7"/>
                <a:gd name="T7" fmla="*/ 5 h 11"/>
                <a:gd name="T8" fmla="*/ 1 w 7"/>
                <a:gd name="T9" fmla="*/ 1 h 11"/>
                <a:gd name="T10" fmla="*/ 5 w 7"/>
                <a:gd name="T11" fmla="*/ 3 h 11"/>
                <a:gd name="T12" fmla="*/ 7 w 7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7" y="7"/>
                  </a:moveTo>
                  <a:cubicBezTo>
                    <a:pt x="7" y="9"/>
                    <a:pt x="6" y="10"/>
                    <a:pt x="5" y="10"/>
                  </a:cubicBezTo>
                  <a:cubicBezTo>
                    <a:pt x="4" y="11"/>
                    <a:pt x="3" y="10"/>
                    <a:pt x="3" y="9"/>
                  </a:cubicBezTo>
                  <a:cubicBezTo>
                    <a:pt x="2" y="8"/>
                    <a:pt x="1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1"/>
                    <a:pt x="5" y="3"/>
                  </a:cubicBezTo>
                  <a:cubicBezTo>
                    <a:pt x="6" y="4"/>
                    <a:pt x="7" y="6"/>
                    <a:pt x="7" y="7"/>
                  </a:cubicBezTo>
                  <a:close/>
                </a:path>
              </a:pathLst>
            </a:custGeom>
            <a:solidFill>
              <a:srgbClr val="766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0" name="Freeform 55"/>
            <p:cNvSpPr>
              <a:spLocks/>
            </p:cNvSpPr>
            <p:nvPr/>
          </p:nvSpPr>
          <p:spPr bwMode="auto">
            <a:xfrm>
              <a:off x="-693738" y="346075"/>
              <a:ext cx="30163" cy="26988"/>
            </a:xfrm>
            <a:custGeom>
              <a:avLst/>
              <a:gdLst>
                <a:gd name="T0" fmla="*/ 4 w 8"/>
                <a:gd name="T1" fmla="*/ 6 h 7"/>
                <a:gd name="T2" fmla="*/ 0 w 8"/>
                <a:gd name="T3" fmla="*/ 4 h 7"/>
                <a:gd name="T4" fmla="*/ 3 w 8"/>
                <a:gd name="T5" fmla="*/ 0 h 7"/>
                <a:gd name="T6" fmla="*/ 7 w 8"/>
                <a:gd name="T7" fmla="*/ 4 h 7"/>
                <a:gd name="T8" fmla="*/ 4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6"/>
                  </a:moveTo>
                  <a:cubicBezTo>
                    <a:pt x="2" y="6"/>
                    <a:pt x="0" y="7"/>
                    <a:pt x="0" y="4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8" y="7"/>
                    <a:pt x="5" y="6"/>
                    <a:pt x="4" y="6"/>
                  </a:cubicBezTo>
                  <a:close/>
                </a:path>
              </a:pathLst>
            </a:custGeom>
            <a:solidFill>
              <a:srgbClr val="7B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1" name="Freeform 56"/>
            <p:cNvSpPr>
              <a:spLocks/>
            </p:cNvSpPr>
            <p:nvPr/>
          </p:nvSpPr>
          <p:spPr bwMode="auto">
            <a:xfrm>
              <a:off x="-739775" y="350838"/>
              <a:ext cx="23813" cy="25400"/>
            </a:xfrm>
            <a:custGeom>
              <a:avLst/>
              <a:gdLst>
                <a:gd name="T0" fmla="*/ 4 w 6"/>
                <a:gd name="T1" fmla="*/ 7 h 7"/>
                <a:gd name="T2" fmla="*/ 1 w 6"/>
                <a:gd name="T3" fmla="*/ 4 h 7"/>
                <a:gd name="T4" fmla="*/ 2 w 6"/>
                <a:gd name="T5" fmla="*/ 0 h 7"/>
                <a:gd name="T6" fmla="*/ 6 w 6"/>
                <a:gd name="T7" fmla="*/ 5 h 7"/>
                <a:gd name="T8" fmla="*/ 4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cubicBezTo>
                    <a:pt x="1" y="7"/>
                    <a:pt x="0" y="5"/>
                    <a:pt x="1" y="4"/>
                  </a:cubicBezTo>
                  <a:cubicBezTo>
                    <a:pt x="1" y="2"/>
                    <a:pt x="0" y="0"/>
                    <a:pt x="2" y="0"/>
                  </a:cubicBezTo>
                  <a:cubicBezTo>
                    <a:pt x="5" y="1"/>
                    <a:pt x="6" y="3"/>
                    <a:pt x="6" y="5"/>
                  </a:cubicBezTo>
                  <a:cubicBezTo>
                    <a:pt x="6" y="7"/>
                    <a:pt x="4" y="6"/>
                    <a:pt x="4" y="7"/>
                  </a:cubicBezTo>
                  <a:close/>
                </a:path>
              </a:pathLst>
            </a:custGeom>
            <a:solidFill>
              <a:srgbClr val="6E5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2" name="Freeform 57"/>
            <p:cNvSpPr>
              <a:spLocks/>
            </p:cNvSpPr>
            <p:nvPr/>
          </p:nvSpPr>
          <p:spPr bwMode="auto">
            <a:xfrm>
              <a:off x="-644525" y="342900"/>
              <a:ext cx="19050" cy="22225"/>
            </a:xfrm>
            <a:custGeom>
              <a:avLst/>
              <a:gdLst>
                <a:gd name="T0" fmla="*/ 5 w 5"/>
                <a:gd name="T1" fmla="*/ 4 h 6"/>
                <a:gd name="T2" fmla="*/ 3 w 5"/>
                <a:gd name="T3" fmla="*/ 6 h 6"/>
                <a:gd name="T4" fmla="*/ 0 w 5"/>
                <a:gd name="T5" fmla="*/ 2 h 6"/>
                <a:gd name="T6" fmla="*/ 2 w 5"/>
                <a:gd name="T7" fmla="*/ 0 h 6"/>
                <a:gd name="T8" fmla="*/ 5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716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7" name="Freeform 192"/>
            <p:cNvSpPr>
              <a:spLocks/>
            </p:cNvSpPr>
            <p:nvPr/>
          </p:nvSpPr>
          <p:spPr bwMode="auto">
            <a:xfrm>
              <a:off x="-554038" y="579438"/>
              <a:ext cx="157163" cy="57150"/>
            </a:xfrm>
            <a:custGeom>
              <a:avLst/>
              <a:gdLst>
                <a:gd name="T0" fmla="*/ 35 w 42"/>
                <a:gd name="T1" fmla="*/ 13 h 15"/>
                <a:gd name="T2" fmla="*/ 8 w 42"/>
                <a:gd name="T3" fmla="*/ 13 h 15"/>
                <a:gd name="T4" fmla="*/ 1 w 42"/>
                <a:gd name="T5" fmla="*/ 7 h 15"/>
                <a:gd name="T6" fmla="*/ 7 w 42"/>
                <a:gd name="T7" fmla="*/ 2 h 15"/>
                <a:gd name="T8" fmla="*/ 27 w 42"/>
                <a:gd name="T9" fmla="*/ 4 h 15"/>
                <a:gd name="T10" fmla="*/ 36 w 42"/>
                <a:gd name="T11" fmla="*/ 6 h 15"/>
                <a:gd name="T12" fmla="*/ 40 w 42"/>
                <a:gd name="T13" fmla="*/ 13 h 15"/>
                <a:gd name="T14" fmla="*/ 35 w 42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35" y="13"/>
                  </a:moveTo>
                  <a:cubicBezTo>
                    <a:pt x="25" y="15"/>
                    <a:pt x="17" y="12"/>
                    <a:pt x="8" y="13"/>
                  </a:cubicBezTo>
                  <a:cubicBezTo>
                    <a:pt x="4" y="13"/>
                    <a:pt x="0" y="9"/>
                    <a:pt x="1" y="7"/>
                  </a:cubicBezTo>
                  <a:cubicBezTo>
                    <a:pt x="1" y="4"/>
                    <a:pt x="4" y="3"/>
                    <a:pt x="7" y="2"/>
                  </a:cubicBezTo>
                  <a:cubicBezTo>
                    <a:pt x="14" y="0"/>
                    <a:pt x="21" y="2"/>
                    <a:pt x="27" y="4"/>
                  </a:cubicBezTo>
                  <a:cubicBezTo>
                    <a:pt x="30" y="4"/>
                    <a:pt x="34" y="4"/>
                    <a:pt x="36" y="6"/>
                  </a:cubicBezTo>
                  <a:cubicBezTo>
                    <a:pt x="40" y="7"/>
                    <a:pt x="42" y="10"/>
                    <a:pt x="40" y="13"/>
                  </a:cubicBezTo>
                  <a:cubicBezTo>
                    <a:pt x="38" y="15"/>
                    <a:pt x="36" y="13"/>
                    <a:pt x="35" y="13"/>
                  </a:cubicBezTo>
                  <a:close/>
                </a:path>
              </a:pathLst>
            </a:custGeom>
            <a:solidFill>
              <a:srgbClr val="FC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34" name="Grupo 733"/>
          <p:cNvGrpSpPr/>
          <p:nvPr/>
        </p:nvGrpSpPr>
        <p:grpSpPr>
          <a:xfrm>
            <a:off x="6390469" y="2197894"/>
            <a:ext cx="631825" cy="879475"/>
            <a:chOff x="-938213" y="1422400"/>
            <a:chExt cx="631825" cy="879475"/>
          </a:xfrm>
        </p:grpSpPr>
        <p:sp>
          <p:nvSpPr>
            <p:cNvPr id="522" name="Freeform 6"/>
            <p:cNvSpPr>
              <a:spLocks/>
            </p:cNvSpPr>
            <p:nvPr/>
          </p:nvSpPr>
          <p:spPr bwMode="auto">
            <a:xfrm>
              <a:off x="-938213" y="1422400"/>
              <a:ext cx="631825" cy="879475"/>
            </a:xfrm>
            <a:custGeom>
              <a:avLst/>
              <a:gdLst>
                <a:gd name="T0" fmla="*/ 89 w 168"/>
                <a:gd name="T1" fmla="*/ 11 h 234"/>
                <a:gd name="T2" fmla="*/ 102 w 168"/>
                <a:gd name="T3" fmla="*/ 22 h 234"/>
                <a:gd name="T4" fmla="*/ 108 w 168"/>
                <a:gd name="T5" fmla="*/ 27 h 234"/>
                <a:gd name="T6" fmla="*/ 146 w 168"/>
                <a:gd name="T7" fmla="*/ 34 h 234"/>
                <a:gd name="T8" fmla="*/ 153 w 168"/>
                <a:gd name="T9" fmla="*/ 36 h 234"/>
                <a:gd name="T10" fmla="*/ 149 w 168"/>
                <a:gd name="T11" fmla="*/ 42 h 234"/>
                <a:gd name="T12" fmla="*/ 138 w 168"/>
                <a:gd name="T13" fmla="*/ 51 h 234"/>
                <a:gd name="T14" fmla="*/ 139 w 168"/>
                <a:gd name="T15" fmla="*/ 59 h 234"/>
                <a:gd name="T16" fmla="*/ 146 w 168"/>
                <a:gd name="T17" fmla="*/ 63 h 234"/>
                <a:gd name="T18" fmla="*/ 147 w 168"/>
                <a:gd name="T19" fmla="*/ 69 h 234"/>
                <a:gd name="T20" fmla="*/ 149 w 168"/>
                <a:gd name="T21" fmla="*/ 83 h 234"/>
                <a:gd name="T22" fmla="*/ 165 w 168"/>
                <a:gd name="T23" fmla="*/ 104 h 234"/>
                <a:gd name="T24" fmla="*/ 160 w 168"/>
                <a:gd name="T25" fmla="*/ 122 h 234"/>
                <a:gd name="T26" fmla="*/ 157 w 168"/>
                <a:gd name="T27" fmla="*/ 139 h 234"/>
                <a:gd name="T28" fmla="*/ 157 w 168"/>
                <a:gd name="T29" fmla="*/ 170 h 234"/>
                <a:gd name="T30" fmla="*/ 151 w 168"/>
                <a:gd name="T31" fmla="*/ 201 h 234"/>
                <a:gd name="T32" fmla="*/ 144 w 168"/>
                <a:gd name="T33" fmla="*/ 221 h 234"/>
                <a:gd name="T34" fmla="*/ 134 w 168"/>
                <a:gd name="T35" fmla="*/ 225 h 234"/>
                <a:gd name="T36" fmla="*/ 115 w 168"/>
                <a:gd name="T37" fmla="*/ 225 h 234"/>
                <a:gd name="T38" fmla="*/ 109 w 168"/>
                <a:gd name="T39" fmla="*/ 222 h 234"/>
                <a:gd name="T40" fmla="*/ 102 w 168"/>
                <a:gd name="T41" fmla="*/ 202 h 234"/>
                <a:gd name="T42" fmla="*/ 96 w 168"/>
                <a:gd name="T43" fmla="*/ 198 h 234"/>
                <a:gd name="T44" fmla="*/ 93 w 168"/>
                <a:gd name="T45" fmla="*/ 201 h 234"/>
                <a:gd name="T46" fmla="*/ 90 w 168"/>
                <a:gd name="T47" fmla="*/ 220 h 234"/>
                <a:gd name="T48" fmla="*/ 69 w 168"/>
                <a:gd name="T49" fmla="*/ 233 h 234"/>
                <a:gd name="T50" fmla="*/ 44 w 168"/>
                <a:gd name="T51" fmla="*/ 229 h 234"/>
                <a:gd name="T52" fmla="*/ 37 w 168"/>
                <a:gd name="T53" fmla="*/ 219 h 234"/>
                <a:gd name="T54" fmla="*/ 36 w 168"/>
                <a:gd name="T55" fmla="*/ 197 h 234"/>
                <a:gd name="T56" fmla="*/ 33 w 168"/>
                <a:gd name="T57" fmla="*/ 195 h 234"/>
                <a:gd name="T58" fmla="*/ 22 w 168"/>
                <a:gd name="T59" fmla="*/ 195 h 234"/>
                <a:gd name="T60" fmla="*/ 6 w 168"/>
                <a:gd name="T61" fmla="*/ 183 h 234"/>
                <a:gd name="T62" fmla="*/ 3 w 168"/>
                <a:gd name="T63" fmla="*/ 171 h 234"/>
                <a:gd name="T64" fmla="*/ 2 w 168"/>
                <a:gd name="T65" fmla="*/ 151 h 234"/>
                <a:gd name="T66" fmla="*/ 2 w 168"/>
                <a:gd name="T67" fmla="*/ 145 h 234"/>
                <a:gd name="T68" fmla="*/ 4 w 168"/>
                <a:gd name="T69" fmla="*/ 116 h 234"/>
                <a:gd name="T70" fmla="*/ 16 w 168"/>
                <a:gd name="T71" fmla="*/ 102 h 234"/>
                <a:gd name="T72" fmla="*/ 32 w 168"/>
                <a:gd name="T73" fmla="*/ 100 h 234"/>
                <a:gd name="T74" fmla="*/ 36 w 168"/>
                <a:gd name="T75" fmla="*/ 98 h 234"/>
                <a:gd name="T76" fmla="*/ 32 w 168"/>
                <a:gd name="T77" fmla="*/ 95 h 234"/>
                <a:gd name="T78" fmla="*/ 29 w 168"/>
                <a:gd name="T79" fmla="*/ 86 h 234"/>
                <a:gd name="T80" fmla="*/ 40 w 168"/>
                <a:gd name="T81" fmla="*/ 72 h 234"/>
                <a:gd name="T82" fmla="*/ 42 w 168"/>
                <a:gd name="T83" fmla="*/ 68 h 234"/>
                <a:gd name="T84" fmla="*/ 38 w 168"/>
                <a:gd name="T85" fmla="*/ 67 h 234"/>
                <a:gd name="T86" fmla="*/ 18 w 168"/>
                <a:gd name="T87" fmla="*/ 54 h 234"/>
                <a:gd name="T88" fmla="*/ 21 w 168"/>
                <a:gd name="T89" fmla="*/ 49 h 234"/>
                <a:gd name="T90" fmla="*/ 42 w 168"/>
                <a:gd name="T91" fmla="*/ 48 h 234"/>
                <a:gd name="T92" fmla="*/ 52 w 168"/>
                <a:gd name="T93" fmla="*/ 42 h 234"/>
                <a:gd name="T94" fmla="*/ 52 w 168"/>
                <a:gd name="T95" fmla="*/ 36 h 234"/>
                <a:gd name="T96" fmla="*/ 37 w 168"/>
                <a:gd name="T97" fmla="*/ 18 h 234"/>
                <a:gd name="T98" fmla="*/ 19 w 168"/>
                <a:gd name="T99" fmla="*/ 15 h 234"/>
                <a:gd name="T100" fmla="*/ 13 w 168"/>
                <a:gd name="T101" fmla="*/ 12 h 234"/>
                <a:gd name="T102" fmla="*/ 19 w 168"/>
                <a:gd name="T103" fmla="*/ 3 h 234"/>
                <a:gd name="T104" fmla="*/ 24 w 168"/>
                <a:gd name="T105" fmla="*/ 4 h 234"/>
                <a:gd name="T106" fmla="*/ 36 w 168"/>
                <a:gd name="T107" fmla="*/ 3 h 234"/>
                <a:gd name="T108" fmla="*/ 39 w 168"/>
                <a:gd name="T109" fmla="*/ 2 h 234"/>
                <a:gd name="T110" fmla="*/ 77 w 168"/>
                <a:gd name="T111" fmla="*/ 5 h 234"/>
                <a:gd name="T112" fmla="*/ 89 w 168"/>
                <a:gd name="T113" fmla="*/ 1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234">
                  <a:moveTo>
                    <a:pt x="89" y="11"/>
                  </a:moveTo>
                  <a:cubicBezTo>
                    <a:pt x="95" y="13"/>
                    <a:pt x="99" y="17"/>
                    <a:pt x="102" y="22"/>
                  </a:cubicBezTo>
                  <a:cubicBezTo>
                    <a:pt x="104" y="24"/>
                    <a:pt x="106" y="26"/>
                    <a:pt x="108" y="27"/>
                  </a:cubicBezTo>
                  <a:cubicBezTo>
                    <a:pt x="120" y="35"/>
                    <a:pt x="133" y="35"/>
                    <a:pt x="146" y="34"/>
                  </a:cubicBezTo>
                  <a:cubicBezTo>
                    <a:pt x="148" y="34"/>
                    <a:pt x="152" y="33"/>
                    <a:pt x="153" y="36"/>
                  </a:cubicBezTo>
                  <a:cubicBezTo>
                    <a:pt x="154" y="38"/>
                    <a:pt x="151" y="40"/>
                    <a:pt x="149" y="42"/>
                  </a:cubicBezTo>
                  <a:cubicBezTo>
                    <a:pt x="146" y="46"/>
                    <a:pt x="142" y="48"/>
                    <a:pt x="138" y="51"/>
                  </a:cubicBezTo>
                  <a:cubicBezTo>
                    <a:pt x="133" y="55"/>
                    <a:pt x="134" y="57"/>
                    <a:pt x="139" y="59"/>
                  </a:cubicBezTo>
                  <a:cubicBezTo>
                    <a:pt x="142" y="60"/>
                    <a:pt x="144" y="62"/>
                    <a:pt x="146" y="63"/>
                  </a:cubicBezTo>
                  <a:cubicBezTo>
                    <a:pt x="148" y="65"/>
                    <a:pt x="148" y="67"/>
                    <a:pt x="147" y="69"/>
                  </a:cubicBezTo>
                  <a:cubicBezTo>
                    <a:pt x="144" y="73"/>
                    <a:pt x="145" y="80"/>
                    <a:pt x="149" y="83"/>
                  </a:cubicBezTo>
                  <a:cubicBezTo>
                    <a:pt x="158" y="88"/>
                    <a:pt x="162" y="95"/>
                    <a:pt x="165" y="104"/>
                  </a:cubicBezTo>
                  <a:cubicBezTo>
                    <a:pt x="168" y="111"/>
                    <a:pt x="165" y="117"/>
                    <a:pt x="160" y="122"/>
                  </a:cubicBezTo>
                  <a:cubicBezTo>
                    <a:pt x="155" y="127"/>
                    <a:pt x="156" y="133"/>
                    <a:pt x="157" y="139"/>
                  </a:cubicBezTo>
                  <a:cubicBezTo>
                    <a:pt x="158" y="149"/>
                    <a:pt x="158" y="159"/>
                    <a:pt x="157" y="170"/>
                  </a:cubicBezTo>
                  <a:cubicBezTo>
                    <a:pt x="155" y="180"/>
                    <a:pt x="152" y="191"/>
                    <a:pt x="151" y="201"/>
                  </a:cubicBezTo>
                  <a:cubicBezTo>
                    <a:pt x="151" y="208"/>
                    <a:pt x="148" y="215"/>
                    <a:pt x="144" y="221"/>
                  </a:cubicBezTo>
                  <a:cubicBezTo>
                    <a:pt x="142" y="224"/>
                    <a:pt x="138" y="224"/>
                    <a:pt x="134" y="225"/>
                  </a:cubicBezTo>
                  <a:cubicBezTo>
                    <a:pt x="128" y="225"/>
                    <a:pt x="122" y="225"/>
                    <a:pt x="115" y="225"/>
                  </a:cubicBezTo>
                  <a:cubicBezTo>
                    <a:pt x="113" y="225"/>
                    <a:pt x="111" y="224"/>
                    <a:pt x="109" y="222"/>
                  </a:cubicBezTo>
                  <a:cubicBezTo>
                    <a:pt x="103" y="216"/>
                    <a:pt x="101" y="210"/>
                    <a:pt x="102" y="202"/>
                  </a:cubicBezTo>
                  <a:cubicBezTo>
                    <a:pt x="102" y="196"/>
                    <a:pt x="98" y="198"/>
                    <a:pt x="96" y="198"/>
                  </a:cubicBezTo>
                  <a:cubicBezTo>
                    <a:pt x="92" y="197"/>
                    <a:pt x="93" y="199"/>
                    <a:pt x="93" y="201"/>
                  </a:cubicBezTo>
                  <a:cubicBezTo>
                    <a:pt x="93" y="208"/>
                    <a:pt x="93" y="215"/>
                    <a:pt x="90" y="220"/>
                  </a:cubicBezTo>
                  <a:cubicBezTo>
                    <a:pt x="87" y="229"/>
                    <a:pt x="78" y="232"/>
                    <a:pt x="69" y="233"/>
                  </a:cubicBezTo>
                  <a:cubicBezTo>
                    <a:pt x="60" y="234"/>
                    <a:pt x="52" y="232"/>
                    <a:pt x="44" y="229"/>
                  </a:cubicBezTo>
                  <a:cubicBezTo>
                    <a:pt x="40" y="228"/>
                    <a:pt x="37" y="224"/>
                    <a:pt x="37" y="219"/>
                  </a:cubicBezTo>
                  <a:cubicBezTo>
                    <a:pt x="38" y="212"/>
                    <a:pt x="35" y="205"/>
                    <a:pt x="36" y="197"/>
                  </a:cubicBezTo>
                  <a:cubicBezTo>
                    <a:pt x="36" y="195"/>
                    <a:pt x="34" y="195"/>
                    <a:pt x="33" y="195"/>
                  </a:cubicBezTo>
                  <a:cubicBezTo>
                    <a:pt x="29" y="195"/>
                    <a:pt x="25" y="195"/>
                    <a:pt x="22" y="195"/>
                  </a:cubicBezTo>
                  <a:cubicBezTo>
                    <a:pt x="15" y="195"/>
                    <a:pt x="8" y="189"/>
                    <a:pt x="6" y="183"/>
                  </a:cubicBezTo>
                  <a:cubicBezTo>
                    <a:pt x="5" y="179"/>
                    <a:pt x="4" y="175"/>
                    <a:pt x="3" y="171"/>
                  </a:cubicBezTo>
                  <a:cubicBezTo>
                    <a:pt x="0" y="164"/>
                    <a:pt x="0" y="158"/>
                    <a:pt x="2" y="151"/>
                  </a:cubicBezTo>
                  <a:cubicBezTo>
                    <a:pt x="3" y="149"/>
                    <a:pt x="2" y="147"/>
                    <a:pt x="2" y="145"/>
                  </a:cubicBezTo>
                  <a:cubicBezTo>
                    <a:pt x="2" y="136"/>
                    <a:pt x="5" y="126"/>
                    <a:pt x="4" y="116"/>
                  </a:cubicBezTo>
                  <a:cubicBezTo>
                    <a:pt x="4" y="111"/>
                    <a:pt x="10" y="104"/>
                    <a:pt x="16" y="102"/>
                  </a:cubicBezTo>
                  <a:cubicBezTo>
                    <a:pt x="21" y="101"/>
                    <a:pt x="27" y="100"/>
                    <a:pt x="32" y="100"/>
                  </a:cubicBezTo>
                  <a:cubicBezTo>
                    <a:pt x="34" y="101"/>
                    <a:pt x="35" y="101"/>
                    <a:pt x="36" y="98"/>
                  </a:cubicBezTo>
                  <a:cubicBezTo>
                    <a:pt x="36" y="96"/>
                    <a:pt x="34" y="96"/>
                    <a:pt x="32" y="95"/>
                  </a:cubicBezTo>
                  <a:cubicBezTo>
                    <a:pt x="27" y="94"/>
                    <a:pt x="26" y="90"/>
                    <a:pt x="29" y="86"/>
                  </a:cubicBezTo>
                  <a:cubicBezTo>
                    <a:pt x="33" y="81"/>
                    <a:pt x="36" y="77"/>
                    <a:pt x="40" y="72"/>
                  </a:cubicBezTo>
                  <a:cubicBezTo>
                    <a:pt x="41" y="71"/>
                    <a:pt x="42" y="70"/>
                    <a:pt x="42" y="68"/>
                  </a:cubicBezTo>
                  <a:cubicBezTo>
                    <a:pt x="41" y="67"/>
                    <a:pt x="40" y="68"/>
                    <a:pt x="38" y="67"/>
                  </a:cubicBezTo>
                  <a:cubicBezTo>
                    <a:pt x="30" y="65"/>
                    <a:pt x="23" y="61"/>
                    <a:pt x="18" y="54"/>
                  </a:cubicBezTo>
                  <a:cubicBezTo>
                    <a:pt x="16" y="51"/>
                    <a:pt x="17" y="49"/>
                    <a:pt x="21" y="49"/>
                  </a:cubicBezTo>
                  <a:cubicBezTo>
                    <a:pt x="28" y="49"/>
                    <a:pt x="35" y="49"/>
                    <a:pt x="42" y="48"/>
                  </a:cubicBezTo>
                  <a:cubicBezTo>
                    <a:pt x="46" y="47"/>
                    <a:pt x="50" y="45"/>
                    <a:pt x="52" y="42"/>
                  </a:cubicBezTo>
                  <a:cubicBezTo>
                    <a:pt x="54" y="40"/>
                    <a:pt x="53" y="38"/>
                    <a:pt x="52" y="36"/>
                  </a:cubicBezTo>
                  <a:cubicBezTo>
                    <a:pt x="48" y="29"/>
                    <a:pt x="44" y="23"/>
                    <a:pt x="37" y="18"/>
                  </a:cubicBezTo>
                  <a:cubicBezTo>
                    <a:pt x="31" y="13"/>
                    <a:pt x="25" y="15"/>
                    <a:pt x="19" y="15"/>
                  </a:cubicBezTo>
                  <a:cubicBezTo>
                    <a:pt x="17" y="15"/>
                    <a:pt x="15" y="14"/>
                    <a:pt x="13" y="12"/>
                  </a:cubicBezTo>
                  <a:cubicBezTo>
                    <a:pt x="11" y="6"/>
                    <a:pt x="13" y="3"/>
                    <a:pt x="19" y="3"/>
                  </a:cubicBezTo>
                  <a:cubicBezTo>
                    <a:pt x="21" y="3"/>
                    <a:pt x="22" y="3"/>
                    <a:pt x="24" y="4"/>
                  </a:cubicBezTo>
                  <a:cubicBezTo>
                    <a:pt x="28" y="5"/>
                    <a:pt x="32" y="6"/>
                    <a:pt x="36" y="3"/>
                  </a:cubicBezTo>
                  <a:cubicBezTo>
                    <a:pt x="37" y="2"/>
                    <a:pt x="38" y="2"/>
                    <a:pt x="39" y="2"/>
                  </a:cubicBezTo>
                  <a:cubicBezTo>
                    <a:pt x="51" y="1"/>
                    <a:pt x="64" y="0"/>
                    <a:pt x="77" y="5"/>
                  </a:cubicBezTo>
                  <a:cubicBezTo>
                    <a:pt x="81" y="6"/>
                    <a:pt x="85" y="9"/>
                    <a:pt x="89" y="11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4" name="Freeform 29"/>
            <p:cNvSpPr>
              <a:spLocks/>
            </p:cNvSpPr>
            <p:nvPr/>
          </p:nvSpPr>
          <p:spPr bwMode="auto">
            <a:xfrm>
              <a:off x="-649288" y="1441450"/>
              <a:ext cx="46038" cy="22225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0 h 6"/>
                <a:gd name="T4" fmla="*/ 12 w 1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cubicBezTo>
                    <a:pt x="8" y="5"/>
                    <a:pt x="4" y="2"/>
                    <a:pt x="0" y="0"/>
                  </a:cubicBezTo>
                  <a:cubicBezTo>
                    <a:pt x="5" y="1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94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3" name="Freeform 58"/>
            <p:cNvSpPr>
              <a:spLocks/>
            </p:cNvSpPr>
            <p:nvPr/>
          </p:nvSpPr>
          <p:spPr bwMode="auto">
            <a:xfrm>
              <a:off x="-750888" y="1647825"/>
              <a:ext cx="361950" cy="434975"/>
            </a:xfrm>
            <a:custGeom>
              <a:avLst/>
              <a:gdLst>
                <a:gd name="T0" fmla="*/ 2 w 96"/>
                <a:gd name="T1" fmla="*/ 30 h 116"/>
                <a:gd name="T2" fmla="*/ 31 w 96"/>
                <a:gd name="T3" fmla="*/ 5 h 116"/>
                <a:gd name="T4" fmla="*/ 41 w 96"/>
                <a:gd name="T5" fmla="*/ 2 h 116"/>
                <a:gd name="T6" fmla="*/ 72 w 96"/>
                <a:gd name="T7" fmla="*/ 11 h 116"/>
                <a:gd name="T8" fmla="*/ 78 w 96"/>
                <a:gd name="T9" fmla="*/ 14 h 116"/>
                <a:gd name="T10" fmla="*/ 79 w 96"/>
                <a:gd name="T11" fmla="*/ 16 h 116"/>
                <a:gd name="T12" fmla="*/ 77 w 96"/>
                <a:gd name="T13" fmla="*/ 17 h 116"/>
                <a:gd name="T14" fmla="*/ 61 w 96"/>
                <a:gd name="T15" fmla="*/ 17 h 116"/>
                <a:gd name="T16" fmla="*/ 32 w 96"/>
                <a:gd name="T17" fmla="*/ 20 h 116"/>
                <a:gd name="T18" fmla="*/ 20 w 96"/>
                <a:gd name="T19" fmla="*/ 35 h 116"/>
                <a:gd name="T20" fmla="*/ 26 w 96"/>
                <a:gd name="T21" fmla="*/ 64 h 116"/>
                <a:gd name="T22" fmla="*/ 36 w 96"/>
                <a:gd name="T23" fmla="*/ 72 h 116"/>
                <a:gd name="T24" fmla="*/ 67 w 96"/>
                <a:gd name="T25" fmla="*/ 76 h 116"/>
                <a:gd name="T26" fmla="*/ 93 w 96"/>
                <a:gd name="T27" fmla="*/ 70 h 116"/>
                <a:gd name="T28" fmla="*/ 96 w 96"/>
                <a:gd name="T29" fmla="*/ 72 h 116"/>
                <a:gd name="T30" fmla="*/ 88 w 96"/>
                <a:gd name="T31" fmla="*/ 104 h 116"/>
                <a:gd name="T32" fmla="*/ 72 w 96"/>
                <a:gd name="T33" fmla="*/ 114 h 116"/>
                <a:gd name="T34" fmla="*/ 50 w 96"/>
                <a:gd name="T35" fmla="*/ 115 h 116"/>
                <a:gd name="T36" fmla="*/ 25 w 96"/>
                <a:gd name="T37" fmla="*/ 111 h 116"/>
                <a:gd name="T38" fmla="*/ 13 w 96"/>
                <a:gd name="T39" fmla="*/ 100 h 116"/>
                <a:gd name="T40" fmla="*/ 2 w 96"/>
                <a:gd name="T41" fmla="*/ 55 h 116"/>
                <a:gd name="T42" fmla="*/ 1 w 96"/>
                <a:gd name="T43" fmla="*/ 35 h 116"/>
                <a:gd name="T44" fmla="*/ 2 w 96"/>
                <a:gd name="T45" fmla="*/ 3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16">
                  <a:moveTo>
                    <a:pt x="2" y="30"/>
                  </a:moveTo>
                  <a:cubicBezTo>
                    <a:pt x="13" y="23"/>
                    <a:pt x="23" y="16"/>
                    <a:pt x="31" y="5"/>
                  </a:cubicBezTo>
                  <a:cubicBezTo>
                    <a:pt x="34" y="0"/>
                    <a:pt x="38" y="1"/>
                    <a:pt x="41" y="2"/>
                  </a:cubicBezTo>
                  <a:cubicBezTo>
                    <a:pt x="52" y="5"/>
                    <a:pt x="61" y="9"/>
                    <a:pt x="72" y="11"/>
                  </a:cubicBezTo>
                  <a:cubicBezTo>
                    <a:pt x="74" y="11"/>
                    <a:pt x="76" y="13"/>
                    <a:pt x="78" y="14"/>
                  </a:cubicBezTo>
                  <a:cubicBezTo>
                    <a:pt x="79" y="15"/>
                    <a:pt x="79" y="15"/>
                    <a:pt x="79" y="16"/>
                  </a:cubicBezTo>
                  <a:cubicBezTo>
                    <a:pt x="79" y="17"/>
                    <a:pt x="78" y="17"/>
                    <a:pt x="77" y="17"/>
                  </a:cubicBezTo>
                  <a:cubicBezTo>
                    <a:pt x="72" y="18"/>
                    <a:pt x="67" y="17"/>
                    <a:pt x="61" y="17"/>
                  </a:cubicBezTo>
                  <a:cubicBezTo>
                    <a:pt x="52" y="17"/>
                    <a:pt x="42" y="18"/>
                    <a:pt x="32" y="20"/>
                  </a:cubicBezTo>
                  <a:cubicBezTo>
                    <a:pt x="25" y="22"/>
                    <a:pt x="21" y="27"/>
                    <a:pt x="20" y="35"/>
                  </a:cubicBezTo>
                  <a:cubicBezTo>
                    <a:pt x="19" y="45"/>
                    <a:pt x="20" y="55"/>
                    <a:pt x="26" y="64"/>
                  </a:cubicBezTo>
                  <a:cubicBezTo>
                    <a:pt x="29" y="68"/>
                    <a:pt x="32" y="70"/>
                    <a:pt x="36" y="72"/>
                  </a:cubicBezTo>
                  <a:cubicBezTo>
                    <a:pt x="46" y="76"/>
                    <a:pt x="56" y="77"/>
                    <a:pt x="67" y="76"/>
                  </a:cubicBezTo>
                  <a:cubicBezTo>
                    <a:pt x="76" y="74"/>
                    <a:pt x="85" y="74"/>
                    <a:pt x="93" y="70"/>
                  </a:cubicBezTo>
                  <a:cubicBezTo>
                    <a:pt x="94" y="70"/>
                    <a:pt x="95" y="70"/>
                    <a:pt x="96" y="72"/>
                  </a:cubicBezTo>
                  <a:cubicBezTo>
                    <a:pt x="96" y="83"/>
                    <a:pt x="94" y="94"/>
                    <a:pt x="88" y="104"/>
                  </a:cubicBezTo>
                  <a:cubicBezTo>
                    <a:pt x="85" y="111"/>
                    <a:pt x="78" y="112"/>
                    <a:pt x="72" y="114"/>
                  </a:cubicBezTo>
                  <a:cubicBezTo>
                    <a:pt x="65" y="115"/>
                    <a:pt x="57" y="116"/>
                    <a:pt x="50" y="115"/>
                  </a:cubicBezTo>
                  <a:cubicBezTo>
                    <a:pt x="42" y="114"/>
                    <a:pt x="33" y="113"/>
                    <a:pt x="25" y="111"/>
                  </a:cubicBezTo>
                  <a:cubicBezTo>
                    <a:pt x="20" y="109"/>
                    <a:pt x="16" y="105"/>
                    <a:pt x="13" y="100"/>
                  </a:cubicBezTo>
                  <a:cubicBezTo>
                    <a:pt x="5" y="86"/>
                    <a:pt x="3" y="70"/>
                    <a:pt x="2" y="55"/>
                  </a:cubicBezTo>
                  <a:cubicBezTo>
                    <a:pt x="1" y="48"/>
                    <a:pt x="1" y="42"/>
                    <a:pt x="1" y="35"/>
                  </a:cubicBezTo>
                  <a:cubicBezTo>
                    <a:pt x="0" y="33"/>
                    <a:pt x="1" y="32"/>
                    <a:pt x="2" y="30"/>
                  </a:cubicBezTo>
                  <a:close/>
                </a:path>
              </a:pathLst>
            </a:custGeom>
            <a:solidFill>
              <a:srgbClr val="7AB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4" name="Freeform 59"/>
            <p:cNvSpPr>
              <a:spLocks/>
            </p:cNvSpPr>
            <p:nvPr/>
          </p:nvSpPr>
          <p:spPr bwMode="auto">
            <a:xfrm>
              <a:off x="-773113" y="1760538"/>
              <a:ext cx="392113" cy="503238"/>
            </a:xfrm>
            <a:custGeom>
              <a:avLst/>
              <a:gdLst>
                <a:gd name="T0" fmla="*/ 8 w 104"/>
                <a:gd name="T1" fmla="*/ 0 h 134"/>
                <a:gd name="T2" fmla="*/ 10 w 104"/>
                <a:gd name="T3" fmla="*/ 35 h 134"/>
                <a:gd name="T4" fmla="*/ 15 w 104"/>
                <a:gd name="T5" fmla="*/ 58 h 134"/>
                <a:gd name="T6" fmla="*/ 24 w 104"/>
                <a:gd name="T7" fmla="*/ 74 h 134"/>
                <a:gd name="T8" fmla="*/ 44 w 104"/>
                <a:gd name="T9" fmla="*/ 82 h 134"/>
                <a:gd name="T10" fmla="*/ 76 w 104"/>
                <a:gd name="T11" fmla="*/ 83 h 134"/>
                <a:gd name="T12" fmla="*/ 97 w 104"/>
                <a:gd name="T13" fmla="*/ 64 h 134"/>
                <a:gd name="T14" fmla="*/ 102 w 104"/>
                <a:gd name="T15" fmla="*/ 42 h 134"/>
                <a:gd name="T16" fmla="*/ 102 w 104"/>
                <a:gd name="T17" fmla="*/ 77 h 134"/>
                <a:gd name="T18" fmla="*/ 98 w 104"/>
                <a:gd name="T19" fmla="*/ 98 h 134"/>
                <a:gd name="T20" fmla="*/ 95 w 104"/>
                <a:gd name="T21" fmla="*/ 117 h 134"/>
                <a:gd name="T22" fmla="*/ 88 w 104"/>
                <a:gd name="T23" fmla="*/ 126 h 134"/>
                <a:gd name="T24" fmla="*/ 74 w 104"/>
                <a:gd name="T25" fmla="*/ 126 h 134"/>
                <a:gd name="T26" fmla="*/ 69 w 104"/>
                <a:gd name="T27" fmla="*/ 115 h 134"/>
                <a:gd name="T28" fmla="*/ 70 w 104"/>
                <a:gd name="T29" fmla="*/ 109 h 134"/>
                <a:gd name="T30" fmla="*/ 73 w 104"/>
                <a:gd name="T31" fmla="*/ 107 h 134"/>
                <a:gd name="T32" fmla="*/ 83 w 104"/>
                <a:gd name="T33" fmla="*/ 101 h 134"/>
                <a:gd name="T34" fmla="*/ 85 w 104"/>
                <a:gd name="T35" fmla="*/ 99 h 134"/>
                <a:gd name="T36" fmla="*/ 82 w 104"/>
                <a:gd name="T37" fmla="*/ 98 h 134"/>
                <a:gd name="T38" fmla="*/ 46 w 104"/>
                <a:gd name="T39" fmla="*/ 97 h 134"/>
                <a:gd name="T40" fmla="*/ 37 w 104"/>
                <a:gd name="T41" fmla="*/ 104 h 134"/>
                <a:gd name="T42" fmla="*/ 36 w 104"/>
                <a:gd name="T43" fmla="*/ 123 h 134"/>
                <a:gd name="T44" fmla="*/ 34 w 104"/>
                <a:gd name="T45" fmla="*/ 128 h 134"/>
                <a:gd name="T46" fmla="*/ 7 w 104"/>
                <a:gd name="T47" fmla="*/ 130 h 134"/>
                <a:gd name="T48" fmla="*/ 4 w 104"/>
                <a:gd name="T49" fmla="*/ 127 h 134"/>
                <a:gd name="T50" fmla="*/ 1 w 104"/>
                <a:gd name="T51" fmla="*/ 95 h 134"/>
                <a:gd name="T52" fmla="*/ 0 w 104"/>
                <a:gd name="T53" fmla="*/ 79 h 134"/>
                <a:gd name="T54" fmla="*/ 1 w 104"/>
                <a:gd name="T55" fmla="*/ 29 h 134"/>
                <a:gd name="T56" fmla="*/ 1 w 104"/>
                <a:gd name="T57" fmla="*/ 13 h 134"/>
                <a:gd name="T58" fmla="*/ 8 w 10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34">
                  <a:moveTo>
                    <a:pt x="8" y="0"/>
                  </a:moveTo>
                  <a:cubicBezTo>
                    <a:pt x="8" y="12"/>
                    <a:pt x="8" y="24"/>
                    <a:pt x="10" y="35"/>
                  </a:cubicBezTo>
                  <a:cubicBezTo>
                    <a:pt x="11" y="43"/>
                    <a:pt x="13" y="50"/>
                    <a:pt x="15" y="58"/>
                  </a:cubicBezTo>
                  <a:cubicBezTo>
                    <a:pt x="17" y="63"/>
                    <a:pt x="20" y="69"/>
                    <a:pt x="24" y="74"/>
                  </a:cubicBezTo>
                  <a:cubicBezTo>
                    <a:pt x="29" y="81"/>
                    <a:pt x="37" y="80"/>
                    <a:pt x="44" y="82"/>
                  </a:cubicBezTo>
                  <a:cubicBezTo>
                    <a:pt x="55" y="84"/>
                    <a:pt x="65" y="84"/>
                    <a:pt x="76" y="83"/>
                  </a:cubicBezTo>
                  <a:cubicBezTo>
                    <a:pt x="87" y="82"/>
                    <a:pt x="94" y="76"/>
                    <a:pt x="97" y="64"/>
                  </a:cubicBezTo>
                  <a:cubicBezTo>
                    <a:pt x="99" y="57"/>
                    <a:pt x="101" y="49"/>
                    <a:pt x="102" y="42"/>
                  </a:cubicBezTo>
                  <a:cubicBezTo>
                    <a:pt x="102" y="53"/>
                    <a:pt x="104" y="65"/>
                    <a:pt x="102" y="77"/>
                  </a:cubicBezTo>
                  <a:cubicBezTo>
                    <a:pt x="101" y="84"/>
                    <a:pt x="100" y="91"/>
                    <a:pt x="98" y="98"/>
                  </a:cubicBezTo>
                  <a:cubicBezTo>
                    <a:pt x="96" y="104"/>
                    <a:pt x="94" y="110"/>
                    <a:pt x="95" y="117"/>
                  </a:cubicBezTo>
                  <a:cubicBezTo>
                    <a:pt x="96" y="123"/>
                    <a:pt x="93" y="126"/>
                    <a:pt x="88" y="126"/>
                  </a:cubicBezTo>
                  <a:cubicBezTo>
                    <a:pt x="83" y="126"/>
                    <a:pt x="79" y="126"/>
                    <a:pt x="74" y="126"/>
                  </a:cubicBezTo>
                  <a:cubicBezTo>
                    <a:pt x="71" y="126"/>
                    <a:pt x="68" y="120"/>
                    <a:pt x="69" y="115"/>
                  </a:cubicBezTo>
                  <a:cubicBezTo>
                    <a:pt x="69" y="113"/>
                    <a:pt x="70" y="111"/>
                    <a:pt x="70" y="109"/>
                  </a:cubicBezTo>
                  <a:cubicBezTo>
                    <a:pt x="70" y="107"/>
                    <a:pt x="71" y="107"/>
                    <a:pt x="73" y="107"/>
                  </a:cubicBezTo>
                  <a:cubicBezTo>
                    <a:pt x="76" y="105"/>
                    <a:pt x="80" y="103"/>
                    <a:pt x="83" y="101"/>
                  </a:cubicBezTo>
                  <a:cubicBezTo>
                    <a:pt x="84" y="101"/>
                    <a:pt x="85" y="100"/>
                    <a:pt x="85" y="99"/>
                  </a:cubicBezTo>
                  <a:cubicBezTo>
                    <a:pt x="84" y="98"/>
                    <a:pt x="83" y="98"/>
                    <a:pt x="82" y="98"/>
                  </a:cubicBezTo>
                  <a:cubicBezTo>
                    <a:pt x="70" y="100"/>
                    <a:pt x="58" y="99"/>
                    <a:pt x="46" y="97"/>
                  </a:cubicBezTo>
                  <a:cubicBezTo>
                    <a:pt x="40" y="96"/>
                    <a:pt x="38" y="99"/>
                    <a:pt x="37" y="104"/>
                  </a:cubicBezTo>
                  <a:cubicBezTo>
                    <a:pt x="35" y="111"/>
                    <a:pt x="36" y="117"/>
                    <a:pt x="36" y="123"/>
                  </a:cubicBezTo>
                  <a:cubicBezTo>
                    <a:pt x="36" y="126"/>
                    <a:pt x="36" y="127"/>
                    <a:pt x="34" y="128"/>
                  </a:cubicBezTo>
                  <a:cubicBezTo>
                    <a:pt x="25" y="134"/>
                    <a:pt x="16" y="134"/>
                    <a:pt x="7" y="130"/>
                  </a:cubicBezTo>
                  <a:cubicBezTo>
                    <a:pt x="5" y="130"/>
                    <a:pt x="5" y="129"/>
                    <a:pt x="4" y="127"/>
                  </a:cubicBezTo>
                  <a:cubicBezTo>
                    <a:pt x="2" y="117"/>
                    <a:pt x="3" y="105"/>
                    <a:pt x="1" y="95"/>
                  </a:cubicBezTo>
                  <a:cubicBezTo>
                    <a:pt x="0" y="89"/>
                    <a:pt x="0" y="84"/>
                    <a:pt x="0" y="79"/>
                  </a:cubicBezTo>
                  <a:cubicBezTo>
                    <a:pt x="0" y="62"/>
                    <a:pt x="0" y="45"/>
                    <a:pt x="1" y="29"/>
                  </a:cubicBezTo>
                  <a:cubicBezTo>
                    <a:pt x="1" y="23"/>
                    <a:pt x="0" y="18"/>
                    <a:pt x="1" y="13"/>
                  </a:cubicBezTo>
                  <a:cubicBezTo>
                    <a:pt x="3" y="8"/>
                    <a:pt x="3" y="3"/>
                    <a:pt x="8" y="0"/>
                  </a:cubicBezTo>
                  <a:close/>
                </a:path>
              </a:pathLst>
            </a:custGeom>
            <a:solidFill>
              <a:srgbClr val="21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5" name="Freeform 60"/>
            <p:cNvSpPr>
              <a:spLocks/>
            </p:cNvSpPr>
            <p:nvPr/>
          </p:nvSpPr>
          <p:spPr bwMode="auto">
            <a:xfrm>
              <a:off x="-893763" y="1876425"/>
              <a:ext cx="82550" cy="244475"/>
            </a:xfrm>
            <a:custGeom>
              <a:avLst/>
              <a:gdLst>
                <a:gd name="T0" fmla="*/ 20 w 22"/>
                <a:gd name="T1" fmla="*/ 0 h 65"/>
                <a:gd name="T2" fmla="*/ 21 w 22"/>
                <a:gd name="T3" fmla="*/ 62 h 65"/>
                <a:gd name="T4" fmla="*/ 20 w 22"/>
                <a:gd name="T5" fmla="*/ 65 h 65"/>
                <a:gd name="T6" fmla="*/ 5 w 22"/>
                <a:gd name="T7" fmla="*/ 61 h 65"/>
                <a:gd name="T8" fmla="*/ 3 w 22"/>
                <a:gd name="T9" fmla="*/ 56 h 65"/>
                <a:gd name="T10" fmla="*/ 2 w 22"/>
                <a:gd name="T11" fmla="*/ 8 h 65"/>
                <a:gd name="T12" fmla="*/ 3 w 22"/>
                <a:gd name="T13" fmla="*/ 1 h 65"/>
                <a:gd name="T14" fmla="*/ 8 w 22"/>
                <a:gd name="T15" fmla="*/ 1 h 65"/>
                <a:gd name="T16" fmla="*/ 20 w 22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5">
                  <a:moveTo>
                    <a:pt x="20" y="0"/>
                  </a:moveTo>
                  <a:cubicBezTo>
                    <a:pt x="18" y="21"/>
                    <a:pt x="19" y="41"/>
                    <a:pt x="21" y="62"/>
                  </a:cubicBezTo>
                  <a:cubicBezTo>
                    <a:pt x="22" y="63"/>
                    <a:pt x="22" y="65"/>
                    <a:pt x="20" y="65"/>
                  </a:cubicBezTo>
                  <a:cubicBezTo>
                    <a:pt x="14" y="65"/>
                    <a:pt x="9" y="65"/>
                    <a:pt x="5" y="61"/>
                  </a:cubicBezTo>
                  <a:cubicBezTo>
                    <a:pt x="3" y="60"/>
                    <a:pt x="3" y="58"/>
                    <a:pt x="3" y="56"/>
                  </a:cubicBezTo>
                  <a:cubicBezTo>
                    <a:pt x="0" y="40"/>
                    <a:pt x="1" y="24"/>
                    <a:pt x="2" y="8"/>
                  </a:cubicBezTo>
                  <a:cubicBezTo>
                    <a:pt x="3" y="6"/>
                    <a:pt x="2" y="3"/>
                    <a:pt x="3" y="1"/>
                  </a:cubicBezTo>
                  <a:cubicBezTo>
                    <a:pt x="5" y="2"/>
                    <a:pt x="6" y="2"/>
                    <a:pt x="8" y="1"/>
                  </a:cubicBezTo>
                  <a:cubicBezTo>
                    <a:pt x="12" y="0"/>
                    <a:pt x="16" y="0"/>
                    <a:pt x="20" y="0"/>
                  </a:cubicBezTo>
                  <a:close/>
                </a:path>
              </a:pathLst>
            </a:custGeom>
            <a:solidFill>
              <a:srgbClr val="21A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6" name="Freeform 61"/>
            <p:cNvSpPr>
              <a:spLocks/>
            </p:cNvSpPr>
            <p:nvPr/>
          </p:nvSpPr>
          <p:spPr bwMode="auto">
            <a:xfrm>
              <a:off x="-641350" y="1755775"/>
              <a:ext cx="290513" cy="147638"/>
            </a:xfrm>
            <a:custGeom>
              <a:avLst/>
              <a:gdLst>
                <a:gd name="T0" fmla="*/ 76 w 77"/>
                <a:gd name="T1" fmla="*/ 13 h 39"/>
                <a:gd name="T2" fmla="*/ 73 w 77"/>
                <a:gd name="T3" fmla="*/ 25 h 39"/>
                <a:gd name="T4" fmla="*/ 60 w 77"/>
                <a:gd name="T5" fmla="*/ 33 h 39"/>
                <a:gd name="T6" fmla="*/ 21 w 77"/>
                <a:gd name="T7" fmla="*/ 35 h 39"/>
                <a:gd name="T8" fmla="*/ 5 w 77"/>
                <a:gd name="T9" fmla="*/ 25 h 39"/>
                <a:gd name="T10" fmla="*/ 5 w 77"/>
                <a:gd name="T11" fmla="*/ 25 h 39"/>
                <a:gd name="T12" fmla="*/ 8 w 77"/>
                <a:gd name="T13" fmla="*/ 0 h 39"/>
                <a:gd name="T14" fmla="*/ 9 w 77"/>
                <a:gd name="T15" fmla="*/ 0 h 39"/>
                <a:gd name="T16" fmla="*/ 12 w 77"/>
                <a:gd name="T17" fmla="*/ 10 h 39"/>
                <a:gd name="T18" fmla="*/ 30 w 77"/>
                <a:gd name="T19" fmla="*/ 21 h 39"/>
                <a:gd name="T20" fmla="*/ 64 w 77"/>
                <a:gd name="T21" fmla="*/ 19 h 39"/>
                <a:gd name="T22" fmla="*/ 76 w 77"/>
                <a:gd name="T23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39">
                  <a:moveTo>
                    <a:pt x="76" y="13"/>
                  </a:moveTo>
                  <a:cubicBezTo>
                    <a:pt x="77" y="18"/>
                    <a:pt x="77" y="22"/>
                    <a:pt x="73" y="25"/>
                  </a:cubicBezTo>
                  <a:cubicBezTo>
                    <a:pt x="69" y="29"/>
                    <a:pt x="65" y="31"/>
                    <a:pt x="60" y="33"/>
                  </a:cubicBezTo>
                  <a:cubicBezTo>
                    <a:pt x="48" y="36"/>
                    <a:pt x="35" y="39"/>
                    <a:pt x="21" y="35"/>
                  </a:cubicBezTo>
                  <a:cubicBezTo>
                    <a:pt x="15" y="34"/>
                    <a:pt x="10" y="30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19"/>
                    <a:pt x="2" y="4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3"/>
                    <a:pt x="11" y="7"/>
                    <a:pt x="12" y="10"/>
                  </a:cubicBezTo>
                  <a:cubicBezTo>
                    <a:pt x="16" y="17"/>
                    <a:pt x="22" y="21"/>
                    <a:pt x="30" y="21"/>
                  </a:cubicBezTo>
                  <a:cubicBezTo>
                    <a:pt x="41" y="22"/>
                    <a:pt x="53" y="20"/>
                    <a:pt x="64" y="19"/>
                  </a:cubicBezTo>
                  <a:cubicBezTo>
                    <a:pt x="68" y="19"/>
                    <a:pt x="73" y="17"/>
                    <a:pt x="76" y="13"/>
                  </a:cubicBezTo>
                  <a:close/>
                </a:path>
              </a:pathLst>
            </a:custGeom>
            <a:solidFill>
              <a:srgbClr val="4B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7" name="Freeform 62"/>
            <p:cNvSpPr>
              <a:spLocks/>
            </p:cNvSpPr>
            <p:nvPr/>
          </p:nvSpPr>
          <p:spPr bwMode="auto">
            <a:xfrm>
              <a:off x="-614363" y="1738313"/>
              <a:ext cx="258763" cy="104775"/>
            </a:xfrm>
            <a:custGeom>
              <a:avLst/>
              <a:gdLst>
                <a:gd name="T0" fmla="*/ 69 w 69"/>
                <a:gd name="T1" fmla="*/ 18 h 28"/>
                <a:gd name="T2" fmla="*/ 64 w 69"/>
                <a:gd name="T3" fmla="*/ 23 h 28"/>
                <a:gd name="T4" fmla="*/ 46 w 69"/>
                <a:gd name="T5" fmla="*/ 26 h 28"/>
                <a:gd name="T6" fmla="*/ 22 w 69"/>
                <a:gd name="T7" fmla="*/ 27 h 28"/>
                <a:gd name="T8" fmla="*/ 4 w 69"/>
                <a:gd name="T9" fmla="*/ 14 h 28"/>
                <a:gd name="T10" fmla="*/ 2 w 69"/>
                <a:gd name="T11" fmla="*/ 8 h 28"/>
                <a:gd name="T12" fmla="*/ 2 w 69"/>
                <a:gd name="T13" fmla="*/ 5 h 28"/>
                <a:gd name="T14" fmla="*/ 35 w 69"/>
                <a:gd name="T15" fmla="*/ 2 h 28"/>
                <a:gd name="T16" fmla="*/ 62 w 69"/>
                <a:gd name="T17" fmla="*/ 10 h 28"/>
                <a:gd name="T18" fmla="*/ 69 w 69"/>
                <a:gd name="T19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8">
                  <a:moveTo>
                    <a:pt x="69" y="18"/>
                  </a:moveTo>
                  <a:cubicBezTo>
                    <a:pt x="68" y="21"/>
                    <a:pt x="67" y="22"/>
                    <a:pt x="64" y="23"/>
                  </a:cubicBezTo>
                  <a:cubicBezTo>
                    <a:pt x="58" y="26"/>
                    <a:pt x="52" y="26"/>
                    <a:pt x="46" y="26"/>
                  </a:cubicBezTo>
                  <a:cubicBezTo>
                    <a:pt x="38" y="27"/>
                    <a:pt x="30" y="28"/>
                    <a:pt x="22" y="27"/>
                  </a:cubicBezTo>
                  <a:cubicBezTo>
                    <a:pt x="14" y="26"/>
                    <a:pt x="7" y="23"/>
                    <a:pt x="4" y="14"/>
                  </a:cubicBezTo>
                  <a:cubicBezTo>
                    <a:pt x="3" y="12"/>
                    <a:pt x="3" y="10"/>
                    <a:pt x="2" y="8"/>
                  </a:cubicBezTo>
                  <a:cubicBezTo>
                    <a:pt x="0" y="7"/>
                    <a:pt x="2" y="6"/>
                    <a:pt x="2" y="5"/>
                  </a:cubicBezTo>
                  <a:cubicBezTo>
                    <a:pt x="13" y="4"/>
                    <a:pt x="24" y="0"/>
                    <a:pt x="35" y="2"/>
                  </a:cubicBezTo>
                  <a:cubicBezTo>
                    <a:pt x="45" y="3"/>
                    <a:pt x="54" y="4"/>
                    <a:pt x="62" y="10"/>
                  </a:cubicBezTo>
                  <a:cubicBezTo>
                    <a:pt x="65" y="12"/>
                    <a:pt x="67" y="15"/>
                    <a:pt x="69" y="18"/>
                  </a:cubicBezTo>
                  <a:close/>
                </a:path>
              </a:pathLst>
            </a:custGeom>
            <a:solidFill>
              <a:srgbClr val="96C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8" name="Freeform 63"/>
            <p:cNvSpPr>
              <a:spLocks/>
            </p:cNvSpPr>
            <p:nvPr/>
          </p:nvSpPr>
          <p:spPr bwMode="auto">
            <a:xfrm>
              <a:off x="-768350" y="1463675"/>
              <a:ext cx="206375" cy="146050"/>
            </a:xfrm>
            <a:custGeom>
              <a:avLst/>
              <a:gdLst>
                <a:gd name="T0" fmla="*/ 10 w 55"/>
                <a:gd name="T1" fmla="*/ 9 h 39"/>
                <a:gd name="T2" fmla="*/ 2 w 55"/>
                <a:gd name="T3" fmla="*/ 2 h 39"/>
                <a:gd name="T4" fmla="*/ 1 w 55"/>
                <a:gd name="T5" fmla="*/ 0 h 39"/>
                <a:gd name="T6" fmla="*/ 3 w 55"/>
                <a:gd name="T7" fmla="*/ 0 h 39"/>
                <a:gd name="T8" fmla="*/ 23 w 55"/>
                <a:gd name="T9" fmla="*/ 1 h 39"/>
                <a:gd name="T10" fmla="*/ 43 w 55"/>
                <a:gd name="T11" fmla="*/ 12 h 39"/>
                <a:gd name="T12" fmla="*/ 54 w 55"/>
                <a:gd name="T13" fmla="*/ 22 h 39"/>
                <a:gd name="T14" fmla="*/ 53 w 55"/>
                <a:gd name="T15" fmla="*/ 26 h 39"/>
                <a:gd name="T16" fmla="*/ 46 w 55"/>
                <a:gd name="T17" fmla="*/ 32 h 39"/>
                <a:gd name="T18" fmla="*/ 46 w 55"/>
                <a:gd name="T19" fmla="*/ 35 h 39"/>
                <a:gd name="T20" fmla="*/ 47 w 55"/>
                <a:gd name="T21" fmla="*/ 38 h 39"/>
                <a:gd name="T22" fmla="*/ 43 w 55"/>
                <a:gd name="T23" fmla="*/ 38 h 39"/>
                <a:gd name="T24" fmla="*/ 38 w 55"/>
                <a:gd name="T25" fmla="*/ 36 h 39"/>
                <a:gd name="T26" fmla="*/ 38 w 55"/>
                <a:gd name="T27" fmla="*/ 29 h 39"/>
                <a:gd name="T28" fmla="*/ 41 w 55"/>
                <a:gd name="T29" fmla="*/ 27 h 39"/>
                <a:gd name="T30" fmla="*/ 44 w 55"/>
                <a:gd name="T31" fmla="*/ 27 h 39"/>
                <a:gd name="T32" fmla="*/ 45 w 55"/>
                <a:gd name="T33" fmla="*/ 26 h 39"/>
                <a:gd name="T34" fmla="*/ 44 w 55"/>
                <a:gd name="T35" fmla="*/ 24 h 39"/>
                <a:gd name="T36" fmla="*/ 42 w 55"/>
                <a:gd name="T37" fmla="*/ 25 h 39"/>
                <a:gd name="T38" fmla="*/ 41 w 55"/>
                <a:gd name="T39" fmla="*/ 27 h 39"/>
                <a:gd name="T40" fmla="*/ 37 w 55"/>
                <a:gd name="T41" fmla="*/ 26 h 39"/>
                <a:gd name="T42" fmla="*/ 26 w 55"/>
                <a:gd name="T43" fmla="*/ 14 h 39"/>
                <a:gd name="T44" fmla="*/ 23 w 55"/>
                <a:gd name="T45" fmla="*/ 11 h 39"/>
                <a:gd name="T46" fmla="*/ 23 w 55"/>
                <a:gd name="T47" fmla="*/ 8 h 39"/>
                <a:gd name="T48" fmla="*/ 25 w 55"/>
                <a:gd name="T49" fmla="*/ 7 h 39"/>
                <a:gd name="T50" fmla="*/ 36 w 55"/>
                <a:gd name="T51" fmla="*/ 9 h 39"/>
                <a:gd name="T52" fmla="*/ 5 w 55"/>
                <a:gd name="T53" fmla="*/ 2 h 39"/>
                <a:gd name="T54" fmla="*/ 19 w 55"/>
                <a:gd name="T55" fmla="*/ 11 h 39"/>
                <a:gd name="T56" fmla="*/ 22 w 55"/>
                <a:gd name="T57" fmla="*/ 15 h 39"/>
                <a:gd name="T58" fmla="*/ 14 w 55"/>
                <a:gd name="T59" fmla="*/ 12 h 39"/>
                <a:gd name="T60" fmla="*/ 10 w 55"/>
                <a:gd name="T61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39">
                  <a:moveTo>
                    <a:pt x="10" y="9"/>
                  </a:moveTo>
                  <a:cubicBezTo>
                    <a:pt x="7" y="7"/>
                    <a:pt x="4" y="5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" y="0"/>
                    <a:pt x="16" y="0"/>
                    <a:pt x="23" y="1"/>
                  </a:cubicBezTo>
                  <a:cubicBezTo>
                    <a:pt x="31" y="3"/>
                    <a:pt x="37" y="7"/>
                    <a:pt x="43" y="12"/>
                  </a:cubicBezTo>
                  <a:cubicBezTo>
                    <a:pt x="47" y="15"/>
                    <a:pt x="50" y="19"/>
                    <a:pt x="54" y="22"/>
                  </a:cubicBezTo>
                  <a:cubicBezTo>
                    <a:pt x="55" y="24"/>
                    <a:pt x="55" y="25"/>
                    <a:pt x="53" y="26"/>
                  </a:cubicBezTo>
                  <a:cubicBezTo>
                    <a:pt x="51" y="27"/>
                    <a:pt x="50" y="31"/>
                    <a:pt x="46" y="32"/>
                  </a:cubicBezTo>
                  <a:cubicBezTo>
                    <a:pt x="44" y="32"/>
                    <a:pt x="45" y="34"/>
                    <a:pt x="46" y="35"/>
                  </a:cubicBezTo>
                  <a:cubicBezTo>
                    <a:pt x="47" y="36"/>
                    <a:pt x="48" y="37"/>
                    <a:pt x="47" y="38"/>
                  </a:cubicBezTo>
                  <a:cubicBezTo>
                    <a:pt x="46" y="39"/>
                    <a:pt x="44" y="39"/>
                    <a:pt x="43" y="38"/>
                  </a:cubicBezTo>
                  <a:cubicBezTo>
                    <a:pt x="41" y="38"/>
                    <a:pt x="40" y="37"/>
                    <a:pt x="38" y="36"/>
                  </a:cubicBezTo>
                  <a:cubicBezTo>
                    <a:pt x="34" y="32"/>
                    <a:pt x="34" y="32"/>
                    <a:pt x="38" y="29"/>
                  </a:cubicBezTo>
                  <a:cubicBezTo>
                    <a:pt x="39" y="29"/>
                    <a:pt x="40" y="28"/>
                    <a:pt x="41" y="27"/>
                  </a:cubicBezTo>
                  <a:cubicBezTo>
                    <a:pt x="42" y="27"/>
                    <a:pt x="43" y="27"/>
                    <a:pt x="44" y="27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5"/>
                    <a:pt x="45" y="24"/>
                    <a:pt x="44" y="24"/>
                  </a:cubicBezTo>
                  <a:cubicBezTo>
                    <a:pt x="43" y="24"/>
                    <a:pt x="42" y="24"/>
                    <a:pt x="42" y="25"/>
                  </a:cubicBezTo>
                  <a:cubicBezTo>
                    <a:pt x="42" y="26"/>
                    <a:pt x="42" y="27"/>
                    <a:pt x="41" y="27"/>
                  </a:cubicBezTo>
                  <a:cubicBezTo>
                    <a:pt x="39" y="28"/>
                    <a:pt x="38" y="27"/>
                    <a:pt x="37" y="26"/>
                  </a:cubicBezTo>
                  <a:cubicBezTo>
                    <a:pt x="34" y="21"/>
                    <a:pt x="29" y="18"/>
                    <a:pt x="26" y="14"/>
                  </a:cubicBezTo>
                  <a:cubicBezTo>
                    <a:pt x="25" y="13"/>
                    <a:pt x="24" y="12"/>
                    <a:pt x="23" y="11"/>
                  </a:cubicBezTo>
                  <a:cubicBezTo>
                    <a:pt x="23" y="10"/>
                    <a:pt x="22" y="9"/>
                    <a:pt x="23" y="8"/>
                  </a:cubicBezTo>
                  <a:cubicBezTo>
                    <a:pt x="23" y="7"/>
                    <a:pt x="24" y="7"/>
                    <a:pt x="25" y="7"/>
                  </a:cubicBezTo>
                  <a:cubicBezTo>
                    <a:pt x="29" y="7"/>
                    <a:pt x="32" y="8"/>
                    <a:pt x="36" y="9"/>
                  </a:cubicBezTo>
                  <a:cubicBezTo>
                    <a:pt x="29" y="5"/>
                    <a:pt x="17" y="2"/>
                    <a:pt x="5" y="2"/>
                  </a:cubicBezTo>
                  <a:cubicBezTo>
                    <a:pt x="9" y="6"/>
                    <a:pt x="14" y="8"/>
                    <a:pt x="19" y="11"/>
                  </a:cubicBezTo>
                  <a:cubicBezTo>
                    <a:pt x="20" y="12"/>
                    <a:pt x="22" y="13"/>
                    <a:pt x="22" y="15"/>
                  </a:cubicBezTo>
                  <a:cubicBezTo>
                    <a:pt x="19" y="16"/>
                    <a:pt x="17" y="13"/>
                    <a:pt x="14" y="12"/>
                  </a:cubicBezTo>
                  <a:cubicBezTo>
                    <a:pt x="13" y="12"/>
                    <a:pt x="12" y="10"/>
                    <a:pt x="10" y="9"/>
                  </a:cubicBezTo>
                  <a:close/>
                </a:path>
              </a:pathLst>
            </a:custGeom>
            <a:solidFill>
              <a:srgbClr val="D6B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9" name="Freeform 64"/>
            <p:cNvSpPr>
              <a:spLocks/>
            </p:cNvSpPr>
            <p:nvPr/>
          </p:nvSpPr>
          <p:spPr bwMode="auto">
            <a:xfrm>
              <a:off x="-611188" y="1508125"/>
              <a:ext cx="82550" cy="123825"/>
            </a:xfrm>
            <a:custGeom>
              <a:avLst/>
              <a:gdLst>
                <a:gd name="T0" fmla="*/ 1 w 22"/>
                <a:gd name="T1" fmla="*/ 26 h 33"/>
                <a:gd name="T2" fmla="*/ 3 w 22"/>
                <a:gd name="T3" fmla="*/ 24 h 33"/>
                <a:gd name="T4" fmla="*/ 4 w 22"/>
                <a:gd name="T5" fmla="*/ 18 h 33"/>
                <a:gd name="T6" fmla="*/ 9 w 22"/>
                <a:gd name="T7" fmla="*/ 15 h 33"/>
                <a:gd name="T8" fmla="*/ 9 w 22"/>
                <a:gd name="T9" fmla="*/ 14 h 33"/>
                <a:gd name="T10" fmla="*/ 9 w 22"/>
                <a:gd name="T11" fmla="*/ 8 h 33"/>
                <a:gd name="T12" fmla="*/ 1 w 22"/>
                <a:gd name="T13" fmla="*/ 0 h 33"/>
                <a:gd name="T14" fmla="*/ 15 w 22"/>
                <a:gd name="T15" fmla="*/ 14 h 33"/>
                <a:gd name="T16" fmla="*/ 20 w 22"/>
                <a:gd name="T17" fmla="*/ 23 h 33"/>
                <a:gd name="T18" fmla="*/ 19 w 22"/>
                <a:gd name="T19" fmla="*/ 30 h 33"/>
                <a:gd name="T20" fmla="*/ 10 w 22"/>
                <a:gd name="T21" fmla="*/ 30 h 33"/>
                <a:gd name="T22" fmla="*/ 6 w 22"/>
                <a:gd name="T23" fmla="*/ 28 h 33"/>
                <a:gd name="T24" fmla="*/ 1 w 22"/>
                <a:gd name="T25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3">
                  <a:moveTo>
                    <a:pt x="1" y="26"/>
                  </a:moveTo>
                  <a:cubicBezTo>
                    <a:pt x="3" y="26"/>
                    <a:pt x="6" y="27"/>
                    <a:pt x="3" y="24"/>
                  </a:cubicBezTo>
                  <a:cubicBezTo>
                    <a:pt x="0" y="21"/>
                    <a:pt x="1" y="19"/>
                    <a:pt x="4" y="18"/>
                  </a:cubicBezTo>
                  <a:cubicBezTo>
                    <a:pt x="7" y="18"/>
                    <a:pt x="8" y="17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4" y="12"/>
                    <a:pt x="10" y="10"/>
                    <a:pt x="9" y="8"/>
                  </a:cubicBezTo>
                  <a:cubicBezTo>
                    <a:pt x="6" y="6"/>
                    <a:pt x="4" y="3"/>
                    <a:pt x="1" y="0"/>
                  </a:cubicBezTo>
                  <a:cubicBezTo>
                    <a:pt x="7" y="3"/>
                    <a:pt x="11" y="9"/>
                    <a:pt x="15" y="14"/>
                  </a:cubicBezTo>
                  <a:cubicBezTo>
                    <a:pt x="17" y="16"/>
                    <a:pt x="18" y="20"/>
                    <a:pt x="20" y="23"/>
                  </a:cubicBezTo>
                  <a:cubicBezTo>
                    <a:pt x="22" y="25"/>
                    <a:pt x="22" y="28"/>
                    <a:pt x="19" y="30"/>
                  </a:cubicBezTo>
                  <a:cubicBezTo>
                    <a:pt x="16" y="33"/>
                    <a:pt x="12" y="32"/>
                    <a:pt x="10" y="30"/>
                  </a:cubicBezTo>
                  <a:cubicBezTo>
                    <a:pt x="9" y="28"/>
                    <a:pt x="8" y="28"/>
                    <a:pt x="6" y="28"/>
                  </a:cubicBezTo>
                  <a:cubicBezTo>
                    <a:pt x="4" y="28"/>
                    <a:pt x="3" y="28"/>
                    <a:pt x="1" y="26"/>
                  </a:cubicBezTo>
                  <a:close/>
                </a:path>
              </a:pathLst>
            </a:custGeom>
            <a:solidFill>
              <a:srgbClr val="867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0" name="Freeform 65"/>
            <p:cNvSpPr>
              <a:spLocks/>
            </p:cNvSpPr>
            <p:nvPr/>
          </p:nvSpPr>
          <p:spPr bwMode="auto">
            <a:xfrm>
              <a:off x="-731838" y="1497013"/>
              <a:ext cx="112713" cy="142875"/>
            </a:xfrm>
            <a:custGeom>
              <a:avLst/>
              <a:gdLst>
                <a:gd name="T0" fmla="*/ 29 w 30"/>
                <a:gd name="T1" fmla="*/ 21 h 38"/>
                <a:gd name="T2" fmla="*/ 28 w 30"/>
                <a:gd name="T3" fmla="*/ 27 h 38"/>
                <a:gd name="T4" fmla="*/ 27 w 30"/>
                <a:gd name="T5" fmla="*/ 26 h 38"/>
                <a:gd name="T6" fmla="*/ 21 w 30"/>
                <a:gd name="T7" fmla="*/ 28 h 38"/>
                <a:gd name="T8" fmla="*/ 17 w 30"/>
                <a:gd name="T9" fmla="*/ 38 h 38"/>
                <a:gd name="T10" fmla="*/ 16 w 30"/>
                <a:gd name="T11" fmla="*/ 37 h 38"/>
                <a:gd name="T12" fmla="*/ 14 w 30"/>
                <a:gd name="T13" fmla="*/ 33 h 38"/>
                <a:gd name="T14" fmla="*/ 13 w 30"/>
                <a:gd name="T15" fmla="*/ 29 h 38"/>
                <a:gd name="T16" fmla="*/ 16 w 30"/>
                <a:gd name="T17" fmla="*/ 27 h 38"/>
                <a:gd name="T18" fmla="*/ 18 w 30"/>
                <a:gd name="T19" fmla="*/ 24 h 38"/>
                <a:gd name="T20" fmla="*/ 10 w 30"/>
                <a:gd name="T21" fmla="*/ 14 h 38"/>
                <a:gd name="T22" fmla="*/ 10 w 30"/>
                <a:gd name="T23" fmla="*/ 16 h 38"/>
                <a:gd name="T24" fmla="*/ 9 w 30"/>
                <a:gd name="T25" fmla="*/ 17 h 38"/>
                <a:gd name="T26" fmla="*/ 7 w 30"/>
                <a:gd name="T27" fmla="*/ 13 h 38"/>
                <a:gd name="T28" fmla="*/ 0 w 30"/>
                <a:gd name="T29" fmla="*/ 0 h 38"/>
                <a:gd name="T30" fmla="*/ 12 w 30"/>
                <a:gd name="T31" fmla="*/ 6 h 38"/>
                <a:gd name="T32" fmla="*/ 21 w 30"/>
                <a:gd name="T33" fmla="*/ 15 h 38"/>
                <a:gd name="T34" fmla="*/ 27 w 30"/>
                <a:gd name="T35" fmla="*/ 17 h 38"/>
                <a:gd name="T36" fmla="*/ 29 w 30"/>
                <a:gd name="T37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8">
                  <a:moveTo>
                    <a:pt x="29" y="21"/>
                  </a:moveTo>
                  <a:cubicBezTo>
                    <a:pt x="24" y="22"/>
                    <a:pt x="27" y="25"/>
                    <a:pt x="28" y="27"/>
                  </a:cubicBezTo>
                  <a:cubicBezTo>
                    <a:pt x="28" y="27"/>
                    <a:pt x="27" y="26"/>
                    <a:pt x="27" y="26"/>
                  </a:cubicBezTo>
                  <a:cubicBezTo>
                    <a:pt x="23" y="23"/>
                    <a:pt x="22" y="23"/>
                    <a:pt x="21" y="28"/>
                  </a:cubicBezTo>
                  <a:cubicBezTo>
                    <a:pt x="20" y="32"/>
                    <a:pt x="19" y="35"/>
                    <a:pt x="17" y="38"/>
                  </a:cubicBezTo>
                  <a:cubicBezTo>
                    <a:pt x="17" y="37"/>
                    <a:pt x="16" y="37"/>
                    <a:pt x="16" y="37"/>
                  </a:cubicBezTo>
                  <a:cubicBezTo>
                    <a:pt x="16" y="35"/>
                    <a:pt x="16" y="34"/>
                    <a:pt x="14" y="33"/>
                  </a:cubicBezTo>
                  <a:cubicBezTo>
                    <a:pt x="13" y="32"/>
                    <a:pt x="13" y="31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19" y="27"/>
                    <a:pt x="19" y="26"/>
                    <a:pt x="18" y="24"/>
                  </a:cubicBezTo>
                  <a:cubicBezTo>
                    <a:pt x="16" y="20"/>
                    <a:pt x="13" y="17"/>
                    <a:pt x="10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6"/>
                    <a:pt x="10" y="17"/>
                    <a:pt x="9" y="17"/>
                  </a:cubicBezTo>
                  <a:cubicBezTo>
                    <a:pt x="8" y="16"/>
                    <a:pt x="7" y="14"/>
                    <a:pt x="7" y="13"/>
                  </a:cubicBezTo>
                  <a:cubicBezTo>
                    <a:pt x="7" y="7"/>
                    <a:pt x="3" y="4"/>
                    <a:pt x="0" y="0"/>
                  </a:cubicBezTo>
                  <a:cubicBezTo>
                    <a:pt x="4" y="2"/>
                    <a:pt x="8" y="4"/>
                    <a:pt x="12" y="6"/>
                  </a:cubicBezTo>
                  <a:cubicBezTo>
                    <a:pt x="15" y="9"/>
                    <a:pt x="19" y="12"/>
                    <a:pt x="21" y="15"/>
                  </a:cubicBezTo>
                  <a:cubicBezTo>
                    <a:pt x="23" y="17"/>
                    <a:pt x="25" y="18"/>
                    <a:pt x="27" y="17"/>
                  </a:cubicBezTo>
                  <a:cubicBezTo>
                    <a:pt x="30" y="18"/>
                    <a:pt x="30" y="19"/>
                    <a:pt x="29" y="21"/>
                  </a:cubicBezTo>
                  <a:close/>
                </a:path>
              </a:pathLst>
            </a:custGeom>
            <a:solidFill>
              <a:srgbClr val="4E3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1" name="Freeform 66"/>
            <p:cNvSpPr>
              <a:spLocks/>
            </p:cNvSpPr>
            <p:nvPr/>
          </p:nvSpPr>
          <p:spPr bwMode="auto">
            <a:xfrm>
              <a:off x="-882650" y="1835150"/>
              <a:ext cx="71438" cy="57150"/>
            </a:xfrm>
            <a:custGeom>
              <a:avLst/>
              <a:gdLst>
                <a:gd name="T0" fmla="*/ 17 w 19"/>
                <a:gd name="T1" fmla="*/ 11 h 15"/>
                <a:gd name="T2" fmla="*/ 15 w 19"/>
                <a:gd name="T3" fmla="*/ 12 h 15"/>
                <a:gd name="T4" fmla="*/ 4 w 19"/>
                <a:gd name="T5" fmla="*/ 14 h 15"/>
                <a:gd name="T6" fmla="*/ 0 w 19"/>
                <a:gd name="T7" fmla="*/ 12 h 15"/>
                <a:gd name="T8" fmla="*/ 2 w 19"/>
                <a:gd name="T9" fmla="*/ 5 h 15"/>
                <a:gd name="T10" fmla="*/ 7 w 19"/>
                <a:gd name="T11" fmla="*/ 0 h 15"/>
                <a:gd name="T12" fmla="*/ 11 w 19"/>
                <a:gd name="T13" fmla="*/ 0 h 15"/>
                <a:gd name="T14" fmla="*/ 18 w 19"/>
                <a:gd name="T15" fmla="*/ 8 h 15"/>
                <a:gd name="T16" fmla="*/ 17 w 19"/>
                <a:gd name="T1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7" y="11"/>
                  </a:moveTo>
                  <a:cubicBezTo>
                    <a:pt x="16" y="12"/>
                    <a:pt x="16" y="13"/>
                    <a:pt x="15" y="12"/>
                  </a:cubicBezTo>
                  <a:cubicBezTo>
                    <a:pt x="11" y="11"/>
                    <a:pt x="7" y="13"/>
                    <a:pt x="4" y="14"/>
                  </a:cubicBezTo>
                  <a:cubicBezTo>
                    <a:pt x="1" y="15"/>
                    <a:pt x="1" y="14"/>
                    <a:pt x="0" y="12"/>
                  </a:cubicBezTo>
                  <a:cubicBezTo>
                    <a:pt x="0" y="9"/>
                    <a:pt x="1" y="7"/>
                    <a:pt x="2" y="5"/>
                  </a:cubicBezTo>
                  <a:cubicBezTo>
                    <a:pt x="2" y="2"/>
                    <a:pt x="5" y="1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9" y="0"/>
                    <a:pt x="19" y="0"/>
                    <a:pt x="18" y="8"/>
                  </a:cubicBezTo>
                  <a:cubicBezTo>
                    <a:pt x="17" y="9"/>
                    <a:pt x="17" y="10"/>
                    <a:pt x="17" y="11"/>
                  </a:cubicBezTo>
                  <a:close/>
                </a:path>
              </a:pathLst>
            </a:custGeom>
            <a:solidFill>
              <a:srgbClr val="77B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2" name="Freeform 67"/>
            <p:cNvSpPr>
              <a:spLocks/>
            </p:cNvSpPr>
            <p:nvPr/>
          </p:nvSpPr>
          <p:spPr bwMode="auto">
            <a:xfrm>
              <a:off x="-806450" y="1606550"/>
              <a:ext cx="74613" cy="47625"/>
            </a:xfrm>
            <a:custGeom>
              <a:avLst/>
              <a:gdLst>
                <a:gd name="T0" fmla="*/ 11 w 20"/>
                <a:gd name="T1" fmla="*/ 13 h 13"/>
                <a:gd name="T2" fmla="*/ 2 w 20"/>
                <a:gd name="T3" fmla="*/ 11 h 13"/>
                <a:gd name="T4" fmla="*/ 1 w 20"/>
                <a:gd name="T5" fmla="*/ 8 h 13"/>
                <a:gd name="T6" fmla="*/ 10 w 20"/>
                <a:gd name="T7" fmla="*/ 7 h 13"/>
                <a:gd name="T8" fmla="*/ 12 w 20"/>
                <a:gd name="T9" fmla="*/ 8 h 13"/>
                <a:gd name="T10" fmla="*/ 14 w 20"/>
                <a:gd name="T11" fmla="*/ 6 h 13"/>
                <a:gd name="T12" fmla="*/ 14 w 20"/>
                <a:gd name="T13" fmla="*/ 4 h 13"/>
                <a:gd name="T14" fmla="*/ 18 w 20"/>
                <a:gd name="T15" fmla="*/ 1 h 13"/>
                <a:gd name="T16" fmla="*/ 18 w 20"/>
                <a:gd name="T17" fmla="*/ 6 h 13"/>
                <a:gd name="T18" fmla="*/ 13 w 20"/>
                <a:gd name="T19" fmla="*/ 12 h 13"/>
                <a:gd name="T20" fmla="*/ 11 w 20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3">
                  <a:moveTo>
                    <a:pt x="11" y="13"/>
                  </a:moveTo>
                  <a:cubicBezTo>
                    <a:pt x="7" y="13"/>
                    <a:pt x="5" y="12"/>
                    <a:pt x="2" y="11"/>
                  </a:cubicBezTo>
                  <a:cubicBezTo>
                    <a:pt x="0" y="11"/>
                    <a:pt x="0" y="10"/>
                    <a:pt x="1" y="8"/>
                  </a:cubicBezTo>
                  <a:cubicBezTo>
                    <a:pt x="2" y="5"/>
                    <a:pt x="7" y="4"/>
                    <a:pt x="10" y="7"/>
                  </a:cubicBezTo>
                  <a:cubicBezTo>
                    <a:pt x="10" y="8"/>
                    <a:pt x="11" y="9"/>
                    <a:pt x="12" y="8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5" y="3"/>
                    <a:pt x="16" y="0"/>
                    <a:pt x="18" y="1"/>
                  </a:cubicBezTo>
                  <a:cubicBezTo>
                    <a:pt x="20" y="2"/>
                    <a:pt x="18" y="4"/>
                    <a:pt x="18" y="6"/>
                  </a:cubicBezTo>
                  <a:cubicBezTo>
                    <a:pt x="17" y="8"/>
                    <a:pt x="15" y="10"/>
                    <a:pt x="13" y="12"/>
                  </a:cubicBezTo>
                  <a:cubicBezTo>
                    <a:pt x="12" y="13"/>
                    <a:pt x="11" y="13"/>
                    <a:pt x="11" y="13"/>
                  </a:cubicBezTo>
                  <a:close/>
                </a:path>
              </a:pathLst>
            </a:custGeom>
            <a:solidFill>
              <a:srgbClr val="91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3" name="Freeform 68"/>
            <p:cNvSpPr>
              <a:spLocks/>
            </p:cNvSpPr>
            <p:nvPr/>
          </p:nvSpPr>
          <p:spPr bwMode="auto">
            <a:xfrm>
              <a:off x="-715963" y="1557338"/>
              <a:ext cx="49213" cy="127000"/>
            </a:xfrm>
            <a:custGeom>
              <a:avLst/>
              <a:gdLst>
                <a:gd name="T0" fmla="*/ 5 w 13"/>
                <a:gd name="T1" fmla="*/ 1 h 34"/>
                <a:gd name="T2" fmla="*/ 5 w 13"/>
                <a:gd name="T3" fmla="*/ 0 h 34"/>
                <a:gd name="T4" fmla="*/ 8 w 13"/>
                <a:gd name="T5" fmla="*/ 5 h 34"/>
                <a:gd name="T6" fmla="*/ 9 w 13"/>
                <a:gd name="T7" fmla="*/ 16 h 34"/>
                <a:gd name="T8" fmla="*/ 13 w 13"/>
                <a:gd name="T9" fmla="*/ 21 h 34"/>
                <a:gd name="T10" fmla="*/ 13 w 13"/>
                <a:gd name="T11" fmla="*/ 22 h 34"/>
                <a:gd name="T12" fmla="*/ 3 w 13"/>
                <a:gd name="T13" fmla="*/ 33 h 34"/>
                <a:gd name="T14" fmla="*/ 0 w 13"/>
                <a:gd name="T15" fmla="*/ 33 h 34"/>
                <a:gd name="T16" fmla="*/ 0 w 13"/>
                <a:gd name="T17" fmla="*/ 31 h 34"/>
                <a:gd name="T18" fmla="*/ 4 w 13"/>
                <a:gd name="T19" fmla="*/ 24 h 34"/>
                <a:gd name="T20" fmla="*/ 6 w 13"/>
                <a:gd name="T21" fmla="*/ 12 h 34"/>
                <a:gd name="T22" fmla="*/ 5 w 13"/>
                <a:gd name="T2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4">
                  <a:moveTo>
                    <a:pt x="5" y="1"/>
                  </a:moveTo>
                  <a:cubicBezTo>
                    <a:pt x="5" y="1"/>
                    <a:pt x="5" y="0"/>
                    <a:pt x="5" y="0"/>
                  </a:cubicBezTo>
                  <a:cubicBezTo>
                    <a:pt x="8" y="1"/>
                    <a:pt x="8" y="3"/>
                    <a:pt x="8" y="5"/>
                  </a:cubicBezTo>
                  <a:cubicBezTo>
                    <a:pt x="8" y="9"/>
                    <a:pt x="9" y="13"/>
                    <a:pt x="9" y="16"/>
                  </a:cubicBezTo>
                  <a:cubicBezTo>
                    <a:pt x="9" y="20"/>
                    <a:pt x="10" y="21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9" y="25"/>
                    <a:pt x="6" y="29"/>
                    <a:pt x="3" y="33"/>
                  </a:cubicBezTo>
                  <a:cubicBezTo>
                    <a:pt x="2" y="34"/>
                    <a:pt x="1" y="34"/>
                    <a:pt x="0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1" y="29"/>
                    <a:pt x="2" y="26"/>
                    <a:pt x="4" y="24"/>
                  </a:cubicBezTo>
                  <a:cubicBezTo>
                    <a:pt x="6" y="21"/>
                    <a:pt x="7" y="16"/>
                    <a:pt x="6" y="12"/>
                  </a:cubicBezTo>
                  <a:cubicBezTo>
                    <a:pt x="5" y="9"/>
                    <a:pt x="6" y="5"/>
                    <a:pt x="5" y="1"/>
                  </a:cubicBezTo>
                  <a:close/>
                </a:path>
              </a:pathLst>
            </a:custGeom>
            <a:solidFill>
              <a:srgbClr val="5C3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4" name="Freeform 69"/>
            <p:cNvSpPr>
              <a:spLocks/>
            </p:cNvSpPr>
            <p:nvPr/>
          </p:nvSpPr>
          <p:spPr bwMode="auto">
            <a:xfrm>
              <a:off x="-501650" y="1565275"/>
              <a:ext cx="49213" cy="36513"/>
            </a:xfrm>
            <a:custGeom>
              <a:avLst/>
              <a:gdLst>
                <a:gd name="T0" fmla="*/ 3 w 13"/>
                <a:gd name="T1" fmla="*/ 0 h 10"/>
                <a:gd name="T2" fmla="*/ 9 w 13"/>
                <a:gd name="T3" fmla="*/ 1 h 10"/>
                <a:gd name="T4" fmla="*/ 10 w 13"/>
                <a:gd name="T5" fmla="*/ 4 h 10"/>
                <a:gd name="T6" fmla="*/ 11 w 13"/>
                <a:gd name="T7" fmla="*/ 7 h 10"/>
                <a:gd name="T8" fmla="*/ 12 w 13"/>
                <a:gd name="T9" fmla="*/ 9 h 10"/>
                <a:gd name="T10" fmla="*/ 9 w 13"/>
                <a:gd name="T11" fmla="*/ 10 h 10"/>
                <a:gd name="T12" fmla="*/ 1 w 13"/>
                <a:gd name="T13" fmla="*/ 1 h 10"/>
                <a:gd name="T14" fmla="*/ 3 w 13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">
                  <a:moveTo>
                    <a:pt x="3" y="0"/>
                  </a:moveTo>
                  <a:cubicBezTo>
                    <a:pt x="5" y="0"/>
                    <a:pt x="7" y="1"/>
                    <a:pt x="9" y="1"/>
                  </a:cubicBezTo>
                  <a:cubicBezTo>
                    <a:pt x="10" y="2"/>
                    <a:pt x="11" y="3"/>
                    <a:pt x="10" y="4"/>
                  </a:cubicBezTo>
                  <a:cubicBezTo>
                    <a:pt x="9" y="5"/>
                    <a:pt x="9" y="6"/>
                    <a:pt x="11" y="7"/>
                  </a:cubicBezTo>
                  <a:cubicBezTo>
                    <a:pt x="12" y="7"/>
                    <a:pt x="13" y="7"/>
                    <a:pt x="12" y="9"/>
                  </a:cubicBezTo>
                  <a:cubicBezTo>
                    <a:pt x="11" y="10"/>
                    <a:pt x="10" y="10"/>
                    <a:pt x="9" y="10"/>
                  </a:cubicBezTo>
                  <a:cubicBezTo>
                    <a:pt x="5" y="8"/>
                    <a:pt x="3" y="4"/>
                    <a:pt x="1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A08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8" name="Freeform 193"/>
            <p:cNvSpPr>
              <a:spLocks/>
            </p:cNvSpPr>
            <p:nvPr/>
          </p:nvSpPr>
          <p:spPr bwMode="auto">
            <a:xfrm>
              <a:off x="-531813" y="1755775"/>
              <a:ext cx="134938" cy="46038"/>
            </a:xfrm>
            <a:custGeom>
              <a:avLst/>
              <a:gdLst>
                <a:gd name="T0" fmla="*/ 11 w 36"/>
                <a:gd name="T1" fmla="*/ 0 h 12"/>
                <a:gd name="T2" fmla="*/ 31 w 36"/>
                <a:gd name="T3" fmla="*/ 4 h 12"/>
                <a:gd name="T4" fmla="*/ 34 w 36"/>
                <a:gd name="T5" fmla="*/ 6 h 12"/>
                <a:gd name="T6" fmla="*/ 36 w 36"/>
                <a:gd name="T7" fmla="*/ 9 h 12"/>
                <a:gd name="T8" fmla="*/ 32 w 36"/>
                <a:gd name="T9" fmla="*/ 11 h 12"/>
                <a:gd name="T10" fmla="*/ 13 w 36"/>
                <a:gd name="T11" fmla="*/ 10 h 12"/>
                <a:gd name="T12" fmla="*/ 5 w 36"/>
                <a:gd name="T13" fmla="*/ 10 h 12"/>
                <a:gd name="T14" fmla="*/ 0 w 36"/>
                <a:gd name="T15" fmla="*/ 5 h 12"/>
                <a:gd name="T16" fmla="*/ 6 w 36"/>
                <a:gd name="T17" fmla="*/ 0 h 12"/>
                <a:gd name="T18" fmla="*/ 11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11" y="0"/>
                  </a:moveTo>
                  <a:cubicBezTo>
                    <a:pt x="18" y="0"/>
                    <a:pt x="25" y="1"/>
                    <a:pt x="31" y="4"/>
                  </a:cubicBezTo>
                  <a:cubicBezTo>
                    <a:pt x="32" y="4"/>
                    <a:pt x="33" y="5"/>
                    <a:pt x="34" y="6"/>
                  </a:cubicBezTo>
                  <a:cubicBezTo>
                    <a:pt x="35" y="6"/>
                    <a:pt x="36" y="8"/>
                    <a:pt x="36" y="9"/>
                  </a:cubicBezTo>
                  <a:cubicBezTo>
                    <a:pt x="35" y="11"/>
                    <a:pt x="34" y="12"/>
                    <a:pt x="32" y="11"/>
                  </a:cubicBezTo>
                  <a:cubicBezTo>
                    <a:pt x="26" y="11"/>
                    <a:pt x="19" y="11"/>
                    <a:pt x="13" y="10"/>
                  </a:cubicBezTo>
                  <a:cubicBezTo>
                    <a:pt x="10" y="10"/>
                    <a:pt x="8" y="10"/>
                    <a:pt x="5" y="10"/>
                  </a:cubicBezTo>
                  <a:cubicBezTo>
                    <a:pt x="3" y="9"/>
                    <a:pt x="0" y="9"/>
                    <a:pt x="0" y="5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7" y="0"/>
                    <a:pt x="9" y="0"/>
                    <a:pt x="11" y="0"/>
                  </a:cubicBez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9" name="Freeform 194"/>
            <p:cNvSpPr>
              <a:spLocks/>
            </p:cNvSpPr>
            <p:nvPr/>
          </p:nvSpPr>
          <p:spPr bwMode="auto">
            <a:xfrm>
              <a:off x="-757238" y="1466850"/>
              <a:ext cx="134938" cy="104775"/>
            </a:xfrm>
            <a:custGeom>
              <a:avLst/>
              <a:gdLst>
                <a:gd name="T0" fmla="*/ 34 w 36"/>
                <a:gd name="T1" fmla="*/ 26 h 28"/>
                <a:gd name="T2" fmla="*/ 31 w 36"/>
                <a:gd name="T3" fmla="*/ 28 h 28"/>
                <a:gd name="T4" fmla="*/ 19 w 36"/>
                <a:gd name="T5" fmla="*/ 14 h 28"/>
                <a:gd name="T6" fmla="*/ 9 w 36"/>
                <a:gd name="T7" fmla="*/ 7 h 28"/>
                <a:gd name="T8" fmla="*/ 0 w 36"/>
                <a:gd name="T9" fmla="*/ 0 h 28"/>
                <a:gd name="T10" fmla="*/ 36 w 36"/>
                <a:gd name="T11" fmla="*/ 10 h 28"/>
                <a:gd name="T12" fmla="*/ 23 w 36"/>
                <a:gd name="T13" fmla="*/ 7 h 28"/>
                <a:gd name="T14" fmla="*/ 20 w 36"/>
                <a:gd name="T15" fmla="*/ 7 h 28"/>
                <a:gd name="T16" fmla="*/ 22 w 36"/>
                <a:gd name="T17" fmla="*/ 10 h 28"/>
                <a:gd name="T18" fmla="*/ 33 w 36"/>
                <a:gd name="T19" fmla="*/ 22 h 28"/>
                <a:gd name="T20" fmla="*/ 34 w 36"/>
                <a:gd name="T21" fmla="*/ 25 h 28"/>
                <a:gd name="T22" fmla="*/ 34 w 36"/>
                <a:gd name="T23" fmla="*/ 25 h 28"/>
                <a:gd name="T24" fmla="*/ 34 w 36"/>
                <a:gd name="T25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8">
                  <a:moveTo>
                    <a:pt x="34" y="26"/>
                  </a:moveTo>
                  <a:cubicBezTo>
                    <a:pt x="33" y="26"/>
                    <a:pt x="32" y="27"/>
                    <a:pt x="31" y="28"/>
                  </a:cubicBezTo>
                  <a:cubicBezTo>
                    <a:pt x="28" y="22"/>
                    <a:pt x="22" y="19"/>
                    <a:pt x="19" y="14"/>
                  </a:cubicBezTo>
                  <a:cubicBezTo>
                    <a:pt x="16" y="10"/>
                    <a:pt x="12" y="10"/>
                    <a:pt x="9" y="7"/>
                  </a:cubicBezTo>
                  <a:cubicBezTo>
                    <a:pt x="6" y="6"/>
                    <a:pt x="3" y="3"/>
                    <a:pt x="0" y="0"/>
                  </a:cubicBezTo>
                  <a:cubicBezTo>
                    <a:pt x="13" y="1"/>
                    <a:pt x="25" y="1"/>
                    <a:pt x="36" y="10"/>
                  </a:cubicBezTo>
                  <a:cubicBezTo>
                    <a:pt x="31" y="9"/>
                    <a:pt x="27" y="8"/>
                    <a:pt x="23" y="7"/>
                  </a:cubicBezTo>
                  <a:cubicBezTo>
                    <a:pt x="22" y="7"/>
                    <a:pt x="21" y="6"/>
                    <a:pt x="20" y="7"/>
                  </a:cubicBezTo>
                  <a:cubicBezTo>
                    <a:pt x="20" y="8"/>
                    <a:pt x="21" y="9"/>
                    <a:pt x="22" y="10"/>
                  </a:cubicBezTo>
                  <a:cubicBezTo>
                    <a:pt x="25" y="14"/>
                    <a:pt x="29" y="18"/>
                    <a:pt x="33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6"/>
                    <a:pt x="34" y="26"/>
                    <a:pt x="34" y="26"/>
                  </a:cubicBezTo>
                  <a:close/>
                </a:path>
              </a:pathLst>
            </a:custGeom>
            <a:solidFill>
              <a:srgbClr val="EED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0" name="Freeform 195"/>
            <p:cNvSpPr>
              <a:spLocks/>
            </p:cNvSpPr>
            <p:nvPr/>
          </p:nvSpPr>
          <p:spPr bwMode="auto">
            <a:xfrm>
              <a:off x="-644525" y="1516063"/>
              <a:ext cx="25400" cy="19050"/>
            </a:xfrm>
            <a:custGeom>
              <a:avLst/>
              <a:gdLst>
                <a:gd name="T0" fmla="*/ 4 w 7"/>
                <a:gd name="T1" fmla="*/ 5 h 5"/>
                <a:gd name="T2" fmla="*/ 0 w 7"/>
                <a:gd name="T3" fmla="*/ 2 h 5"/>
                <a:gd name="T4" fmla="*/ 3 w 7"/>
                <a:gd name="T5" fmla="*/ 0 h 5"/>
                <a:gd name="T6" fmla="*/ 7 w 7"/>
                <a:gd name="T7" fmla="*/ 2 h 5"/>
                <a:gd name="T8" fmla="*/ 4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0"/>
                    <a:pt x="7" y="2"/>
                  </a:cubicBezTo>
                  <a:cubicBezTo>
                    <a:pt x="7" y="4"/>
                    <a:pt x="5" y="5"/>
                    <a:pt x="4" y="5"/>
                  </a:cubicBezTo>
                  <a:close/>
                </a:path>
              </a:pathLst>
            </a:custGeom>
            <a:solidFill>
              <a:srgbClr val="8F7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1" name="Freeform 196"/>
            <p:cNvSpPr>
              <a:spLocks/>
            </p:cNvSpPr>
            <p:nvPr/>
          </p:nvSpPr>
          <p:spPr bwMode="auto">
            <a:xfrm>
              <a:off x="-614363" y="1546225"/>
              <a:ext cx="22225" cy="25400"/>
            </a:xfrm>
            <a:custGeom>
              <a:avLst/>
              <a:gdLst>
                <a:gd name="T0" fmla="*/ 0 w 6"/>
                <a:gd name="T1" fmla="*/ 6 h 7"/>
                <a:gd name="T2" fmla="*/ 4 w 6"/>
                <a:gd name="T3" fmla="*/ 1 h 7"/>
                <a:gd name="T4" fmla="*/ 5 w 6"/>
                <a:gd name="T5" fmla="*/ 5 h 7"/>
                <a:gd name="T6" fmla="*/ 0 w 6"/>
                <a:gd name="T7" fmla="*/ 5 h 7"/>
                <a:gd name="T8" fmla="*/ 0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6"/>
                  </a:moveTo>
                  <a:cubicBezTo>
                    <a:pt x="0" y="1"/>
                    <a:pt x="1" y="0"/>
                    <a:pt x="4" y="1"/>
                  </a:cubicBezTo>
                  <a:cubicBezTo>
                    <a:pt x="5" y="2"/>
                    <a:pt x="6" y="3"/>
                    <a:pt x="5" y="5"/>
                  </a:cubicBezTo>
                  <a:cubicBezTo>
                    <a:pt x="4" y="7"/>
                    <a:pt x="2" y="6"/>
                    <a:pt x="0" y="5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907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2" name="Freeform 197"/>
            <p:cNvSpPr>
              <a:spLocks/>
            </p:cNvSpPr>
            <p:nvPr/>
          </p:nvSpPr>
          <p:spPr bwMode="auto">
            <a:xfrm>
              <a:off x="-630238" y="1560513"/>
              <a:ext cx="15875" cy="15875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0 h 4"/>
                <a:gd name="T4" fmla="*/ 4 w 4"/>
                <a:gd name="T5" fmla="*/ 2 h 4"/>
                <a:gd name="T6" fmla="*/ 4 w 4"/>
                <a:gd name="T7" fmla="*/ 1 h 4"/>
                <a:gd name="T8" fmla="*/ 2 w 4"/>
                <a:gd name="T9" fmla="*/ 4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2" y="4"/>
                  </a:cubicBezTo>
                  <a:cubicBezTo>
                    <a:pt x="2" y="2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907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3" name="Freeform 198"/>
            <p:cNvSpPr>
              <a:spLocks/>
            </p:cNvSpPr>
            <p:nvPr/>
          </p:nvSpPr>
          <p:spPr bwMode="auto">
            <a:xfrm>
              <a:off x="-584200" y="1568450"/>
              <a:ext cx="36513" cy="38100"/>
            </a:xfrm>
            <a:custGeom>
              <a:avLst/>
              <a:gdLst>
                <a:gd name="T0" fmla="*/ 8 w 10"/>
                <a:gd name="T1" fmla="*/ 0 h 10"/>
                <a:gd name="T2" fmla="*/ 10 w 10"/>
                <a:gd name="T3" fmla="*/ 3 h 10"/>
                <a:gd name="T4" fmla="*/ 10 w 10"/>
                <a:gd name="T5" fmla="*/ 5 h 10"/>
                <a:gd name="T6" fmla="*/ 2 w 10"/>
                <a:gd name="T7" fmla="*/ 10 h 10"/>
                <a:gd name="T8" fmla="*/ 1 w 10"/>
                <a:gd name="T9" fmla="*/ 9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8" y="1"/>
                    <a:pt x="9" y="2"/>
                    <a:pt x="10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7" y="7"/>
                    <a:pt x="5" y="8"/>
                    <a:pt x="2" y="10"/>
                  </a:cubicBezTo>
                  <a:cubicBezTo>
                    <a:pt x="2" y="10"/>
                    <a:pt x="0" y="10"/>
                    <a:pt x="1" y="9"/>
                  </a:cubicBezTo>
                  <a:cubicBezTo>
                    <a:pt x="4" y="6"/>
                    <a:pt x="3" y="1"/>
                    <a:pt x="8" y="0"/>
                  </a:cubicBezTo>
                  <a:close/>
                </a:path>
              </a:pathLst>
            </a:custGeom>
            <a:solidFill>
              <a:srgbClr val="CEA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4" name="Freeform 199"/>
            <p:cNvSpPr>
              <a:spLocks/>
            </p:cNvSpPr>
            <p:nvPr/>
          </p:nvSpPr>
          <p:spPr bwMode="auto">
            <a:xfrm>
              <a:off x="-704850" y="1538288"/>
              <a:ext cx="49213" cy="101600"/>
            </a:xfrm>
            <a:custGeom>
              <a:avLst/>
              <a:gdLst>
                <a:gd name="T0" fmla="*/ 10 w 13"/>
                <a:gd name="T1" fmla="*/ 26 h 27"/>
                <a:gd name="T2" fmla="*/ 5 w 13"/>
                <a:gd name="T3" fmla="*/ 26 h 27"/>
                <a:gd name="T4" fmla="*/ 5 w 13"/>
                <a:gd name="T5" fmla="*/ 23 h 27"/>
                <a:gd name="T6" fmla="*/ 2 w 13"/>
                <a:gd name="T7" fmla="*/ 5 h 27"/>
                <a:gd name="T8" fmla="*/ 1 w 13"/>
                <a:gd name="T9" fmla="*/ 0 h 27"/>
                <a:gd name="T10" fmla="*/ 12 w 13"/>
                <a:gd name="T11" fmla="*/ 13 h 27"/>
                <a:gd name="T12" fmla="*/ 13 w 13"/>
                <a:gd name="T13" fmla="*/ 16 h 27"/>
                <a:gd name="T14" fmla="*/ 10 w 13"/>
                <a:gd name="T15" fmla="*/ 17 h 27"/>
                <a:gd name="T16" fmla="*/ 7 w 13"/>
                <a:gd name="T17" fmla="*/ 18 h 27"/>
                <a:gd name="T18" fmla="*/ 8 w 13"/>
                <a:gd name="T19" fmla="*/ 21 h 27"/>
                <a:gd name="T20" fmla="*/ 10 w 13"/>
                <a:gd name="T21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7">
                  <a:moveTo>
                    <a:pt x="10" y="26"/>
                  </a:moveTo>
                  <a:cubicBezTo>
                    <a:pt x="8" y="27"/>
                    <a:pt x="7" y="27"/>
                    <a:pt x="5" y="26"/>
                  </a:cubicBezTo>
                  <a:cubicBezTo>
                    <a:pt x="3" y="25"/>
                    <a:pt x="5" y="24"/>
                    <a:pt x="5" y="23"/>
                  </a:cubicBezTo>
                  <a:cubicBezTo>
                    <a:pt x="4" y="17"/>
                    <a:pt x="5" y="11"/>
                    <a:pt x="2" y="5"/>
                  </a:cubicBezTo>
                  <a:cubicBezTo>
                    <a:pt x="2" y="4"/>
                    <a:pt x="0" y="2"/>
                    <a:pt x="1" y="0"/>
                  </a:cubicBezTo>
                  <a:cubicBezTo>
                    <a:pt x="5" y="4"/>
                    <a:pt x="10" y="8"/>
                    <a:pt x="12" y="13"/>
                  </a:cubicBezTo>
                  <a:cubicBezTo>
                    <a:pt x="13" y="14"/>
                    <a:pt x="13" y="15"/>
                    <a:pt x="13" y="16"/>
                  </a:cubicBezTo>
                  <a:cubicBezTo>
                    <a:pt x="12" y="18"/>
                    <a:pt x="11" y="18"/>
                    <a:pt x="10" y="17"/>
                  </a:cubicBezTo>
                  <a:cubicBezTo>
                    <a:pt x="8" y="16"/>
                    <a:pt x="7" y="17"/>
                    <a:pt x="7" y="18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12" y="22"/>
                    <a:pt x="10" y="24"/>
                    <a:pt x="10" y="26"/>
                  </a:cubicBezTo>
                  <a:close/>
                </a:path>
              </a:pathLst>
            </a:custGeom>
            <a:solidFill>
              <a:srgbClr val="9A6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30" name="Grupo 729"/>
          <p:cNvGrpSpPr/>
          <p:nvPr/>
        </p:nvGrpSpPr>
        <p:grpSpPr>
          <a:xfrm>
            <a:off x="2090130" y="2169319"/>
            <a:ext cx="685800" cy="909638"/>
            <a:chOff x="-3313113" y="241300"/>
            <a:chExt cx="685800" cy="909638"/>
          </a:xfrm>
        </p:grpSpPr>
        <p:sp>
          <p:nvSpPr>
            <p:cNvPr id="524" name="Freeform 8"/>
            <p:cNvSpPr>
              <a:spLocks/>
            </p:cNvSpPr>
            <p:nvPr/>
          </p:nvSpPr>
          <p:spPr bwMode="auto">
            <a:xfrm>
              <a:off x="-3313113" y="241300"/>
              <a:ext cx="685800" cy="909638"/>
            </a:xfrm>
            <a:custGeom>
              <a:avLst/>
              <a:gdLst>
                <a:gd name="T0" fmla="*/ 136 w 182"/>
                <a:gd name="T1" fmla="*/ 234 h 242"/>
                <a:gd name="T2" fmla="*/ 127 w 182"/>
                <a:gd name="T3" fmla="*/ 234 h 242"/>
                <a:gd name="T4" fmla="*/ 114 w 182"/>
                <a:gd name="T5" fmla="*/ 223 h 242"/>
                <a:gd name="T6" fmla="*/ 111 w 182"/>
                <a:gd name="T7" fmla="*/ 207 h 242"/>
                <a:gd name="T8" fmla="*/ 109 w 182"/>
                <a:gd name="T9" fmla="*/ 205 h 242"/>
                <a:gd name="T10" fmla="*/ 101 w 182"/>
                <a:gd name="T11" fmla="*/ 212 h 242"/>
                <a:gd name="T12" fmla="*/ 99 w 182"/>
                <a:gd name="T13" fmla="*/ 229 h 242"/>
                <a:gd name="T14" fmla="*/ 97 w 182"/>
                <a:gd name="T15" fmla="*/ 234 h 242"/>
                <a:gd name="T16" fmla="*/ 74 w 182"/>
                <a:gd name="T17" fmla="*/ 242 h 242"/>
                <a:gd name="T18" fmla="*/ 52 w 182"/>
                <a:gd name="T19" fmla="*/ 239 h 242"/>
                <a:gd name="T20" fmla="*/ 42 w 182"/>
                <a:gd name="T21" fmla="*/ 225 h 242"/>
                <a:gd name="T22" fmla="*/ 40 w 182"/>
                <a:gd name="T23" fmla="*/ 205 h 242"/>
                <a:gd name="T24" fmla="*/ 37 w 182"/>
                <a:gd name="T25" fmla="*/ 203 h 242"/>
                <a:gd name="T26" fmla="*/ 33 w 182"/>
                <a:gd name="T27" fmla="*/ 203 h 242"/>
                <a:gd name="T28" fmla="*/ 13 w 182"/>
                <a:gd name="T29" fmla="*/ 197 h 242"/>
                <a:gd name="T30" fmla="*/ 7 w 182"/>
                <a:gd name="T31" fmla="*/ 185 h 242"/>
                <a:gd name="T32" fmla="*/ 3 w 182"/>
                <a:gd name="T33" fmla="*/ 171 h 242"/>
                <a:gd name="T34" fmla="*/ 4 w 182"/>
                <a:gd name="T35" fmla="*/ 150 h 242"/>
                <a:gd name="T36" fmla="*/ 5 w 182"/>
                <a:gd name="T37" fmla="*/ 147 h 242"/>
                <a:gd name="T38" fmla="*/ 7 w 182"/>
                <a:gd name="T39" fmla="*/ 120 h 242"/>
                <a:gd name="T40" fmla="*/ 19 w 182"/>
                <a:gd name="T41" fmla="*/ 104 h 242"/>
                <a:gd name="T42" fmla="*/ 35 w 182"/>
                <a:gd name="T43" fmla="*/ 103 h 242"/>
                <a:gd name="T44" fmla="*/ 41 w 182"/>
                <a:gd name="T45" fmla="*/ 96 h 242"/>
                <a:gd name="T46" fmla="*/ 43 w 182"/>
                <a:gd name="T47" fmla="*/ 85 h 242"/>
                <a:gd name="T48" fmla="*/ 42 w 182"/>
                <a:gd name="T49" fmla="*/ 80 h 242"/>
                <a:gd name="T50" fmla="*/ 37 w 182"/>
                <a:gd name="T51" fmla="*/ 73 h 242"/>
                <a:gd name="T52" fmla="*/ 19 w 182"/>
                <a:gd name="T53" fmla="*/ 46 h 242"/>
                <a:gd name="T54" fmla="*/ 18 w 182"/>
                <a:gd name="T55" fmla="*/ 35 h 242"/>
                <a:gd name="T56" fmla="*/ 27 w 182"/>
                <a:gd name="T57" fmla="*/ 34 h 242"/>
                <a:gd name="T58" fmla="*/ 42 w 182"/>
                <a:gd name="T59" fmla="*/ 37 h 242"/>
                <a:gd name="T60" fmla="*/ 49 w 182"/>
                <a:gd name="T61" fmla="*/ 32 h 242"/>
                <a:gd name="T62" fmla="*/ 55 w 182"/>
                <a:gd name="T63" fmla="*/ 9 h 242"/>
                <a:gd name="T64" fmla="*/ 62 w 182"/>
                <a:gd name="T65" fmla="*/ 0 h 242"/>
                <a:gd name="T66" fmla="*/ 72 w 182"/>
                <a:gd name="T67" fmla="*/ 6 h 242"/>
                <a:gd name="T68" fmla="*/ 84 w 182"/>
                <a:gd name="T69" fmla="*/ 20 h 242"/>
                <a:gd name="T70" fmla="*/ 92 w 182"/>
                <a:gd name="T71" fmla="*/ 20 h 242"/>
                <a:gd name="T72" fmla="*/ 105 w 182"/>
                <a:gd name="T73" fmla="*/ 11 h 242"/>
                <a:gd name="T74" fmla="*/ 109 w 182"/>
                <a:gd name="T75" fmla="*/ 8 h 242"/>
                <a:gd name="T76" fmla="*/ 119 w 182"/>
                <a:gd name="T77" fmla="*/ 13 h 242"/>
                <a:gd name="T78" fmla="*/ 121 w 182"/>
                <a:gd name="T79" fmla="*/ 39 h 242"/>
                <a:gd name="T80" fmla="*/ 123 w 182"/>
                <a:gd name="T81" fmla="*/ 51 h 242"/>
                <a:gd name="T82" fmla="*/ 126 w 182"/>
                <a:gd name="T83" fmla="*/ 54 h 242"/>
                <a:gd name="T84" fmla="*/ 154 w 182"/>
                <a:gd name="T85" fmla="*/ 70 h 242"/>
                <a:gd name="T86" fmla="*/ 158 w 182"/>
                <a:gd name="T87" fmla="*/ 77 h 242"/>
                <a:gd name="T88" fmla="*/ 165 w 182"/>
                <a:gd name="T89" fmla="*/ 86 h 242"/>
                <a:gd name="T90" fmla="*/ 180 w 182"/>
                <a:gd name="T91" fmla="*/ 108 h 242"/>
                <a:gd name="T92" fmla="*/ 174 w 182"/>
                <a:gd name="T93" fmla="*/ 125 h 242"/>
                <a:gd name="T94" fmla="*/ 170 w 182"/>
                <a:gd name="T95" fmla="*/ 134 h 242"/>
                <a:gd name="T96" fmla="*/ 172 w 182"/>
                <a:gd name="T97" fmla="*/ 151 h 242"/>
                <a:gd name="T98" fmla="*/ 170 w 182"/>
                <a:gd name="T99" fmla="*/ 177 h 242"/>
                <a:gd name="T100" fmla="*/ 167 w 182"/>
                <a:gd name="T101" fmla="*/ 196 h 242"/>
                <a:gd name="T102" fmla="*/ 157 w 182"/>
                <a:gd name="T103" fmla="*/ 230 h 242"/>
                <a:gd name="T104" fmla="*/ 147 w 182"/>
                <a:gd name="T105" fmla="*/ 233 h 242"/>
                <a:gd name="T106" fmla="*/ 136 w 182"/>
                <a:gd name="T107" fmla="*/ 2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2" h="242">
                  <a:moveTo>
                    <a:pt x="136" y="234"/>
                  </a:moveTo>
                  <a:cubicBezTo>
                    <a:pt x="133" y="234"/>
                    <a:pt x="130" y="234"/>
                    <a:pt x="127" y="234"/>
                  </a:cubicBezTo>
                  <a:cubicBezTo>
                    <a:pt x="120" y="234"/>
                    <a:pt x="116" y="230"/>
                    <a:pt x="114" y="223"/>
                  </a:cubicBezTo>
                  <a:cubicBezTo>
                    <a:pt x="112" y="218"/>
                    <a:pt x="110" y="213"/>
                    <a:pt x="111" y="207"/>
                  </a:cubicBezTo>
                  <a:cubicBezTo>
                    <a:pt x="111" y="206"/>
                    <a:pt x="110" y="205"/>
                    <a:pt x="109" y="205"/>
                  </a:cubicBezTo>
                  <a:cubicBezTo>
                    <a:pt x="101" y="204"/>
                    <a:pt x="101" y="204"/>
                    <a:pt x="101" y="212"/>
                  </a:cubicBezTo>
                  <a:cubicBezTo>
                    <a:pt x="101" y="218"/>
                    <a:pt x="99" y="223"/>
                    <a:pt x="99" y="229"/>
                  </a:cubicBezTo>
                  <a:cubicBezTo>
                    <a:pt x="99" y="231"/>
                    <a:pt x="98" y="233"/>
                    <a:pt x="97" y="234"/>
                  </a:cubicBezTo>
                  <a:cubicBezTo>
                    <a:pt x="90" y="239"/>
                    <a:pt x="83" y="242"/>
                    <a:pt x="74" y="242"/>
                  </a:cubicBezTo>
                  <a:cubicBezTo>
                    <a:pt x="67" y="241"/>
                    <a:pt x="60" y="242"/>
                    <a:pt x="52" y="239"/>
                  </a:cubicBezTo>
                  <a:cubicBezTo>
                    <a:pt x="44" y="236"/>
                    <a:pt x="42" y="233"/>
                    <a:pt x="42" y="225"/>
                  </a:cubicBezTo>
                  <a:cubicBezTo>
                    <a:pt x="41" y="218"/>
                    <a:pt x="39" y="212"/>
                    <a:pt x="40" y="205"/>
                  </a:cubicBezTo>
                  <a:cubicBezTo>
                    <a:pt x="40" y="204"/>
                    <a:pt x="39" y="203"/>
                    <a:pt x="37" y="203"/>
                  </a:cubicBezTo>
                  <a:cubicBezTo>
                    <a:pt x="36" y="203"/>
                    <a:pt x="34" y="203"/>
                    <a:pt x="33" y="203"/>
                  </a:cubicBezTo>
                  <a:cubicBezTo>
                    <a:pt x="25" y="205"/>
                    <a:pt x="19" y="201"/>
                    <a:pt x="13" y="197"/>
                  </a:cubicBezTo>
                  <a:cubicBezTo>
                    <a:pt x="9" y="195"/>
                    <a:pt x="8" y="189"/>
                    <a:pt x="7" y="185"/>
                  </a:cubicBezTo>
                  <a:cubicBezTo>
                    <a:pt x="5" y="180"/>
                    <a:pt x="4" y="176"/>
                    <a:pt x="3" y="171"/>
                  </a:cubicBezTo>
                  <a:cubicBezTo>
                    <a:pt x="1" y="164"/>
                    <a:pt x="0" y="157"/>
                    <a:pt x="4" y="150"/>
                  </a:cubicBezTo>
                  <a:cubicBezTo>
                    <a:pt x="4" y="149"/>
                    <a:pt x="5" y="148"/>
                    <a:pt x="5" y="147"/>
                  </a:cubicBezTo>
                  <a:cubicBezTo>
                    <a:pt x="4" y="138"/>
                    <a:pt x="7" y="129"/>
                    <a:pt x="7" y="120"/>
                  </a:cubicBezTo>
                  <a:cubicBezTo>
                    <a:pt x="6" y="113"/>
                    <a:pt x="12" y="106"/>
                    <a:pt x="19" y="104"/>
                  </a:cubicBezTo>
                  <a:cubicBezTo>
                    <a:pt x="24" y="103"/>
                    <a:pt x="29" y="102"/>
                    <a:pt x="35" y="103"/>
                  </a:cubicBezTo>
                  <a:cubicBezTo>
                    <a:pt x="40" y="103"/>
                    <a:pt x="41" y="101"/>
                    <a:pt x="41" y="96"/>
                  </a:cubicBezTo>
                  <a:cubicBezTo>
                    <a:pt x="42" y="92"/>
                    <a:pt x="42" y="89"/>
                    <a:pt x="43" y="85"/>
                  </a:cubicBezTo>
                  <a:cubicBezTo>
                    <a:pt x="44" y="84"/>
                    <a:pt x="44" y="82"/>
                    <a:pt x="42" y="80"/>
                  </a:cubicBezTo>
                  <a:cubicBezTo>
                    <a:pt x="40" y="78"/>
                    <a:pt x="39" y="75"/>
                    <a:pt x="37" y="73"/>
                  </a:cubicBezTo>
                  <a:cubicBezTo>
                    <a:pt x="32" y="63"/>
                    <a:pt x="27" y="53"/>
                    <a:pt x="19" y="46"/>
                  </a:cubicBezTo>
                  <a:cubicBezTo>
                    <a:pt x="16" y="43"/>
                    <a:pt x="16" y="38"/>
                    <a:pt x="18" y="35"/>
                  </a:cubicBezTo>
                  <a:cubicBezTo>
                    <a:pt x="20" y="32"/>
                    <a:pt x="24" y="33"/>
                    <a:pt x="27" y="34"/>
                  </a:cubicBezTo>
                  <a:cubicBezTo>
                    <a:pt x="32" y="37"/>
                    <a:pt x="37" y="36"/>
                    <a:pt x="42" y="37"/>
                  </a:cubicBezTo>
                  <a:cubicBezTo>
                    <a:pt x="45" y="37"/>
                    <a:pt x="48" y="35"/>
                    <a:pt x="49" y="32"/>
                  </a:cubicBezTo>
                  <a:cubicBezTo>
                    <a:pt x="51" y="24"/>
                    <a:pt x="53" y="17"/>
                    <a:pt x="55" y="9"/>
                  </a:cubicBezTo>
                  <a:cubicBezTo>
                    <a:pt x="55" y="5"/>
                    <a:pt x="58" y="1"/>
                    <a:pt x="62" y="0"/>
                  </a:cubicBezTo>
                  <a:cubicBezTo>
                    <a:pt x="66" y="0"/>
                    <a:pt x="71" y="2"/>
                    <a:pt x="72" y="6"/>
                  </a:cubicBezTo>
                  <a:cubicBezTo>
                    <a:pt x="74" y="12"/>
                    <a:pt x="80" y="15"/>
                    <a:pt x="84" y="20"/>
                  </a:cubicBezTo>
                  <a:cubicBezTo>
                    <a:pt x="86" y="23"/>
                    <a:pt x="89" y="22"/>
                    <a:pt x="92" y="20"/>
                  </a:cubicBezTo>
                  <a:cubicBezTo>
                    <a:pt x="96" y="17"/>
                    <a:pt x="101" y="14"/>
                    <a:pt x="105" y="11"/>
                  </a:cubicBezTo>
                  <a:cubicBezTo>
                    <a:pt x="106" y="10"/>
                    <a:pt x="108" y="9"/>
                    <a:pt x="109" y="8"/>
                  </a:cubicBezTo>
                  <a:cubicBezTo>
                    <a:pt x="114" y="5"/>
                    <a:pt x="119" y="8"/>
                    <a:pt x="119" y="13"/>
                  </a:cubicBezTo>
                  <a:cubicBezTo>
                    <a:pt x="119" y="22"/>
                    <a:pt x="121" y="30"/>
                    <a:pt x="121" y="39"/>
                  </a:cubicBezTo>
                  <a:cubicBezTo>
                    <a:pt x="121" y="43"/>
                    <a:pt x="123" y="47"/>
                    <a:pt x="123" y="51"/>
                  </a:cubicBezTo>
                  <a:cubicBezTo>
                    <a:pt x="123" y="53"/>
                    <a:pt x="125" y="53"/>
                    <a:pt x="126" y="54"/>
                  </a:cubicBezTo>
                  <a:cubicBezTo>
                    <a:pt x="137" y="58"/>
                    <a:pt x="146" y="62"/>
                    <a:pt x="154" y="70"/>
                  </a:cubicBezTo>
                  <a:cubicBezTo>
                    <a:pt x="156" y="72"/>
                    <a:pt x="158" y="74"/>
                    <a:pt x="158" y="77"/>
                  </a:cubicBezTo>
                  <a:cubicBezTo>
                    <a:pt x="159" y="81"/>
                    <a:pt x="162" y="83"/>
                    <a:pt x="165" y="86"/>
                  </a:cubicBezTo>
                  <a:cubicBezTo>
                    <a:pt x="173" y="91"/>
                    <a:pt x="177" y="99"/>
                    <a:pt x="180" y="108"/>
                  </a:cubicBezTo>
                  <a:cubicBezTo>
                    <a:pt x="182" y="115"/>
                    <a:pt x="178" y="120"/>
                    <a:pt x="174" y="125"/>
                  </a:cubicBezTo>
                  <a:cubicBezTo>
                    <a:pt x="171" y="128"/>
                    <a:pt x="170" y="131"/>
                    <a:pt x="170" y="134"/>
                  </a:cubicBezTo>
                  <a:cubicBezTo>
                    <a:pt x="170" y="140"/>
                    <a:pt x="171" y="146"/>
                    <a:pt x="172" y="151"/>
                  </a:cubicBezTo>
                  <a:cubicBezTo>
                    <a:pt x="173" y="160"/>
                    <a:pt x="171" y="169"/>
                    <a:pt x="170" y="177"/>
                  </a:cubicBezTo>
                  <a:cubicBezTo>
                    <a:pt x="169" y="184"/>
                    <a:pt x="168" y="190"/>
                    <a:pt x="167" y="196"/>
                  </a:cubicBezTo>
                  <a:cubicBezTo>
                    <a:pt x="164" y="208"/>
                    <a:pt x="164" y="220"/>
                    <a:pt x="157" y="230"/>
                  </a:cubicBezTo>
                  <a:cubicBezTo>
                    <a:pt x="154" y="233"/>
                    <a:pt x="150" y="233"/>
                    <a:pt x="147" y="233"/>
                  </a:cubicBezTo>
                  <a:cubicBezTo>
                    <a:pt x="143" y="234"/>
                    <a:pt x="139" y="234"/>
                    <a:pt x="136" y="234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8" name="Freeform 83"/>
            <p:cNvSpPr>
              <a:spLocks/>
            </p:cNvSpPr>
            <p:nvPr/>
          </p:nvSpPr>
          <p:spPr bwMode="auto">
            <a:xfrm>
              <a:off x="-3105151" y="471488"/>
              <a:ext cx="390525" cy="454025"/>
            </a:xfrm>
            <a:custGeom>
              <a:avLst/>
              <a:gdLst>
                <a:gd name="T0" fmla="*/ 7 w 104"/>
                <a:gd name="T1" fmla="*/ 12 h 121"/>
                <a:gd name="T2" fmla="*/ 38 w 104"/>
                <a:gd name="T3" fmla="*/ 1 h 121"/>
                <a:gd name="T4" fmla="*/ 52 w 104"/>
                <a:gd name="T5" fmla="*/ 1 h 121"/>
                <a:gd name="T6" fmla="*/ 84 w 104"/>
                <a:gd name="T7" fmla="*/ 13 h 121"/>
                <a:gd name="T8" fmla="*/ 85 w 104"/>
                <a:gd name="T9" fmla="*/ 15 h 121"/>
                <a:gd name="T10" fmla="*/ 83 w 104"/>
                <a:gd name="T11" fmla="*/ 16 h 121"/>
                <a:gd name="T12" fmla="*/ 67 w 104"/>
                <a:gd name="T13" fmla="*/ 16 h 121"/>
                <a:gd name="T14" fmla="*/ 35 w 104"/>
                <a:gd name="T15" fmla="*/ 19 h 121"/>
                <a:gd name="T16" fmla="*/ 22 w 104"/>
                <a:gd name="T17" fmla="*/ 34 h 121"/>
                <a:gd name="T18" fmla="*/ 23 w 104"/>
                <a:gd name="T19" fmla="*/ 54 h 121"/>
                <a:gd name="T20" fmla="*/ 45 w 104"/>
                <a:gd name="T21" fmla="*/ 77 h 121"/>
                <a:gd name="T22" fmla="*/ 74 w 104"/>
                <a:gd name="T23" fmla="*/ 78 h 121"/>
                <a:gd name="T24" fmla="*/ 101 w 104"/>
                <a:gd name="T25" fmla="*/ 73 h 121"/>
                <a:gd name="T26" fmla="*/ 103 w 104"/>
                <a:gd name="T27" fmla="*/ 73 h 121"/>
                <a:gd name="T28" fmla="*/ 94 w 104"/>
                <a:gd name="T29" fmla="*/ 110 h 121"/>
                <a:gd name="T30" fmla="*/ 79 w 104"/>
                <a:gd name="T31" fmla="*/ 118 h 121"/>
                <a:gd name="T32" fmla="*/ 52 w 104"/>
                <a:gd name="T33" fmla="*/ 120 h 121"/>
                <a:gd name="T34" fmla="*/ 28 w 104"/>
                <a:gd name="T35" fmla="*/ 116 h 121"/>
                <a:gd name="T36" fmla="*/ 14 w 104"/>
                <a:gd name="T37" fmla="*/ 103 h 121"/>
                <a:gd name="T38" fmla="*/ 4 w 104"/>
                <a:gd name="T39" fmla="*/ 67 h 121"/>
                <a:gd name="T40" fmla="*/ 1 w 104"/>
                <a:gd name="T41" fmla="*/ 33 h 121"/>
                <a:gd name="T42" fmla="*/ 7 w 104"/>
                <a:gd name="T43" fmla="*/ 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21">
                  <a:moveTo>
                    <a:pt x="7" y="12"/>
                  </a:moveTo>
                  <a:cubicBezTo>
                    <a:pt x="16" y="4"/>
                    <a:pt x="26" y="2"/>
                    <a:pt x="38" y="1"/>
                  </a:cubicBezTo>
                  <a:cubicBezTo>
                    <a:pt x="42" y="1"/>
                    <a:pt x="47" y="1"/>
                    <a:pt x="52" y="1"/>
                  </a:cubicBezTo>
                  <a:cubicBezTo>
                    <a:pt x="65" y="0"/>
                    <a:pt x="75" y="5"/>
                    <a:pt x="84" y="13"/>
                  </a:cubicBezTo>
                  <a:cubicBezTo>
                    <a:pt x="85" y="14"/>
                    <a:pt x="86" y="14"/>
                    <a:pt x="85" y="15"/>
                  </a:cubicBezTo>
                  <a:cubicBezTo>
                    <a:pt x="85" y="16"/>
                    <a:pt x="84" y="16"/>
                    <a:pt x="83" y="16"/>
                  </a:cubicBezTo>
                  <a:cubicBezTo>
                    <a:pt x="78" y="17"/>
                    <a:pt x="73" y="16"/>
                    <a:pt x="67" y="16"/>
                  </a:cubicBezTo>
                  <a:cubicBezTo>
                    <a:pt x="56" y="16"/>
                    <a:pt x="45" y="17"/>
                    <a:pt x="35" y="19"/>
                  </a:cubicBezTo>
                  <a:cubicBezTo>
                    <a:pt x="28" y="21"/>
                    <a:pt x="23" y="27"/>
                    <a:pt x="22" y="34"/>
                  </a:cubicBezTo>
                  <a:cubicBezTo>
                    <a:pt x="21" y="41"/>
                    <a:pt x="21" y="48"/>
                    <a:pt x="23" y="54"/>
                  </a:cubicBezTo>
                  <a:cubicBezTo>
                    <a:pt x="26" y="65"/>
                    <a:pt x="33" y="74"/>
                    <a:pt x="45" y="77"/>
                  </a:cubicBezTo>
                  <a:cubicBezTo>
                    <a:pt x="55" y="79"/>
                    <a:pt x="64" y="80"/>
                    <a:pt x="74" y="78"/>
                  </a:cubicBezTo>
                  <a:cubicBezTo>
                    <a:pt x="83" y="77"/>
                    <a:pt x="92" y="76"/>
                    <a:pt x="101" y="73"/>
                  </a:cubicBezTo>
                  <a:cubicBezTo>
                    <a:pt x="102" y="73"/>
                    <a:pt x="103" y="73"/>
                    <a:pt x="103" y="73"/>
                  </a:cubicBezTo>
                  <a:cubicBezTo>
                    <a:pt x="104" y="86"/>
                    <a:pt x="101" y="99"/>
                    <a:pt x="94" y="110"/>
                  </a:cubicBezTo>
                  <a:cubicBezTo>
                    <a:pt x="91" y="115"/>
                    <a:pt x="85" y="117"/>
                    <a:pt x="79" y="118"/>
                  </a:cubicBezTo>
                  <a:cubicBezTo>
                    <a:pt x="71" y="120"/>
                    <a:pt x="61" y="121"/>
                    <a:pt x="52" y="120"/>
                  </a:cubicBezTo>
                  <a:cubicBezTo>
                    <a:pt x="44" y="119"/>
                    <a:pt x="36" y="118"/>
                    <a:pt x="28" y="116"/>
                  </a:cubicBezTo>
                  <a:cubicBezTo>
                    <a:pt x="22" y="114"/>
                    <a:pt x="17" y="109"/>
                    <a:pt x="14" y="103"/>
                  </a:cubicBezTo>
                  <a:cubicBezTo>
                    <a:pt x="9" y="92"/>
                    <a:pt x="6" y="80"/>
                    <a:pt x="4" y="67"/>
                  </a:cubicBezTo>
                  <a:cubicBezTo>
                    <a:pt x="3" y="56"/>
                    <a:pt x="0" y="44"/>
                    <a:pt x="1" y="33"/>
                  </a:cubicBezTo>
                  <a:cubicBezTo>
                    <a:pt x="2" y="26"/>
                    <a:pt x="5" y="19"/>
                    <a:pt x="7" y="12"/>
                  </a:cubicBezTo>
                  <a:close/>
                </a:path>
              </a:pathLst>
            </a:custGeom>
            <a:solidFill>
              <a:srgbClr val="F2E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9" name="Freeform 84"/>
            <p:cNvSpPr>
              <a:spLocks/>
            </p:cNvSpPr>
            <p:nvPr/>
          </p:nvSpPr>
          <p:spPr bwMode="auto">
            <a:xfrm>
              <a:off x="-3128963" y="515938"/>
              <a:ext cx="422275" cy="601663"/>
            </a:xfrm>
            <a:custGeom>
              <a:avLst/>
              <a:gdLst>
                <a:gd name="T0" fmla="*/ 13 w 112"/>
                <a:gd name="T1" fmla="*/ 0 h 160"/>
                <a:gd name="T2" fmla="*/ 9 w 112"/>
                <a:gd name="T3" fmla="*/ 18 h 160"/>
                <a:gd name="T4" fmla="*/ 9 w 112"/>
                <a:gd name="T5" fmla="*/ 40 h 160"/>
                <a:gd name="T6" fmla="*/ 12 w 112"/>
                <a:gd name="T7" fmla="*/ 63 h 160"/>
                <a:gd name="T8" fmla="*/ 18 w 112"/>
                <a:gd name="T9" fmla="*/ 83 h 160"/>
                <a:gd name="T10" fmla="*/ 30 w 112"/>
                <a:gd name="T11" fmla="*/ 101 h 160"/>
                <a:gd name="T12" fmla="*/ 34 w 112"/>
                <a:gd name="T13" fmla="*/ 103 h 160"/>
                <a:gd name="T14" fmla="*/ 72 w 112"/>
                <a:gd name="T15" fmla="*/ 107 h 160"/>
                <a:gd name="T16" fmla="*/ 90 w 112"/>
                <a:gd name="T17" fmla="*/ 104 h 160"/>
                <a:gd name="T18" fmla="*/ 103 w 112"/>
                <a:gd name="T19" fmla="*/ 92 h 160"/>
                <a:gd name="T20" fmla="*/ 109 w 112"/>
                <a:gd name="T21" fmla="*/ 61 h 160"/>
                <a:gd name="T22" fmla="*/ 110 w 112"/>
                <a:gd name="T23" fmla="*/ 63 h 160"/>
                <a:gd name="T24" fmla="*/ 111 w 112"/>
                <a:gd name="T25" fmla="*/ 94 h 160"/>
                <a:gd name="T26" fmla="*/ 104 w 112"/>
                <a:gd name="T27" fmla="*/ 127 h 160"/>
                <a:gd name="T28" fmla="*/ 102 w 112"/>
                <a:gd name="T29" fmla="*/ 139 h 160"/>
                <a:gd name="T30" fmla="*/ 102 w 112"/>
                <a:gd name="T31" fmla="*/ 144 h 160"/>
                <a:gd name="T32" fmla="*/ 96 w 112"/>
                <a:gd name="T33" fmla="*/ 151 h 160"/>
                <a:gd name="T34" fmla="*/ 79 w 112"/>
                <a:gd name="T35" fmla="*/ 151 h 160"/>
                <a:gd name="T36" fmla="*/ 74 w 112"/>
                <a:gd name="T37" fmla="*/ 140 h 160"/>
                <a:gd name="T38" fmla="*/ 74 w 112"/>
                <a:gd name="T39" fmla="*/ 139 h 160"/>
                <a:gd name="T40" fmla="*/ 83 w 112"/>
                <a:gd name="T41" fmla="*/ 129 h 160"/>
                <a:gd name="T42" fmla="*/ 90 w 112"/>
                <a:gd name="T43" fmla="*/ 125 h 160"/>
                <a:gd name="T44" fmla="*/ 91 w 112"/>
                <a:gd name="T45" fmla="*/ 123 h 160"/>
                <a:gd name="T46" fmla="*/ 88 w 112"/>
                <a:gd name="T47" fmla="*/ 122 h 160"/>
                <a:gd name="T48" fmla="*/ 57 w 112"/>
                <a:gd name="T49" fmla="*/ 122 h 160"/>
                <a:gd name="T50" fmla="*/ 47 w 112"/>
                <a:gd name="T51" fmla="*/ 121 h 160"/>
                <a:gd name="T52" fmla="*/ 39 w 112"/>
                <a:gd name="T53" fmla="*/ 128 h 160"/>
                <a:gd name="T54" fmla="*/ 39 w 112"/>
                <a:gd name="T55" fmla="*/ 148 h 160"/>
                <a:gd name="T56" fmla="*/ 36 w 112"/>
                <a:gd name="T57" fmla="*/ 154 h 160"/>
                <a:gd name="T58" fmla="*/ 7 w 112"/>
                <a:gd name="T59" fmla="*/ 156 h 160"/>
                <a:gd name="T60" fmla="*/ 5 w 112"/>
                <a:gd name="T61" fmla="*/ 153 h 160"/>
                <a:gd name="T62" fmla="*/ 1 w 112"/>
                <a:gd name="T63" fmla="*/ 118 h 160"/>
                <a:gd name="T64" fmla="*/ 0 w 112"/>
                <a:gd name="T65" fmla="*/ 99 h 160"/>
                <a:gd name="T66" fmla="*/ 1 w 112"/>
                <a:gd name="T67" fmla="*/ 37 h 160"/>
                <a:gd name="T68" fmla="*/ 5 w 112"/>
                <a:gd name="T69" fmla="*/ 18 h 160"/>
                <a:gd name="T70" fmla="*/ 13 w 112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160">
                  <a:moveTo>
                    <a:pt x="13" y="0"/>
                  </a:moveTo>
                  <a:cubicBezTo>
                    <a:pt x="12" y="6"/>
                    <a:pt x="10" y="12"/>
                    <a:pt x="9" y="18"/>
                  </a:cubicBezTo>
                  <a:cubicBezTo>
                    <a:pt x="8" y="25"/>
                    <a:pt x="8" y="33"/>
                    <a:pt x="9" y="40"/>
                  </a:cubicBezTo>
                  <a:cubicBezTo>
                    <a:pt x="10" y="48"/>
                    <a:pt x="11" y="56"/>
                    <a:pt x="12" y="63"/>
                  </a:cubicBezTo>
                  <a:cubicBezTo>
                    <a:pt x="14" y="70"/>
                    <a:pt x="15" y="76"/>
                    <a:pt x="18" y="83"/>
                  </a:cubicBezTo>
                  <a:cubicBezTo>
                    <a:pt x="21" y="90"/>
                    <a:pt x="24" y="96"/>
                    <a:pt x="30" y="101"/>
                  </a:cubicBezTo>
                  <a:cubicBezTo>
                    <a:pt x="31" y="102"/>
                    <a:pt x="32" y="103"/>
                    <a:pt x="34" y="103"/>
                  </a:cubicBezTo>
                  <a:cubicBezTo>
                    <a:pt x="46" y="104"/>
                    <a:pt x="59" y="108"/>
                    <a:pt x="72" y="107"/>
                  </a:cubicBezTo>
                  <a:cubicBezTo>
                    <a:pt x="78" y="106"/>
                    <a:pt x="84" y="105"/>
                    <a:pt x="90" y="104"/>
                  </a:cubicBezTo>
                  <a:cubicBezTo>
                    <a:pt x="96" y="102"/>
                    <a:pt x="100" y="97"/>
                    <a:pt x="103" y="92"/>
                  </a:cubicBezTo>
                  <a:cubicBezTo>
                    <a:pt x="106" y="82"/>
                    <a:pt x="109" y="72"/>
                    <a:pt x="109" y="61"/>
                  </a:cubicBezTo>
                  <a:cubicBezTo>
                    <a:pt x="110" y="62"/>
                    <a:pt x="110" y="63"/>
                    <a:pt x="110" y="63"/>
                  </a:cubicBezTo>
                  <a:cubicBezTo>
                    <a:pt x="110" y="74"/>
                    <a:pt x="112" y="84"/>
                    <a:pt x="111" y="94"/>
                  </a:cubicBezTo>
                  <a:cubicBezTo>
                    <a:pt x="109" y="105"/>
                    <a:pt x="108" y="116"/>
                    <a:pt x="104" y="127"/>
                  </a:cubicBezTo>
                  <a:cubicBezTo>
                    <a:pt x="102" y="131"/>
                    <a:pt x="102" y="135"/>
                    <a:pt x="102" y="139"/>
                  </a:cubicBezTo>
                  <a:cubicBezTo>
                    <a:pt x="102" y="140"/>
                    <a:pt x="103" y="142"/>
                    <a:pt x="102" y="144"/>
                  </a:cubicBezTo>
                  <a:cubicBezTo>
                    <a:pt x="102" y="149"/>
                    <a:pt x="100" y="151"/>
                    <a:pt x="96" y="151"/>
                  </a:cubicBezTo>
                  <a:cubicBezTo>
                    <a:pt x="90" y="151"/>
                    <a:pt x="85" y="151"/>
                    <a:pt x="79" y="151"/>
                  </a:cubicBezTo>
                  <a:cubicBezTo>
                    <a:pt x="76" y="151"/>
                    <a:pt x="73" y="144"/>
                    <a:pt x="74" y="140"/>
                  </a:cubicBezTo>
                  <a:cubicBezTo>
                    <a:pt x="74" y="140"/>
                    <a:pt x="74" y="139"/>
                    <a:pt x="74" y="139"/>
                  </a:cubicBezTo>
                  <a:cubicBezTo>
                    <a:pt x="74" y="133"/>
                    <a:pt x="77" y="130"/>
                    <a:pt x="83" y="129"/>
                  </a:cubicBezTo>
                  <a:cubicBezTo>
                    <a:pt x="85" y="128"/>
                    <a:pt x="87" y="126"/>
                    <a:pt x="90" y="125"/>
                  </a:cubicBezTo>
                  <a:cubicBezTo>
                    <a:pt x="90" y="125"/>
                    <a:pt x="92" y="124"/>
                    <a:pt x="91" y="123"/>
                  </a:cubicBezTo>
                  <a:cubicBezTo>
                    <a:pt x="91" y="121"/>
                    <a:pt x="89" y="122"/>
                    <a:pt x="88" y="122"/>
                  </a:cubicBezTo>
                  <a:cubicBezTo>
                    <a:pt x="78" y="123"/>
                    <a:pt x="67" y="123"/>
                    <a:pt x="57" y="122"/>
                  </a:cubicBezTo>
                  <a:cubicBezTo>
                    <a:pt x="53" y="121"/>
                    <a:pt x="50" y="120"/>
                    <a:pt x="47" y="121"/>
                  </a:cubicBezTo>
                  <a:cubicBezTo>
                    <a:pt x="42" y="121"/>
                    <a:pt x="40" y="123"/>
                    <a:pt x="39" y="128"/>
                  </a:cubicBezTo>
                  <a:cubicBezTo>
                    <a:pt x="38" y="135"/>
                    <a:pt x="38" y="142"/>
                    <a:pt x="39" y="148"/>
                  </a:cubicBezTo>
                  <a:cubicBezTo>
                    <a:pt x="39" y="151"/>
                    <a:pt x="38" y="152"/>
                    <a:pt x="36" y="154"/>
                  </a:cubicBezTo>
                  <a:cubicBezTo>
                    <a:pt x="27" y="160"/>
                    <a:pt x="17" y="160"/>
                    <a:pt x="7" y="156"/>
                  </a:cubicBezTo>
                  <a:cubicBezTo>
                    <a:pt x="6" y="155"/>
                    <a:pt x="5" y="155"/>
                    <a:pt x="5" y="153"/>
                  </a:cubicBezTo>
                  <a:cubicBezTo>
                    <a:pt x="3" y="141"/>
                    <a:pt x="3" y="130"/>
                    <a:pt x="1" y="118"/>
                  </a:cubicBezTo>
                  <a:cubicBezTo>
                    <a:pt x="0" y="112"/>
                    <a:pt x="0" y="106"/>
                    <a:pt x="0" y="99"/>
                  </a:cubicBezTo>
                  <a:cubicBezTo>
                    <a:pt x="0" y="78"/>
                    <a:pt x="0" y="58"/>
                    <a:pt x="1" y="37"/>
                  </a:cubicBezTo>
                  <a:cubicBezTo>
                    <a:pt x="1" y="30"/>
                    <a:pt x="4" y="25"/>
                    <a:pt x="5" y="18"/>
                  </a:cubicBezTo>
                  <a:cubicBezTo>
                    <a:pt x="6" y="11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C48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0" name="Freeform 85"/>
            <p:cNvSpPr>
              <a:spLocks/>
            </p:cNvSpPr>
            <p:nvPr/>
          </p:nvSpPr>
          <p:spPr bwMode="auto">
            <a:xfrm>
              <a:off x="-3255963" y="708025"/>
              <a:ext cx="85725" cy="258763"/>
            </a:xfrm>
            <a:custGeom>
              <a:avLst/>
              <a:gdLst>
                <a:gd name="T0" fmla="*/ 21 w 23"/>
                <a:gd name="T1" fmla="*/ 0 h 69"/>
                <a:gd name="T2" fmla="*/ 21 w 23"/>
                <a:gd name="T3" fmla="*/ 41 h 69"/>
                <a:gd name="T4" fmla="*/ 23 w 23"/>
                <a:gd name="T5" fmla="*/ 65 h 69"/>
                <a:gd name="T6" fmla="*/ 20 w 23"/>
                <a:gd name="T7" fmla="*/ 68 h 69"/>
                <a:gd name="T8" fmla="*/ 11 w 23"/>
                <a:gd name="T9" fmla="*/ 68 h 69"/>
                <a:gd name="T10" fmla="*/ 2 w 23"/>
                <a:gd name="T11" fmla="*/ 53 h 69"/>
                <a:gd name="T12" fmla="*/ 2 w 23"/>
                <a:gd name="T13" fmla="*/ 12 h 69"/>
                <a:gd name="T14" fmla="*/ 3 w 23"/>
                <a:gd name="T15" fmla="*/ 2 h 69"/>
                <a:gd name="T16" fmla="*/ 21 w 23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9">
                  <a:moveTo>
                    <a:pt x="21" y="0"/>
                  </a:moveTo>
                  <a:cubicBezTo>
                    <a:pt x="20" y="13"/>
                    <a:pt x="21" y="27"/>
                    <a:pt x="21" y="41"/>
                  </a:cubicBezTo>
                  <a:cubicBezTo>
                    <a:pt x="21" y="49"/>
                    <a:pt x="22" y="57"/>
                    <a:pt x="23" y="65"/>
                  </a:cubicBezTo>
                  <a:cubicBezTo>
                    <a:pt x="23" y="68"/>
                    <a:pt x="22" y="69"/>
                    <a:pt x="20" y="68"/>
                  </a:cubicBezTo>
                  <a:cubicBezTo>
                    <a:pt x="17" y="68"/>
                    <a:pt x="14" y="68"/>
                    <a:pt x="11" y="68"/>
                  </a:cubicBezTo>
                  <a:cubicBezTo>
                    <a:pt x="3" y="66"/>
                    <a:pt x="3" y="59"/>
                    <a:pt x="2" y="53"/>
                  </a:cubicBezTo>
                  <a:cubicBezTo>
                    <a:pt x="0" y="39"/>
                    <a:pt x="1" y="26"/>
                    <a:pt x="2" y="12"/>
                  </a:cubicBezTo>
                  <a:cubicBezTo>
                    <a:pt x="3" y="9"/>
                    <a:pt x="2" y="5"/>
                    <a:pt x="3" y="2"/>
                  </a:cubicBezTo>
                  <a:cubicBezTo>
                    <a:pt x="9" y="1"/>
                    <a:pt x="15" y="0"/>
                    <a:pt x="21" y="0"/>
                  </a:cubicBezTo>
                  <a:close/>
                </a:path>
              </a:pathLst>
            </a:custGeom>
            <a:solidFill>
              <a:srgbClr val="C48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1" name="Freeform 86"/>
            <p:cNvSpPr>
              <a:spLocks/>
            </p:cNvSpPr>
            <p:nvPr/>
          </p:nvSpPr>
          <p:spPr bwMode="auto">
            <a:xfrm>
              <a:off x="-2989263" y="576263"/>
              <a:ext cx="315913" cy="157163"/>
            </a:xfrm>
            <a:custGeom>
              <a:avLst/>
              <a:gdLst>
                <a:gd name="T0" fmla="*/ 80 w 84"/>
                <a:gd name="T1" fmla="*/ 11 h 42"/>
                <a:gd name="T2" fmla="*/ 79 w 84"/>
                <a:gd name="T3" fmla="*/ 27 h 42"/>
                <a:gd name="T4" fmla="*/ 66 w 84"/>
                <a:gd name="T5" fmla="*/ 35 h 42"/>
                <a:gd name="T6" fmla="*/ 22 w 84"/>
                <a:gd name="T7" fmla="*/ 38 h 42"/>
                <a:gd name="T8" fmla="*/ 6 w 84"/>
                <a:gd name="T9" fmla="*/ 27 h 42"/>
                <a:gd name="T10" fmla="*/ 9 w 84"/>
                <a:gd name="T11" fmla="*/ 2 h 42"/>
                <a:gd name="T12" fmla="*/ 13 w 84"/>
                <a:gd name="T13" fmla="*/ 1 h 42"/>
                <a:gd name="T14" fmla="*/ 13 w 84"/>
                <a:gd name="T15" fmla="*/ 8 h 42"/>
                <a:gd name="T16" fmla="*/ 34 w 84"/>
                <a:gd name="T17" fmla="*/ 23 h 42"/>
                <a:gd name="T18" fmla="*/ 61 w 84"/>
                <a:gd name="T19" fmla="*/ 22 h 42"/>
                <a:gd name="T20" fmla="*/ 75 w 84"/>
                <a:gd name="T21" fmla="*/ 20 h 42"/>
                <a:gd name="T22" fmla="*/ 80 w 84"/>
                <a:gd name="T23" fmla="*/ 13 h 42"/>
                <a:gd name="T24" fmla="*/ 80 w 84"/>
                <a:gd name="T2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42">
                  <a:moveTo>
                    <a:pt x="80" y="11"/>
                  </a:moveTo>
                  <a:cubicBezTo>
                    <a:pt x="84" y="16"/>
                    <a:pt x="84" y="23"/>
                    <a:pt x="79" y="27"/>
                  </a:cubicBezTo>
                  <a:cubicBezTo>
                    <a:pt x="76" y="31"/>
                    <a:pt x="71" y="34"/>
                    <a:pt x="66" y="35"/>
                  </a:cubicBezTo>
                  <a:cubicBezTo>
                    <a:pt x="51" y="39"/>
                    <a:pt x="37" y="42"/>
                    <a:pt x="22" y="38"/>
                  </a:cubicBezTo>
                  <a:cubicBezTo>
                    <a:pt x="15" y="36"/>
                    <a:pt x="10" y="32"/>
                    <a:pt x="6" y="27"/>
                  </a:cubicBezTo>
                  <a:cubicBezTo>
                    <a:pt x="0" y="21"/>
                    <a:pt x="2" y="7"/>
                    <a:pt x="9" y="2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1" y="3"/>
                    <a:pt x="12" y="5"/>
                    <a:pt x="13" y="8"/>
                  </a:cubicBezTo>
                  <a:cubicBezTo>
                    <a:pt x="15" y="18"/>
                    <a:pt x="23" y="23"/>
                    <a:pt x="34" y="23"/>
                  </a:cubicBezTo>
                  <a:cubicBezTo>
                    <a:pt x="43" y="24"/>
                    <a:pt x="52" y="23"/>
                    <a:pt x="61" y="22"/>
                  </a:cubicBezTo>
                  <a:cubicBezTo>
                    <a:pt x="66" y="22"/>
                    <a:pt x="70" y="22"/>
                    <a:pt x="75" y="20"/>
                  </a:cubicBezTo>
                  <a:cubicBezTo>
                    <a:pt x="78" y="19"/>
                    <a:pt x="81" y="17"/>
                    <a:pt x="80" y="13"/>
                  </a:cubicBezTo>
                  <a:cubicBezTo>
                    <a:pt x="79" y="12"/>
                    <a:pt x="80" y="12"/>
                    <a:pt x="80" y="11"/>
                  </a:cubicBezTo>
                  <a:close/>
                </a:path>
              </a:pathLst>
            </a:custGeom>
            <a:solidFill>
              <a:srgbClr val="4B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2" name="Freeform 87"/>
            <p:cNvSpPr>
              <a:spLocks/>
            </p:cNvSpPr>
            <p:nvPr/>
          </p:nvSpPr>
          <p:spPr bwMode="auto">
            <a:xfrm>
              <a:off x="-2955926" y="560388"/>
              <a:ext cx="274638" cy="109538"/>
            </a:xfrm>
            <a:custGeom>
              <a:avLst/>
              <a:gdLst>
                <a:gd name="T0" fmla="*/ 71 w 73"/>
                <a:gd name="T1" fmla="*/ 15 h 29"/>
                <a:gd name="T2" fmla="*/ 72 w 73"/>
                <a:gd name="T3" fmla="*/ 18 h 29"/>
                <a:gd name="T4" fmla="*/ 70 w 73"/>
                <a:gd name="T5" fmla="*/ 23 h 29"/>
                <a:gd name="T6" fmla="*/ 59 w 73"/>
                <a:gd name="T7" fmla="*/ 27 h 29"/>
                <a:gd name="T8" fmla="*/ 23 w 73"/>
                <a:gd name="T9" fmla="*/ 28 h 29"/>
                <a:gd name="T10" fmla="*/ 3 w 73"/>
                <a:gd name="T11" fmla="*/ 13 h 29"/>
                <a:gd name="T12" fmla="*/ 2 w 73"/>
                <a:gd name="T13" fmla="*/ 10 h 29"/>
                <a:gd name="T14" fmla="*/ 4 w 73"/>
                <a:gd name="T15" fmla="*/ 5 h 29"/>
                <a:gd name="T16" fmla="*/ 4 w 73"/>
                <a:gd name="T17" fmla="*/ 5 h 29"/>
                <a:gd name="T18" fmla="*/ 26 w 73"/>
                <a:gd name="T19" fmla="*/ 1 h 29"/>
                <a:gd name="T20" fmla="*/ 26 w 73"/>
                <a:gd name="T21" fmla="*/ 1 h 29"/>
                <a:gd name="T22" fmla="*/ 41 w 73"/>
                <a:gd name="T23" fmla="*/ 1 h 29"/>
                <a:gd name="T24" fmla="*/ 47 w 73"/>
                <a:gd name="T25" fmla="*/ 3 h 29"/>
                <a:gd name="T26" fmla="*/ 55 w 73"/>
                <a:gd name="T27" fmla="*/ 5 h 29"/>
                <a:gd name="T28" fmla="*/ 71 w 73"/>
                <a:gd name="T2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29">
                  <a:moveTo>
                    <a:pt x="71" y="15"/>
                  </a:moveTo>
                  <a:cubicBezTo>
                    <a:pt x="71" y="16"/>
                    <a:pt x="71" y="17"/>
                    <a:pt x="72" y="18"/>
                  </a:cubicBezTo>
                  <a:cubicBezTo>
                    <a:pt x="73" y="21"/>
                    <a:pt x="72" y="23"/>
                    <a:pt x="70" y="23"/>
                  </a:cubicBezTo>
                  <a:cubicBezTo>
                    <a:pt x="67" y="25"/>
                    <a:pt x="63" y="27"/>
                    <a:pt x="59" y="27"/>
                  </a:cubicBezTo>
                  <a:cubicBezTo>
                    <a:pt x="47" y="27"/>
                    <a:pt x="35" y="29"/>
                    <a:pt x="23" y="28"/>
                  </a:cubicBezTo>
                  <a:cubicBezTo>
                    <a:pt x="14" y="27"/>
                    <a:pt x="6" y="24"/>
                    <a:pt x="3" y="13"/>
                  </a:cubicBezTo>
                  <a:cubicBezTo>
                    <a:pt x="3" y="12"/>
                    <a:pt x="3" y="11"/>
                    <a:pt x="2" y="10"/>
                  </a:cubicBezTo>
                  <a:cubicBezTo>
                    <a:pt x="0" y="7"/>
                    <a:pt x="1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2" y="3"/>
                    <a:pt x="19" y="2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1" y="1"/>
                    <a:pt x="36" y="0"/>
                    <a:pt x="41" y="1"/>
                  </a:cubicBezTo>
                  <a:cubicBezTo>
                    <a:pt x="43" y="2"/>
                    <a:pt x="45" y="2"/>
                    <a:pt x="47" y="3"/>
                  </a:cubicBezTo>
                  <a:cubicBezTo>
                    <a:pt x="50" y="4"/>
                    <a:pt x="52" y="4"/>
                    <a:pt x="55" y="5"/>
                  </a:cubicBezTo>
                  <a:cubicBezTo>
                    <a:pt x="61" y="7"/>
                    <a:pt x="67" y="10"/>
                    <a:pt x="71" y="15"/>
                  </a:cubicBezTo>
                  <a:close/>
                </a:path>
              </a:pathLst>
            </a:custGeom>
            <a:solidFill>
              <a:srgbClr val="97C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3" name="Freeform 88"/>
            <p:cNvSpPr>
              <a:spLocks/>
            </p:cNvSpPr>
            <p:nvPr/>
          </p:nvSpPr>
          <p:spPr bwMode="auto">
            <a:xfrm>
              <a:off x="-3181351" y="301625"/>
              <a:ext cx="290513" cy="195263"/>
            </a:xfrm>
            <a:custGeom>
              <a:avLst/>
              <a:gdLst>
                <a:gd name="T0" fmla="*/ 69 w 77"/>
                <a:gd name="T1" fmla="*/ 9 h 52"/>
                <a:gd name="T2" fmla="*/ 73 w 77"/>
                <a:gd name="T3" fmla="*/ 9 h 52"/>
                <a:gd name="T4" fmla="*/ 75 w 77"/>
                <a:gd name="T5" fmla="*/ 19 h 52"/>
                <a:gd name="T6" fmla="*/ 77 w 77"/>
                <a:gd name="T7" fmla="*/ 32 h 52"/>
                <a:gd name="T8" fmla="*/ 73 w 77"/>
                <a:gd name="T9" fmla="*/ 35 h 52"/>
                <a:gd name="T10" fmla="*/ 52 w 77"/>
                <a:gd name="T11" fmla="*/ 35 h 52"/>
                <a:gd name="T12" fmla="*/ 26 w 77"/>
                <a:gd name="T13" fmla="*/ 45 h 52"/>
                <a:gd name="T14" fmla="*/ 16 w 77"/>
                <a:gd name="T15" fmla="*/ 51 h 52"/>
                <a:gd name="T16" fmla="*/ 12 w 77"/>
                <a:gd name="T17" fmla="*/ 50 h 52"/>
                <a:gd name="T18" fmla="*/ 2 w 77"/>
                <a:gd name="T19" fmla="*/ 35 h 52"/>
                <a:gd name="T20" fmla="*/ 4 w 77"/>
                <a:gd name="T21" fmla="*/ 31 h 52"/>
                <a:gd name="T22" fmla="*/ 10 w 77"/>
                <a:gd name="T23" fmla="*/ 32 h 52"/>
                <a:gd name="T24" fmla="*/ 22 w 77"/>
                <a:gd name="T25" fmla="*/ 26 h 52"/>
                <a:gd name="T26" fmla="*/ 29 w 77"/>
                <a:gd name="T27" fmla="*/ 3 h 52"/>
                <a:gd name="T28" fmla="*/ 32 w 77"/>
                <a:gd name="T29" fmla="*/ 2 h 52"/>
                <a:gd name="T30" fmla="*/ 47 w 77"/>
                <a:gd name="T31" fmla="*/ 17 h 52"/>
                <a:gd name="T32" fmla="*/ 44 w 77"/>
                <a:gd name="T33" fmla="*/ 17 h 52"/>
                <a:gd name="T34" fmla="*/ 33 w 77"/>
                <a:gd name="T35" fmla="*/ 7 h 52"/>
                <a:gd name="T36" fmla="*/ 30 w 77"/>
                <a:gd name="T37" fmla="*/ 7 h 52"/>
                <a:gd name="T38" fmla="*/ 24 w 77"/>
                <a:gd name="T39" fmla="*/ 26 h 52"/>
                <a:gd name="T40" fmla="*/ 24 w 77"/>
                <a:gd name="T41" fmla="*/ 31 h 52"/>
                <a:gd name="T42" fmla="*/ 28 w 77"/>
                <a:gd name="T43" fmla="*/ 37 h 52"/>
                <a:gd name="T44" fmla="*/ 34 w 77"/>
                <a:gd name="T45" fmla="*/ 38 h 52"/>
                <a:gd name="T46" fmla="*/ 48 w 77"/>
                <a:gd name="T47" fmla="*/ 34 h 52"/>
                <a:gd name="T48" fmla="*/ 53 w 77"/>
                <a:gd name="T49" fmla="*/ 33 h 52"/>
                <a:gd name="T50" fmla="*/ 65 w 77"/>
                <a:gd name="T51" fmla="*/ 33 h 52"/>
                <a:gd name="T52" fmla="*/ 69 w 77"/>
                <a:gd name="T53" fmla="*/ 33 h 52"/>
                <a:gd name="T54" fmla="*/ 73 w 77"/>
                <a:gd name="T55" fmla="*/ 28 h 52"/>
                <a:gd name="T56" fmla="*/ 72 w 77"/>
                <a:gd name="T57" fmla="*/ 14 h 52"/>
                <a:gd name="T58" fmla="*/ 69 w 77"/>
                <a:gd name="T59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52">
                  <a:moveTo>
                    <a:pt x="69" y="9"/>
                  </a:moveTo>
                  <a:cubicBezTo>
                    <a:pt x="70" y="6"/>
                    <a:pt x="72" y="7"/>
                    <a:pt x="73" y="9"/>
                  </a:cubicBezTo>
                  <a:cubicBezTo>
                    <a:pt x="75" y="12"/>
                    <a:pt x="75" y="16"/>
                    <a:pt x="75" y="19"/>
                  </a:cubicBezTo>
                  <a:cubicBezTo>
                    <a:pt x="76" y="23"/>
                    <a:pt x="76" y="28"/>
                    <a:pt x="77" y="32"/>
                  </a:cubicBezTo>
                  <a:cubicBezTo>
                    <a:pt x="77" y="35"/>
                    <a:pt x="74" y="35"/>
                    <a:pt x="73" y="35"/>
                  </a:cubicBezTo>
                  <a:cubicBezTo>
                    <a:pt x="66" y="35"/>
                    <a:pt x="59" y="35"/>
                    <a:pt x="52" y="35"/>
                  </a:cubicBezTo>
                  <a:cubicBezTo>
                    <a:pt x="43" y="36"/>
                    <a:pt x="34" y="40"/>
                    <a:pt x="26" y="45"/>
                  </a:cubicBezTo>
                  <a:cubicBezTo>
                    <a:pt x="23" y="46"/>
                    <a:pt x="19" y="49"/>
                    <a:pt x="16" y="51"/>
                  </a:cubicBezTo>
                  <a:cubicBezTo>
                    <a:pt x="14" y="52"/>
                    <a:pt x="13" y="52"/>
                    <a:pt x="12" y="50"/>
                  </a:cubicBezTo>
                  <a:cubicBezTo>
                    <a:pt x="9" y="45"/>
                    <a:pt x="5" y="40"/>
                    <a:pt x="2" y="35"/>
                  </a:cubicBezTo>
                  <a:cubicBezTo>
                    <a:pt x="0" y="32"/>
                    <a:pt x="1" y="31"/>
                    <a:pt x="4" y="31"/>
                  </a:cubicBezTo>
                  <a:cubicBezTo>
                    <a:pt x="6" y="31"/>
                    <a:pt x="8" y="32"/>
                    <a:pt x="10" y="32"/>
                  </a:cubicBezTo>
                  <a:cubicBezTo>
                    <a:pt x="16" y="33"/>
                    <a:pt x="19" y="31"/>
                    <a:pt x="22" y="26"/>
                  </a:cubicBezTo>
                  <a:cubicBezTo>
                    <a:pt x="25" y="19"/>
                    <a:pt x="27" y="11"/>
                    <a:pt x="29" y="3"/>
                  </a:cubicBezTo>
                  <a:cubicBezTo>
                    <a:pt x="29" y="1"/>
                    <a:pt x="30" y="0"/>
                    <a:pt x="32" y="2"/>
                  </a:cubicBezTo>
                  <a:cubicBezTo>
                    <a:pt x="37" y="7"/>
                    <a:pt x="42" y="12"/>
                    <a:pt x="47" y="17"/>
                  </a:cubicBezTo>
                  <a:cubicBezTo>
                    <a:pt x="46" y="18"/>
                    <a:pt x="45" y="18"/>
                    <a:pt x="44" y="17"/>
                  </a:cubicBezTo>
                  <a:cubicBezTo>
                    <a:pt x="41" y="13"/>
                    <a:pt x="36" y="11"/>
                    <a:pt x="33" y="7"/>
                  </a:cubicBezTo>
                  <a:cubicBezTo>
                    <a:pt x="32" y="5"/>
                    <a:pt x="31" y="5"/>
                    <a:pt x="30" y="7"/>
                  </a:cubicBezTo>
                  <a:cubicBezTo>
                    <a:pt x="29" y="14"/>
                    <a:pt x="27" y="20"/>
                    <a:pt x="24" y="26"/>
                  </a:cubicBezTo>
                  <a:cubicBezTo>
                    <a:pt x="23" y="28"/>
                    <a:pt x="23" y="29"/>
                    <a:pt x="24" y="31"/>
                  </a:cubicBezTo>
                  <a:cubicBezTo>
                    <a:pt x="26" y="33"/>
                    <a:pt x="27" y="35"/>
                    <a:pt x="28" y="37"/>
                  </a:cubicBezTo>
                  <a:cubicBezTo>
                    <a:pt x="30" y="39"/>
                    <a:pt x="31" y="40"/>
                    <a:pt x="34" y="38"/>
                  </a:cubicBezTo>
                  <a:cubicBezTo>
                    <a:pt x="38" y="36"/>
                    <a:pt x="43" y="35"/>
                    <a:pt x="48" y="34"/>
                  </a:cubicBezTo>
                  <a:cubicBezTo>
                    <a:pt x="50" y="34"/>
                    <a:pt x="51" y="33"/>
                    <a:pt x="53" y="33"/>
                  </a:cubicBezTo>
                  <a:cubicBezTo>
                    <a:pt x="57" y="32"/>
                    <a:pt x="61" y="33"/>
                    <a:pt x="65" y="33"/>
                  </a:cubicBezTo>
                  <a:cubicBezTo>
                    <a:pt x="67" y="33"/>
                    <a:pt x="68" y="33"/>
                    <a:pt x="69" y="33"/>
                  </a:cubicBezTo>
                  <a:cubicBezTo>
                    <a:pt x="72" y="32"/>
                    <a:pt x="73" y="31"/>
                    <a:pt x="73" y="28"/>
                  </a:cubicBezTo>
                  <a:cubicBezTo>
                    <a:pt x="73" y="23"/>
                    <a:pt x="74" y="18"/>
                    <a:pt x="72" y="14"/>
                  </a:cubicBezTo>
                  <a:cubicBezTo>
                    <a:pt x="71" y="12"/>
                    <a:pt x="70" y="10"/>
                    <a:pt x="69" y="9"/>
                  </a:cubicBezTo>
                  <a:close/>
                </a:path>
              </a:pathLst>
            </a:custGeom>
            <a:solidFill>
              <a:srgbClr val="A06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4" name="Freeform 89"/>
            <p:cNvSpPr>
              <a:spLocks/>
            </p:cNvSpPr>
            <p:nvPr/>
          </p:nvSpPr>
          <p:spPr bwMode="auto">
            <a:xfrm>
              <a:off x="-3008313" y="354013"/>
              <a:ext cx="82550" cy="76200"/>
            </a:xfrm>
            <a:custGeom>
              <a:avLst/>
              <a:gdLst>
                <a:gd name="T0" fmla="*/ 21 w 22"/>
                <a:gd name="T1" fmla="*/ 20 h 20"/>
                <a:gd name="T2" fmla="*/ 6 w 22"/>
                <a:gd name="T3" fmla="*/ 20 h 20"/>
                <a:gd name="T4" fmla="*/ 2 w 22"/>
                <a:gd name="T5" fmla="*/ 4 h 20"/>
                <a:gd name="T6" fmla="*/ 12 w 22"/>
                <a:gd name="T7" fmla="*/ 3 h 20"/>
                <a:gd name="T8" fmla="*/ 17 w 22"/>
                <a:gd name="T9" fmla="*/ 0 h 20"/>
                <a:gd name="T10" fmla="*/ 19 w 22"/>
                <a:gd name="T11" fmla="*/ 2 h 20"/>
                <a:gd name="T12" fmla="*/ 22 w 22"/>
                <a:gd name="T13" fmla="*/ 16 h 20"/>
                <a:gd name="T14" fmla="*/ 21 w 22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0">
                  <a:moveTo>
                    <a:pt x="21" y="20"/>
                  </a:moveTo>
                  <a:cubicBezTo>
                    <a:pt x="16" y="20"/>
                    <a:pt x="11" y="20"/>
                    <a:pt x="6" y="20"/>
                  </a:cubicBezTo>
                  <a:cubicBezTo>
                    <a:pt x="4" y="15"/>
                    <a:pt x="0" y="10"/>
                    <a:pt x="2" y="4"/>
                  </a:cubicBezTo>
                  <a:cubicBezTo>
                    <a:pt x="6" y="6"/>
                    <a:pt x="9" y="4"/>
                    <a:pt x="12" y="3"/>
                  </a:cubicBezTo>
                  <a:cubicBezTo>
                    <a:pt x="14" y="2"/>
                    <a:pt x="15" y="1"/>
                    <a:pt x="17" y="0"/>
                  </a:cubicBezTo>
                  <a:cubicBezTo>
                    <a:pt x="18" y="0"/>
                    <a:pt x="18" y="1"/>
                    <a:pt x="19" y="2"/>
                  </a:cubicBezTo>
                  <a:cubicBezTo>
                    <a:pt x="20" y="6"/>
                    <a:pt x="20" y="11"/>
                    <a:pt x="22" y="16"/>
                  </a:cubicBezTo>
                  <a:cubicBezTo>
                    <a:pt x="22" y="17"/>
                    <a:pt x="22" y="19"/>
                    <a:pt x="21" y="20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5" name="Freeform 90"/>
            <p:cNvSpPr>
              <a:spLocks/>
            </p:cNvSpPr>
            <p:nvPr/>
          </p:nvSpPr>
          <p:spPr bwMode="auto">
            <a:xfrm>
              <a:off x="-3244851" y="661988"/>
              <a:ext cx="74613" cy="60325"/>
            </a:xfrm>
            <a:custGeom>
              <a:avLst/>
              <a:gdLst>
                <a:gd name="T0" fmla="*/ 18 w 20"/>
                <a:gd name="T1" fmla="*/ 12 h 16"/>
                <a:gd name="T2" fmla="*/ 15 w 20"/>
                <a:gd name="T3" fmla="*/ 13 h 16"/>
                <a:gd name="T4" fmla="*/ 3 w 20"/>
                <a:gd name="T5" fmla="*/ 15 h 16"/>
                <a:gd name="T6" fmla="*/ 0 w 20"/>
                <a:gd name="T7" fmla="*/ 14 h 16"/>
                <a:gd name="T8" fmla="*/ 1 w 20"/>
                <a:gd name="T9" fmla="*/ 6 h 16"/>
                <a:gd name="T10" fmla="*/ 7 w 20"/>
                <a:gd name="T11" fmla="*/ 1 h 16"/>
                <a:gd name="T12" fmla="*/ 18 w 20"/>
                <a:gd name="T13" fmla="*/ 0 h 16"/>
                <a:gd name="T14" fmla="*/ 19 w 20"/>
                <a:gd name="T15" fmla="*/ 3 h 16"/>
                <a:gd name="T16" fmla="*/ 18 w 20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6">
                  <a:moveTo>
                    <a:pt x="18" y="12"/>
                  </a:moveTo>
                  <a:cubicBezTo>
                    <a:pt x="18" y="12"/>
                    <a:pt x="17" y="13"/>
                    <a:pt x="15" y="13"/>
                  </a:cubicBezTo>
                  <a:cubicBezTo>
                    <a:pt x="11" y="13"/>
                    <a:pt x="7" y="13"/>
                    <a:pt x="3" y="15"/>
                  </a:cubicBezTo>
                  <a:cubicBezTo>
                    <a:pt x="1" y="16"/>
                    <a:pt x="1" y="15"/>
                    <a:pt x="0" y="14"/>
                  </a:cubicBezTo>
                  <a:cubicBezTo>
                    <a:pt x="0" y="11"/>
                    <a:pt x="1" y="9"/>
                    <a:pt x="1" y="6"/>
                  </a:cubicBezTo>
                  <a:cubicBezTo>
                    <a:pt x="2" y="3"/>
                    <a:pt x="4" y="1"/>
                    <a:pt x="7" y="1"/>
                  </a:cubicBezTo>
                  <a:cubicBezTo>
                    <a:pt x="10" y="0"/>
                    <a:pt x="14" y="0"/>
                    <a:pt x="18" y="0"/>
                  </a:cubicBezTo>
                  <a:cubicBezTo>
                    <a:pt x="19" y="0"/>
                    <a:pt x="20" y="1"/>
                    <a:pt x="19" y="3"/>
                  </a:cubicBezTo>
                  <a:cubicBezTo>
                    <a:pt x="19" y="6"/>
                    <a:pt x="19" y="9"/>
                    <a:pt x="18" y="12"/>
                  </a:cubicBezTo>
                  <a:close/>
                </a:path>
              </a:pathLst>
            </a:custGeom>
            <a:solidFill>
              <a:srgbClr val="F1E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6" name="Freeform 91"/>
            <p:cNvSpPr>
              <a:spLocks/>
            </p:cNvSpPr>
            <p:nvPr/>
          </p:nvSpPr>
          <p:spPr bwMode="auto">
            <a:xfrm>
              <a:off x="-2943226" y="331788"/>
              <a:ext cx="44450" cy="98425"/>
            </a:xfrm>
            <a:custGeom>
              <a:avLst/>
              <a:gdLst>
                <a:gd name="T0" fmla="*/ 4 w 12"/>
                <a:gd name="T1" fmla="*/ 26 h 26"/>
                <a:gd name="T2" fmla="*/ 4 w 12"/>
                <a:gd name="T3" fmla="*/ 22 h 26"/>
                <a:gd name="T4" fmla="*/ 0 w 12"/>
                <a:gd name="T5" fmla="*/ 6 h 26"/>
                <a:gd name="T6" fmla="*/ 6 w 12"/>
                <a:gd name="T7" fmla="*/ 1 h 26"/>
                <a:gd name="T8" fmla="*/ 9 w 12"/>
                <a:gd name="T9" fmla="*/ 3 h 26"/>
                <a:gd name="T10" fmla="*/ 11 w 12"/>
                <a:gd name="T11" fmla="*/ 23 h 26"/>
                <a:gd name="T12" fmla="*/ 9 w 12"/>
                <a:gd name="T13" fmla="*/ 25 h 26"/>
                <a:gd name="T14" fmla="*/ 4 w 1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6">
                  <a:moveTo>
                    <a:pt x="4" y="26"/>
                  </a:moveTo>
                  <a:cubicBezTo>
                    <a:pt x="4" y="24"/>
                    <a:pt x="5" y="23"/>
                    <a:pt x="4" y="22"/>
                  </a:cubicBezTo>
                  <a:cubicBezTo>
                    <a:pt x="2" y="17"/>
                    <a:pt x="2" y="11"/>
                    <a:pt x="0" y="6"/>
                  </a:cubicBezTo>
                  <a:cubicBezTo>
                    <a:pt x="2" y="4"/>
                    <a:pt x="4" y="3"/>
                    <a:pt x="6" y="1"/>
                  </a:cubicBezTo>
                  <a:cubicBezTo>
                    <a:pt x="7" y="1"/>
                    <a:pt x="8" y="0"/>
                    <a:pt x="9" y="3"/>
                  </a:cubicBezTo>
                  <a:cubicBezTo>
                    <a:pt x="12" y="10"/>
                    <a:pt x="11" y="16"/>
                    <a:pt x="11" y="23"/>
                  </a:cubicBezTo>
                  <a:cubicBezTo>
                    <a:pt x="12" y="24"/>
                    <a:pt x="11" y="25"/>
                    <a:pt x="9" y="25"/>
                  </a:cubicBezTo>
                  <a:cubicBezTo>
                    <a:pt x="8" y="25"/>
                    <a:pt x="6" y="26"/>
                    <a:pt x="4" y="26"/>
                  </a:cubicBezTo>
                  <a:close/>
                </a:path>
              </a:pathLst>
            </a:custGeom>
            <a:solidFill>
              <a:srgbClr val="FAE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7" name="Freeform 92"/>
            <p:cNvSpPr>
              <a:spLocks/>
            </p:cNvSpPr>
            <p:nvPr/>
          </p:nvSpPr>
          <p:spPr bwMode="auto">
            <a:xfrm>
              <a:off x="-3019426" y="361950"/>
              <a:ext cx="34925" cy="71438"/>
            </a:xfrm>
            <a:custGeom>
              <a:avLst/>
              <a:gdLst>
                <a:gd name="T0" fmla="*/ 5 w 9"/>
                <a:gd name="T1" fmla="*/ 2 h 19"/>
                <a:gd name="T2" fmla="*/ 9 w 9"/>
                <a:gd name="T3" fmla="*/ 18 h 19"/>
                <a:gd name="T4" fmla="*/ 5 w 9"/>
                <a:gd name="T5" fmla="*/ 18 h 19"/>
                <a:gd name="T6" fmla="*/ 2 w 9"/>
                <a:gd name="T7" fmla="*/ 6 h 19"/>
                <a:gd name="T8" fmla="*/ 2 w 9"/>
                <a:gd name="T9" fmla="*/ 0 h 19"/>
                <a:gd name="T10" fmla="*/ 4 w 9"/>
                <a:gd name="T11" fmla="*/ 1 h 19"/>
                <a:gd name="T12" fmla="*/ 5 w 9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5" y="2"/>
                  </a:moveTo>
                  <a:cubicBezTo>
                    <a:pt x="5" y="8"/>
                    <a:pt x="8" y="12"/>
                    <a:pt x="9" y="18"/>
                  </a:cubicBezTo>
                  <a:cubicBezTo>
                    <a:pt x="7" y="19"/>
                    <a:pt x="6" y="18"/>
                    <a:pt x="5" y="18"/>
                  </a:cubicBezTo>
                  <a:cubicBezTo>
                    <a:pt x="5" y="14"/>
                    <a:pt x="3" y="10"/>
                    <a:pt x="2" y="6"/>
                  </a:cubicBezTo>
                  <a:cubicBezTo>
                    <a:pt x="1" y="4"/>
                    <a:pt x="0" y="2"/>
                    <a:pt x="2" y="0"/>
                  </a:cubicBezTo>
                  <a:cubicBezTo>
                    <a:pt x="2" y="1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FAE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8" name="Freeform 93"/>
            <p:cNvSpPr>
              <a:spLocks/>
            </p:cNvSpPr>
            <p:nvPr/>
          </p:nvSpPr>
          <p:spPr bwMode="auto">
            <a:xfrm>
              <a:off x="-2940051" y="565150"/>
              <a:ext cx="82550" cy="14288"/>
            </a:xfrm>
            <a:custGeom>
              <a:avLst/>
              <a:gdLst>
                <a:gd name="T0" fmla="*/ 22 w 22"/>
                <a:gd name="T1" fmla="*/ 0 h 4"/>
                <a:gd name="T2" fmla="*/ 0 w 22"/>
                <a:gd name="T3" fmla="*/ 4 h 4"/>
                <a:gd name="T4" fmla="*/ 22 w 2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0"/>
                  </a:moveTo>
                  <a:cubicBezTo>
                    <a:pt x="15" y="2"/>
                    <a:pt x="8" y="3"/>
                    <a:pt x="0" y="4"/>
                  </a:cubicBezTo>
                  <a:cubicBezTo>
                    <a:pt x="7" y="2"/>
                    <a:pt x="15" y="1"/>
                    <a:pt x="22" y="0"/>
                  </a:cubicBezTo>
                  <a:close/>
                </a:path>
              </a:pathLst>
            </a:custGeom>
            <a:solidFill>
              <a:srgbClr val="4B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9" name="Freeform 94"/>
            <p:cNvSpPr>
              <a:spLocks/>
            </p:cNvSpPr>
            <p:nvPr/>
          </p:nvSpPr>
          <p:spPr bwMode="auto">
            <a:xfrm>
              <a:off x="-2857501" y="560388"/>
              <a:ext cx="57150" cy="4763"/>
            </a:xfrm>
            <a:custGeom>
              <a:avLst/>
              <a:gdLst>
                <a:gd name="T0" fmla="*/ 15 w 15"/>
                <a:gd name="T1" fmla="*/ 1 h 1"/>
                <a:gd name="T2" fmla="*/ 0 w 15"/>
                <a:gd name="T3" fmla="*/ 1 h 1"/>
                <a:gd name="T4" fmla="*/ 15 w 1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">
                  <a:moveTo>
                    <a:pt x="15" y="1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5" y="0"/>
                    <a:pt x="10" y="0"/>
                    <a:pt x="15" y="1"/>
                  </a:cubicBezTo>
                  <a:close/>
                </a:path>
              </a:pathLst>
            </a:custGeom>
            <a:solidFill>
              <a:srgbClr val="4B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0" name="Freeform 95"/>
            <p:cNvSpPr>
              <a:spLocks/>
            </p:cNvSpPr>
            <p:nvPr/>
          </p:nvSpPr>
          <p:spPr bwMode="auto">
            <a:xfrm>
              <a:off x="-2778126" y="573088"/>
              <a:ext cx="30163" cy="6350"/>
            </a:xfrm>
            <a:custGeom>
              <a:avLst/>
              <a:gdLst>
                <a:gd name="T0" fmla="*/ 8 w 8"/>
                <a:gd name="T1" fmla="*/ 2 h 2"/>
                <a:gd name="T2" fmla="*/ 0 w 8"/>
                <a:gd name="T3" fmla="*/ 0 h 2"/>
                <a:gd name="T4" fmla="*/ 8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cubicBezTo>
                    <a:pt x="5" y="2"/>
                    <a:pt x="3" y="1"/>
                    <a:pt x="0" y="0"/>
                  </a:cubicBezTo>
                  <a:cubicBezTo>
                    <a:pt x="3" y="0"/>
                    <a:pt x="5" y="0"/>
                    <a:pt x="8" y="2"/>
                  </a:cubicBezTo>
                  <a:close/>
                </a:path>
              </a:pathLst>
            </a:custGeom>
            <a:solidFill>
              <a:srgbClr val="4B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7" name="Freeform 202"/>
            <p:cNvSpPr>
              <a:spLocks/>
            </p:cNvSpPr>
            <p:nvPr/>
          </p:nvSpPr>
          <p:spPr bwMode="auto">
            <a:xfrm>
              <a:off x="-2871788" y="576263"/>
              <a:ext cx="153988" cy="49213"/>
            </a:xfrm>
            <a:custGeom>
              <a:avLst/>
              <a:gdLst>
                <a:gd name="T0" fmla="*/ 28 w 41"/>
                <a:gd name="T1" fmla="*/ 13 h 13"/>
                <a:gd name="T2" fmla="*/ 5 w 41"/>
                <a:gd name="T3" fmla="*/ 12 h 13"/>
                <a:gd name="T4" fmla="*/ 0 w 41"/>
                <a:gd name="T5" fmla="*/ 6 h 13"/>
                <a:gd name="T6" fmla="*/ 6 w 41"/>
                <a:gd name="T7" fmla="*/ 1 h 13"/>
                <a:gd name="T8" fmla="*/ 23 w 41"/>
                <a:gd name="T9" fmla="*/ 2 h 13"/>
                <a:gd name="T10" fmla="*/ 35 w 41"/>
                <a:gd name="T11" fmla="*/ 4 h 13"/>
                <a:gd name="T12" fmla="*/ 38 w 41"/>
                <a:gd name="T13" fmla="*/ 6 h 13"/>
                <a:gd name="T14" fmla="*/ 40 w 41"/>
                <a:gd name="T15" fmla="*/ 11 h 13"/>
                <a:gd name="T16" fmla="*/ 36 w 41"/>
                <a:gd name="T17" fmla="*/ 13 h 13"/>
                <a:gd name="T18" fmla="*/ 28 w 41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3">
                  <a:moveTo>
                    <a:pt x="28" y="13"/>
                  </a:moveTo>
                  <a:cubicBezTo>
                    <a:pt x="20" y="13"/>
                    <a:pt x="12" y="12"/>
                    <a:pt x="5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4"/>
                    <a:pt x="4" y="0"/>
                    <a:pt x="6" y="1"/>
                  </a:cubicBezTo>
                  <a:cubicBezTo>
                    <a:pt x="12" y="1"/>
                    <a:pt x="17" y="0"/>
                    <a:pt x="23" y="2"/>
                  </a:cubicBezTo>
                  <a:cubicBezTo>
                    <a:pt x="27" y="3"/>
                    <a:pt x="31" y="2"/>
                    <a:pt x="35" y="4"/>
                  </a:cubicBezTo>
                  <a:cubicBezTo>
                    <a:pt x="36" y="5"/>
                    <a:pt x="37" y="5"/>
                    <a:pt x="38" y="6"/>
                  </a:cubicBezTo>
                  <a:cubicBezTo>
                    <a:pt x="39" y="7"/>
                    <a:pt x="41" y="9"/>
                    <a:pt x="40" y="11"/>
                  </a:cubicBezTo>
                  <a:cubicBezTo>
                    <a:pt x="39" y="13"/>
                    <a:pt x="37" y="13"/>
                    <a:pt x="36" y="13"/>
                  </a:cubicBezTo>
                  <a:cubicBezTo>
                    <a:pt x="33" y="13"/>
                    <a:pt x="30" y="13"/>
                    <a:pt x="28" y="1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8" name="Freeform 203"/>
            <p:cNvSpPr>
              <a:spLocks/>
            </p:cNvSpPr>
            <p:nvPr/>
          </p:nvSpPr>
          <p:spPr bwMode="auto">
            <a:xfrm>
              <a:off x="-3098801" y="309563"/>
              <a:ext cx="106363" cy="146050"/>
            </a:xfrm>
            <a:custGeom>
              <a:avLst/>
              <a:gdLst>
                <a:gd name="T0" fmla="*/ 23 w 28"/>
                <a:gd name="T1" fmla="*/ 14 h 39"/>
                <a:gd name="T2" fmla="*/ 27 w 28"/>
                <a:gd name="T3" fmla="*/ 28 h 39"/>
                <a:gd name="T4" fmla="*/ 26 w 28"/>
                <a:gd name="T5" fmla="*/ 32 h 39"/>
                <a:gd name="T6" fmla="*/ 11 w 28"/>
                <a:gd name="T7" fmla="*/ 38 h 39"/>
                <a:gd name="T8" fmla="*/ 6 w 28"/>
                <a:gd name="T9" fmla="*/ 37 h 39"/>
                <a:gd name="T10" fmla="*/ 1 w 28"/>
                <a:gd name="T11" fmla="*/ 29 h 39"/>
                <a:gd name="T12" fmla="*/ 0 w 28"/>
                <a:gd name="T13" fmla="*/ 24 h 39"/>
                <a:gd name="T14" fmla="*/ 8 w 28"/>
                <a:gd name="T15" fmla="*/ 3 h 39"/>
                <a:gd name="T16" fmla="*/ 11 w 28"/>
                <a:gd name="T17" fmla="*/ 3 h 39"/>
                <a:gd name="T18" fmla="*/ 23 w 28"/>
                <a:gd name="T1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9">
                  <a:moveTo>
                    <a:pt x="23" y="14"/>
                  </a:moveTo>
                  <a:cubicBezTo>
                    <a:pt x="23" y="19"/>
                    <a:pt x="25" y="24"/>
                    <a:pt x="27" y="28"/>
                  </a:cubicBezTo>
                  <a:cubicBezTo>
                    <a:pt x="28" y="30"/>
                    <a:pt x="28" y="31"/>
                    <a:pt x="26" y="32"/>
                  </a:cubicBezTo>
                  <a:cubicBezTo>
                    <a:pt x="21" y="34"/>
                    <a:pt x="16" y="35"/>
                    <a:pt x="11" y="38"/>
                  </a:cubicBezTo>
                  <a:cubicBezTo>
                    <a:pt x="9" y="39"/>
                    <a:pt x="7" y="39"/>
                    <a:pt x="6" y="37"/>
                  </a:cubicBezTo>
                  <a:cubicBezTo>
                    <a:pt x="5" y="34"/>
                    <a:pt x="3" y="31"/>
                    <a:pt x="1" y="29"/>
                  </a:cubicBezTo>
                  <a:cubicBezTo>
                    <a:pt x="0" y="27"/>
                    <a:pt x="0" y="26"/>
                    <a:pt x="0" y="24"/>
                  </a:cubicBezTo>
                  <a:cubicBezTo>
                    <a:pt x="4" y="18"/>
                    <a:pt x="6" y="11"/>
                    <a:pt x="8" y="3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4" y="7"/>
                    <a:pt x="19" y="10"/>
                    <a:pt x="23" y="14"/>
                  </a:cubicBezTo>
                  <a:close/>
                </a:path>
              </a:pathLst>
            </a:custGeom>
            <a:solidFill>
              <a:srgbClr val="FBE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33" name="Grupo 732"/>
          <p:cNvGrpSpPr/>
          <p:nvPr/>
        </p:nvGrpSpPr>
        <p:grpSpPr>
          <a:xfrm>
            <a:off x="4287822" y="3589915"/>
            <a:ext cx="695325" cy="890588"/>
            <a:chOff x="-968375" y="3797300"/>
            <a:chExt cx="695325" cy="890588"/>
          </a:xfrm>
        </p:grpSpPr>
        <p:sp>
          <p:nvSpPr>
            <p:cNvPr id="528" name="Freeform 12"/>
            <p:cNvSpPr>
              <a:spLocks/>
            </p:cNvSpPr>
            <p:nvPr/>
          </p:nvSpPr>
          <p:spPr bwMode="auto">
            <a:xfrm>
              <a:off x="-968375" y="3797300"/>
              <a:ext cx="695325" cy="887413"/>
            </a:xfrm>
            <a:custGeom>
              <a:avLst/>
              <a:gdLst>
                <a:gd name="T0" fmla="*/ 27 w 185"/>
                <a:gd name="T1" fmla="*/ 115 h 236"/>
                <a:gd name="T2" fmla="*/ 47 w 185"/>
                <a:gd name="T3" fmla="*/ 112 h 236"/>
                <a:gd name="T4" fmla="*/ 50 w 185"/>
                <a:gd name="T5" fmla="*/ 109 h 236"/>
                <a:gd name="T6" fmla="*/ 53 w 185"/>
                <a:gd name="T7" fmla="*/ 98 h 236"/>
                <a:gd name="T8" fmla="*/ 51 w 185"/>
                <a:gd name="T9" fmla="*/ 94 h 236"/>
                <a:gd name="T10" fmla="*/ 49 w 185"/>
                <a:gd name="T11" fmla="*/ 88 h 236"/>
                <a:gd name="T12" fmla="*/ 47 w 185"/>
                <a:gd name="T13" fmla="*/ 76 h 236"/>
                <a:gd name="T14" fmla="*/ 42 w 185"/>
                <a:gd name="T15" fmla="*/ 67 h 236"/>
                <a:gd name="T16" fmla="*/ 36 w 185"/>
                <a:gd name="T17" fmla="*/ 64 h 236"/>
                <a:gd name="T18" fmla="*/ 5 w 185"/>
                <a:gd name="T19" fmla="*/ 54 h 236"/>
                <a:gd name="T20" fmla="*/ 6 w 185"/>
                <a:gd name="T21" fmla="*/ 31 h 236"/>
                <a:gd name="T22" fmla="*/ 18 w 185"/>
                <a:gd name="T23" fmla="*/ 21 h 236"/>
                <a:gd name="T24" fmla="*/ 22 w 185"/>
                <a:gd name="T25" fmla="*/ 17 h 236"/>
                <a:gd name="T26" fmla="*/ 50 w 185"/>
                <a:gd name="T27" fmla="*/ 1 h 236"/>
                <a:gd name="T28" fmla="*/ 73 w 185"/>
                <a:gd name="T29" fmla="*/ 3 h 236"/>
                <a:gd name="T30" fmla="*/ 76 w 185"/>
                <a:gd name="T31" fmla="*/ 3 h 236"/>
                <a:gd name="T32" fmla="*/ 101 w 185"/>
                <a:gd name="T33" fmla="*/ 1 h 236"/>
                <a:gd name="T34" fmla="*/ 121 w 185"/>
                <a:gd name="T35" fmla="*/ 16 h 236"/>
                <a:gd name="T36" fmla="*/ 110 w 185"/>
                <a:gd name="T37" fmla="*/ 40 h 236"/>
                <a:gd name="T38" fmla="*/ 107 w 185"/>
                <a:gd name="T39" fmla="*/ 49 h 236"/>
                <a:gd name="T40" fmla="*/ 123 w 185"/>
                <a:gd name="T41" fmla="*/ 66 h 236"/>
                <a:gd name="T42" fmla="*/ 132 w 185"/>
                <a:gd name="T43" fmla="*/ 70 h 236"/>
                <a:gd name="T44" fmla="*/ 160 w 185"/>
                <a:gd name="T45" fmla="*/ 85 h 236"/>
                <a:gd name="T46" fmla="*/ 164 w 185"/>
                <a:gd name="T47" fmla="*/ 92 h 236"/>
                <a:gd name="T48" fmla="*/ 168 w 185"/>
                <a:gd name="T49" fmla="*/ 96 h 236"/>
                <a:gd name="T50" fmla="*/ 183 w 185"/>
                <a:gd name="T51" fmla="*/ 115 h 236"/>
                <a:gd name="T52" fmla="*/ 179 w 185"/>
                <a:gd name="T53" fmla="*/ 131 h 236"/>
                <a:gd name="T54" fmla="*/ 175 w 185"/>
                <a:gd name="T55" fmla="*/ 148 h 236"/>
                <a:gd name="T56" fmla="*/ 175 w 185"/>
                <a:gd name="T57" fmla="*/ 175 h 236"/>
                <a:gd name="T58" fmla="*/ 169 w 185"/>
                <a:gd name="T59" fmla="*/ 207 h 236"/>
                <a:gd name="T60" fmla="*/ 162 w 185"/>
                <a:gd name="T61" fmla="*/ 225 h 236"/>
                <a:gd name="T62" fmla="*/ 156 w 185"/>
                <a:gd name="T63" fmla="*/ 228 h 236"/>
                <a:gd name="T64" fmla="*/ 130 w 185"/>
                <a:gd name="T65" fmla="*/ 228 h 236"/>
                <a:gd name="T66" fmla="*/ 122 w 185"/>
                <a:gd name="T67" fmla="*/ 221 h 236"/>
                <a:gd name="T68" fmla="*/ 118 w 185"/>
                <a:gd name="T69" fmla="*/ 205 h 236"/>
                <a:gd name="T70" fmla="*/ 116 w 185"/>
                <a:gd name="T71" fmla="*/ 203 h 236"/>
                <a:gd name="T72" fmla="*/ 108 w 185"/>
                <a:gd name="T73" fmla="*/ 210 h 236"/>
                <a:gd name="T74" fmla="*/ 106 w 185"/>
                <a:gd name="T75" fmla="*/ 224 h 236"/>
                <a:gd name="T76" fmla="*/ 91 w 185"/>
                <a:gd name="T77" fmla="*/ 235 h 236"/>
                <a:gd name="T78" fmla="*/ 76 w 185"/>
                <a:gd name="T79" fmla="*/ 236 h 236"/>
                <a:gd name="T80" fmla="*/ 65 w 185"/>
                <a:gd name="T81" fmla="*/ 234 h 236"/>
                <a:gd name="T82" fmla="*/ 59 w 185"/>
                <a:gd name="T83" fmla="*/ 233 h 236"/>
                <a:gd name="T84" fmla="*/ 52 w 185"/>
                <a:gd name="T85" fmla="*/ 223 h 236"/>
                <a:gd name="T86" fmla="*/ 50 w 185"/>
                <a:gd name="T87" fmla="*/ 203 h 236"/>
                <a:gd name="T88" fmla="*/ 48 w 185"/>
                <a:gd name="T89" fmla="*/ 201 h 236"/>
                <a:gd name="T90" fmla="*/ 43 w 185"/>
                <a:gd name="T91" fmla="*/ 201 h 236"/>
                <a:gd name="T92" fmla="*/ 24 w 185"/>
                <a:gd name="T93" fmla="*/ 196 h 236"/>
                <a:gd name="T94" fmla="*/ 17 w 185"/>
                <a:gd name="T95" fmla="*/ 182 h 236"/>
                <a:gd name="T96" fmla="*/ 15 w 185"/>
                <a:gd name="T97" fmla="*/ 159 h 236"/>
                <a:gd name="T98" fmla="*/ 17 w 185"/>
                <a:gd name="T99" fmla="*/ 128 h 236"/>
                <a:gd name="T100" fmla="*/ 19 w 185"/>
                <a:gd name="T101" fmla="*/ 123 h 236"/>
                <a:gd name="T102" fmla="*/ 27 w 185"/>
                <a:gd name="T103" fmla="*/ 11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5" h="236">
                  <a:moveTo>
                    <a:pt x="27" y="115"/>
                  </a:moveTo>
                  <a:cubicBezTo>
                    <a:pt x="33" y="113"/>
                    <a:pt x="40" y="112"/>
                    <a:pt x="47" y="112"/>
                  </a:cubicBezTo>
                  <a:cubicBezTo>
                    <a:pt x="49" y="112"/>
                    <a:pt x="50" y="112"/>
                    <a:pt x="50" y="109"/>
                  </a:cubicBezTo>
                  <a:cubicBezTo>
                    <a:pt x="51" y="105"/>
                    <a:pt x="52" y="102"/>
                    <a:pt x="53" y="98"/>
                  </a:cubicBezTo>
                  <a:cubicBezTo>
                    <a:pt x="53" y="96"/>
                    <a:pt x="53" y="95"/>
                    <a:pt x="51" y="94"/>
                  </a:cubicBezTo>
                  <a:cubicBezTo>
                    <a:pt x="49" y="93"/>
                    <a:pt x="49" y="90"/>
                    <a:pt x="49" y="88"/>
                  </a:cubicBezTo>
                  <a:cubicBezTo>
                    <a:pt x="50" y="84"/>
                    <a:pt x="49" y="80"/>
                    <a:pt x="47" y="76"/>
                  </a:cubicBezTo>
                  <a:cubicBezTo>
                    <a:pt x="46" y="73"/>
                    <a:pt x="44" y="70"/>
                    <a:pt x="42" y="67"/>
                  </a:cubicBezTo>
                  <a:cubicBezTo>
                    <a:pt x="41" y="64"/>
                    <a:pt x="39" y="64"/>
                    <a:pt x="36" y="64"/>
                  </a:cubicBezTo>
                  <a:cubicBezTo>
                    <a:pt x="24" y="68"/>
                    <a:pt x="12" y="64"/>
                    <a:pt x="5" y="54"/>
                  </a:cubicBezTo>
                  <a:cubicBezTo>
                    <a:pt x="0" y="48"/>
                    <a:pt x="2" y="39"/>
                    <a:pt x="6" y="31"/>
                  </a:cubicBezTo>
                  <a:cubicBezTo>
                    <a:pt x="8" y="26"/>
                    <a:pt x="12" y="22"/>
                    <a:pt x="18" y="21"/>
                  </a:cubicBezTo>
                  <a:cubicBezTo>
                    <a:pt x="20" y="20"/>
                    <a:pt x="21" y="19"/>
                    <a:pt x="22" y="17"/>
                  </a:cubicBezTo>
                  <a:cubicBezTo>
                    <a:pt x="29" y="7"/>
                    <a:pt x="39" y="2"/>
                    <a:pt x="50" y="1"/>
                  </a:cubicBezTo>
                  <a:cubicBezTo>
                    <a:pt x="58" y="1"/>
                    <a:pt x="65" y="0"/>
                    <a:pt x="73" y="3"/>
                  </a:cubicBezTo>
                  <a:cubicBezTo>
                    <a:pt x="74" y="3"/>
                    <a:pt x="75" y="3"/>
                    <a:pt x="76" y="3"/>
                  </a:cubicBezTo>
                  <a:cubicBezTo>
                    <a:pt x="84" y="0"/>
                    <a:pt x="92" y="1"/>
                    <a:pt x="101" y="1"/>
                  </a:cubicBezTo>
                  <a:cubicBezTo>
                    <a:pt x="108" y="1"/>
                    <a:pt x="118" y="10"/>
                    <a:pt x="121" y="16"/>
                  </a:cubicBezTo>
                  <a:cubicBezTo>
                    <a:pt x="123" y="23"/>
                    <a:pt x="118" y="36"/>
                    <a:pt x="110" y="40"/>
                  </a:cubicBezTo>
                  <a:cubicBezTo>
                    <a:pt x="104" y="42"/>
                    <a:pt x="104" y="43"/>
                    <a:pt x="107" y="49"/>
                  </a:cubicBezTo>
                  <a:cubicBezTo>
                    <a:pt x="111" y="56"/>
                    <a:pt x="118" y="61"/>
                    <a:pt x="123" y="66"/>
                  </a:cubicBezTo>
                  <a:cubicBezTo>
                    <a:pt x="126" y="69"/>
                    <a:pt x="129" y="69"/>
                    <a:pt x="132" y="70"/>
                  </a:cubicBezTo>
                  <a:cubicBezTo>
                    <a:pt x="143" y="72"/>
                    <a:pt x="152" y="77"/>
                    <a:pt x="160" y="85"/>
                  </a:cubicBezTo>
                  <a:cubicBezTo>
                    <a:pt x="162" y="87"/>
                    <a:pt x="164" y="89"/>
                    <a:pt x="164" y="92"/>
                  </a:cubicBezTo>
                  <a:cubicBezTo>
                    <a:pt x="165" y="94"/>
                    <a:pt x="166" y="95"/>
                    <a:pt x="168" y="96"/>
                  </a:cubicBezTo>
                  <a:cubicBezTo>
                    <a:pt x="175" y="100"/>
                    <a:pt x="181" y="107"/>
                    <a:pt x="183" y="115"/>
                  </a:cubicBezTo>
                  <a:cubicBezTo>
                    <a:pt x="185" y="122"/>
                    <a:pt x="183" y="127"/>
                    <a:pt x="179" y="131"/>
                  </a:cubicBezTo>
                  <a:cubicBezTo>
                    <a:pt x="173" y="136"/>
                    <a:pt x="174" y="142"/>
                    <a:pt x="175" y="148"/>
                  </a:cubicBezTo>
                  <a:cubicBezTo>
                    <a:pt x="177" y="157"/>
                    <a:pt x="176" y="166"/>
                    <a:pt x="175" y="175"/>
                  </a:cubicBezTo>
                  <a:cubicBezTo>
                    <a:pt x="174" y="186"/>
                    <a:pt x="170" y="196"/>
                    <a:pt x="169" y="207"/>
                  </a:cubicBezTo>
                  <a:cubicBezTo>
                    <a:pt x="168" y="213"/>
                    <a:pt x="165" y="219"/>
                    <a:pt x="162" y="225"/>
                  </a:cubicBezTo>
                  <a:cubicBezTo>
                    <a:pt x="160" y="227"/>
                    <a:pt x="158" y="228"/>
                    <a:pt x="156" y="228"/>
                  </a:cubicBezTo>
                  <a:cubicBezTo>
                    <a:pt x="147" y="228"/>
                    <a:pt x="138" y="228"/>
                    <a:pt x="130" y="228"/>
                  </a:cubicBezTo>
                  <a:cubicBezTo>
                    <a:pt x="126" y="228"/>
                    <a:pt x="123" y="225"/>
                    <a:pt x="122" y="221"/>
                  </a:cubicBezTo>
                  <a:cubicBezTo>
                    <a:pt x="120" y="216"/>
                    <a:pt x="117" y="211"/>
                    <a:pt x="118" y="205"/>
                  </a:cubicBezTo>
                  <a:cubicBezTo>
                    <a:pt x="118" y="203"/>
                    <a:pt x="118" y="203"/>
                    <a:pt x="116" y="203"/>
                  </a:cubicBezTo>
                  <a:cubicBezTo>
                    <a:pt x="109" y="203"/>
                    <a:pt x="108" y="202"/>
                    <a:pt x="108" y="210"/>
                  </a:cubicBezTo>
                  <a:cubicBezTo>
                    <a:pt x="108" y="215"/>
                    <a:pt x="106" y="219"/>
                    <a:pt x="106" y="224"/>
                  </a:cubicBezTo>
                  <a:cubicBezTo>
                    <a:pt x="103" y="231"/>
                    <a:pt x="97" y="233"/>
                    <a:pt x="91" y="235"/>
                  </a:cubicBezTo>
                  <a:cubicBezTo>
                    <a:pt x="86" y="236"/>
                    <a:pt x="81" y="236"/>
                    <a:pt x="76" y="236"/>
                  </a:cubicBezTo>
                  <a:cubicBezTo>
                    <a:pt x="72" y="236"/>
                    <a:pt x="69" y="235"/>
                    <a:pt x="65" y="234"/>
                  </a:cubicBezTo>
                  <a:cubicBezTo>
                    <a:pt x="63" y="234"/>
                    <a:pt x="61" y="233"/>
                    <a:pt x="59" y="233"/>
                  </a:cubicBezTo>
                  <a:cubicBezTo>
                    <a:pt x="55" y="232"/>
                    <a:pt x="51" y="228"/>
                    <a:pt x="52" y="223"/>
                  </a:cubicBezTo>
                  <a:cubicBezTo>
                    <a:pt x="52" y="216"/>
                    <a:pt x="49" y="210"/>
                    <a:pt x="50" y="203"/>
                  </a:cubicBezTo>
                  <a:cubicBezTo>
                    <a:pt x="50" y="202"/>
                    <a:pt x="49" y="201"/>
                    <a:pt x="48" y="201"/>
                  </a:cubicBezTo>
                  <a:cubicBezTo>
                    <a:pt x="46" y="201"/>
                    <a:pt x="44" y="201"/>
                    <a:pt x="43" y="201"/>
                  </a:cubicBezTo>
                  <a:cubicBezTo>
                    <a:pt x="36" y="202"/>
                    <a:pt x="30" y="199"/>
                    <a:pt x="24" y="196"/>
                  </a:cubicBezTo>
                  <a:cubicBezTo>
                    <a:pt x="19" y="192"/>
                    <a:pt x="19" y="187"/>
                    <a:pt x="17" y="182"/>
                  </a:cubicBezTo>
                  <a:cubicBezTo>
                    <a:pt x="15" y="174"/>
                    <a:pt x="14" y="167"/>
                    <a:pt x="15" y="159"/>
                  </a:cubicBezTo>
                  <a:cubicBezTo>
                    <a:pt x="17" y="149"/>
                    <a:pt x="17" y="138"/>
                    <a:pt x="17" y="128"/>
                  </a:cubicBezTo>
                  <a:cubicBezTo>
                    <a:pt x="17" y="126"/>
                    <a:pt x="18" y="125"/>
                    <a:pt x="19" y="123"/>
                  </a:cubicBezTo>
                  <a:cubicBezTo>
                    <a:pt x="21" y="120"/>
                    <a:pt x="23" y="117"/>
                    <a:pt x="27" y="115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7" name="Freeform 21"/>
            <p:cNvSpPr>
              <a:spLocks/>
            </p:cNvSpPr>
            <p:nvPr/>
          </p:nvSpPr>
          <p:spPr bwMode="auto">
            <a:xfrm>
              <a:off x="-723900" y="4640263"/>
              <a:ext cx="158750" cy="47625"/>
            </a:xfrm>
            <a:custGeom>
              <a:avLst/>
              <a:gdLst>
                <a:gd name="T0" fmla="*/ 0 w 42"/>
                <a:gd name="T1" fmla="*/ 10 h 13"/>
                <a:gd name="T2" fmla="*/ 15 w 42"/>
                <a:gd name="T3" fmla="*/ 12 h 13"/>
                <a:gd name="T4" fmla="*/ 41 w 42"/>
                <a:gd name="T5" fmla="*/ 0 h 13"/>
                <a:gd name="T6" fmla="*/ 37 w 42"/>
                <a:gd name="T7" fmla="*/ 6 h 13"/>
                <a:gd name="T8" fmla="*/ 21 w 42"/>
                <a:gd name="T9" fmla="*/ 12 h 13"/>
                <a:gd name="T10" fmla="*/ 0 w 42"/>
                <a:gd name="T1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">
                  <a:moveTo>
                    <a:pt x="0" y="10"/>
                  </a:moveTo>
                  <a:cubicBezTo>
                    <a:pt x="5" y="9"/>
                    <a:pt x="9" y="12"/>
                    <a:pt x="15" y="12"/>
                  </a:cubicBezTo>
                  <a:cubicBezTo>
                    <a:pt x="25" y="11"/>
                    <a:pt x="34" y="9"/>
                    <a:pt x="41" y="0"/>
                  </a:cubicBezTo>
                  <a:cubicBezTo>
                    <a:pt x="42" y="4"/>
                    <a:pt x="39" y="5"/>
                    <a:pt x="37" y="6"/>
                  </a:cubicBezTo>
                  <a:cubicBezTo>
                    <a:pt x="32" y="10"/>
                    <a:pt x="26" y="12"/>
                    <a:pt x="21" y="12"/>
                  </a:cubicBezTo>
                  <a:cubicBezTo>
                    <a:pt x="14" y="13"/>
                    <a:pt x="7" y="13"/>
                    <a:pt x="0" y="10"/>
                  </a:cubicBezTo>
                  <a:close/>
                </a:path>
              </a:pathLst>
            </a:custGeom>
            <a:solidFill>
              <a:srgbClr val="87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8" name="Freeform 33"/>
            <p:cNvSpPr>
              <a:spLocks/>
            </p:cNvSpPr>
            <p:nvPr/>
          </p:nvSpPr>
          <p:spPr bwMode="auto">
            <a:xfrm>
              <a:off x="-896938" y="4229100"/>
              <a:ext cx="30163" cy="30163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  <a:gd name="T4" fmla="*/ 8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5" y="3"/>
                    <a:pt x="2" y="6"/>
                    <a:pt x="0" y="8"/>
                  </a:cubicBezTo>
                  <a:cubicBezTo>
                    <a:pt x="1" y="4"/>
                    <a:pt x="3" y="1"/>
                    <a:pt x="8" y="0"/>
                  </a:cubicBez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9" name="Freeform 134"/>
            <p:cNvSpPr>
              <a:spLocks/>
            </p:cNvSpPr>
            <p:nvPr/>
          </p:nvSpPr>
          <p:spPr bwMode="auto">
            <a:xfrm>
              <a:off x="-750888" y="4075113"/>
              <a:ext cx="406400" cy="576263"/>
            </a:xfrm>
            <a:custGeom>
              <a:avLst/>
              <a:gdLst>
                <a:gd name="T0" fmla="*/ 89 w 108"/>
                <a:gd name="T1" fmla="*/ 15 h 153"/>
                <a:gd name="T2" fmla="*/ 79 w 108"/>
                <a:gd name="T3" fmla="*/ 16 h 153"/>
                <a:gd name="T4" fmla="*/ 39 w 108"/>
                <a:gd name="T5" fmla="*/ 19 h 153"/>
                <a:gd name="T6" fmla="*/ 27 w 108"/>
                <a:gd name="T7" fmla="*/ 36 h 153"/>
                <a:gd name="T8" fmla="*/ 35 w 108"/>
                <a:gd name="T9" fmla="*/ 61 h 153"/>
                <a:gd name="T10" fmla="*/ 52 w 108"/>
                <a:gd name="T11" fmla="*/ 70 h 153"/>
                <a:gd name="T12" fmla="*/ 85 w 108"/>
                <a:gd name="T13" fmla="*/ 70 h 153"/>
                <a:gd name="T14" fmla="*/ 103 w 108"/>
                <a:gd name="T15" fmla="*/ 66 h 153"/>
                <a:gd name="T16" fmla="*/ 105 w 108"/>
                <a:gd name="T17" fmla="*/ 68 h 153"/>
                <a:gd name="T18" fmla="*/ 104 w 108"/>
                <a:gd name="T19" fmla="*/ 110 h 153"/>
                <a:gd name="T20" fmla="*/ 99 w 108"/>
                <a:gd name="T21" fmla="*/ 127 h 153"/>
                <a:gd name="T22" fmla="*/ 98 w 108"/>
                <a:gd name="T23" fmla="*/ 135 h 153"/>
                <a:gd name="T24" fmla="*/ 90 w 108"/>
                <a:gd name="T25" fmla="*/ 145 h 153"/>
                <a:gd name="T26" fmla="*/ 79 w 108"/>
                <a:gd name="T27" fmla="*/ 145 h 153"/>
                <a:gd name="T28" fmla="*/ 72 w 108"/>
                <a:gd name="T29" fmla="*/ 136 h 153"/>
                <a:gd name="T30" fmla="*/ 80 w 108"/>
                <a:gd name="T31" fmla="*/ 126 h 153"/>
                <a:gd name="T32" fmla="*/ 88 w 108"/>
                <a:gd name="T33" fmla="*/ 122 h 153"/>
                <a:gd name="T34" fmla="*/ 89 w 108"/>
                <a:gd name="T35" fmla="*/ 121 h 153"/>
                <a:gd name="T36" fmla="*/ 87 w 108"/>
                <a:gd name="T37" fmla="*/ 120 h 153"/>
                <a:gd name="T38" fmla="*/ 74 w 108"/>
                <a:gd name="T39" fmla="*/ 120 h 153"/>
                <a:gd name="T40" fmla="*/ 49 w 108"/>
                <a:gd name="T41" fmla="*/ 118 h 153"/>
                <a:gd name="T42" fmla="*/ 37 w 108"/>
                <a:gd name="T43" fmla="*/ 127 h 153"/>
                <a:gd name="T44" fmla="*/ 37 w 108"/>
                <a:gd name="T45" fmla="*/ 142 h 153"/>
                <a:gd name="T46" fmla="*/ 34 w 108"/>
                <a:gd name="T47" fmla="*/ 148 h 153"/>
                <a:gd name="T48" fmla="*/ 10 w 108"/>
                <a:gd name="T49" fmla="*/ 150 h 153"/>
                <a:gd name="T50" fmla="*/ 6 w 108"/>
                <a:gd name="T51" fmla="*/ 146 h 153"/>
                <a:gd name="T52" fmla="*/ 1 w 108"/>
                <a:gd name="T53" fmla="*/ 59 h 153"/>
                <a:gd name="T54" fmla="*/ 2 w 108"/>
                <a:gd name="T55" fmla="*/ 42 h 153"/>
                <a:gd name="T56" fmla="*/ 7 w 108"/>
                <a:gd name="T57" fmla="*/ 25 h 153"/>
                <a:gd name="T58" fmla="*/ 34 w 108"/>
                <a:gd name="T59" fmla="*/ 2 h 153"/>
                <a:gd name="T60" fmla="*/ 78 w 108"/>
                <a:gd name="T61" fmla="*/ 7 h 153"/>
                <a:gd name="T62" fmla="*/ 89 w 108"/>
                <a:gd name="T63" fmla="*/ 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53">
                  <a:moveTo>
                    <a:pt x="89" y="15"/>
                  </a:moveTo>
                  <a:cubicBezTo>
                    <a:pt x="85" y="16"/>
                    <a:pt x="82" y="16"/>
                    <a:pt x="79" y="16"/>
                  </a:cubicBezTo>
                  <a:cubicBezTo>
                    <a:pt x="66" y="15"/>
                    <a:pt x="52" y="16"/>
                    <a:pt x="39" y="19"/>
                  </a:cubicBezTo>
                  <a:cubicBezTo>
                    <a:pt x="32" y="21"/>
                    <a:pt x="28" y="27"/>
                    <a:pt x="27" y="36"/>
                  </a:cubicBezTo>
                  <a:cubicBezTo>
                    <a:pt x="26" y="45"/>
                    <a:pt x="29" y="54"/>
                    <a:pt x="35" y="61"/>
                  </a:cubicBezTo>
                  <a:cubicBezTo>
                    <a:pt x="39" y="67"/>
                    <a:pt x="45" y="68"/>
                    <a:pt x="52" y="70"/>
                  </a:cubicBezTo>
                  <a:cubicBezTo>
                    <a:pt x="63" y="73"/>
                    <a:pt x="74" y="71"/>
                    <a:pt x="85" y="70"/>
                  </a:cubicBezTo>
                  <a:cubicBezTo>
                    <a:pt x="91" y="69"/>
                    <a:pt x="97" y="68"/>
                    <a:pt x="103" y="66"/>
                  </a:cubicBezTo>
                  <a:cubicBezTo>
                    <a:pt x="105" y="66"/>
                    <a:pt x="105" y="66"/>
                    <a:pt x="105" y="68"/>
                  </a:cubicBezTo>
                  <a:cubicBezTo>
                    <a:pt x="106" y="82"/>
                    <a:pt x="108" y="96"/>
                    <a:pt x="104" y="110"/>
                  </a:cubicBezTo>
                  <a:cubicBezTo>
                    <a:pt x="102" y="116"/>
                    <a:pt x="101" y="122"/>
                    <a:pt x="99" y="127"/>
                  </a:cubicBezTo>
                  <a:cubicBezTo>
                    <a:pt x="98" y="130"/>
                    <a:pt x="98" y="133"/>
                    <a:pt x="98" y="135"/>
                  </a:cubicBezTo>
                  <a:cubicBezTo>
                    <a:pt x="100" y="142"/>
                    <a:pt x="97" y="145"/>
                    <a:pt x="90" y="145"/>
                  </a:cubicBezTo>
                  <a:cubicBezTo>
                    <a:pt x="87" y="145"/>
                    <a:pt x="83" y="145"/>
                    <a:pt x="79" y="145"/>
                  </a:cubicBezTo>
                  <a:cubicBezTo>
                    <a:pt x="74" y="145"/>
                    <a:pt x="71" y="140"/>
                    <a:pt x="72" y="136"/>
                  </a:cubicBezTo>
                  <a:cubicBezTo>
                    <a:pt x="73" y="131"/>
                    <a:pt x="75" y="128"/>
                    <a:pt x="80" y="126"/>
                  </a:cubicBezTo>
                  <a:cubicBezTo>
                    <a:pt x="83" y="126"/>
                    <a:pt x="85" y="124"/>
                    <a:pt x="88" y="122"/>
                  </a:cubicBezTo>
                  <a:cubicBezTo>
                    <a:pt x="89" y="122"/>
                    <a:pt x="89" y="121"/>
                    <a:pt x="89" y="121"/>
                  </a:cubicBezTo>
                  <a:cubicBezTo>
                    <a:pt x="89" y="120"/>
                    <a:pt x="88" y="120"/>
                    <a:pt x="87" y="120"/>
                  </a:cubicBezTo>
                  <a:cubicBezTo>
                    <a:pt x="83" y="120"/>
                    <a:pt x="78" y="120"/>
                    <a:pt x="74" y="120"/>
                  </a:cubicBezTo>
                  <a:cubicBezTo>
                    <a:pt x="65" y="121"/>
                    <a:pt x="57" y="120"/>
                    <a:pt x="49" y="118"/>
                  </a:cubicBezTo>
                  <a:cubicBezTo>
                    <a:pt x="42" y="117"/>
                    <a:pt x="38" y="121"/>
                    <a:pt x="37" y="127"/>
                  </a:cubicBezTo>
                  <a:cubicBezTo>
                    <a:pt x="37" y="132"/>
                    <a:pt x="37" y="137"/>
                    <a:pt x="37" y="142"/>
                  </a:cubicBezTo>
                  <a:cubicBezTo>
                    <a:pt x="38" y="145"/>
                    <a:pt x="37" y="147"/>
                    <a:pt x="34" y="148"/>
                  </a:cubicBezTo>
                  <a:cubicBezTo>
                    <a:pt x="26" y="153"/>
                    <a:pt x="18" y="153"/>
                    <a:pt x="10" y="150"/>
                  </a:cubicBezTo>
                  <a:cubicBezTo>
                    <a:pt x="8" y="150"/>
                    <a:pt x="6" y="149"/>
                    <a:pt x="6" y="146"/>
                  </a:cubicBezTo>
                  <a:cubicBezTo>
                    <a:pt x="0" y="117"/>
                    <a:pt x="1" y="88"/>
                    <a:pt x="1" y="59"/>
                  </a:cubicBezTo>
                  <a:cubicBezTo>
                    <a:pt x="2" y="53"/>
                    <a:pt x="0" y="48"/>
                    <a:pt x="2" y="42"/>
                  </a:cubicBezTo>
                  <a:cubicBezTo>
                    <a:pt x="4" y="37"/>
                    <a:pt x="5" y="30"/>
                    <a:pt x="7" y="25"/>
                  </a:cubicBezTo>
                  <a:cubicBezTo>
                    <a:pt x="11" y="11"/>
                    <a:pt x="21" y="3"/>
                    <a:pt x="34" y="2"/>
                  </a:cubicBezTo>
                  <a:cubicBezTo>
                    <a:pt x="49" y="1"/>
                    <a:pt x="64" y="0"/>
                    <a:pt x="78" y="7"/>
                  </a:cubicBezTo>
                  <a:cubicBezTo>
                    <a:pt x="82" y="9"/>
                    <a:pt x="85" y="12"/>
                    <a:pt x="89" y="15"/>
                  </a:cubicBezTo>
                  <a:close/>
                </a:path>
              </a:pathLst>
            </a:custGeom>
            <a:solidFill>
              <a:srgbClr val="A41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0" name="Freeform 135"/>
            <p:cNvSpPr>
              <a:spLocks/>
            </p:cNvSpPr>
            <p:nvPr/>
          </p:nvSpPr>
          <p:spPr bwMode="auto">
            <a:xfrm>
              <a:off x="-912813" y="3827463"/>
              <a:ext cx="354013" cy="134938"/>
            </a:xfrm>
            <a:custGeom>
              <a:avLst/>
              <a:gdLst>
                <a:gd name="T0" fmla="*/ 3 w 94"/>
                <a:gd name="T1" fmla="*/ 25 h 36"/>
                <a:gd name="T2" fmla="*/ 8 w 94"/>
                <a:gd name="T3" fmla="*/ 21 h 36"/>
                <a:gd name="T4" fmla="*/ 17 w 94"/>
                <a:gd name="T5" fmla="*/ 13 h 36"/>
                <a:gd name="T6" fmla="*/ 35 w 94"/>
                <a:gd name="T7" fmla="*/ 3 h 36"/>
                <a:gd name="T8" fmla="*/ 49 w 94"/>
                <a:gd name="T9" fmla="*/ 2 h 36"/>
                <a:gd name="T10" fmla="*/ 58 w 94"/>
                <a:gd name="T11" fmla="*/ 5 h 36"/>
                <a:gd name="T12" fmla="*/ 69 w 94"/>
                <a:gd name="T13" fmla="*/ 3 h 36"/>
                <a:gd name="T14" fmla="*/ 74 w 94"/>
                <a:gd name="T15" fmla="*/ 1 h 36"/>
                <a:gd name="T16" fmla="*/ 87 w 94"/>
                <a:gd name="T17" fmla="*/ 3 h 36"/>
                <a:gd name="T18" fmla="*/ 88 w 94"/>
                <a:gd name="T19" fmla="*/ 3 h 36"/>
                <a:gd name="T20" fmla="*/ 93 w 94"/>
                <a:gd name="T21" fmla="*/ 12 h 36"/>
                <a:gd name="T22" fmla="*/ 84 w 94"/>
                <a:gd name="T23" fmla="*/ 17 h 36"/>
                <a:gd name="T24" fmla="*/ 60 w 94"/>
                <a:gd name="T25" fmla="*/ 17 h 36"/>
                <a:gd name="T26" fmla="*/ 39 w 94"/>
                <a:gd name="T27" fmla="*/ 15 h 36"/>
                <a:gd name="T28" fmla="*/ 29 w 94"/>
                <a:gd name="T29" fmla="*/ 18 h 36"/>
                <a:gd name="T30" fmla="*/ 27 w 94"/>
                <a:gd name="T31" fmla="*/ 21 h 36"/>
                <a:gd name="T32" fmla="*/ 12 w 94"/>
                <a:gd name="T33" fmla="*/ 36 h 36"/>
                <a:gd name="T34" fmla="*/ 5 w 94"/>
                <a:gd name="T35" fmla="*/ 35 h 36"/>
                <a:gd name="T36" fmla="*/ 1 w 94"/>
                <a:gd name="T37" fmla="*/ 30 h 36"/>
                <a:gd name="T38" fmla="*/ 3 w 94"/>
                <a:gd name="T3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36">
                  <a:moveTo>
                    <a:pt x="3" y="25"/>
                  </a:moveTo>
                  <a:cubicBezTo>
                    <a:pt x="4" y="23"/>
                    <a:pt x="6" y="22"/>
                    <a:pt x="8" y="21"/>
                  </a:cubicBezTo>
                  <a:cubicBezTo>
                    <a:pt x="12" y="20"/>
                    <a:pt x="15" y="16"/>
                    <a:pt x="17" y="13"/>
                  </a:cubicBezTo>
                  <a:cubicBezTo>
                    <a:pt x="21" y="6"/>
                    <a:pt x="28" y="4"/>
                    <a:pt x="35" y="3"/>
                  </a:cubicBezTo>
                  <a:cubicBezTo>
                    <a:pt x="39" y="3"/>
                    <a:pt x="44" y="3"/>
                    <a:pt x="49" y="2"/>
                  </a:cubicBezTo>
                  <a:cubicBezTo>
                    <a:pt x="52" y="2"/>
                    <a:pt x="55" y="3"/>
                    <a:pt x="58" y="5"/>
                  </a:cubicBezTo>
                  <a:cubicBezTo>
                    <a:pt x="62" y="8"/>
                    <a:pt x="66" y="7"/>
                    <a:pt x="69" y="3"/>
                  </a:cubicBezTo>
                  <a:cubicBezTo>
                    <a:pt x="70" y="1"/>
                    <a:pt x="71" y="0"/>
                    <a:pt x="74" y="1"/>
                  </a:cubicBezTo>
                  <a:cubicBezTo>
                    <a:pt x="78" y="1"/>
                    <a:pt x="83" y="0"/>
                    <a:pt x="87" y="3"/>
                  </a:cubicBezTo>
                  <a:cubicBezTo>
                    <a:pt x="87" y="3"/>
                    <a:pt x="88" y="3"/>
                    <a:pt x="88" y="3"/>
                  </a:cubicBezTo>
                  <a:cubicBezTo>
                    <a:pt x="90" y="6"/>
                    <a:pt x="94" y="8"/>
                    <a:pt x="93" y="12"/>
                  </a:cubicBezTo>
                  <a:cubicBezTo>
                    <a:pt x="92" y="16"/>
                    <a:pt x="88" y="17"/>
                    <a:pt x="84" y="17"/>
                  </a:cubicBezTo>
                  <a:cubicBezTo>
                    <a:pt x="76" y="18"/>
                    <a:pt x="68" y="19"/>
                    <a:pt x="60" y="17"/>
                  </a:cubicBezTo>
                  <a:cubicBezTo>
                    <a:pt x="53" y="16"/>
                    <a:pt x="46" y="16"/>
                    <a:pt x="39" y="15"/>
                  </a:cubicBezTo>
                  <a:cubicBezTo>
                    <a:pt x="36" y="15"/>
                    <a:pt x="32" y="17"/>
                    <a:pt x="29" y="18"/>
                  </a:cubicBezTo>
                  <a:cubicBezTo>
                    <a:pt x="28" y="19"/>
                    <a:pt x="27" y="20"/>
                    <a:pt x="27" y="21"/>
                  </a:cubicBezTo>
                  <a:cubicBezTo>
                    <a:pt x="26" y="30"/>
                    <a:pt x="21" y="36"/>
                    <a:pt x="12" y="36"/>
                  </a:cubicBezTo>
                  <a:cubicBezTo>
                    <a:pt x="10" y="36"/>
                    <a:pt x="7" y="36"/>
                    <a:pt x="5" y="35"/>
                  </a:cubicBezTo>
                  <a:cubicBezTo>
                    <a:pt x="1" y="35"/>
                    <a:pt x="0" y="34"/>
                    <a:pt x="1" y="30"/>
                  </a:cubicBezTo>
                  <a:cubicBezTo>
                    <a:pt x="1" y="28"/>
                    <a:pt x="1" y="27"/>
                    <a:pt x="3" y="25"/>
                  </a:cubicBezTo>
                  <a:close/>
                </a:path>
              </a:pathLst>
            </a:custGeom>
            <a:solidFill>
              <a:srgbClr val="D1D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1" name="Freeform 136"/>
            <p:cNvSpPr>
              <a:spLocks/>
            </p:cNvSpPr>
            <p:nvPr/>
          </p:nvSpPr>
          <p:spPr bwMode="auto">
            <a:xfrm>
              <a:off x="-869950" y="4289425"/>
              <a:ext cx="82550" cy="230188"/>
            </a:xfrm>
            <a:custGeom>
              <a:avLst/>
              <a:gdLst>
                <a:gd name="T0" fmla="*/ 21 w 22"/>
                <a:gd name="T1" fmla="*/ 0 h 61"/>
                <a:gd name="T2" fmla="*/ 20 w 22"/>
                <a:gd name="T3" fmla="*/ 37 h 61"/>
                <a:gd name="T4" fmla="*/ 22 w 22"/>
                <a:gd name="T5" fmla="*/ 58 h 61"/>
                <a:gd name="T6" fmla="*/ 18 w 22"/>
                <a:gd name="T7" fmla="*/ 61 h 61"/>
                <a:gd name="T8" fmla="*/ 6 w 22"/>
                <a:gd name="T9" fmla="*/ 58 h 61"/>
                <a:gd name="T10" fmla="*/ 3 w 22"/>
                <a:gd name="T11" fmla="*/ 53 h 61"/>
                <a:gd name="T12" fmla="*/ 0 w 22"/>
                <a:gd name="T13" fmla="*/ 34 h 61"/>
                <a:gd name="T14" fmla="*/ 3 w 22"/>
                <a:gd name="T15" fmla="*/ 2 h 61"/>
                <a:gd name="T16" fmla="*/ 5 w 22"/>
                <a:gd name="T17" fmla="*/ 3 h 61"/>
                <a:gd name="T18" fmla="*/ 16 w 22"/>
                <a:gd name="T19" fmla="*/ 1 h 61"/>
                <a:gd name="T20" fmla="*/ 21 w 22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61">
                  <a:moveTo>
                    <a:pt x="21" y="0"/>
                  </a:moveTo>
                  <a:cubicBezTo>
                    <a:pt x="19" y="12"/>
                    <a:pt x="20" y="24"/>
                    <a:pt x="20" y="37"/>
                  </a:cubicBezTo>
                  <a:cubicBezTo>
                    <a:pt x="20" y="44"/>
                    <a:pt x="21" y="51"/>
                    <a:pt x="22" y="58"/>
                  </a:cubicBezTo>
                  <a:cubicBezTo>
                    <a:pt x="22" y="60"/>
                    <a:pt x="21" y="61"/>
                    <a:pt x="18" y="61"/>
                  </a:cubicBezTo>
                  <a:cubicBezTo>
                    <a:pt x="14" y="61"/>
                    <a:pt x="10" y="60"/>
                    <a:pt x="6" y="58"/>
                  </a:cubicBezTo>
                  <a:cubicBezTo>
                    <a:pt x="4" y="57"/>
                    <a:pt x="3" y="55"/>
                    <a:pt x="3" y="53"/>
                  </a:cubicBezTo>
                  <a:cubicBezTo>
                    <a:pt x="1" y="47"/>
                    <a:pt x="0" y="40"/>
                    <a:pt x="0" y="34"/>
                  </a:cubicBezTo>
                  <a:cubicBezTo>
                    <a:pt x="1" y="23"/>
                    <a:pt x="1" y="13"/>
                    <a:pt x="3" y="2"/>
                  </a:cubicBezTo>
                  <a:cubicBezTo>
                    <a:pt x="4" y="2"/>
                    <a:pt x="4" y="4"/>
                    <a:pt x="5" y="3"/>
                  </a:cubicBezTo>
                  <a:cubicBezTo>
                    <a:pt x="9" y="1"/>
                    <a:pt x="12" y="1"/>
                    <a:pt x="16" y="1"/>
                  </a:cubicBezTo>
                  <a:cubicBezTo>
                    <a:pt x="18" y="1"/>
                    <a:pt x="19" y="0"/>
                    <a:pt x="21" y="0"/>
                  </a:cubicBezTo>
                  <a:close/>
                </a:path>
              </a:pathLst>
            </a:custGeom>
            <a:solidFill>
              <a:srgbClr val="7A1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2" name="Freeform 137"/>
            <p:cNvSpPr>
              <a:spLocks/>
            </p:cNvSpPr>
            <p:nvPr/>
          </p:nvSpPr>
          <p:spPr bwMode="auto">
            <a:xfrm>
              <a:off x="-614363" y="4181475"/>
              <a:ext cx="300038" cy="134938"/>
            </a:xfrm>
            <a:custGeom>
              <a:avLst/>
              <a:gdLst>
                <a:gd name="T0" fmla="*/ 78 w 80"/>
                <a:gd name="T1" fmla="*/ 12 h 36"/>
                <a:gd name="T2" fmla="*/ 76 w 80"/>
                <a:gd name="T3" fmla="*/ 23 h 36"/>
                <a:gd name="T4" fmla="*/ 62 w 80"/>
                <a:gd name="T5" fmla="*/ 30 h 36"/>
                <a:gd name="T6" fmla="*/ 22 w 80"/>
                <a:gd name="T7" fmla="*/ 32 h 36"/>
                <a:gd name="T8" fmla="*/ 5 w 80"/>
                <a:gd name="T9" fmla="*/ 22 h 36"/>
                <a:gd name="T10" fmla="*/ 9 w 80"/>
                <a:gd name="T11" fmla="*/ 0 h 36"/>
                <a:gd name="T12" fmla="*/ 13 w 80"/>
                <a:gd name="T13" fmla="*/ 6 h 36"/>
                <a:gd name="T14" fmla="*/ 30 w 80"/>
                <a:gd name="T15" fmla="*/ 19 h 36"/>
                <a:gd name="T16" fmla="*/ 64 w 80"/>
                <a:gd name="T17" fmla="*/ 18 h 36"/>
                <a:gd name="T18" fmla="*/ 78 w 80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36">
                  <a:moveTo>
                    <a:pt x="78" y="12"/>
                  </a:moveTo>
                  <a:cubicBezTo>
                    <a:pt x="80" y="16"/>
                    <a:pt x="79" y="20"/>
                    <a:pt x="76" y="23"/>
                  </a:cubicBezTo>
                  <a:cubicBezTo>
                    <a:pt x="72" y="27"/>
                    <a:pt x="67" y="29"/>
                    <a:pt x="62" y="30"/>
                  </a:cubicBezTo>
                  <a:cubicBezTo>
                    <a:pt x="49" y="34"/>
                    <a:pt x="35" y="36"/>
                    <a:pt x="22" y="32"/>
                  </a:cubicBezTo>
                  <a:cubicBezTo>
                    <a:pt x="15" y="30"/>
                    <a:pt x="10" y="27"/>
                    <a:pt x="5" y="22"/>
                  </a:cubicBezTo>
                  <a:cubicBezTo>
                    <a:pt x="0" y="16"/>
                    <a:pt x="2" y="5"/>
                    <a:pt x="9" y="0"/>
                  </a:cubicBezTo>
                  <a:cubicBezTo>
                    <a:pt x="11" y="2"/>
                    <a:pt x="12" y="4"/>
                    <a:pt x="13" y="6"/>
                  </a:cubicBezTo>
                  <a:cubicBezTo>
                    <a:pt x="16" y="14"/>
                    <a:pt x="22" y="18"/>
                    <a:pt x="30" y="19"/>
                  </a:cubicBezTo>
                  <a:cubicBezTo>
                    <a:pt x="41" y="19"/>
                    <a:pt x="53" y="19"/>
                    <a:pt x="64" y="18"/>
                  </a:cubicBezTo>
                  <a:cubicBezTo>
                    <a:pt x="69" y="17"/>
                    <a:pt x="75" y="16"/>
                    <a:pt x="78" y="12"/>
                  </a:cubicBezTo>
                  <a:close/>
                </a:path>
              </a:pathLst>
            </a:custGeom>
            <a:solidFill>
              <a:srgbClr val="4B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3" name="Freeform 138"/>
            <p:cNvSpPr>
              <a:spLocks/>
            </p:cNvSpPr>
            <p:nvPr/>
          </p:nvSpPr>
          <p:spPr bwMode="auto">
            <a:xfrm>
              <a:off x="-581025" y="4162425"/>
              <a:ext cx="260350" cy="93663"/>
            </a:xfrm>
            <a:custGeom>
              <a:avLst/>
              <a:gdLst>
                <a:gd name="T0" fmla="*/ 69 w 69"/>
                <a:gd name="T1" fmla="*/ 17 h 25"/>
                <a:gd name="T2" fmla="*/ 67 w 69"/>
                <a:gd name="T3" fmla="*/ 21 h 25"/>
                <a:gd name="T4" fmla="*/ 56 w 69"/>
                <a:gd name="T5" fmla="*/ 24 h 25"/>
                <a:gd name="T6" fmla="*/ 25 w 69"/>
                <a:gd name="T7" fmla="*/ 25 h 25"/>
                <a:gd name="T8" fmla="*/ 2 w 69"/>
                <a:gd name="T9" fmla="*/ 10 h 25"/>
                <a:gd name="T10" fmla="*/ 0 w 69"/>
                <a:gd name="T11" fmla="*/ 5 h 25"/>
                <a:gd name="T12" fmla="*/ 0 w 69"/>
                <a:gd name="T13" fmla="*/ 5 h 25"/>
                <a:gd name="T14" fmla="*/ 9 w 69"/>
                <a:gd name="T15" fmla="*/ 3 h 25"/>
                <a:gd name="T16" fmla="*/ 24 w 69"/>
                <a:gd name="T17" fmla="*/ 1 h 25"/>
                <a:gd name="T18" fmla="*/ 59 w 69"/>
                <a:gd name="T19" fmla="*/ 7 h 25"/>
                <a:gd name="T20" fmla="*/ 69 w 69"/>
                <a:gd name="T2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25">
                  <a:moveTo>
                    <a:pt x="69" y="17"/>
                  </a:moveTo>
                  <a:cubicBezTo>
                    <a:pt x="69" y="19"/>
                    <a:pt x="69" y="20"/>
                    <a:pt x="67" y="21"/>
                  </a:cubicBezTo>
                  <a:cubicBezTo>
                    <a:pt x="63" y="22"/>
                    <a:pt x="59" y="24"/>
                    <a:pt x="56" y="24"/>
                  </a:cubicBezTo>
                  <a:cubicBezTo>
                    <a:pt x="45" y="24"/>
                    <a:pt x="35" y="25"/>
                    <a:pt x="25" y="25"/>
                  </a:cubicBezTo>
                  <a:cubicBezTo>
                    <a:pt x="12" y="25"/>
                    <a:pt x="7" y="21"/>
                    <a:pt x="2" y="10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4"/>
                    <a:pt x="6" y="4"/>
                    <a:pt x="9" y="3"/>
                  </a:cubicBezTo>
                  <a:cubicBezTo>
                    <a:pt x="14" y="3"/>
                    <a:pt x="19" y="2"/>
                    <a:pt x="24" y="1"/>
                  </a:cubicBezTo>
                  <a:cubicBezTo>
                    <a:pt x="36" y="0"/>
                    <a:pt x="48" y="2"/>
                    <a:pt x="59" y="7"/>
                  </a:cubicBezTo>
                  <a:cubicBezTo>
                    <a:pt x="64" y="9"/>
                    <a:pt x="67" y="12"/>
                    <a:pt x="69" y="17"/>
                  </a:cubicBezTo>
                  <a:close/>
                </a:path>
              </a:pathLst>
            </a:custGeom>
            <a:solidFill>
              <a:srgbClr val="96C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4" name="Freeform 139"/>
            <p:cNvSpPr>
              <a:spLocks/>
            </p:cNvSpPr>
            <p:nvPr/>
          </p:nvSpPr>
          <p:spPr bwMode="auto">
            <a:xfrm>
              <a:off x="-923925" y="3838575"/>
              <a:ext cx="369888" cy="173038"/>
            </a:xfrm>
            <a:custGeom>
              <a:avLst/>
              <a:gdLst>
                <a:gd name="T0" fmla="*/ 6 w 98"/>
                <a:gd name="T1" fmla="*/ 22 h 46"/>
                <a:gd name="T2" fmla="*/ 5 w 98"/>
                <a:gd name="T3" fmla="*/ 25 h 46"/>
                <a:gd name="T4" fmla="*/ 9 w 98"/>
                <a:gd name="T5" fmla="*/ 31 h 46"/>
                <a:gd name="T6" fmla="*/ 16 w 98"/>
                <a:gd name="T7" fmla="*/ 31 h 46"/>
                <a:gd name="T8" fmla="*/ 29 w 98"/>
                <a:gd name="T9" fmla="*/ 21 h 46"/>
                <a:gd name="T10" fmla="*/ 30 w 98"/>
                <a:gd name="T11" fmla="*/ 15 h 46"/>
                <a:gd name="T12" fmla="*/ 44 w 98"/>
                <a:gd name="T13" fmla="*/ 11 h 46"/>
                <a:gd name="T14" fmla="*/ 80 w 98"/>
                <a:gd name="T15" fmla="*/ 14 h 46"/>
                <a:gd name="T16" fmla="*/ 93 w 98"/>
                <a:gd name="T17" fmla="*/ 11 h 46"/>
                <a:gd name="T18" fmla="*/ 95 w 98"/>
                <a:gd name="T19" fmla="*/ 6 h 46"/>
                <a:gd name="T20" fmla="*/ 90 w 98"/>
                <a:gd name="T21" fmla="*/ 0 h 46"/>
                <a:gd name="T22" fmla="*/ 97 w 98"/>
                <a:gd name="T23" fmla="*/ 11 h 46"/>
                <a:gd name="T24" fmla="*/ 87 w 98"/>
                <a:gd name="T25" fmla="*/ 21 h 46"/>
                <a:gd name="T26" fmla="*/ 81 w 98"/>
                <a:gd name="T27" fmla="*/ 30 h 46"/>
                <a:gd name="T28" fmla="*/ 84 w 98"/>
                <a:gd name="T29" fmla="*/ 40 h 46"/>
                <a:gd name="T30" fmla="*/ 82 w 98"/>
                <a:gd name="T31" fmla="*/ 40 h 46"/>
                <a:gd name="T32" fmla="*/ 78 w 98"/>
                <a:gd name="T33" fmla="*/ 28 h 46"/>
                <a:gd name="T34" fmla="*/ 74 w 98"/>
                <a:gd name="T35" fmla="*/ 23 h 46"/>
                <a:gd name="T36" fmla="*/ 69 w 98"/>
                <a:gd name="T37" fmla="*/ 19 h 46"/>
                <a:gd name="T38" fmla="*/ 56 w 98"/>
                <a:gd name="T39" fmla="*/ 19 h 46"/>
                <a:gd name="T40" fmla="*/ 46 w 98"/>
                <a:gd name="T41" fmla="*/ 17 h 46"/>
                <a:gd name="T42" fmla="*/ 34 w 98"/>
                <a:gd name="T43" fmla="*/ 22 h 46"/>
                <a:gd name="T44" fmla="*/ 25 w 98"/>
                <a:gd name="T45" fmla="*/ 32 h 46"/>
                <a:gd name="T46" fmla="*/ 22 w 98"/>
                <a:gd name="T47" fmla="*/ 34 h 46"/>
                <a:gd name="T48" fmla="*/ 21 w 98"/>
                <a:gd name="T49" fmla="*/ 41 h 46"/>
                <a:gd name="T50" fmla="*/ 19 w 98"/>
                <a:gd name="T51" fmla="*/ 45 h 46"/>
                <a:gd name="T52" fmla="*/ 4 w 98"/>
                <a:gd name="T53" fmla="*/ 40 h 46"/>
                <a:gd name="T54" fmla="*/ 2 w 98"/>
                <a:gd name="T55" fmla="*/ 28 h 46"/>
                <a:gd name="T56" fmla="*/ 6 w 98"/>
                <a:gd name="T57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46">
                  <a:moveTo>
                    <a:pt x="6" y="22"/>
                  </a:moveTo>
                  <a:cubicBezTo>
                    <a:pt x="5" y="23"/>
                    <a:pt x="5" y="24"/>
                    <a:pt x="5" y="25"/>
                  </a:cubicBezTo>
                  <a:cubicBezTo>
                    <a:pt x="3" y="30"/>
                    <a:pt x="4" y="31"/>
                    <a:pt x="9" y="31"/>
                  </a:cubicBezTo>
                  <a:cubicBezTo>
                    <a:pt x="12" y="31"/>
                    <a:pt x="14" y="31"/>
                    <a:pt x="16" y="31"/>
                  </a:cubicBezTo>
                  <a:cubicBezTo>
                    <a:pt x="22" y="31"/>
                    <a:pt x="28" y="27"/>
                    <a:pt x="29" y="21"/>
                  </a:cubicBezTo>
                  <a:cubicBezTo>
                    <a:pt x="30" y="19"/>
                    <a:pt x="26" y="17"/>
                    <a:pt x="30" y="15"/>
                  </a:cubicBezTo>
                  <a:cubicBezTo>
                    <a:pt x="34" y="13"/>
                    <a:pt x="39" y="11"/>
                    <a:pt x="44" y="11"/>
                  </a:cubicBezTo>
                  <a:cubicBezTo>
                    <a:pt x="56" y="12"/>
                    <a:pt x="68" y="15"/>
                    <a:pt x="80" y="14"/>
                  </a:cubicBezTo>
                  <a:cubicBezTo>
                    <a:pt x="85" y="14"/>
                    <a:pt x="89" y="13"/>
                    <a:pt x="93" y="11"/>
                  </a:cubicBezTo>
                  <a:cubicBezTo>
                    <a:pt x="96" y="9"/>
                    <a:pt x="96" y="8"/>
                    <a:pt x="95" y="6"/>
                  </a:cubicBezTo>
                  <a:cubicBezTo>
                    <a:pt x="93" y="4"/>
                    <a:pt x="91" y="2"/>
                    <a:pt x="90" y="0"/>
                  </a:cubicBezTo>
                  <a:cubicBezTo>
                    <a:pt x="95" y="2"/>
                    <a:pt x="98" y="7"/>
                    <a:pt x="97" y="11"/>
                  </a:cubicBezTo>
                  <a:cubicBezTo>
                    <a:pt x="96" y="19"/>
                    <a:pt x="94" y="20"/>
                    <a:pt x="87" y="21"/>
                  </a:cubicBezTo>
                  <a:cubicBezTo>
                    <a:pt x="80" y="23"/>
                    <a:pt x="80" y="23"/>
                    <a:pt x="81" y="30"/>
                  </a:cubicBezTo>
                  <a:cubicBezTo>
                    <a:pt x="81" y="33"/>
                    <a:pt x="82" y="37"/>
                    <a:pt x="84" y="40"/>
                  </a:cubicBezTo>
                  <a:cubicBezTo>
                    <a:pt x="83" y="40"/>
                    <a:pt x="83" y="40"/>
                    <a:pt x="82" y="40"/>
                  </a:cubicBezTo>
                  <a:cubicBezTo>
                    <a:pt x="78" y="37"/>
                    <a:pt x="78" y="33"/>
                    <a:pt x="78" y="28"/>
                  </a:cubicBezTo>
                  <a:cubicBezTo>
                    <a:pt x="77" y="26"/>
                    <a:pt x="77" y="24"/>
                    <a:pt x="74" y="23"/>
                  </a:cubicBezTo>
                  <a:cubicBezTo>
                    <a:pt x="74" y="20"/>
                    <a:pt x="72" y="18"/>
                    <a:pt x="69" y="19"/>
                  </a:cubicBezTo>
                  <a:cubicBezTo>
                    <a:pt x="65" y="19"/>
                    <a:pt x="61" y="19"/>
                    <a:pt x="56" y="19"/>
                  </a:cubicBezTo>
                  <a:cubicBezTo>
                    <a:pt x="53" y="19"/>
                    <a:pt x="49" y="19"/>
                    <a:pt x="46" y="17"/>
                  </a:cubicBezTo>
                  <a:cubicBezTo>
                    <a:pt x="40" y="15"/>
                    <a:pt x="37" y="17"/>
                    <a:pt x="34" y="22"/>
                  </a:cubicBezTo>
                  <a:cubicBezTo>
                    <a:pt x="32" y="26"/>
                    <a:pt x="29" y="29"/>
                    <a:pt x="25" y="32"/>
                  </a:cubicBezTo>
                  <a:cubicBezTo>
                    <a:pt x="24" y="32"/>
                    <a:pt x="23" y="33"/>
                    <a:pt x="22" y="34"/>
                  </a:cubicBezTo>
                  <a:cubicBezTo>
                    <a:pt x="19" y="36"/>
                    <a:pt x="18" y="38"/>
                    <a:pt x="21" y="41"/>
                  </a:cubicBezTo>
                  <a:cubicBezTo>
                    <a:pt x="22" y="44"/>
                    <a:pt x="21" y="45"/>
                    <a:pt x="19" y="45"/>
                  </a:cubicBezTo>
                  <a:cubicBezTo>
                    <a:pt x="13" y="46"/>
                    <a:pt x="8" y="44"/>
                    <a:pt x="4" y="40"/>
                  </a:cubicBezTo>
                  <a:cubicBezTo>
                    <a:pt x="1" y="37"/>
                    <a:pt x="0" y="33"/>
                    <a:pt x="2" y="28"/>
                  </a:cubicBezTo>
                  <a:cubicBezTo>
                    <a:pt x="3" y="26"/>
                    <a:pt x="3" y="23"/>
                    <a:pt x="6" y="22"/>
                  </a:cubicBezTo>
                  <a:close/>
                </a:path>
              </a:pathLst>
            </a:custGeom>
            <a:solidFill>
              <a:srgbClr val="AFA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5" name="Freeform 140"/>
            <p:cNvSpPr>
              <a:spLocks/>
            </p:cNvSpPr>
            <p:nvPr/>
          </p:nvSpPr>
          <p:spPr bwMode="auto">
            <a:xfrm>
              <a:off x="-739775" y="3921125"/>
              <a:ext cx="131763" cy="142875"/>
            </a:xfrm>
            <a:custGeom>
              <a:avLst/>
              <a:gdLst>
                <a:gd name="T0" fmla="*/ 25 w 35"/>
                <a:gd name="T1" fmla="*/ 1 h 38"/>
                <a:gd name="T2" fmla="*/ 30 w 35"/>
                <a:gd name="T3" fmla="*/ 5 h 38"/>
                <a:gd name="T4" fmla="*/ 34 w 35"/>
                <a:gd name="T5" fmla="*/ 18 h 38"/>
                <a:gd name="T6" fmla="*/ 34 w 35"/>
                <a:gd name="T7" fmla="*/ 20 h 38"/>
                <a:gd name="T8" fmla="*/ 32 w 35"/>
                <a:gd name="T9" fmla="*/ 19 h 38"/>
                <a:gd name="T10" fmla="*/ 29 w 35"/>
                <a:gd name="T11" fmla="*/ 16 h 38"/>
                <a:gd name="T12" fmla="*/ 25 w 35"/>
                <a:gd name="T13" fmla="*/ 12 h 38"/>
                <a:gd name="T14" fmla="*/ 26 w 35"/>
                <a:gd name="T15" fmla="*/ 17 h 38"/>
                <a:gd name="T16" fmla="*/ 33 w 35"/>
                <a:gd name="T17" fmla="*/ 26 h 38"/>
                <a:gd name="T18" fmla="*/ 32 w 35"/>
                <a:gd name="T19" fmla="*/ 31 h 38"/>
                <a:gd name="T20" fmla="*/ 23 w 35"/>
                <a:gd name="T21" fmla="*/ 28 h 38"/>
                <a:gd name="T22" fmla="*/ 13 w 35"/>
                <a:gd name="T23" fmla="*/ 11 h 38"/>
                <a:gd name="T24" fmla="*/ 11 w 35"/>
                <a:gd name="T25" fmla="*/ 12 h 38"/>
                <a:gd name="T26" fmla="*/ 13 w 35"/>
                <a:gd name="T27" fmla="*/ 17 h 38"/>
                <a:gd name="T28" fmla="*/ 15 w 35"/>
                <a:gd name="T29" fmla="*/ 21 h 38"/>
                <a:gd name="T30" fmla="*/ 20 w 35"/>
                <a:gd name="T31" fmla="*/ 28 h 38"/>
                <a:gd name="T32" fmla="*/ 21 w 35"/>
                <a:gd name="T33" fmla="*/ 30 h 38"/>
                <a:gd name="T34" fmla="*/ 18 w 35"/>
                <a:gd name="T35" fmla="*/ 36 h 38"/>
                <a:gd name="T36" fmla="*/ 15 w 35"/>
                <a:gd name="T37" fmla="*/ 37 h 38"/>
                <a:gd name="T38" fmla="*/ 13 w 35"/>
                <a:gd name="T39" fmla="*/ 38 h 38"/>
                <a:gd name="T40" fmla="*/ 9 w 35"/>
                <a:gd name="T41" fmla="*/ 31 h 38"/>
                <a:gd name="T42" fmla="*/ 3 w 35"/>
                <a:gd name="T43" fmla="*/ 19 h 38"/>
                <a:gd name="T44" fmla="*/ 4 w 35"/>
                <a:gd name="T45" fmla="*/ 7 h 38"/>
                <a:gd name="T46" fmla="*/ 8 w 35"/>
                <a:gd name="T47" fmla="*/ 5 h 38"/>
                <a:gd name="T48" fmla="*/ 19 w 35"/>
                <a:gd name="T49" fmla="*/ 3 h 38"/>
                <a:gd name="T50" fmla="*/ 25 w 35"/>
                <a:gd name="T5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" h="38">
                  <a:moveTo>
                    <a:pt x="25" y="1"/>
                  </a:moveTo>
                  <a:cubicBezTo>
                    <a:pt x="29" y="1"/>
                    <a:pt x="30" y="2"/>
                    <a:pt x="30" y="5"/>
                  </a:cubicBezTo>
                  <a:cubicBezTo>
                    <a:pt x="30" y="10"/>
                    <a:pt x="30" y="14"/>
                    <a:pt x="34" y="18"/>
                  </a:cubicBezTo>
                  <a:cubicBezTo>
                    <a:pt x="34" y="18"/>
                    <a:pt x="34" y="19"/>
                    <a:pt x="34" y="20"/>
                  </a:cubicBezTo>
                  <a:cubicBezTo>
                    <a:pt x="33" y="21"/>
                    <a:pt x="32" y="20"/>
                    <a:pt x="32" y="19"/>
                  </a:cubicBezTo>
                  <a:cubicBezTo>
                    <a:pt x="31" y="18"/>
                    <a:pt x="30" y="17"/>
                    <a:pt x="29" y="16"/>
                  </a:cubicBezTo>
                  <a:cubicBezTo>
                    <a:pt x="28" y="14"/>
                    <a:pt x="28" y="11"/>
                    <a:pt x="25" y="12"/>
                  </a:cubicBezTo>
                  <a:cubicBezTo>
                    <a:pt x="23" y="13"/>
                    <a:pt x="26" y="16"/>
                    <a:pt x="26" y="17"/>
                  </a:cubicBezTo>
                  <a:cubicBezTo>
                    <a:pt x="28" y="21"/>
                    <a:pt x="30" y="23"/>
                    <a:pt x="33" y="26"/>
                  </a:cubicBezTo>
                  <a:cubicBezTo>
                    <a:pt x="35" y="30"/>
                    <a:pt x="35" y="30"/>
                    <a:pt x="32" y="31"/>
                  </a:cubicBezTo>
                  <a:cubicBezTo>
                    <a:pt x="26" y="33"/>
                    <a:pt x="26" y="33"/>
                    <a:pt x="23" y="28"/>
                  </a:cubicBezTo>
                  <a:cubicBezTo>
                    <a:pt x="19" y="23"/>
                    <a:pt x="16" y="17"/>
                    <a:pt x="13" y="11"/>
                  </a:cubicBezTo>
                  <a:cubicBezTo>
                    <a:pt x="12" y="10"/>
                    <a:pt x="11" y="11"/>
                    <a:pt x="11" y="12"/>
                  </a:cubicBezTo>
                  <a:cubicBezTo>
                    <a:pt x="11" y="14"/>
                    <a:pt x="12" y="15"/>
                    <a:pt x="13" y="17"/>
                  </a:cubicBezTo>
                  <a:cubicBezTo>
                    <a:pt x="13" y="18"/>
                    <a:pt x="14" y="19"/>
                    <a:pt x="15" y="21"/>
                  </a:cubicBezTo>
                  <a:cubicBezTo>
                    <a:pt x="16" y="23"/>
                    <a:pt x="18" y="26"/>
                    <a:pt x="20" y="28"/>
                  </a:cubicBezTo>
                  <a:cubicBezTo>
                    <a:pt x="20" y="29"/>
                    <a:pt x="20" y="29"/>
                    <a:pt x="21" y="30"/>
                  </a:cubicBezTo>
                  <a:cubicBezTo>
                    <a:pt x="23" y="33"/>
                    <a:pt x="22" y="35"/>
                    <a:pt x="18" y="36"/>
                  </a:cubicBezTo>
                  <a:cubicBezTo>
                    <a:pt x="17" y="36"/>
                    <a:pt x="16" y="37"/>
                    <a:pt x="15" y="37"/>
                  </a:cubicBezTo>
                  <a:cubicBezTo>
                    <a:pt x="15" y="38"/>
                    <a:pt x="14" y="38"/>
                    <a:pt x="13" y="38"/>
                  </a:cubicBezTo>
                  <a:cubicBezTo>
                    <a:pt x="10" y="36"/>
                    <a:pt x="11" y="33"/>
                    <a:pt x="9" y="31"/>
                  </a:cubicBezTo>
                  <a:cubicBezTo>
                    <a:pt x="7" y="27"/>
                    <a:pt x="5" y="23"/>
                    <a:pt x="3" y="19"/>
                  </a:cubicBezTo>
                  <a:cubicBezTo>
                    <a:pt x="0" y="14"/>
                    <a:pt x="2" y="11"/>
                    <a:pt x="4" y="7"/>
                  </a:cubicBezTo>
                  <a:cubicBezTo>
                    <a:pt x="4" y="6"/>
                    <a:pt x="6" y="5"/>
                    <a:pt x="8" y="5"/>
                  </a:cubicBezTo>
                  <a:cubicBezTo>
                    <a:pt x="12" y="5"/>
                    <a:pt x="16" y="4"/>
                    <a:pt x="19" y="3"/>
                  </a:cubicBezTo>
                  <a:cubicBezTo>
                    <a:pt x="21" y="3"/>
                    <a:pt x="23" y="0"/>
                    <a:pt x="25" y="1"/>
                  </a:cubicBezTo>
                  <a:close/>
                </a:path>
              </a:pathLst>
            </a:custGeom>
            <a:solidFill>
              <a:srgbClr val="D0D1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6" name="Freeform 141"/>
            <p:cNvSpPr>
              <a:spLocks/>
            </p:cNvSpPr>
            <p:nvPr/>
          </p:nvSpPr>
          <p:spPr bwMode="auto">
            <a:xfrm>
              <a:off x="-828675" y="3895725"/>
              <a:ext cx="190500" cy="206375"/>
            </a:xfrm>
            <a:custGeom>
              <a:avLst/>
              <a:gdLst>
                <a:gd name="T0" fmla="*/ 49 w 51"/>
                <a:gd name="T1" fmla="*/ 8 h 55"/>
                <a:gd name="T2" fmla="*/ 44 w 51"/>
                <a:gd name="T3" fmla="*/ 11 h 55"/>
                <a:gd name="T4" fmla="*/ 25 w 51"/>
                <a:gd name="T5" fmla="*/ 13 h 55"/>
                <a:gd name="T6" fmla="*/ 21 w 51"/>
                <a:gd name="T7" fmla="*/ 16 h 55"/>
                <a:gd name="T8" fmla="*/ 14 w 51"/>
                <a:gd name="T9" fmla="*/ 23 h 55"/>
                <a:gd name="T10" fmla="*/ 13 w 51"/>
                <a:gd name="T11" fmla="*/ 28 h 55"/>
                <a:gd name="T12" fmla="*/ 23 w 51"/>
                <a:gd name="T13" fmla="*/ 45 h 55"/>
                <a:gd name="T14" fmla="*/ 24 w 51"/>
                <a:gd name="T15" fmla="*/ 48 h 55"/>
                <a:gd name="T16" fmla="*/ 26 w 51"/>
                <a:gd name="T17" fmla="*/ 50 h 55"/>
                <a:gd name="T18" fmla="*/ 27 w 51"/>
                <a:gd name="T19" fmla="*/ 47 h 55"/>
                <a:gd name="T20" fmla="*/ 19 w 51"/>
                <a:gd name="T21" fmla="*/ 30 h 55"/>
                <a:gd name="T22" fmla="*/ 19 w 51"/>
                <a:gd name="T23" fmla="*/ 25 h 55"/>
                <a:gd name="T24" fmla="*/ 24 w 51"/>
                <a:gd name="T25" fmla="*/ 26 h 55"/>
                <a:gd name="T26" fmla="*/ 32 w 51"/>
                <a:gd name="T27" fmla="*/ 41 h 55"/>
                <a:gd name="T28" fmla="*/ 37 w 51"/>
                <a:gd name="T29" fmla="*/ 45 h 55"/>
                <a:gd name="T30" fmla="*/ 39 w 51"/>
                <a:gd name="T31" fmla="*/ 44 h 55"/>
                <a:gd name="T32" fmla="*/ 25 w 51"/>
                <a:gd name="T33" fmla="*/ 54 h 55"/>
                <a:gd name="T34" fmla="*/ 22 w 51"/>
                <a:gd name="T35" fmla="*/ 53 h 55"/>
                <a:gd name="T36" fmla="*/ 12 w 51"/>
                <a:gd name="T37" fmla="*/ 31 h 55"/>
                <a:gd name="T38" fmla="*/ 11 w 51"/>
                <a:gd name="T39" fmla="*/ 30 h 55"/>
                <a:gd name="T40" fmla="*/ 7 w 51"/>
                <a:gd name="T41" fmla="*/ 23 h 55"/>
                <a:gd name="T42" fmla="*/ 12 w 51"/>
                <a:gd name="T43" fmla="*/ 17 h 55"/>
                <a:gd name="T44" fmla="*/ 28 w 51"/>
                <a:gd name="T45" fmla="*/ 10 h 55"/>
                <a:gd name="T46" fmla="*/ 43 w 51"/>
                <a:gd name="T47" fmla="*/ 9 h 55"/>
                <a:gd name="T48" fmla="*/ 45 w 51"/>
                <a:gd name="T49" fmla="*/ 8 h 55"/>
                <a:gd name="T50" fmla="*/ 48 w 51"/>
                <a:gd name="T51" fmla="*/ 6 h 55"/>
                <a:gd name="T52" fmla="*/ 44 w 51"/>
                <a:gd name="T53" fmla="*/ 4 h 55"/>
                <a:gd name="T54" fmla="*/ 29 w 51"/>
                <a:gd name="T55" fmla="*/ 4 h 55"/>
                <a:gd name="T56" fmla="*/ 21 w 51"/>
                <a:gd name="T57" fmla="*/ 3 h 55"/>
                <a:gd name="T58" fmla="*/ 9 w 51"/>
                <a:gd name="T59" fmla="*/ 8 h 55"/>
                <a:gd name="T60" fmla="*/ 0 w 51"/>
                <a:gd name="T61" fmla="*/ 17 h 55"/>
                <a:gd name="T62" fmla="*/ 11 w 51"/>
                <a:gd name="T63" fmla="*/ 3 h 55"/>
                <a:gd name="T64" fmla="*/ 21 w 51"/>
                <a:gd name="T65" fmla="*/ 2 h 55"/>
                <a:gd name="T66" fmla="*/ 39 w 51"/>
                <a:gd name="T67" fmla="*/ 3 h 55"/>
                <a:gd name="T68" fmla="*/ 47 w 51"/>
                <a:gd name="T69" fmla="*/ 3 h 55"/>
                <a:gd name="T70" fmla="*/ 49 w 51"/>
                <a:gd name="T71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55">
                  <a:moveTo>
                    <a:pt x="49" y="8"/>
                  </a:moveTo>
                  <a:cubicBezTo>
                    <a:pt x="48" y="9"/>
                    <a:pt x="46" y="10"/>
                    <a:pt x="44" y="11"/>
                  </a:cubicBezTo>
                  <a:cubicBezTo>
                    <a:pt x="38" y="12"/>
                    <a:pt x="31" y="13"/>
                    <a:pt x="25" y="13"/>
                  </a:cubicBezTo>
                  <a:cubicBezTo>
                    <a:pt x="23" y="13"/>
                    <a:pt x="22" y="15"/>
                    <a:pt x="21" y="16"/>
                  </a:cubicBezTo>
                  <a:cubicBezTo>
                    <a:pt x="19" y="19"/>
                    <a:pt x="17" y="22"/>
                    <a:pt x="14" y="23"/>
                  </a:cubicBezTo>
                  <a:cubicBezTo>
                    <a:pt x="12" y="25"/>
                    <a:pt x="12" y="26"/>
                    <a:pt x="13" y="28"/>
                  </a:cubicBezTo>
                  <a:cubicBezTo>
                    <a:pt x="16" y="34"/>
                    <a:pt x="20" y="39"/>
                    <a:pt x="23" y="45"/>
                  </a:cubicBezTo>
                  <a:cubicBezTo>
                    <a:pt x="23" y="46"/>
                    <a:pt x="24" y="47"/>
                    <a:pt x="24" y="48"/>
                  </a:cubicBezTo>
                  <a:cubicBezTo>
                    <a:pt x="24" y="49"/>
                    <a:pt x="24" y="51"/>
                    <a:pt x="26" y="50"/>
                  </a:cubicBezTo>
                  <a:cubicBezTo>
                    <a:pt x="27" y="50"/>
                    <a:pt x="28" y="49"/>
                    <a:pt x="27" y="47"/>
                  </a:cubicBezTo>
                  <a:cubicBezTo>
                    <a:pt x="25" y="41"/>
                    <a:pt x="23" y="35"/>
                    <a:pt x="19" y="30"/>
                  </a:cubicBezTo>
                  <a:cubicBezTo>
                    <a:pt x="18" y="28"/>
                    <a:pt x="16" y="27"/>
                    <a:pt x="19" y="25"/>
                  </a:cubicBezTo>
                  <a:cubicBezTo>
                    <a:pt x="21" y="23"/>
                    <a:pt x="22" y="24"/>
                    <a:pt x="24" y="26"/>
                  </a:cubicBezTo>
                  <a:cubicBezTo>
                    <a:pt x="29" y="30"/>
                    <a:pt x="31" y="35"/>
                    <a:pt x="32" y="41"/>
                  </a:cubicBezTo>
                  <a:cubicBezTo>
                    <a:pt x="33" y="45"/>
                    <a:pt x="34" y="46"/>
                    <a:pt x="37" y="45"/>
                  </a:cubicBezTo>
                  <a:cubicBezTo>
                    <a:pt x="38" y="45"/>
                    <a:pt x="39" y="44"/>
                    <a:pt x="39" y="44"/>
                  </a:cubicBezTo>
                  <a:cubicBezTo>
                    <a:pt x="35" y="48"/>
                    <a:pt x="30" y="50"/>
                    <a:pt x="25" y="54"/>
                  </a:cubicBezTo>
                  <a:cubicBezTo>
                    <a:pt x="24" y="55"/>
                    <a:pt x="23" y="55"/>
                    <a:pt x="22" y="53"/>
                  </a:cubicBezTo>
                  <a:cubicBezTo>
                    <a:pt x="21" y="44"/>
                    <a:pt x="16" y="38"/>
                    <a:pt x="12" y="31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10" y="27"/>
                    <a:pt x="7" y="25"/>
                    <a:pt x="7" y="23"/>
                  </a:cubicBezTo>
                  <a:cubicBezTo>
                    <a:pt x="7" y="20"/>
                    <a:pt x="11" y="19"/>
                    <a:pt x="12" y="17"/>
                  </a:cubicBezTo>
                  <a:cubicBezTo>
                    <a:pt x="15" y="8"/>
                    <a:pt x="21" y="8"/>
                    <a:pt x="28" y="10"/>
                  </a:cubicBezTo>
                  <a:cubicBezTo>
                    <a:pt x="33" y="11"/>
                    <a:pt x="38" y="10"/>
                    <a:pt x="43" y="9"/>
                  </a:cubicBezTo>
                  <a:cubicBezTo>
                    <a:pt x="44" y="9"/>
                    <a:pt x="44" y="9"/>
                    <a:pt x="45" y="8"/>
                  </a:cubicBezTo>
                  <a:cubicBezTo>
                    <a:pt x="46" y="8"/>
                    <a:pt x="48" y="7"/>
                    <a:pt x="48" y="6"/>
                  </a:cubicBezTo>
                  <a:cubicBezTo>
                    <a:pt x="48" y="4"/>
                    <a:pt x="46" y="4"/>
                    <a:pt x="44" y="4"/>
                  </a:cubicBezTo>
                  <a:cubicBezTo>
                    <a:pt x="39" y="4"/>
                    <a:pt x="34" y="4"/>
                    <a:pt x="29" y="4"/>
                  </a:cubicBezTo>
                  <a:cubicBezTo>
                    <a:pt x="26" y="4"/>
                    <a:pt x="24" y="4"/>
                    <a:pt x="21" y="3"/>
                  </a:cubicBezTo>
                  <a:cubicBezTo>
                    <a:pt x="15" y="1"/>
                    <a:pt x="12" y="2"/>
                    <a:pt x="9" y="8"/>
                  </a:cubicBezTo>
                  <a:cubicBezTo>
                    <a:pt x="7" y="12"/>
                    <a:pt x="4" y="15"/>
                    <a:pt x="0" y="17"/>
                  </a:cubicBezTo>
                  <a:cubicBezTo>
                    <a:pt x="4" y="12"/>
                    <a:pt x="8" y="8"/>
                    <a:pt x="11" y="3"/>
                  </a:cubicBezTo>
                  <a:cubicBezTo>
                    <a:pt x="13" y="0"/>
                    <a:pt x="18" y="1"/>
                    <a:pt x="21" y="2"/>
                  </a:cubicBezTo>
                  <a:cubicBezTo>
                    <a:pt x="27" y="4"/>
                    <a:pt x="33" y="3"/>
                    <a:pt x="39" y="3"/>
                  </a:cubicBezTo>
                  <a:cubicBezTo>
                    <a:pt x="41" y="3"/>
                    <a:pt x="44" y="3"/>
                    <a:pt x="47" y="3"/>
                  </a:cubicBezTo>
                  <a:cubicBezTo>
                    <a:pt x="50" y="4"/>
                    <a:pt x="51" y="5"/>
                    <a:pt x="49" y="8"/>
                  </a:cubicBezTo>
                  <a:close/>
                </a:path>
              </a:pathLst>
            </a:custGeom>
            <a:solidFill>
              <a:srgbClr val="8D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7" name="Freeform 142"/>
            <p:cNvSpPr>
              <a:spLocks/>
            </p:cNvSpPr>
            <p:nvPr/>
          </p:nvSpPr>
          <p:spPr bwMode="auto">
            <a:xfrm>
              <a:off x="-701675" y="3956050"/>
              <a:ext cx="123825" cy="101600"/>
            </a:xfrm>
            <a:custGeom>
              <a:avLst/>
              <a:gdLst>
                <a:gd name="T0" fmla="*/ 8 w 33"/>
                <a:gd name="T1" fmla="*/ 27 h 27"/>
                <a:gd name="T2" fmla="*/ 9 w 33"/>
                <a:gd name="T3" fmla="*/ 19 h 27"/>
                <a:gd name="T4" fmla="*/ 4 w 33"/>
                <a:gd name="T5" fmla="*/ 12 h 27"/>
                <a:gd name="T6" fmla="*/ 2 w 33"/>
                <a:gd name="T7" fmla="*/ 8 h 27"/>
                <a:gd name="T8" fmla="*/ 1 w 33"/>
                <a:gd name="T9" fmla="*/ 4 h 27"/>
                <a:gd name="T10" fmla="*/ 4 w 33"/>
                <a:gd name="T11" fmla="*/ 1 h 27"/>
                <a:gd name="T12" fmla="*/ 14 w 33"/>
                <a:gd name="T13" fmla="*/ 19 h 27"/>
                <a:gd name="T14" fmla="*/ 22 w 33"/>
                <a:gd name="T15" fmla="*/ 21 h 27"/>
                <a:gd name="T16" fmla="*/ 24 w 33"/>
                <a:gd name="T17" fmla="*/ 21 h 27"/>
                <a:gd name="T18" fmla="*/ 14 w 33"/>
                <a:gd name="T19" fmla="*/ 7 h 27"/>
                <a:gd name="T20" fmla="*/ 13 w 33"/>
                <a:gd name="T21" fmla="*/ 4 h 27"/>
                <a:gd name="T22" fmla="*/ 15 w 33"/>
                <a:gd name="T23" fmla="*/ 1 h 27"/>
                <a:gd name="T24" fmla="*/ 18 w 33"/>
                <a:gd name="T25" fmla="*/ 2 h 27"/>
                <a:gd name="T26" fmla="*/ 22 w 33"/>
                <a:gd name="T27" fmla="*/ 10 h 27"/>
                <a:gd name="T28" fmla="*/ 23 w 33"/>
                <a:gd name="T29" fmla="*/ 10 h 27"/>
                <a:gd name="T30" fmla="*/ 24 w 33"/>
                <a:gd name="T31" fmla="*/ 9 h 27"/>
                <a:gd name="T32" fmla="*/ 25 w 33"/>
                <a:gd name="T33" fmla="*/ 9 h 27"/>
                <a:gd name="T34" fmla="*/ 32 w 33"/>
                <a:gd name="T35" fmla="*/ 19 h 27"/>
                <a:gd name="T36" fmla="*/ 31 w 33"/>
                <a:gd name="T37" fmla="*/ 21 h 27"/>
                <a:gd name="T38" fmla="*/ 9 w 33"/>
                <a:gd name="T39" fmla="*/ 27 h 27"/>
                <a:gd name="T40" fmla="*/ 8 w 33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7">
                  <a:moveTo>
                    <a:pt x="8" y="27"/>
                  </a:moveTo>
                  <a:cubicBezTo>
                    <a:pt x="13" y="25"/>
                    <a:pt x="10" y="22"/>
                    <a:pt x="9" y="19"/>
                  </a:cubicBezTo>
                  <a:cubicBezTo>
                    <a:pt x="7" y="17"/>
                    <a:pt x="6" y="14"/>
                    <a:pt x="4" y="12"/>
                  </a:cubicBezTo>
                  <a:cubicBezTo>
                    <a:pt x="3" y="11"/>
                    <a:pt x="2" y="10"/>
                    <a:pt x="2" y="8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0" y="1"/>
                    <a:pt x="1" y="0"/>
                    <a:pt x="4" y="1"/>
                  </a:cubicBezTo>
                  <a:cubicBezTo>
                    <a:pt x="7" y="7"/>
                    <a:pt x="10" y="13"/>
                    <a:pt x="14" y="19"/>
                  </a:cubicBezTo>
                  <a:cubicBezTo>
                    <a:pt x="16" y="22"/>
                    <a:pt x="18" y="24"/>
                    <a:pt x="22" y="21"/>
                  </a:cubicBezTo>
                  <a:cubicBezTo>
                    <a:pt x="22" y="21"/>
                    <a:pt x="23" y="21"/>
                    <a:pt x="24" y="21"/>
                  </a:cubicBezTo>
                  <a:cubicBezTo>
                    <a:pt x="21" y="16"/>
                    <a:pt x="17" y="12"/>
                    <a:pt x="14" y="7"/>
                  </a:cubicBezTo>
                  <a:cubicBezTo>
                    <a:pt x="14" y="6"/>
                    <a:pt x="14" y="5"/>
                    <a:pt x="13" y="4"/>
                  </a:cubicBezTo>
                  <a:cubicBezTo>
                    <a:pt x="13" y="3"/>
                    <a:pt x="14" y="2"/>
                    <a:pt x="15" y="1"/>
                  </a:cubicBezTo>
                  <a:cubicBezTo>
                    <a:pt x="16" y="0"/>
                    <a:pt x="17" y="1"/>
                    <a:pt x="18" y="2"/>
                  </a:cubicBezTo>
                  <a:cubicBezTo>
                    <a:pt x="19" y="5"/>
                    <a:pt x="21" y="7"/>
                    <a:pt x="22" y="10"/>
                  </a:cubicBezTo>
                  <a:cubicBezTo>
                    <a:pt x="22" y="10"/>
                    <a:pt x="23" y="11"/>
                    <a:pt x="23" y="10"/>
                  </a:cubicBezTo>
                  <a:cubicBezTo>
                    <a:pt x="24" y="10"/>
                    <a:pt x="24" y="9"/>
                    <a:pt x="24" y="9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27" y="12"/>
                    <a:pt x="29" y="16"/>
                    <a:pt x="32" y="19"/>
                  </a:cubicBezTo>
                  <a:cubicBezTo>
                    <a:pt x="33" y="20"/>
                    <a:pt x="33" y="21"/>
                    <a:pt x="31" y="21"/>
                  </a:cubicBezTo>
                  <a:cubicBezTo>
                    <a:pt x="24" y="22"/>
                    <a:pt x="16" y="24"/>
                    <a:pt x="9" y="27"/>
                  </a:cubicBezTo>
                  <a:cubicBezTo>
                    <a:pt x="9" y="27"/>
                    <a:pt x="8" y="27"/>
                    <a:pt x="8" y="27"/>
                  </a:cubicBezTo>
                  <a:close/>
                </a:path>
              </a:pathLst>
            </a:custGeom>
            <a:solidFill>
              <a:srgbClr val="B1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8" name="Freeform 143"/>
            <p:cNvSpPr>
              <a:spLocks/>
            </p:cNvSpPr>
            <p:nvPr/>
          </p:nvSpPr>
          <p:spPr bwMode="auto">
            <a:xfrm>
              <a:off x="-858838" y="4252913"/>
              <a:ext cx="66675" cy="55563"/>
            </a:xfrm>
            <a:custGeom>
              <a:avLst/>
              <a:gdLst>
                <a:gd name="T0" fmla="*/ 18 w 18"/>
                <a:gd name="T1" fmla="*/ 10 h 15"/>
                <a:gd name="T2" fmla="*/ 14 w 18"/>
                <a:gd name="T3" fmla="*/ 12 h 15"/>
                <a:gd name="T4" fmla="*/ 3 w 18"/>
                <a:gd name="T5" fmla="*/ 14 h 15"/>
                <a:gd name="T6" fmla="*/ 0 w 18"/>
                <a:gd name="T7" fmla="*/ 12 h 15"/>
                <a:gd name="T8" fmla="*/ 1 w 18"/>
                <a:gd name="T9" fmla="*/ 6 h 15"/>
                <a:gd name="T10" fmla="*/ 5 w 18"/>
                <a:gd name="T11" fmla="*/ 1 h 15"/>
                <a:gd name="T12" fmla="*/ 17 w 18"/>
                <a:gd name="T13" fmla="*/ 0 h 15"/>
                <a:gd name="T14" fmla="*/ 18 w 18"/>
                <a:gd name="T15" fmla="*/ 2 h 15"/>
                <a:gd name="T16" fmla="*/ 18 w 18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5">
                  <a:moveTo>
                    <a:pt x="18" y="10"/>
                  </a:moveTo>
                  <a:cubicBezTo>
                    <a:pt x="17" y="11"/>
                    <a:pt x="16" y="12"/>
                    <a:pt x="14" y="12"/>
                  </a:cubicBezTo>
                  <a:cubicBezTo>
                    <a:pt x="10" y="12"/>
                    <a:pt x="6" y="12"/>
                    <a:pt x="3" y="14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1" y="10"/>
                    <a:pt x="1" y="8"/>
                    <a:pt x="1" y="6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9" y="0"/>
                    <a:pt x="13" y="1"/>
                    <a:pt x="17" y="0"/>
                  </a:cubicBezTo>
                  <a:cubicBezTo>
                    <a:pt x="18" y="0"/>
                    <a:pt x="18" y="1"/>
                    <a:pt x="18" y="2"/>
                  </a:cubicBezTo>
                  <a:cubicBezTo>
                    <a:pt x="18" y="5"/>
                    <a:pt x="18" y="7"/>
                    <a:pt x="18" y="10"/>
                  </a:cubicBezTo>
                  <a:close/>
                </a:path>
              </a:pathLst>
            </a:custGeom>
            <a:solidFill>
              <a:srgbClr val="C8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9" name="Freeform 144"/>
            <p:cNvSpPr>
              <a:spLocks/>
            </p:cNvSpPr>
            <p:nvPr/>
          </p:nvSpPr>
          <p:spPr bwMode="auto">
            <a:xfrm>
              <a:off x="-581025" y="4173538"/>
              <a:ext cx="33338" cy="7938"/>
            </a:xfrm>
            <a:custGeom>
              <a:avLst/>
              <a:gdLst>
                <a:gd name="T0" fmla="*/ 9 w 9"/>
                <a:gd name="T1" fmla="*/ 0 h 2"/>
                <a:gd name="T2" fmla="*/ 0 w 9"/>
                <a:gd name="T3" fmla="*/ 2 h 2"/>
                <a:gd name="T4" fmla="*/ 9 w 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4B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22"/>
            <p:cNvSpPr>
              <a:spLocks/>
            </p:cNvSpPr>
            <p:nvPr/>
          </p:nvSpPr>
          <p:spPr bwMode="auto">
            <a:xfrm>
              <a:off x="-501650" y="4173538"/>
              <a:ext cx="142875" cy="49213"/>
            </a:xfrm>
            <a:custGeom>
              <a:avLst/>
              <a:gdLst>
                <a:gd name="T0" fmla="*/ 25 w 38"/>
                <a:gd name="T1" fmla="*/ 12 h 13"/>
                <a:gd name="T2" fmla="*/ 7 w 38"/>
                <a:gd name="T3" fmla="*/ 11 h 13"/>
                <a:gd name="T4" fmla="*/ 3 w 38"/>
                <a:gd name="T5" fmla="*/ 10 h 13"/>
                <a:gd name="T6" fmla="*/ 0 w 38"/>
                <a:gd name="T7" fmla="*/ 6 h 13"/>
                <a:gd name="T8" fmla="*/ 3 w 38"/>
                <a:gd name="T9" fmla="*/ 3 h 13"/>
                <a:gd name="T10" fmla="*/ 14 w 38"/>
                <a:gd name="T11" fmla="*/ 1 h 13"/>
                <a:gd name="T12" fmla="*/ 33 w 38"/>
                <a:gd name="T13" fmla="*/ 4 h 13"/>
                <a:gd name="T14" fmla="*/ 36 w 38"/>
                <a:gd name="T15" fmla="*/ 6 h 13"/>
                <a:gd name="T16" fmla="*/ 38 w 38"/>
                <a:gd name="T17" fmla="*/ 10 h 13"/>
                <a:gd name="T18" fmla="*/ 34 w 38"/>
                <a:gd name="T19" fmla="*/ 12 h 13"/>
                <a:gd name="T20" fmla="*/ 25 w 38"/>
                <a:gd name="T2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3">
                  <a:moveTo>
                    <a:pt x="25" y="12"/>
                  </a:moveTo>
                  <a:cubicBezTo>
                    <a:pt x="19" y="13"/>
                    <a:pt x="13" y="11"/>
                    <a:pt x="7" y="11"/>
                  </a:cubicBezTo>
                  <a:cubicBezTo>
                    <a:pt x="6" y="11"/>
                    <a:pt x="4" y="11"/>
                    <a:pt x="3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5"/>
                    <a:pt x="1" y="3"/>
                    <a:pt x="3" y="3"/>
                  </a:cubicBezTo>
                  <a:cubicBezTo>
                    <a:pt x="6" y="0"/>
                    <a:pt x="10" y="1"/>
                    <a:pt x="14" y="1"/>
                  </a:cubicBezTo>
                  <a:cubicBezTo>
                    <a:pt x="21" y="2"/>
                    <a:pt x="27" y="2"/>
                    <a:pt x="33" y="4"/>
                  </a:cubicBezTo>
                  <a:cubicBezTo>
                    <a:pt x="34" y="5"/>
                    <a:pt x="35" y="5"/>
                    <a:pt x="36" y="6"/>
                  </a:cubicBezTo>
                  <a:cubicBezTo>
                    <a:pt x="37" y="7"/>
                    <a:pt x="38" y="8"/>
                    <a:pt x="38" y="10"/>
                  </a:cubicBezTo>
                  <a:cubicBezTo>
                    <a:pt x="37" y="11"/>
                    <a:pt x="36" y="12"/>
                    <a:pt x="34" y="12"/>
                  </a:cubicBezTo>
                  <a:cubicBezTo>
                    <a:pt x="31" y="12"/>
                    <a:pt x="29" y="12"/>
                    <a:pt x="25" y="12"/>
                  </a:cubicBezTo>
                  <a:close/>
                </a:path>
              </a:pathLst>
            </a:custGeom>
            <a:solidFill>
              <a:srgbClr val="F6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23"/>
            <p:cNvSpPr>
              <a:spLocks/>
            </p:cNvSpPr>
            <p:nvPr/>
          </p:nvSpPr>
          <p:spPr bwMode="auto">
            <a:xfrm>
              <a:off x="-792163" y="3932238"/>
              <a:ext cx="128588" cy="161925"/>
            </a:xfrm>
            <a:custGeom>
              <a:avLst/>
              <a:gdLst>
                <a:gd name="T0" fmla="*/ 27 w 34"/>
                <a:gd name="T1" fmla="*/ 35 h 43"/>
                <a:gd name="T2" fmla="*/ 25 w 34"/>
                <a:gd name="T3" fmla="*/ 36 h 43"/>
                <a:gd name="T4" fmla="*/ 21 w 34"/>
                <a:gd name="T5" fmla="*/ 34 h 43"/>
                <a:gd name="T6" fmla="*/ 14 w 34"/>
                <a:gd name="T7" fmla="*/ 17 h 43"/>
                <a:gd name="T8" fmla="*/ 11 w 34"/>
                <a:gd name="T9" fmla="*/ 15 h 43"/>
                <a:gd name="T10" fmla="*/ 9 w 34"/>
                <a:gd name="T11" fmla="*/ 16 h 43"/>
                <a:gd name="T12" fmla="*/ 9 w 34"/>
                <a:gd name="T13" fmla="*/ 18 h 43"/>
                <a:gd name="T14" fmla="*/ 17 w 34"/>
                <a:gd name="T15" fmla="*/ 31 h 43"/>
                <a:gd name="T16" fmla="*/ 19 w 34"/>
                <a:gd name="T17" fmla="*/ 38 h 43"/>
                <a:gd name="T18" fmla="*/ 15 w 34"/>
                <a:gd name="T19" fmla="*/ 42 h 43"/>
                <a:gd name="T20" fmla="*/ 13 w 34"/>
                <a:gd name="T21" fmla="*/ 40 h 43"/>
                <a:gd name="T22" fmla="*/ 9 w 34"/>
                <a:gd name="T23" fmla="*/ 29 h 43"/>
                <a:gd name="T24" fmla="*/ 2 w 34"/>
                <a:gd name="T25" fmla="*/ 17 h 43"/>
                <a:gd name="T26" fmla="*/ 3 w 34"/>
                <a:gd name="T27" fmla="*/ 13 h 43"/>
                <a:gd name="T28" fmla="*/ 10 w 34"/>
                <a:gd name="T29" fmla="*/ 5 h 43"/>
                <a:gd name="T30" fmla="*/ 16 w 34"/>
                <a:gd name="T31" fmla="*/ 2 h 43"/>
                <a:gd name="T32" fmla="*/ 28 w 34"/>
                <a:gd name="T33" fmla="*/ 1 h 43"/>
                <a:gd name="T34" fmla="*/ 34 w 34"/>
                <a:gd name="T35" fmla="*/ 1 h 43"/>
                <a:gd name="T36" fmla="*/ 24 w 34"/>
                <a:gd name="T37" fmla="*/ 3 h 43"/>
                <a:gd name="T38" fmla="*/ 17 w 34"/>
                <a:gd name="T39" fmla="*/ 14 h 43"/>
                <a:gd name="T40" fmla="*/ 24 w 34"/>
                <a:gd name="T41" fmla="*/ 26 h 43"/>
                <a:gd name="T42" fmla="*/ 27 w 34"/>
                <a:gd name="T4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43">
                  <a:moveTo>
                    <a:pt x="27" y="35"/>
                  </a:moveTo>
                  <a:cubicBezTo>
                    <a:pt x="26" y="35"/>
                    <a:pt x="26" y="36"/>
                    <a:pt x="25" y="36"/>
                  </a:cubicBezTo>
                  <a:cubicBezTo>
                    <a:pt x="23" y="37"/>
                    <a:pt x="22" y="37"/>
                    <a:pt x="21" y="34"/>
                  </a:cubicBezTo>
                  <a:cubicBezTo>
                    <a:pt x="21" y="27"/>
                    <a:pt x="19" y="21"/>
                    <a:pt x="14" y="17"/>
                  </a:cubicBezTo>
                  <a:cubicBezTo>
                    <a:pt x="13" y="16"/>
                    <a:pt x="12" y="15"/>
                    <a:pt x="11" y="15"/>
                  </a:cubicBezTo>
                  <a:cubicBezTo>
                    <a:pt x="10" y="15"/>
                    <a:pt x="9" y="15"/>
                    <a:pt x="9" y="16"/>
                  </a:cubicBezTo>
                  <a:cubicBezTo>
                    <a:pt x="8" y="16"/>
                    <a:pt x="8" y="17"/>
                    <a:pt x="9" y="18"/>
                  </a:cubicBezTo>
                  <a:cubicBezTo>
                    <a:pt x="13" y="21"/>
                    <a:pt x="14" y="27"/>
                    <a:pt x="17" y="31"/>
                  </a:cubicBezTo>
                  <a:cubicBezTo>
                    <a:pt x="18" y="33"/>
                    <a:pt x="17" y="36"/>
                    <a:pt x="19" y="38"/>
                  </a:cubicBezTo>
                  <a:cubicBezTo>
                    <a:pt x="20" y="39"/>
                    <a:pt x="17" y="42"/>
                    <a:pt x="15" y="42"/>
                  </a:cubicBezTo>
                  <a:cubicBezTo>
                    <a:pt x="13" y="43"/>
                    <a:pt x="13" y="41"/>
                    <a:pt x="13" y="40"/>
                  </a:cubicBezTo>
                  <a:cubicBezTo>
                    <a:pt x="13" y="36"/>
                    <a:pt x="11" y="32"/>
                    <a:pt x="9" y="29"/>
                  </a:cubicBezTo>
                  <a:cubicBezTo>
                    <a:pt x="6" y="26"/>
                    <a:pt x="5" y="21"/>
                    <a:pt x="2" y="17"/>
                  </a:cubicBezTo>
                  <a:cubicBezTo>
                    <a:pt x="0" y="16"/>
                    <a:pt x="1" y="14"/>
                    <a:pt x="3" y="13"/>
                  </a:cubicBezTo>
                  <a:cubicBezTo>
                    <a:pt x="6" y="11"/>
                    <a:pt x="8" y="8"/>
                    <a:pt x="10" y="5"/>
                  </a:cubicBezTo>
                  <a:cubicBezTo>
                    <a:pt x="11" y="3"/>
                    <a:pt x="13" y="2"/>
                    <a:pt x="16" y="2"/>
                  </a:cubicBezTo>
                  <a:cubicBezTo>
                    <a:pt x="20" y="3"/>
                    <a:pt x="24" y="3"/>
                    <a:pt x="28" y="1"/>
                  </a:cubicBezTo>
                  <a:cubicBezTo>
                    <a:pt x="30" y="0"/>
                    <a:pt x="32" y="1"/>
                    <a:pt x="34" y="1"/>
                  </a:cubicBezTo>
                  <a:cubicBezTo>
                    <a:pt x="31" y="2"/>
                    <a:pt x="27" y="3"/>
                    <a:pt x="24" y="3"/>
                  </a:cubicBezTo>
                  <a:cubicBezTo>
                    <a:pt x="18" y="3"/>
                    <a:pt x="15" y="9"/>
                    <a:pt x="17" y="14"/>
                  </a:cubicBezTo>
                  <a:cubicBezTo>
                    <a:pt x="19" y="18"/>
                    <a:pt x="22" y="22"/>
                    <a:pt x="24" y="26"/>
                  </a:cubicBezTo>
                  <a:cubicBezTo>
                    <a:pt x="25" y="29"/>
                    <a:pt x="26" y="32"/>
                    <a:pt x="27" y="35"/>
                  </a:cubicBezTo>
                  <a:close/>
                </a:path>
              </a:pathLst>
            </a:custGeom>
            <a:solidFill>
              <a:srgbClr val="A5A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24"/>
            <p:cNvSpPr>
              <a:spLocks/>
            </p:cNvSpPr>
            <p:nvPr/>
          </p:nvSpPr>
          <p:spPr bwMode="auto">
            <a:xfrm>
              <a:off x="-704850" y="3956050"/>
              <a:ext cx="19050" cy="30163"/>
            </a:xfrm>
            <a:custGeom>
              <a:avLst/>
              <a:gdLst>
                <a:gd name="T0" fmla="*/ 5 w 5"/>
                <a:gd name="T1" fmla="*/ 1 h 8"/>
                <a:gd name="T2" fmla="*/ 3 w 5"/>
                <a:gd name="T3" fmla="*/ 4 h 8"/>
                <a:gd name="T4" fmla="*/ 3 w 5"/>
                <a:gd name="T5" fmla="*/ 8 h 8"/>
                <a:gd name="T6" fmla="*/ 1 w 5"/>
                <a:gd name="T7" fmla="*/ 4 h 8"/>
                <a:gd name="T8" fmla="*/ 1 w 5"/>
                <a:gd name="T9" fmla="*/ 1 h 8"/>
                <a:gd name="T10" fmla="*/ 5 w 5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3" y="1"/>
                    <a:pt x="1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3" y="7"/>
                    <a:pt x="2" y="6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B2B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25"/>
            <p:cNvSpPr>
              <a:spLocks/>
            </p:cNvSpPr>
            <p:nvPr/>
          </p:nvSpPr>
          <p:spPr bwMode="auto">
            <a:xfrm>
              <a:off x="-685800" y="4000500"/>
              <a:ext cx="19050" cy="26988"/>
            </a:xfrm>
            <a:custGeom>
              <a:avLst/>
              <a:gdLst>
                <a:gd name="T0" fmla="*/ 0 w 5"/>
                <a:gd name="T1" fmla="*/ 0 h 7"/>
                <a:gd name="T2" fmla="*/ 5 w 5"/>
                <a:gd name="T3" fmla="*/ 7 h 7"/>
                <a:gd name="T4" fmla="*/ 0 w 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3" y="2"/>
                    <a:pt x="4" y="4"/>
                    <a:pt x="5" y="7"/>
                  </a:cubicBezTo>
                  <a:cubicBezTo>
                    <a:pt x="2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B2B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36" name="Grupo 735"/>
          <p:cNvGrpSpPr/>
          <p:nvPr/>
        </p:nvGrpSpPr>
        <p:grpSpPr>
          <a:xfrm>
            <a:off x="6151412" y="3531394"/>
            <a:ext cx="661988" cy="909638"/>
            <a:chOff x="-2074863" y="3794125"/>
            <a:chExt cx="661988" cy="909638"/>
          </a:xfrm>
        </p:grpSpPr>
        <p:sp>
          <p:nvSpPr>
            <p:cNvPr id="529" name="Freeform 13"/>
            <p:cNvSpPr>
              <a:spLocks/>
            </p:cNvSpPr>
            <p:nvPr/>
          </p:nvSpPr>
          <p:spPr bwMode="auto">
            <a:xfrm>
              <a:off x="-2074863" y="3794125"/>
              <a:ext cx="661988" cy="909638"/>
            </a:xfrm>
            <a:custGeom>
              <a:avLst/>
              <a:gdLst>
                <a:gd name="T0" fmla="*/ 32 w 176"/>
                <a:gd name="T1" fmla="*/ 52 h 242"/>
                <a:gd name="T2" fmla="*/ 35 w 176"/>
                <a:gd name="T3" fmla="*/ 50 h 242"/>
                <a:gd name="T4" fmla="*/ 43 w 176"/>
                <a:gd name="T5" fmla="*/ 42 h 242"/>
                <a:gd name="T6" fmla="*/ 45 w 176"/>
                <a:gd name="T7" fmla="*/ 39 h 242"/>
                <a:gd name="T8" fmla="*/ 75 w 176"/>
                <a:gd name="T9" fmla="*/ 7 h 242"/>
                <a:gd name="T10" fmla="*/ 80 w 176"/>
                <a:gd name="T11" fmla="*/ 4 h 242"/>
                <a:gd name="T12" fmla="*/ 94 w 176"/>
                <a:gd name="T13" fmla="*/ 5 h 242"/>
                <a:gd name="T14" fmla="*/ 107 w 176"/>
                <a:gd name="T15" fmla="*/ 16 h 242"/>
                <a:gd name="T16" fmla="*/ 130 w 176"/>
                <a:gd name="T17" fmla="*/ 40 h 242"/>
                <a:gd name="T18" fmla="*/ 146 w 176"/>
                <a:gd name="T19" fmla="*/ 49 h 242"/>
                <a:gd name="T20" fmla="*/ 155 w 176"/>
                <a:gd name="T21" fmla="*/ 67 h 242"/>
                <a:gd name="T22" fmla="*/ 154 w 176"/>
                <a:gd name="T23" fmla="*/ 85 h 242"/>
                <a:gd name="T24" fmla="*/ 158 w 176"/>
                <a:gd name="T25" fmla="*/ 91 h 242"/>
                <a:gd name="T26" fmla="*/ 175 w 176"/>
                <a:gd name="T27" fmla="*/ 112 h 242"/>
                <a:gd name="T28" fmla="*/ 174 w 176"/>
                <a:gd name="T29" fmla="*/ 121 h 242"/>
                <a:gd name="T30" fmla="*/ 167 w 176"/>
                <a:gd name="T31" fmla="*/ 133 h 242"/>
                <a:gd name="T32" fmla="*/ 166 w 176"/>
                <a:gd name="T33" fmla="*/ 146 h 242"/>
                <a:gd name="T34" fmla="*/ 165 w 176"/>
                <a:gd name="T35" fmla="*/ 179 h 242"/>
                <a:gd name="T36" fmla="*/ 162 w 176"/>
                <a:gd name="T37" fmla="*/ 196 h 242"/>
                <a:gd name="T38" fmla="*/ 162 w 176"/>
                <a:gd name="T39" fmla="*/ 199 h 242"/>
                <a:gd name="T40" fmla="*/ 159 w 176"/>
                <a:gd name="T41" fmla="*/ 213 h 242"/>
                <a:gd name="T42" fmla="*/ 152 w 176"/>
                <a:gd name="T43" fmla="*/ 228 h 242"/>
                <a:gd name="T44" fmla="*/ 142 w 176"/>
                <a:gd name="T45" fmla="*/ 232 h 242"/>
                <a:gd name="T46" fmla="*/ 122 w 176"/>
                <a:gd name="T47" fmla="*/ 232 h 242"/>
                <a:gd name="T48" fmla="*/ 112 w 176"/>
                <a:gd name="T49" fmla="*/ 225 h 242"/>
                <a:gd name="T50" fmla="*/ 108 w 176"/>
                <a:gd name="T51" fmla="*/ 208 h 242"/>
                <a:gd name="T52" fmla="*/ 105 w 176"/>
                <a:gd name="T53" fmla="*/ 204 h 242"/>
                <a:gd name="T54" fmla="*/ 98 w 176"/>
                <a:gd name="T55" fmla="*/ 207 h 242"/>
                <a:gd name="T56" fmla="*/ 96 w 176"/>
                <a:gd name="T57" fmla="*/ 226 h 242"/>
                <a:gd name="T58" fmla="*/ 93 w 176"/>
                <a:gd name="T59" fmla="*/ 232 h 242"/>
                <a:gd name="T60" fmla="*/ 52 w 176"/>
                <a:gd name="T61" fmla="*/ 238 h 242"/>
                <a:gd name="T62" fmla="*/ 44 w 176"/>
                <a:gd name="T63" fmla="*/ 234 h 242"/>
                <a:gd name="T64" fmla="*/ 40 w 176"/>
                <a:gd name="T65" fmla="*/ 224 h 242"/>
                <a:gd name="T66" fmla="*/ 38 w 176"/>
                <a:gd name="T67" fmla="*/ 204 h 242"/>
                <a:gd name="T68" fmla="*/ 36 w 176"/>
                <a:gd name="T69" fmla="*/ 202 h 242"/>
                <a:gd name="T70" fmla="*/ 27 w 176"/>
                <a:gd name="T71" fmla="*/ 202 h 242"/>
                <a:gd name="T72" fmla="*/ 15 w 176"/>
                <a:gd name="T73" fmla="*/ 199 h 242"/>
                <a:gd name="T74" fmla="*/ 8 w 176"/>
                <a:gd name="T75" fmla="*/ 192 h 242"/>
                <a:gd name="T76" fmla="*/ 2 w 176"/>
                <a:gd name="T77" fmla="*/ 165 h 242"/>
                <a:gd name="T78" fmla="*/ 5 w 176"/>
                <a:gd name="T79" fmla="*/ 140 h 242"/>
                <a:gd name="T80" fmla="*/ 5 w 176"/>
                <a:gd name="T81" fmla="*/ 129 h 242"/>
                <a:gd name="T82" fmla="*/ 22 w 176"/>
                <a:gd name="T83" fmla="*/ 109 h 242"/>
                <a:gd name="T84" fmla="*/ 36 w 176"/>
                <a:gd name="T85" fmla="*/ 108 h 242"/>
                <a:gd name="T86" fmla="*/ 39 w 176"/>
                <a:gd name="T87" fmla="*/ 104 h 242"/>
                <a:gd name="T88" fmla="*/ 39 w 176"/>
                <a:gd name="T89" fmla="*/ 97 h 242"/>
                <a:gd name="T90" fmla="*/ 37 w 176"/>
                <a:gd name="T91" fmla="*/ 96 h 242"/>
                <a:gd name="T92" fmla="*/ 27 w 176"/>
                <a:gd name="T93" fmla="*/ 86 h 242"/>
                <a:gd name="T94" fmla="*/ 26 w 176"/>
                <a:gd name="T95" fmla="*/ 83 h 242"/>
                <a:gd name="T96" fmla="*/ 23 w 176"/>
                <a:gd name="T97" fmla="*/ 60 h 242"/>
                <a:gd name="T98" fmla="*/ 32 w 176"/>
                <a:gd name="T99" fmla="*/ 5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" h="242">
                  <a:moveTo>
                    <a:pt x="32" y="52"/>
                  </a:moveTo>
                  <a:cubicBezTo>
                    <a:pt x="33" y="51"/>
                    <a:pt x="34" y="50"/>
                    <a:pt x="35" y="50"/>
                  </a:cubicBezTo>
                  <a:cubicBezTo>
                    <a:pt x="39" y="48"/>
                    <a:pt x="42" y="46"/>
                    <a:pt x="43" y="42"/>
                  </a:cubicBezTo>
                  <a:cubicBezTo>
                    <a:pt x="44" y="41"/>
                    <a:pt x="44" y="40"/>
                    <a:pt x="45" y="39"/>
                  </a:cubicBezTo>
                  <a:cubicBezTo>
                    <a:pt x="55" y="28"/>
                    <a:pt x="64" y="17"/>
                    <a:pt x="75" y="7"/>
                  </a:cubicBezTo>
                  <a:cubicBezTo>
                    <a:pt x="77" y="6"/>
                    <a:pt x="78" y="5"/>
                    <a:pt x="80" y="4"/>
                  </a:cubicBezTo>
                  <a:cubicBezTo>
                    <a:pt x="84" y="0"/>
                    <a:pt x="89" y="3"/>
                    <a:pt x="94" y="5"/>
                  </a:cubicBezTo>
                  <a:cubicBezTo>
                    <a:pt x="99" y="7"/>
                    <a:pt x="104" y="11"/>
                    <a:pt x="107" y="16"/>
                  </a:cubicBezTo>
                  <a:cubicBezTo>
                    <a:pt x="114" y="25"/>
                    <a:pt x="123" y="32"/>
                    <a:pt x="130" y="40"/>
                  </a:cubicBezTo>
                  <a:cubicBezTo>
                    <a:pt x="134" y="45"/>
                    <a:pt x="140" y="48"/>
                    <a:pt x="146" y="49"/>
                  </a:cubicBezTo>
                  <a:cubicBezTo>
                    <a:pt x="156" y="51"/>
                    <a:pt x="157" y="58"/>
                    <a:pt x="155" y="67"/>
                  </a:cubicBezTo>
                  <a:cubicBezTo>
                    <a:pt x="154" y="73"/>
                    <a:pt x="154" y="79"/>
                    <a:pt x="154" y="85"/>
                  </a:cubicBezTo>
                  <a:cubicBezTo>
                    <a:pt x="154" y="87"/>
                    <a:pt x="155" y="89"/>
                    <a:pt x="158" y="91"/>
                  </a:cubicBezTo>
                  <a:cubicBezTo>
                    <a:pt x="166" y="96"/>
                    <a:pt x="171" y="103"/>
                    <a:pt x="175" y="112"/>
                  </a:cubicBezTo>
                  <a:cubicBezTo>
                    <a:pt x="176" y="115"/>
                    <a:pt x="176" y="118"/>
                    <a:pt x="174" y="121"/>
                  </a:cubicBezTo>
                  <a:cubicBezTo>
                    <a:pt x="172" y="125"/>
                    <a:pt x="169" y="129"/>
                    <a:pt x="167" y="133"/>
                  </a:cubicBezTo>
                  <a:cubicBezTo>
                    <a:pt x="164" y="136"/>
                    <a:pt x="165" y="142"/>
                    <a:pt x="166" y="146"/>
                  </a:cubicBezTo>
                  <a:cubicBezTo>
                    <a:pt x="168" y="157"/>
                    <a:pt x="168" y="168"/>
                    <a:pt x="165" y="179"/>
                  </a:cubicBezTo>
                  <a:cubicBezTo>
                    <a:pt x="164" y="185"/>
                    <a:pt x="162" y="190"/>
                    <a:pt x="162" y="196"/>
                  </a:cubicBezTo>
                  <a:cubicBezTo>
                    <a:pt x="162" y="197"/>
                    <a:pt x="162" y="198"/>
                    <a:pt x="162" y="199"/>
                  </a:cubicBezTo>
                  <a:cubicBezTo>
                    <a:pt x="160" y="204"/>
                    <a:pt x="159" y="208"/>
                    <a:pt x="159" y="213"/>
                  </a:cubicBezTo>
                  <a:cubicBezTo>
                    <a:pt x="158" y="219"/>
                    <a:pt x="155" y="224"/>
                    <a:pt x="152" y="228"/>
                  </a:cubicBezTo>
                  <a:cubicBezTo>
                    <a:pt x="149" y="231"/>
                    <a:pt x="145" y="232"/>
                    <a:pt x="142" y="232"/>
                  </a:cubicBezTo>
                  <a:cubicBezTo>
                    <a:pt x="135" y="232"/>
                    <a:pt x="128" y="232"/>
                    <a:pt x="122" y="232"/>
                  </a:cubicBezTo>
                  <a:cubicBezTo>
                    <a:pt x="116" y="232"/>
                    <a:pt x="113" y="229"/>
                    <a:pt x="112" y="225"/>
                  </a:cubicBezTo>
                  <a:cubicBezTo>
                    <a:pt x="109" y="219"/>
                    <a:pt x="107" y="214"/>
                    <a:pt x="108" y="208"/>
                  </a:cubicBezTo>
                  <a:cubicBezTo>
                    <a:pt x="108" y="206"/>
                    <a:pt x="109" y="204"/>
                    <a:pt x="105" y="204"/>
                  </a:cubicBezTo>
                  <a:cubicBezTo>
                    <a:pt x="102" y="204"/>
                    <a:pt x="98" y="203"/>
                    <a:pt x="98" y="207"/>
                  </a:cubicBezTo>
                  <a:cubicBezTo>
                    <a:pt x="98" y="214"/>
                    <a:pt x="97" y="220"/>
                    <a:pt x="96" y="226"/>
                  </a:cubicBezTo>
                  <a:cubicBezTo>
                    <a:pt x="96" y="229"/>
                    <a:pt x="95" y="230"/>
                    <a:pt x="93" y="232"/>
                  </a:cubicBezTo>
                  <a:cubicBezTo>
                    <a:pt x="81" y="242"/>
                    <a:pt x="67" y="242"/>
                    <a:pt x="52" y="238"/>
                  </a:cubicBezTo>
                  <a:cubicBezTo>
                    <a:pt x="49" y="237"/>
                    <a:pt x="46" y="237"/>
                    <a:pt x="44" y="234"/>
                  </a:cubicBezTo>
                  <a:cubicBezTo>
                    <a:pt x="41" y="231"/>
                    <a:pt x="40" y="229"/>
                    <a:pt x="40" y="224"/>
                  </a:cubicBezTo>
                  <a:cubicBezTo>
                    <a:pt x="40" y="218"/>
                    <a:pt x="38" y="211"/>
                    <a:pt x="38" y="204"/>
                  </a:cubicBezTo>
                  <a:cubicBezTo>
                    <a:pt x="38" y="203"/>
                    <a:pt x="37" y="202"/>
                    <a:pt x="36" y="202"/>
                  </a:cubicBezTo>
                  <a:cubicBezTo>
                    <a:pt x="33" y="202"/>
                    <a:pt x="30" y="202"/>
                    <a:pt x="27" y="202"/>
                  </a:cubicBezTo>
                  <a:cubicBezTo>
                    <a:pt x="23" y="203"/>
                    <a:pt x="19" y="202"/>
                    <a:pt x="15" y="199"/>
                  </a:cubicBezTo>
                  <a:cubicBezTo>
                    <a:pt x="12" y="197"/>
                    <a:pt x="10" y="195"/>
                    <a:pt x="8" y="192"/>
                  </a:cubicBezTo>
                  <a:cubicBezTo>
                    <a:pt x="5" y="183"/>
                    <a:pt x="0" y="174"/>
                    <a:pt x="2" y="165"/>
                  </a:cubicBezTo>
                  <a:cubicBezTo>
                    <a:pt x="3" y="157"/>
                    <a:pt x="3" y="148"/>
                    <a:pt x="5" y="140"/>
                  </a:cubicBezTo>
                  <a:cubicBezTo>
                    <a:pt x="5" y="136"/>
                    <a:pt x="6" y="132"/>
                    <a:pt x="5" y="129"/>
                  </a:cubicBezTo>
                  <a:cubicBezTo>
                    <a:pt x="4" y="119"/>
                    <a:pt x="11" y="111"/>
                    <a:pt x="22" y="109"/>
                  </a:cubicBezTo>
                  <a:cubicBezTo>
                    <a:pt x="27" y="109"/>
                    <a:pt x="31" y="108"/>
                    <a:pt x="36" y="108"/>
                  </a:cubicBezTo>
                  <a:cubicBezTo>
                    <a:pt x="38" y="108"/>
                    <a:pt x="39" y="106"/>
                    <a:pt x="39" y="104"/>
                  </a:cubicBezTo>
                  <a:cubicBezTo>
                    <a:pt x="40" y="102"/>
                    <a:pt x="41" y="99"/>
                    <a:pt x="39" y="97"/>
                  </a:cubicBezTo>
                  <a:cubicBezTo>
                    <a:pt x="39" y="96"/>
                    <a:pt x="38" y="96"/>
                    <a:pt x="37" y="96"/>
                  </a:cubicBezTo>
                  <a:cubicBezTo>
                    <a:pt x="28" y="95"/>
                    <a:pt x="26" y="93"/>
                    <a:pt x="27" y="86"/>
                  </a:cubicBezTo>
                  <a:cubicBezTo>
                    <a:pt x="27" y="85"/>
                    <a:pt x="26" y="84"/>
                    <a:pt x="26" y="83"/>
                  </a:cubicBezTo>
                  <a:cubicBezTo>
                    <a:pt x="23" y="75"/>
                    <a:pt x="23" y="68"/>
                    <a:pt x="23" y="60"/>
                  </a:cubicBezTo>
                  <a:cubicBezTo>
                    <a:pt x="25" y="56"/>
                    <a:pt x="28" y="54"/>
                    <a:pt x="32" y="52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5" name="Freeform 19"/>
            <p:cNvSpPr>
              <a:spLocks/>
            </p:cNvSpPr>
            <p:nvPr/>
          </p:nvSpPr>
          <p:spPr bwMode="auto">
            <a:xfrm>
              <a:off x="-1912938" y="3808413"/>
              <a:ext cx="139700" cy="142875"/>
            </a:xfrm>
            <a:custGeom>
              <a:avLst/>
              <a:gdLst>
                <a:gd name="T0" fmla="*/ 37 w 37"/>
                <a:gd name="T1" fmla="*/ 0 h 38"/>
                <a:gd name="T2" fmla="*/ 20 w 37"/>
                <a:gd name="T3" fmla="*/ 16 h 38"/>
                <a:gd name="T4" fmla="*/ 0 w 37"/>
                <a:gd name="T5" fmla="*/ 38 h 38"/>
                <a:gd name="T6" fmla="*/ 2 w 37"/>
                <a:gd name="T7" fmla="*/ 34 h 38"/>
                <a:gd name="T8" fmla="*/ 31 w 37"/>
                <a:gd name="T9" fmla="*/ 3 h 38"/>
                <a:gd name="T10" fmla="*/ 37 w 3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7" y="0"/>
                  </a:moveTo>
                  <a:cubicBezTo>
                    <a:pt x="31" y="5"/>
                    <a:pt x="26" y="10"/>
                    <a:pt x="20" y="16"/>
                  </a:cubicBezTo>
                  <a:cubicBezTo>
                    <a:pt x="13" y="23"/>
                    <a:pt x="8" y="31"/>
                    <a:pt x="0" y="38"/>
                  </a:cubicBezTo>
                  <a:cubicBezTo>
                    <a:pt x="0" y="36"/>
                    <a:pt x="1" y="35"/>
                    <a:pt x="2" y="34"/>
                  </a:cubicBezTo>
                  <a:cubicBezTo>
                    <a:pt x="12" y="24"/>
                    <a:pt x="20" y="13"/>
                    <a:pt x="31" y="3"/>
                  </a:cubicBezTo>
                  <a:cubicBezTo>
                    <a:pt x="32" y="2"/>
                    <a:pt x="34" y="0"/>
                    <a:pt x="37" y="0"/>
                  </a:cubicBez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9" name="Freeform 34"/>
            <p:cNvSpPr>
              <a:spLocks/>
            </p:cNvSpPr>
            <p:nvPr/>
          </p:nvSpPr>
          <p:spPr bwMode="auto">
            <a:xfrm>
              <a:off x="-1987551" y="3989388"/>
              <a:ext cx="33338" cy="30163"/>
            </a:xfrm>
            <a:custGeom>
              <a:avLst/>
              <a:gdLst>
                <a:gd name="T0" fmla="*/ 9 w 9"/>
                <a:gd name="T1" fmla="*/ 0 h 8"/>
                <a:gd name="T2" fmla="*/ 0 w 9"/>
                <a:gd name="T3" fmla="*/ 8 h 8"/>
                <a:gd name="T4" fmla="*/ 9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6" y="2"/>
                    <a:pt x="3" y="5"/>
                    <a:pt x="0" y="8"/>
                  </a:cubicBezTo>
                  <a:cubicBezTo>
                    <a:pt x="1" y="4"/>
                    <a:pt x="5" y="1"/>
                    <a:pt x="9" y="0"/>
                  </a:cubicBezTo>
                  <a:close/>
                </a:path>
              </a:pathLst>
            </a:custGeom>
            <a:solidFill>
              <a:srgbClr val="9F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2" name="Freeform 37"/>
            <p:cNvSpPr>
              <a:spLocks/>
            </p:cNvSpPr>
            <p:nvPr/>
          </p:nvSpPr>
          <p:spPr bwMode="auto">
            <a:xfrm>
              <a:off x="-2044701" y="4514850"/>
              <a:ext cx="26988" cy="26988"/>
            </a:xfrm>
            <a:custGeom>
              <a:avLst/>
              <a:gdLst>
                <a:gd name="T0" fmla="*/ 0 w 7"/>
                <a:gd name="T1" fmla="*/ 0 h 7"/>
                <a:gd name="T2" fmla="*/ 7 w 7"/>
                <a:gd name="T3" fmla="*/ 7 h 7"/>
                <a:gd name="T4" fmla="*/ 0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3" y="3"/>
                    <a:pt x="5" y="5"/>
                    <a:pt x="7" y="7"/>
                  </a:cubicBezTo>
                  <a:cubicBezTo>
                    <a:pt x="3" y="6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9D9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0" name="Freeform 145"/>
            <p:cNvSpPr>
              <a:spLocks/>
            </p:cNvSpPr>
            <p:nvPr/>
          </p:nvSpPr>
          <p:spPr bwMode="auto">
            <a:xfrm>
              <a:off x="-1898651" y="4064000"/>
              <a:ext cx="414338" cy="601663"/>
            </a:xfrm>
            <a:custGeom>
              <a:avLst/>
              <a:gdLst>
                <a:gd name="T0" fmla="*/ 104 w 110"/>
                <a:gd name="T1" fmla="*/ 66 h 160"/>
                <a:gd name="T2" fmla="*/ 107 w 110"/>
                <a:gd name="T3" fmla="*/ 68 h 160"/>
                <a:gd name="T4" fmla="*/ 107 w 110"/>
                <a:gd name="T5" fmla="*/ 102 h 160"/>
                <a:gd name="T6" fmla="*/ 101 w 110"/>
                <a:gd name="T7" fmla="*/ 130 h 160"/>
                <a:gd name="T8" fmla="*/ 100 w 110"/>
                <a:gd name="T9" fmla="*/ 140 h 160"/>
                <a:gd name="T10" fmla="*/ 91 w 110"/>
                <a:gd name="T11" fmla="*/ 151 h 160"/>
                <a:gd name="T12" fmla="*/ 81 w 110"/>
                <a:gd name="T13" fmla="*/ 151 h 160"/>
                <a:gd name="T14" fmla="*/ 72 w 110"/>
                <a:gd name="T15" fmla="*/ 139 h 160"/>
                <a:gd name="T16" fmla="*/ 81 w 110"/>
                <a:gd name="T17" fmla="*/ 130 h 160"/>
                <a:gd name="T18" fmla="*/ 88 w 110"/>
                <a:gd name="T19" fmla="*/ 126 h 160"/>
                <a:gd name="T20" fmla="*/ 89 w 110"/>
                <a:gd name="T21" fmla="*/ 124 h 160"/>
                <a:gd name="T22" fmla="*/ 87 w 110"/>
                <a:gd name="T23" fmla="*/ 124 h 160"/>
                <a:gd name="T24" fmla="*/ 73 w 110"/>
                <a:gd name="T25" fmla="*/ 124 h 160"/>
                <a:gd name="T26" fmla="*/ 52 w 110"/>
                <a:gd name="T27" fmla="*/ 122 h 160"/>
                <a:gd name="T28" fmla="*/ 45 w 110"/>
                <a:gd name="T29" fmla="*/ 122 h 160"/>
                <a:gd name="T30" fmla="*/ 38 w 110"/>
                <a:gd name="T31" fmla="*/ 129 h 160"/>
                <a:gd name="T32" fmla="*/ 38 w 110"/>
                <a:gd name="T33" fmla="*/ 149 h 160"/>
                <a:gd name="T34" fmla="*/ 37 w 110"/>
                <a:gd name="T35" fmla="*/ 153 h 160"/>
                <a:gd name="T36" fmla="*/ 7 w 110"/>
                <a:gd name="T37" fmla="*/ 155 h 160"/>
                <a:gd name="T38" fmla="*/ 5 w 110"/>
                <a:gd name="T39" fmla="*/ 153 h 160"/>
                <a:gd name="T40" fmla="*/ 0 w 110"/>
                <a:gd name="T41" fmla="*/ 58 h 160"/>
                <a:gd name="T42" fmla="*/ 0 w 110"/>
                <a:gd name="T43" fmla="*/ 49 h 160"/>
                <a:gd name="T44" fmla="*/ 7 w 110"/>
                <a:gd name="T45" fmla="*/ 19 h 160"/>
                <a:gd name="T46" fmla="*/ 14 w 110"/>
                <a:gd name="T47" fmla="*/ 13 h 160"/>
                <a:gd name="T48" fmla="*/ 44 w 110"/>
                <a:gd name="T49" fmla="*/ 2 h 160"/>
                <a:gd name="T50" fmla="*/ 68 w 110"/>
                <a:gd name="T51" fmla="*/ 5 h 160"/>
                <a:gd name="T52" fmla="*/ 85 w 110"/>
                <a:gd name="T53" fmla="*/ 10 h 160"/>
                <a:gd name="T54" fmla="*/ 88 w 110"/>
                <a:gd name="T55" fmla="*/ 12 h 160"/>
                <a:gd name="T56" fmla="*/ 84 w 110"/>
                <a:gd name="T57" fmla="*/ 13 h 160"/>
                <a:gd name="T58" fmla="*/ 67 w 110"/>
                <a:gd name="T59" fmla="*/ 13 h 160"/>
                <a:gd name="T60" fmla="*/ 53 w 110"/>
                <a:gd name="T61" fmla="*/ 14 h 160"/>
                <a:gd name="T62" fmla="*/ 56 w 110"/>
                <a:gd name="T63" fmla="*/ 12 h 160"/>
                <a:gd name="T64" fmla="*/ 85 w 110"/>
                <a:gd name="T65" fmla="*/ 12 h 160"/>
                <a:gd name="T66" fmla="*/ 84 w 110"/>
                <a:gd name="T67" fmla="*/ 11 h 160"/>
                <a:gd name="T68" fmla="*/ 84 w 110"/>
                <a:gd name="T69" fmla="*/ 11 h 160"/>
                <a:gd name="T70" fmla="*/ 69 w 110"/>
                <a:gd name="T71" fmla="*/ 8 h 160"/>
                <a:gd name="T72" fmla="*/ 39 w 110"/>
                <a:gd name="T73" fmla="*/ 6 h 160"/>
                <a:gd name="T74" fmla="*/ 19 w 110"/>
                <a:gd name="T75" fmla="*/ 13 h 160"/>
                <a:gd name="T76" fmla="*/ 10 w 110"/>
                <a:gd name="T77" fmla="*/ 27 h 160"/>
                <a:gd name="T78" fmla="*/ 13 w 110"/>
                <a:gd name="T79" fmla="*/ 70 h 160"/>
                <a:gd name="T80" fmla="*/ 23 w 110"/>
                <a:gd name="T81" fmla="*/ 95 h 160"/>
                <a:gd name="T82" fmla="*/ 38 w 110"/>
                <a:gd name="T83" fmla="*/ 105 h 160"/>
                <a:gd name="T84" fmla="*/ 56 w 110"/>
                <a:gd name="T85" fmla="*/ 108 h 160"/>
                <a:gd name="T86" fmla="*/ 91 w 110"/>
                <a:gd name="T87" fmla="*/ 104 h 160"/>
                <a:gd name="T88" fmla="*/ 98 w 110"/>
                <a:gd name="T89" fmla="*/ 98 h 160"/>
                <a:gd name="T90" fmla="*/ 105 w 110"/>
                <a:gd name="T91" fmla="*/ 73 h 160"/>
                <a:gd name="T92" fmla="*/ 104 w 110"/>
                <a:gd name="T93" fmla="*/ 6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160">
                  <a:moveTo>
                    <a:pt x="104" y="66"/>
                  </a:moveTo>
                  <a:cubicBezTo>
                    <a:pt x="106" y="65"/>
                    <a:pt x="107" y="65"/>
                    <a:pt x="107" y="68"/>
                  </a:cubicBezTo>
                  <a:cubicBezTo>
                    <a:pt x="107" y="79"/>
                    <a:pt x="110" y="91"/>
                    <a:pt x="107" y="102"/>
                  </a:cubicBezTo>
                  <a:cubicBezTo>
                    <a:pt x="105" y="112"/>
                    <a:pt x="104" y="121"/>
                    <a:pt x="101" y="130"/>
                  </a:cubicBezTo>
                  <a:cubicBezTo>
                    <a:pt x="100" y="133"/>
                    <a:pt x="100" y="137"/>
                    <a:pt x="100" y="140"/>
                  </a:cubicBezTo>
                  <a:cubicBezTo>
                    <a:pt x="101" y="148"/>
                    <a:pt x="99" y="151"/>
                    <a:pt x="91" y="151"/>
                  </a:cubicBezTo>
                  <a:cubicBezTo>
                    <a:pt x="88" y="151"/>
                    <a:pt x="84" y="151"/>
                    <a:pt x="81" y="151"/>
                  </a:cubicBezTo>
                  <a:cubicBezTo>
                    <a:pt x="75" y="151"/>
                    <a:pt x="72" y="146"/>
                    <a:pt x="72" y="139"/>
                  </a:cubicBezTo>
                  <a:cubicBezTo>
                    <a:pt x="73" y="134"/>
                    <a:pt x="76" y="131"/>
                    <a:pt x="81" y="130"/>
                  </a:cubicBezTo>
                  <a:cubicBezTo>
                    <a:pt x="83" y="129"/>
                    <a:pt x="85" y="127"/>
                    <a:pt x="88" y="126"/>
                  </a:cubicBezTo>
                  <a:cubicBezTo>
                    <a:pt x="88" y="126"/>
                    <a:pt x="90" y="125"/>
                    <a:pt x="89" y="124"/>
                  </a:cubicBezTo>
                  <a:cubicBezTo>
                    <a:pt x="89" y="123"/>
                    <a:pt x="88" y="124"/>
                    <a:pt x="87" y="124"/>
                  </a:cubicBezTo>
                  <a:cubicBezTo>
                    <a:pt x="82" y="124"/>
                    <a:pt x="78" y="124"/>
                    <a:pt x="73" y="124"/>
                  </a:cubicBezTo>
                  <a:cubicBezTo>
                    <a:pt x="66" y="124"/>
                    <a:pt x="59" y="124"/>
                    <a:pt x="52" y="122"/>
                  </a:cubicBezTo>
                  <a:cubicBezTo>
                    <a:pt x="49" y="122"/>
                    <a:pt x="47" y="122"/>
                    <a:pt x="45" y="122"/>
                  </a:cubicBezTo>
                  <a:cubicBezTo>
                    <a:pt x="41" y="123"/>
                    <a:pt x="39" y="125"/>
                    <a:pt x="38" y="129"/>
                  </a:cubicBezTo>
                  <a:cubicBezTo>
                    <a:pt x="38" y="136"/>
                    <a:pt x="38" y="142"/>
                    <a:pt x="38" y="149"/>
                  </a:cubicBezTo>
                  <a:cubicBezTo>
                    <a:pt x="38" y="150"/>
                    <a:pt x="38" y="152"/>
                    <a:pt x="37" y="153"/>
                  </a:cubicBezTo>
                  <a:cubicBezTo>
                    <a:pt x="29" y="159"/>
                    <a:pt x="15" y="160"/>
                    <a:pt x="7" y="155"/>
                  </a:cubicBezTo>
                  <a:cubicBezTo>
                    <a:pt x="6" y="155"/>
                    <a:pt x="5" y="154"/>
                    <a:pt x="5" y="153"/>
                  </a:cubicBezTo>
                  <a:cubicBezTo>
                    <a:pt x="0" y="121"/>
                    <a:pt x="0" y="89"/>
                    <a:pt x="0" y="58"/>
                  </a:cubicBezTo>
                  <a:cubicBezTo>
                    <a:pt x="1" y="55"/>
                    <a:pt x="1" y="52"/>
                    <a:pt x="0" y="49"/>
                  </a:cubicBezTo>
                  <a:cubicBezTo>
                    <a:pt x="0" y="38"/>
                    <a:pt x="5" y="29"/>
                    <a:pt x="7" y="19"/>
                  </a:cubicBezTo>
                  <a:cubicBezTo>
                    <a:pt x="8" y="15"/>
                    <a:pt x="11" y="14"/>
                    <a:pt x="14" y="13"/>
                  </a:cubicBezTo>
                  <a:cubicBezTo>
                    <a:pt x="24" y="9"/>
                    <a:pt x="34" y="5"/>
                    <a:pt x="44" y="2"/>
                  </a:cubicBezTo>
                  <a:cubicBezTo>
                    <a:pt x="52" y="0"/>
                    <a:pt x="60" y="1"/>
                    <a:pt x="68" y="5"/>
                  </a:cubicBezTo>
                  <a:cubicBezTo>
                    <a:pt x="73" y="7"/>
                    <a:pt x="79" y="9"/>
                    <a:pt x="85" y="10"/>
                  </a:cubicBezTo>
                  <a:cubicBezTo>
                    <a:pt x="86" y="10"/>
                    <a:pt x="88" y="10"/>
                    <a:pt x="88" y="12"/>
                  </a:cubicBezTo>
                  <a:cubicBezTo>
                    <a:pt x="88" y="14"/>
                    <a:pt x="86" y="13"/>
                    <a:pt x="84" y="13"/>
                  </a:cubicBezTo>
                  <a:cubicBezTo>
                    <a:pt x="78" y="13"/>
                    <a:pt x="73" y="13"/>
                    <a:pt x="67" y="13"/>
                  </a:cubicBezTo>
                  <a:cubicBezTo>
                    <a:pt x="62" y="13"/>
                    <a:pt x="57" y="13"/>
                    <a:pt x="53" y="14"/>
                  </a:cubicBezTo>
                  <a:cubicBezTo>
                    <a:pt x="53" y="11"/>
                    <a:pt x="55" y="12"/>
                    <a:pt x="56" y="12"/>
                  </a:cubicBezTo>
                  <a:cubicBezTo>
                    <a:pt x="65" y="10"/>
                    <a:pt x="75" y="11"/>
                    <a:pt x="85" y="12"/>
                  </a:cubicBezTo>
                  <a:cubicBezTo>
                    <a:pt x="85" y="12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79" y="12"/>
                    <a:pt x="74" y="10"/>
                    <a:pt x="69" y="8"/>
                  </a:cubicBezTo>
                  <a:cubicBezTo>
                    <a:pt x="59" y="3"/>
                    <a:pt x="50" y="3"/>
                    <a:pt x="39" y="6"/>
                  </a:cubicBezTo>
                  <a:cubicBezTo>
                    <a:pt x="33" y="8"/>
                    <a:pt x="26" y="11"/>
                    <a:pt x="19" y="13"/>
                  </a:cubicBezTo>
                  <a:cubicBezTo>
                    <a:pt x="12" y="15"/>
                    <a:pt x="10" y="21"/>
                    <a:pt x="10" y="27"/>
                  </a:cubicBezTo>
                  <a:cubicBezTo>
                    <a:pt x="9" y="41"/>
                    <a:pt x="10" y="56"/>
                    <a:pt x="13" y="70"/>
                  </a:cubicBezTo>
                  <a:cubicBezTo>
                    <a:pt x="15" y="79"/>
                    <a:pt x="18" y="88"/>
                    <a:pt x="23" y="95"/>
                  </a:cubicBezTo>
                  <a:cubicBezTo>
                    <a:pt x="27" y="100"/>
                    <a:pt x="31" y="105"/>
                    <a:pt x="38" y="105"/>
                  </a:cubicBezTo>
                  <a:cubicBezTo>
                    <a:pt x="44" y="106"/>
                    <a:pt x="50" y="107"/>
                    <a:pt x="56" y="108"/>
                  </a:cubicBezTo>
                  <a:cubicBezTo>
                    <a:pt x="68" y="109"/>
                    <a:pt x="80" y="108"/>
                    <a:pt x="91" y="104"/>
                  </a:cubicBezTo>
                  <a:cubicBezTo>
                    <a:pt x="94" y="103"/>
                    <a:pt x="96" y="100"/>
                    <a:pt x="98" y="98"/>
                  </a:cubicBezTo>
                  <a:cubicBezTo>
                    <a:pt x="102" y="90"/>
                    <a:pt x="104" y="82"/>
                    <a:pt x="105" y="73"/>
                  </a:cubicBezTo>
                  <a:cubicBezTo>
                    <a:pt x="105" y="71"/>
                    <a:pt x="105" y="68"/>
                    <a:pt x="104" y="66"/>
                  </a:cubicBezTo>
                  <a:close/>
                </a:path>
              </a:pathLst>
            </a:custGeom>
            <a:solidFill>
              <a:srgbClr val="859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1" name="Freeform 146"/>
            <p:cNvSpPr>
              <a:spLocks/>
            </p:cNvSpPr>
            <p:nvPr/>
          </p:nvSpPr>
          <p:spPr bwMode="auto">
            <a:xfrm>
              <a:off x="-1868488" y="4071938"/>
              <a:ext cx="369888" cy="406400"/>
            </a:xfrm>
            <a:custGeom>
              <a:avLst/>
              <a:gdLst>
                <a:gd name="T0" fmla="*/ 96 w 98"/>
                <a:gd name="T1" fmla="*/ 64 h 108"/>
                <a:gd name="T2" fmla="*/ 98 w 98"/>
                <a:gd name="T3" fmla="*/ 67 h 108"/>
                <a:gd name="T4" fmla="*/ 89 w 98"/>
                <a:gd name="T5" fmla="*/ 98 h 108"/>
                <a:gd name="T6" fmla="*/ 75 w 98"/>
                <a:gd name="T7" fmla="*/ 106 h 108"/>
                <a:gd name="T8" fmla="*/ 50 w 98"/>
                <a:gd name="T9" fmla="*/ 107 h 108"/>
                <a:gd name="T10" fmla="*/ 25 w 98"/>
                <a:gd name="T11" fmla="*/ 104 h 108"/>
                <a:gd name="T12" fmla="*/ 14 w 98"/>
                <a:gd name="T13" fmla="*/ 94 h 108"/>
                <a:gd name="T14" fmla="*/ 4 w 98"/>
                <a:gd name="T15" fmla="*/ 69 h 108"/>
                <a:gd name="T16" fmla="*/ 1 w 98"/>
                <a:gd name="T17" fmla="*/ 51 h 108"/>
                <a:gd name="T18" fmla="*/ 0 w 98"/>
                <a:gd name="T19" fmla="*/ 26 h 108"/>
                <a:gd name="T20" fmla="*/ 9 w 98"/>
                <a:gd name="T21" fmla="*/ 11 h 108"/>
                <a:gd name="T22" fmla="*/ 39 w 98"/>
                <a:gd name="T23" fmla="*/ 1 h 108"/>
                <a:gd name="T24" fmla="*/ 44 w 98"/>
                <a:gd name="T25" fmla="*/ 1 h 108"/>
                <a:gd name="T26" fmla="*/ 64 w 98"/>
                <a:gd name="T27" fmla="*/ 6 h 108"/>
                <a:gd name="T28" fmla="*/ 77 w 98"/>
                <a:gd name="T29" fmla="*/ 10 h 108"/>
                <a:gd name="T30" fmla="*/ 59 w 98"/>
                <a:gd name="T31" fmla="*/ 10 h 108"/>
                <a:gd name="T32" fmla="*/ 45 w 98"/>
                <a:gd name="T33" fmla="*/ 12 h 108"/>
                <a:gd name="T34" fmla="*/ 34 w 98"/>
                <a:gd name="T35" fmla="*/ 13 h 108"/>
                <a:gd name="T36" fmla="*/ 19 w 98"/>
                <a:gd name="T37" fmla="*/ 29 h 108"/>
                <a:gd name="T38" fmla="*/ 26 w 98"/>
                <a:gd name="T39" fmla="*/ 58 h 108"/>
                <a:gd name="T40" fmla="*/ 41 w 98"/>
                <a:gd name="T41" fmla="*/ 67 h 108"/>
                <a:gd name="T42" fmla="*/ 68 w 98"/>
                <a:gd name="T43" fmla="*/ 69 h 108"/>
                <a:gd name="T44" fmla="*/ 96 w 98"/>
                <a:gd name="T45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08">
                  <a:moveTo>
                    <a:pt x="96" y="64"/>
                  </a:moveTo>
                  <a:cubicBezTo>
                    <a:pt x="97" y="64"/>
                    <a:pt x="98" y="65"/>
                    <a:pt x="98" y="67"/>
                  </a:cubicBezTo>
                  <a:cubicBezTo>
                    <a:pt x="98" y="78"/>
                    <a:pt x="95" y="89"/>
                    <a:pt x="89" y="98"/>
                  </a:cubicBezTo>
                  <a:cubicBezTo>
                    <a:pt x="86" y="103"/>
                    <a:pt x="81" y="105"/>
                    <a:pt x="75" y="106"/>
                  </a:cubicBezTo>
                  <a:cubicBezTo>
                    <a:pt x="67" y="107"/>
                    <a:pt x="58" y="108"/>
                    <a:pt x="50" y="107"/>
                  </a:cubicBezTo>
                  <a:cubicBezTo>
                    <a:pt x="41" y="106"/>
                    <a:pt x="33" y="105"/>
                    <a:pt x="25" y="104"/>
                  </a:cubicBezTo>
                  <a:cubicBezTo>
                    <a:pt x="20" y="102"/>
                    <a:pt x="17" y="98"/>
                    <a:pt x="14" y="94"/>
                  </a:cubicBezTo>
                  <a:cubicBezTo>
                    <a:pt x="9" y="86"/>
                    <a:pt x="7" y="78"/>
                    <a:pt x="4" y="69"/>
                  </a:cubicBezTo>
                  <a:cubicBezTo>
                    <a:pt x="3" y="63"/>
                    <a:pt x="2" y="57"/>
                    <a:pt x="1" y="51"/>
                  </a:cubicBezTo>
                  <a:cubicBezTo>
                    <a:pt x="0" y="43"/>
                    <a:pt x="1" y="34"/>
                    <a:pt x="0" y="26"/>
                  </a:cubicBezTo>
                  <a:cubicBezTo>
                    <a:pt x="0" y="19"/>
                    <a:pt x="4" y="13"/>
                    <a:pt x="9" y="11"/>
                  </a:cubicBezTo>
                  <a:cubicBezTo>
                    <a:pt x="19" y="7"/>
                    <a:pt x="29" y="4"/>
                    <a:pt x="39" y="1"/>
                  </a:cubicBezTo>
                  <a:cubicBezTo>
                    <a:pt x="40" y="0"/>
                    <a:pt x="42" y="1"/>
                    <a:pt x="44" y="1"/>
                  </a:cubicBezTo>
                  <a:cubicBezTo>
                    <a:pt x="51" y="2"/>
                    <a:pt x="57" y="2"/>
                    <a:pt x="64" y="6"/>
                  </a:cubicBezTo>
                  <a:cubicBezTo>
                    <a:pt x="68" y="8"/>
                    <a:pt x="73" y="8"/>
                    <a:pt x="77" y="10"/>
                  </a:cubicBezTo>
                  <a:cubicBezTo>
                    <a:pt x="71" y="10"/>
                    <a:pt x="65" y="10"/>
                    <a:pt x="59" y="10"/>
                  </a:cubicBezTo>
                  <a:cubicBezTo>
                    <a:pt x="54" y="10"/>
                    <a:pt x="49" y="9"/>
                    <a:pt x="45" y="12"/>
                  </a:cubicBezTo>
                  <a:cubicBezTo>
                    <a:pt x="41" y="12"/>
                    <a:pt x="38" y="13"/>
                    <a:pt x="34" y="13"/>
                  </a:cubicBezTo>
                  <a:cubicBezTo>
                    <a:pt x="26" y="15"/>
                    <a:pt x="20" y="20"/>
                    <a:pt x="19" y="29"/>
                  </a:cubicBezTo>
                  <a:cubicBezTo>
                    <a:pt x="18" y="40"/>
                    <a:pt x="20" y="49"/>
                    <a:pt x="26" y="58"/>
                  </a:cubicBezTo>
                  <a:cubicBezTo>
                    <a:pt x="30" y="63"/>
                    <a:pt x="35" y="65"/>
                    <a:pt x="41" y="67"/>
                  </a:cubicBezTo>
                  <a:cubicBezTo>
                    <a:pt x="50" y="70"/>
                    <a:pt x="59" y="71"/>
                    <a:pt x="68" y="69"/>
                  </a:cubicBezTo>
                  <a:cubicBezTo>
                    <a:pt x="77" y="68"/>
                    <a:pt x="87" y="67"/>
                    <a:pt x="96" y="64"/>
                  </a:cubicBezTo>
                  <a:close/>
                </a:path>
              </a:pathLst>
            </a:custGeom>
            <a:solidFill>
              <a:srgbClr val="D8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2" name="Freeform 147"/>
            <p:cNvSpPr>
              <a:spLocks/>
            </p:cNvSpPr>
            <p:nvPr/>
          </p:nvSpPr>
          <p:spPr bwMode="auto">
            <a:xfrm>
              <a:off x="-1855788" y="3932238"/>
              <a:ext cx="296863" cy="131763"/>
            </a:xfrm>
            <a:custGeom>
              <a:avLst/>
              <a:gdLst>
                <a:gd name="T0" fmla="*/ 54 w 79"/>
                <a:gd name="T1" fmla="*/ 9 h 35"/>
                <a:gd name="T2" fmla="*/ 57 w 79"/>
                <a:gd name="T3" fmla="*/ 11 h 35"/>
                <a:gd name="T4" fmla="*/ 74 w 79"/>
                <a:gd name="T5" fmla="*/ 16 h 35"/>
                <a:gd name="T6" fmla="*/ 74 w 79"/>
                <a:gd name="T7" fmla="*/ 16 h 35"/>
                <a:gd name="T8" fmla="*/ 78 w 79"/>
                <a:gd name="T9" fmla="*/ 25 h 35"/>
                <a:gd name="T10" fmla="*/ 77 w 79"/>
                <a:gd name="T11" fmla="*/ 29 h 35"/>
                <a:gd name="T12" fmla="*/ 72 w 79"/>
                <a:gd name="T13" fmla="*/ 33 h 35"/>
                <a:gd name="T14" fmla="*/ 72 w 79"/>
                <a:gd name="T15" fmla="*/ 33 h 35"/>
                <a:gd name="T16" fmla="*/ 37 w 79"/>
                <a:gd name="T17" fmla="*/ 26 h 35"/>
                <a:gd name="T18" fmla="*/ 34 w 79"/>
                <a:gd name="T19" fmla="*/ 26 h 35"/>
                <a:gd name="T20" fmla="*/ 14 w 79"/>
                <a:gd name="T21" fmla="*/ 33 h 35"/>
                <a:gd name="T22" fmla="*/ 14 w 79"/>
                <a:gd name="T23" fmla="*/ 33 h 35"/>
                <a:gd name="T24" fmla="*/ 11 w 79"/>
                <a:gd name="T25" fmla="*/ 34 h 35"/>
                <a:gd name="T26" fmla="*/ 7 w 79"/>
                <a:gd name="T27" fmla="*/ 32 h 35"/>
                <a:gd name="T28" fmla="*/ 1 w 79"/>
                <a:gd name="T29" fmla="*/ 14 h 35"/>
                <a:gd name="T30" fmla="*/ 4 w 79"/>
                <a:gd name="T31" fmla="*/ 9 h 35"/>
                <a:gd name="T32" fmla="*/ 14 w 79"/>
                <a:gd name="T33" fmla="*/ 6 h 35"/>
                <a:gd name="T34" fmla="*/ 38 w 79"/>
                <a:gd name="T35" fmla="*/ 1 h 35"/>
                <a:gd name="T36" fmla="*/ 49 w 79"/>
                <a:gd name="T37" fmla="*/ 6 h 35"/>
                <a:gd name="T38" fmla="*/ 54 w 79"/>
                <a:gd name="T3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5">
                  <a:moveTo>
                    <a:pt x="54" y="9"/>
                  </a:moveTo>
                  <a:cubicBezTo>
                    <a:pt x="55" y="10"/>
                    <a:pt x="56" y="10"/>
                    <a:pt x="57" y="11"/>
                  </a:cubicBezTo>
                  <a:cubicBezTo>
                    <a:pt x="62" y="13"/>
                    <a:pt x="68" y="14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9" y="19"/>
                    <a:pt x="79" y="19"/>
                    <a:pt x="78" y="25"/>
                  </a:cubicBezTo>
                  <a:cubicBezTo>
                    <a:pt x="78" y="26"/>
                    <a:pt x="77" y="28"/>
                    <a:pt x="77" y="29"/>
                  </a:cubicBezTo>
                  <a:cubicBezTo>
                    <a:pt x="77" y="34"/>
                    <a:pt x="76" y="34"/>
                    <a:pt x="7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61" y="29"/>
                    <a:pt x="49" y="28"/>
                    <a:pt x="37" y="26"/>
                  </a:cubicBezTo>
                  <a:cubicBezTo>
                    <a:pt x="36" y="26"/>
                    <a:pt x="35" y="26"/>
                    <a:pt x="34" y="26"/>
                  </a:cubicBezTo>
                  <a:cubicBezTo>
                    <a:pt x="27" y="28"/>
                    <a:pt x="21" y="30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4"/>
                    <a:pt x="11" y="34"/>
                  </a:cubicBezTo>
                  <a:cubicBezTo>
                    <a:pt x="9" y="35"/>
                    <a:pt x="8" y="34"/>
                    <a:pt x="7" y="32"/>
                  </a:cubicBezTo>
                  <a:cubicBezTo>
                    <a:pt x="5" y="26"/>
                    <a:pt x="3" y="20"/>
                    <a:pt x="1" y="14"/>
                  </a:cubicBezTo>
                  <a:cubicBezTo>
                    <a:pt x="0" y="11"/>
                    <a:pt x="3" y="10"/>
                    <a:pt x="4" y="9"/>
                  </a:cubicBezTo>
                  <a:cubicBezTo>
                    <a:pt x="7" y="7"/>
                    <a:pt x="11" y="7"/>
                    <a:pt x="14" y="6"/>
                  </a:cubicBezTo>
                  <a:cubicBezTo>
                    <a:pt x="22" y="4"/>
                    <a:pt x="29" y="0"/>
                    <a:pt x="38" y="1"/>
                  </a:cubicBezTo>
                  <a:cubicBezTo>
                    <a:pt x="42" y="2"/>
                    <a:pt x="45" y="3"/>
                    <a:pt x="49" y="6"/>
                  </a:cubicBezTo>
                  <a:cubicBezTo>
                    <a:pt x="50" y="7"/>
                    <a:pt x="52" y="8"/>
                    <a:pt x="54" y="9"/>
                  </a:cubicBezTo>
                  <a:close/>
                </a:path>
              </a:pathLst>
            </a:custGeom>
            <a:solidFill>
              <a:srgbClr val="E2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3" name="Freeform 148"/>
            <p:cNvSpPr>
              <a:spLocks/>
            </p:cNvSpPr>
            <p:nvPr/>
          </p:nvSpPr>
          <p:spPr bwMode="auto">
            <a:xfrm>
              <a:off x="-2025651" y="4229100"/>
              <a:ext cx="90488" cy="293688"/>
            </a:xfrm>
            <a:custGeom>
              <a:avLst/>
              <a:gdLst>
                <a:gd name="T0" fmla="*/ 20 w 24"/>
                <a:gd name="T1" fmla="*/ 2 h 78"/>
                <a:gd name="T2" fmla="*/ 23 w 24"/>
                <a:gd name="T3" fmla="*/ 4 h 78"/>
                <a:gd name="T4" fmla="*/ 21 w 24"/>
                <a:gd name="T5" fmla="*/ 19 h 78"/>
                <a:gd name="T6" fmla="*/ 23 w 24"/>
                <a:gd name="T7" fmla="*/ 73 h 78"/>
                <a:gd name="T8" fmla="*/ 19 w 24"/>
                <a:gd name="T9" fmla="*/ 77 h 78"/>
                <a:gd name="T10" fmla="*/ 12 w 24"/>
                <a:gd name="T11" fmla="*/ 76 h 78"/>
                <a:gd name="T12" fmla="*/ 3 w 24"/>
                <a:gd name="T13" fmla="*/ 65 h 78"/>
                <a:gd name="T14" fmla="*/ 4 w 24"/>
                <a:gd name="T15" fmla="*/ 15 h 78"/>
                <a:gd name="T16" fmla="*/ 4 w 24"/>
                <a:gd name="T17" fmla="*/ 13 h 78"/>
                <a:gd name="T18" fmla="*/ 9 w 24"/>
                <a:gd name="T19" fmla="*/ 14 h 78"/>
                <a:gd name="T20" fmla="*/ 16 w 24"/>
                <a:gd name="T21" fmla="*/ 13 h 78"/>
                <a:gd name="T22" fmla="*/ 21 w 24"/>
                <a:gd name="T23" fmla="*/ 9 h 78"/>
                <a:gd name="T24" fmla="*/ 20 w 24"/>
                <a:gd name="T25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78">
                  <a:moveTo>
                    <a:pt x="20" y="2"/>
                  </a:moveTo>
                  <a:cubicBezTo>
                    <a:pt x="24" y="0"/>
                    <a:pt x="23" y="3"/>
                    <a:pt x="23" y="4"/>
                  </a:cubicBezTo>
                  <a:cubicBezTo>
                    <a:pt x="22" y="9"/>
                    <a:pt x="22" y="14"/>
                    <a:pt x="21" y="19"/>
                  </a:cubicBezTo>
                  <a:cubicBezTo>
                    <a:pt x="21" y="37"/>
                    <a:pt x="21" y="55"/>
                    <a:pt x="23" y="73"/>
                  </a:cubicBezTo>
                  <a:cubicBezTo>
                    <a:pt x="23" y="76"/>
                    <a:pt x="22" y="78"/>
                    <a:pt x="19" y="77"/>
                  </a:cubicBezTo>
                  <a:cubicBezTo>
                    <a:pt x="17" y="77"/>
                    <a:pt x="14" y="77"/>
                    <a:pt x="12" y="76"/>
                  </a:cubicBezTo>
                  <a:cubicBezTo>
                    <a:pt x="6" y="75"/>
                    <a:pt x="4" y="71"/>
                    <a:pt x="3" y="65"/>
                  </a:cubicBezTo>
                  <a:cubicBezTo>
                    <a:pt x="0" y="48"/>
                    <a:pt x="2" y="32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6" y="14"/>
                    <a:pt x="7" y="15"/>
                    <a:pt x="9" y="14"/>
                  </a:cubicBezTo>
                  <a:cubicBezTo>
                    <a:pt x="11" y="13"/>
                    <a:pt x="14" y="13"/>
                    <a:pt x="16" y="13"/>
                  </a:cubicBezTo>
                  <a:cubicBezTo>
                    <a:pt x="19" y="13"/>
                    <a:pt x="20" y="12"/>
                    <a:pt x="21" y="9"/>
                  </a:cubicBezTo>
                  <a:cubicBezTo>
                    <a:pt x="21" y="6"/>
                    <a:pt x="21" y="4"/>
                    <a:pt x="20" y="2"/>
                  </a:cubicBezTo>
                  <a:close/>
                </a:path>
              </a:pathLst>
            </a:custGeom>
            <a:solidFill>
              <a:srgbClr val="859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4" name="Freeform 149"/>
            <p:cNvSpPr>
              <a:spLocks/>
            </p:cNvSpPr>
            <p:nvPr/>
          </p:nvSpPr>
          <p:spPr bwMode="auto">
            <a:xfrm>
              <a:off x="-1762125" y="4157663"/>
              <a:ext cx="312738" cy="147638"/>
            </a:xfrm>
            <a:custGeom>
              <a:avLst/>
              <a:gdLst>
                <a:gd name="T0" fmla="*/ 75 w 83"/>
                <a:gd name="T1" fmla="*/ 6 h 39"/>
                <a:gd name="T2" fmla="*/ 78 w 83"/>
                <a:gd name="T3" fmla="*/ 24 h 39"/>
                <a:gd name="T4" fmla="*/ 66 w 83"/>
                <a:gd name="T5" fmla="*/ 32 h 39"/>
                <a:gd name="T6" fmla="*/ 23 w 83"/>
                <a:gd name="T7" fmla="*/ 35 h 39"/>
                <a:gd name="T8" fmla="*/ 7 w 83"/>
                <a:gd name="T9" fmla="*/ 25 h 39"/>
                <a:gd name="T10" fmla="*/ 10 w 83"/>
                <a:gd name="T11" fmla="*/ 0 h 39"/>
                <a:gd name="T12" fmla="*/ 13 w 83"/>
                <a:gd name="T13" fmla="*/ 7 h 39"/>
                <a:gd name="T14" fmla="*/ 32 w 83"/>
                <a:gd name="T15" fmla="*/ 21 h 39"/>
                <a:gd name="T16" fmla="*/ 64 w 83"/>
                <a:gd name="T17" fmla="*/ 19 h 39"/>
                <a:gd name="T18" fmla="*/ 74 w 83"/>
                <a:gd name="T19" fmla="*/ 17 h 39"/>
                <a:gd name="T20" fmla="*/ 77 w 83"/>
                <a:gd name="T21" fmla="*/ 10 h 39"/>
                <a:gd name="T22" fmla="*/ 75 w 83"/>
                <a:gd name="T23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39">
                  <a:moveTo>
                    <a:pt x="75" y="6"/>
                  </a:moveTo>
                  <a:cubicBezTo>
                    <a:pt x="82" y="10"/>
                    <a:pt x="83" y="19"/>
                    <a:pt x="78" y="24"/>
                  </a:cubicBezTo>
                  <a:cubicBezTo>
                    <a:pt x="74" y="28"/>
                    <a:pt x="70" y="30"/>
                    <a:pt x="66" y="32"/>
                  </a:cubicBezTo>
                  <a:cubicBezTo>
                    <a:pt x="52" y="36"/>
                    <a:pt x="38" y="39"/>
                    <a:pt x="23" y="35"/>
                  </a:cubicBezTo>
                  <a:cubicBezTo>
                    <a:pt x="17" y="33"/>
                    <a:pt x="11" y="30"/>
                    <a:pt x="7" y="25"/>
                  </a:cubicBezTo>
                  <a:cubicBezTo>
                    <a:pt x="0" y="19"/>
                    <a:pt x="2" y="5"/>
                    <a:pt x="10" y="0"/>
                  </a:cubicBezTo>
                  <a:cubicBezTo>
                    <a:pt x="12" y="2"/>
                    <a:pt x="12" y="4"/>
                    <a:pt x="13" y="7"/>
                  </a:cubicBezTo>
                  <a:cubicBezTo>
                    <a:pt x="16" y="15"/>
                    <a:pt x="23" y="20"/>
                    <a:pt x="32" y="21"/>
                  </a:cubicBezTo>
                  <a:cubicBezTo>
                    <a:pt x="43" y="21"/>
                    <a:pt x="53" y="20"/>
                    <a:pt x="64" y="19"/>
                  </a:cubicBezTo>
                  <a:cubicBezTo>
                    <a:pt x="68" y="19"/>
                    <a:pt x="71" y="18"/>
                    <a:pt x="74" y="17"/>
                  </a:cubicBezTo>
                  <a:cubicBezTo>
                    <a:pt x="79" y="16"/>
                    <a:pt x="79" y="14"/>
                    <a:pt x="77" y="10"/>
                  </a:cubicBezTo>
                  <a:cubicBezTo>
                    <a:pt x="76" y="9"/>
                    <a:pt x="74" y="8"/>
                    <a:pt x="75" y="6"/>
                  </a:cubicBezTo>
                  <a:close/>
                </a:path>
              </a:pathLst>
            </a:custGeom>
            <a:solidFill>
              <a:srgbClr val="4C6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5" name="Freeform 150"/>
            <p:cNvSpPr>
              <a:spLocks/>
            </p:cNvSpPr>
            <p:nvPr/>
          </p:nvSpPr>
          <p:spPr bwMode="auto">
            <a:xfrm>
              <a:off x="-1728788" y="4140200"/>
              <a:ext cx="271463" cy="101600"/>
            </a:xfrm>
            <a:custGeom>
              <a:avLst/>
              <a:gdLst>
                <a:gd name="T0" fmla="*/ 66 w 72"/>
                <a:gd name="T1" fmla="*/ 11 h 27"/>
                <a:gd name="T2" fmla="*/ 69 w 72"/>
                <a:gd name="T3" fmla="*/ 14 h 27"/>
                <a:gd name="T4" fmla="*/ 66 w 72"/>
                <a:gd name="T5" fmla="*/ 23 h 27"/>
                <a:gd name="T6" fmla="*/ 47 w 72"/>
                <a:gd name="T7" fmla="*/ 26 h 27"/>
                <a:gd name="T8" fmla="*/ 25 w 72"/>
                <a:gd name="T9" fmla="*/ 27 h 27"/>
                <a:gd name="T10" fmla="*/ 3 w 72"/>
                <a:gd name="T11" fmla="*/ 11 h 27"/>
                <a:gd name="T12" fmla="*/ 1 w 72"/>
                <a:gd name="T13" fmla="*/ 5 h 27"/>
                <a:gd name="T14" fmla="*/ 4 w 72"/>
                <a:gd name="T15" fmla="*/ 4 h 27"/>
                <a:gd name="T16" fmla="*/ 16 w 72"/>
                <a:gd name="T17" fmla="*/ 3 h 27"/>
                <a:gd name="T18" fmla="*/ 51 w 72"/>
                <a:gd name="T19" fmla="*/ 4 h 27"/>
                <a:gd name="T20" fmla="*/ 66 w 72"/>
                <a:gd name="T21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27">
                  <a:moveTo>
                    <a:pt x="66" y="11"/>
                  </a:moveTo>
                  <a:cubicBezTo>
                    <a:pt x="67" y="12"/>
                    <a:pt x="68" y="13"/>
                    <a:pt x="69" y="14"/>
                  </a:cubicBezTo>
                  <a:cubicBezTo>
                    <a:pt x="72" y="19"/>
                    <a:pt x="71" y="21"/>
                    <a:pt x="66" y="23"/>
                  </a:cubicBezTo>
                  <a:cubicBezTo>
                    <a:pt x="60" y="25"/>
                    <a:pt x="53" y="26"/>
                    <a:pt x="47" y="26"/>
                  </a:cubicBezTo>
                  <a:cubicBezTo>
                    <a:pt x="40" y="26"/>
                    <a:pt x="32" y="27"/>
                    <a:pt x="25" y="27"/>
                  </a:cubicBezTo>
                  <a:cubicBezTo>
                    <a:pt x="14" y="27"/>
                    <a:pt x="4" y="20"/>
                    <a:pt x="3" y="11"/>
                  </a:cubicBezTo>
                  <a:cubicBezTo>
                    <a:pt x="2" y="9"/>
                    <a:pt x="0" y="7"/>
                    <a:pt x="1" y="5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8" y="4"/>
                    <a:pt x="12" y="3"/>
                    <a:pt x="16" y="3"/>
                  </a:cubicBezTo>
                  <a:cubicBezTo>
                    <a:pt x="28" y="0"/>
                    <a:pt x="39" y="1"/>
                    <a:pt x="51" y="4"/>
                  </a:cubicBezTo>
                  <a:cubicBezTo>
                    <a:pt x="57" y="5"/>
                    <a:pt x="62" y="7"/>
                    <a:pt x="66" y="11"/>
                  </a:cubicBezTo>
                  <a:close/>
                </a:path>
              </a:pathLst>
            </a:custGeom>
            <a:solidFill>
              <a:srgbClr val="96C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6" name="Freeform 151"/>
            <p:cNvSpPr>
              <a:spLocks/>
            </p:cNvSpPr>
            <p:nvPr/>
          </p:nvSpPr>
          <p:spPr bwMode="auto">
            <a:xfrm>
              <a:off x="-1943101" y="3932238"/>
              <a:ext cx="290513" cy="173038"/>
            </a:xfrm>
            <a:custGeom>
              <a:avLst/>
              <a:gdLst>
                <a:gd name="T0" fmla="*/ 77 w 77"/>
                <a:gd name="T1" fmla="*/ 9 h 46"/>
                <a:gd name="T2" fmla="*/ 74 w 77"/>
                <a:gd name="T3" fmla="*/ 8 h 46"/>
                <a:gd name="T4" fmla="*/ 58 w 77"/>
                <a:gd name="T5" fmla="*/ 2 h 46"/>
                <a:gd name="T6" fmla="*/ 54 w 77"/>
                <a:gd name="T7" fmla="*/ 2 h 46"/>
                <a:gd name="T8" fmla="*/ 28 w 77"/>
                <a:gd name="T9" fmla="*/ 9 h 46"/>
                <a:gd name="T10" fmla="*/ 26 w 77"/>
                <a:gd name="T11" fmla="*/ 15 h 46"/>
                <a:gd name="T12" fmla="*/ 31 w 77"/>
                <a:gd name="T13" fmla="*/ 30 h 46"/>
                <a:gd name="T14" fmla="*/ 36 w 77"/>
                <a:gd name="T15" fmla="*/ 33 h 46"/>
                <a:gd name="T16" fmla="*/ 37 w 77"/>
                <a:gd name="T17" fmla="*/ 33 h 46"/>
                <a:gd name="T18" fmla="*/ 25 w 77"/>
                <a:gd name="T19" fmla="*/ 37 h 46"/>
                <a:gd name="T20" fmla="*/ 7 w 77"/>
                <a:gd name="T21" fmla="*/ 45 h 46"/>
                <a:gd name="T22" fmla="*/ 2 w 77"/>
                <a:gd name="T23" fmla="*/ 42 h 46"/>
                <a:gd name="T24" fmla="*/ 1 w 77"/>
                <a:gd name="T25" fmla="*/ 26 h 46"/>
                <a:gd name="T26" fmla="*/ 3 w 77"/>
                <a:gd name="T27" fmla="*/ 23 h 46"/>
                <a:gd name="T28" fmla="*/ 20 w 77"/>
                <a:gd name="T29" fmla="*/ 12 h 46"/>
                <a:gd name="T30" fmla="*/ 48 w 77"/>
                <a:gd name="T31" fmla="*/ 2 h 46"/>
                <a:gd name="T32" fmla="*/ 65 w 77"/>
                <a:gd name="T33" fmla="*/ 1 h 46"/>
                <a:gd name="T34" fmla="*/ 77 w 77"/>
                <a:gd name="T35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6">
                  <a:moveTo>
                    <a:pt x="77" y="9"/>
                  </a:moveTo>
                  <a:cubicBezTo>
                    <a:pt x="75" y="9"/>
                    <a:pt x="74" y="8"/>
                    <a:pt x="74" y="8"/>
                  </a:cubicBezTo>
                  <a:cubicBezTo>
                    <a:pt x="69" y="3"/>
                    <a:pt x="64" y="2"/>
                    <a:pt x="58" y="2"/>
                  </a:cubicBezTo>
                  <a:cubicBezTo>
                    <a:pt x="56" y="2"/>
                    <a:pt x="55" y="1"/>
                    <a:pt x="54" y="2"/>
                  </a:cubicBezTo>
                  <a:cubicBezTo>
                    <a:pt x="45" y="4"/>
                    <a:pt x="37" y="6"/>
                    <a:pt x="28" y="9"/>
                  </a:cubicBezTo>
                  <a:cubicBezTo>
                    <a:pt x="26" y="10"/>
                    <a:pt x="24" y="11"/>
                    <a:pt x="26" y="15"/>
                  </a:cubicBezTo>
                  <a:cubicBezTo>
                    <a:pt x="28" y="20"/>
                    <a:pt x="29" y="25"/>
                    <a:pt x="31" y="30"/>
                  </a:cubicBezTo>
                  <a:cubicBezTo>
                    <a:pt x="32" y="33"/>
                    <a:pt x="33" y="35"/>
                    <a:pt x="36" y="33"/>
                  </a:cubicBezTo>
                  <a:cubicBezTo>
                    <a:pt x="36" y="33"/>
                    <a:pt x="37" y="33"/>
                    <a:pt x="37" y="33"/>
                  </a:cubicBezTo>
                  <a:cubicBezTo>
                    <a:pt x="34" y="36"/>
                    <a:pt x="29" y="36"/>
                    <a:pt x="25" y="37"/>
                  </a:cubicBezTo>
                  <a:cubicBezTo>
                    <a:pt x="19" y="40"/>
                    <a:pt x="13" y="42"/>
                    <a:pt x="7" y="45"/>
                  </a:cubicBezTo>
                  <a:cubicBezTo>
                    <a:pt x="4" y="46"/>
                    <a:pt x="3" y="45"/>
                    <a:pt x="2" y="42"/>
                  </a:cubicBezTo>
                  <a:cubicBezTo>
                    <a:pt x="0" y="37"/>
                    <a:pt x="1" y="31"/>
                    <a:pt x="1" y="26"/>
                  </a:cubicBezTo>
                  <a:cubicBezTo>
                    <a:pt x="1" y="25"/>
                    <a:pt x="2" y="24"/>
                    <a:pt x="3" y="23"/>
                  </a:cubicBezTo>
                  <a:cubicBezTo>
                    <a:pt x="7" y="18"/>
                    <a:pt x="13" y="15"/>
                    <a:pt x="20" y="12"/>
                  </a:cubicBezTo>
                  <a:cubicBezTo>
                    <a:pt x="29" y="8"/>
                    <a:pt x="38" y="5"/>
                    <a:pt x="48" y="2"/>
                  </a:cubicBezTo>
                  <a:cubicBezTo>
                    <a:pt x="54" y="0"/>
                    <a:pt x="59" y="0"/>
                    <a:pt x="65" y="1"/>
                  </a:cubicBezTo>
                  <a:cubicBezTo>
                    <a:pt x="70" y="2"/>
                    <a:pt x="73" y="6"/>
                    <a:pt x="77" y="9"/>
                  </a:cubicBezTo>
                  <a:close/>
                </a:path>
              </a:pathLst>
            </a:custGeom>
            <a:solidFill>
              <a:srgbClr val="748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7" name="Freeform 152"/>
            <p:cNvSpPr>
              <a:spLocks/>
            </p:cNvSpPr>
            <p:nvPr/>
          </p:nvSpPr>
          <p:spPr bwMode="auto">
            <a:xfrm>
              <a:off x="-2011363" y="4237038"/>
              <a:ext cx="76200" cy="52388"/>
            </a:xfrm>
            <a:custGeom>
              <a:avLst/>
              <a:gdLst>
                <a:gd name="T0" fmla="*/ 16 w 20"/>
                <a:gd name="T1" fmla="*/ 0 h 14"/>
                <a:gd name="T2" fmla="*/ 17 w 20"/>
                <a:gd name="T3" fmla="*/ 7 h 14"/>
                <a:gd name="T4" fmla="*/ 12 w 20"/>
                <a:gd name="T5" fmla="*/ 12 h 14"/>
                <a:gd name="T6" fmla="*/ 1 w 20"/>
                <a:gd name="T7" fmla="*/ 14 h 14"/>
                <a:gd name="T8" fmla="*/ 0 w 20"/>
                <a:gd name="T9" fmla="*/ 11 h 14"/>
                <a:gd name="T10" fmla="*/ 1 w 20"/>
                <a:gd name="T11" fmla="*/ 10 h 14"/>
                <a:gd name="T12" fmla="*/ 2 w 20"/>
                <a:gd name="T13" fmla="*/ 3 h 14"/>
                <a:gd name="T14" fmla="*/ 12 w 20"/>
                <a:gd name="T15" fmla="*/ 0 h 14"/>
                <a:gd name="T16" fmla="*/ 16 w 2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16" y="0"/>
                  </a:moveTo>
                  <a:cubicBezTo>
                    <a:pt x="20" y="2"/>
                    <a:pt x="17" y="5"/>
                    <a:pt x="17" y="7"/>
                  </a:cubicBezTo>
                  <a:cubicBezTo>
                    <a:pt x="18" y="10"/>
                    <a:pt x="17" y="12"/>
                    <a:pt x="12" y="12"/>
                  </a:cubicBezTo>
                  <a:cubicBezTo>
                    <a:pt x="9" y="11"/>
                    <a:pt x="5" y="13"/>
                    <a:pt x="1" y="14"/>
                  </a:cubicBezTo>
                  <a:cubicBezTo>
                    <a:pt x="0" y="13"/>
                    <a:pt x="1" y="12"/>
                    <a:pt x="0" y="11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1" y="8"/>
                    <a:pt x="1" y="6"/>
                    <a:pt x="2" y="3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lose/>
                </a:path>
              </a:pathLst>
            </a:custGeom>
            <a:solidFill>
              <a:srgbClr val="D7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8" name="Freeform 153"/>
            <p:cNvSpPr>
              <a:spLocks/>
            </p:cNvSpPr>
            <p:nvPr/>
          </p:nvSpPr>
          <p:spPr bwMode="auto">
            <a:xfrm>
              <a:off x="-1844676" y="3835400"/>
              <a:ext cx="149225" cy="101600"/>
            </a:xfrm>
            <a:custGeom>
              <a:avLst/>
              <a:gdLst>
                <a:gd name="T0" fmla="*/ 39 w 40"/>
                <a:gd name="T1" fmla="*/ 22 h 27"/>
                <a:gd name="T2" fmla="*/ 12 w 40"/>
                <a:gd name="T3" fmla="*/ 24 h 27"/>
                <a:gd name="T4" fmla="*/ 4 w 40"/>
                <a:gd name="T5" fmla="*/ 26 h 27"/>
                <a:gd name="T6" fmla="*/ 1 w 40"/>
                <a:gd name="T7" fmla="*/ 26 h 27"/>
                <a:gd name="T8" fmla="*/ 2 w 40"/>
                <a:gd name="T9" fmla="*/ 23 h 27"/>
                <a:gd name="T10" fmla="*/ 8 w 40"/>
                <a:gd name="T11" fmla="*/ 17 h 27"/>
                <a:gd name="T12" fmla="*/ 5 w 40"/>
                <a:gd name="T13" fmla="*/ 24 h 27"/>
                <a:gd name="T14" fmla="*/ 24 w 40"/>
                <a:gd name="T15" fmla="*/ 18 h 27"/>
                <a:gd name="T16" fmla="*/ 25 w 40"/>
                <a:gd name="T17" fmla="*/ 15 h 27"/>
                <a:gd name="T18" fmla="*/ 23 w 40"/>
                <a:gd name="T19" fmla="*/ 9 h 27"/>
                <a:gd name="T20" fmla="*/ 20 w 40"/>
                <a:gd name="T21" fmla="*/ 8 h 27"/>
                <a:gd name="T22" fmla="*/ 11 w 40"/>
                <a:gd name="T23" fmla="*/ 16 h 27"/>
                <a:gd name="T24" fmla="*/ 8 w 40"/>
                <a:gd name="T25" fmla="*/ 17 h 27"/>
                <a:gd name="T26" fmla="*/ 23 w 40"/>
                <a:gd name="T27" fmla="*/ 2 h 27"/>
                <a:gd name="T28" fmla="*/ 31 w 40"/>
                <a:gd name="T29" fmla="*/ 5 h 27"/>
                <a:gd name="T30" fmla="*/ 37 w 40"/>
                <a:gd name="T31" fmla="*/ 12 h 27"/>
                <a:gd name="T32" fmla="*/ 33 w 40"/>
                <a:gd name="T33" fmla="*/ 12 h 27"/>
                <a:gd name="T34" fmla="*/ 38 w 40"/>
                <a:gd name="T35" fmla="*/ 19 h 27"/>
                <a:gd name="T36" fmla="*/ 40 w 40"/>
                <a:gd name="T37" fmla="*/ 22 h 27"/>
                <a:gd name="T38" fmla="*/ 39 w 40"/>
                <a:gd name="T3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27">
                  <a:moveTo>
                    <a:pt x="39" y="22"/>
                  </a:moveTo>
                  <a:cubicBezTo>
                    <a:pt x="30" y="16"/>
                    <a:pt x="21" y="21"/>
                    <a:pt x="12" y="24"/>
                  </a:cubicBezTo>
                  <a:cubicBezTo>
                    <a:pt x="9" y="25"/>
                    <a:pt x="7" y="25"/>
                    <a:pt x="4" y="26"/>
                  </a:cubicBezTo>
                  <a:cubicBezTo>
                    <a:pt x="3" y="27"/>
                    <a:pt x="2" y="27"/>
                    <a:pt x="1" y="26"/>
                  </a:cubicBezTo>
                  <a:cubicBezTo>
                    <a:pt x="0" y="25"/>
                    <a:pt x="1" y="24"/>
                    <a:pt x="2" y="23"/>
                  </a:cubicBezTo>
                  <a:cubicBezTo>
                    <a:pt x="4" y="21"/>
                    <a:pt x="5" y="19"/>
                    <a:pt x="8" y="17"/>
                  </a:cubicBezTo>
                  <a:cubicBezTo>
                    <a:pt x="9" y="20"/>
                    <a:pt x="6" y="21"/>
                    <a:pt x="5" y="24"/>
                  </a:cubicBezTo>
                  <a:cubicBezTo>
                    <a:pt x="11" y="22"/>
                    <a:pt x="17" y="20"/>
                    <a:pt x="24" y="18"/>
                  </a:cubicBezTo>
                  <a:cubicBezTo>
                    <a:pt x="25" y="17"/>
                    <a:pt x="26" y="16"/>
                    <a:pt x="25" y="15"/>
                  </a:cubicBezTo>
                  <a:cubicBezTo>
                    <a:pt x="25" y="13"/>
                    <a:pt x="24" y="11"/>
                    <a:pt x="23" y="9"/>
                  </a:cubicBezTo>
                  <a:cubicBezTo>
                    <a:pt x="23" y="6"/>
                    <a:pt x="22" y="6"/>
                    <a:pt x="20" y="8"/>
                  </a:cubicBezTo>
                  <a:cubicBezTo>
                    <a:pt x="17" y="10"/>
                    <a:pt x="14" y="13"/>
                    <a:pt x="11" y="16"/>
                  </a:cubicBezTo>
                  <a:cubicBezTo>
                    <a:pt x="10" y="17"/>
                    <a:pt x="10" y="18"/>
                    <a:pt x="8" y="17"/>
                  </a:cubicBezTo>
                  <a:cubicBezTo>
                    <a:pt x="11" y="11"/>
                    <a:pt x="18" y="7"/>
                    <a:pt x="23" y="2"/>
                  </a:cubicBezTo>
                  <a:cubicBezTo>
                    <a:pt x="26" y="0"/>
                    <a:pt x="28" y="4"/>
                    <a:pt x="31" y="5"/>
                  </a:cubicBezTo>
                  <a:cubicBezTo>
                    <a:pt x="33" y="7"/>
                    <a:pt x="35" y="9"/>
                    <a:pt x="37" y="12"/>
                  </a:cubicBezTo>
                  <a:cubicBezTo>
                    <a:pt x="35" y="13"/>
                    <a:pt x="34" y="11"/>
                    <a:pt x="33" y="12"/>
                  </a:cubicBezTo>
                  <a:cubicBezTo>
                    <a:pt x="33" y="15"/>
                    <a:pt x="34" y="18"/>
                    <a:pt x="38" y="19"/>
                  </a:cubicBezTo>
                  <a:cubicBezTo>
                    <a:pt x="39" y="20"/>
                    <a:pt x="40" y="20"/>
                    <a:pt x="40" y="22"/>
                  </a:cubicBezTo>
                  <a:cubicBezTo>
                    <a:pt x="40" y="22"/>
                    <a:pt x="39" y="22"/>
                    <a:pt x="39" y="22"/>
                  </a:cubicBezTo>
                  <a:close/>
                </a:path>
              </a:pathLst>
            </a:custGeom>
            <a:solidFill>
              <a:srgbClr val="7C9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9" name="Freeform 154"/>
            <p:cNvSpPr>
              <a:spLocks/>
            </p:cNvSpPr>
            <p:nvPr/>
          </p:nvSpPr>
          <p:spPr bwMode="auto">
            <a:xfrm>
              <a:off x="-1585913" y="3992563"/>
              <a:ext cx="63500" cy="79375"/>
            </a:xfrm>
            <a:custGeom>
              <a:avLst/>
              <a:gdLst>
                <a:gd name="T0" fmla="*/ 0 w 17"/>
                <a:gd name="T1" fmla="*/ 17 h 21"/>
                <a:gd name="T2" fmla="*/ 4 w 17"/>
                <a:gd name="T3" fmla="*/ 12 h 21"/>
                <a:gd name="T4" fmla="*/ 5 w 17"/>
                <a:gd name="T5" fmla="*/ 9 h 21"/>
                <a:gd name="T6" fmla="*/ 2 w 17"/>
                <a:gd name="T7" fmla="*/ 0 h 21"/>
                <a:gd name="T8" fmla="*/ 12 w 17"/>
                <a:gd name="T9" fmla="*/ 20 h 21"/>
                <a:gd name="T10" fmla="*/ 9 w 17"/>
                <a:gd name="T11" fmla="*/ 21 h 21"/>
                <a:gd name="T12" fmla="*/ 0 w 1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1">
                  <a:moveTo>
                    <a:pt x="0" y="17"/>
                  </a:moveTo>
                  <a:cubicBezTo>
                    <a:pt x="3" y="17"/>
                    <a:pt x="5" y="16"/>
                    <a:pt x="4" y="12"/>
                  </a:cubicBezTo>
                  <a:cubicBezTo>
                    <a:pt x="4" y="11"/>
                    <a:pt x="4" y="10"/>
                    <a:pt x="5" y="9"/>
                  </a:cubicBezTo>
                  <a:cubicBezTo>
                    <a:pt x="6" y="5"/>
                    <a:pt x="6" y="2"/>
                    <a:pt x="2" y="0"/>
                  </a:cubicBezTo>
                  <a:cubicBezTo>
                    <a:pt x="11" y="1"/>
                    <a:pt x="17" y="12"/>
                    <a:pt x="12" y="20"/>
                  </a:cubicBezTo>
                  <a:cubicBezTo>
                    <a:pt x="11" y="21"/>
                    <a:pt x="10" y="21"/>
                    <a:pt x="9" y="21"/>
                  </a:cubicBezTo>
                  <a:cubicBezTo>
                    <a:pt x="6" y="20"/>
                    <a:pt x="3" y="19"/>
                    <a:pt x="0" y="17"/>
                  </a:cubicBezTo>
                  <a:close/>
                </a:path>
              </a:pathLst>
            </a:custGeom>
            <a:solidFill>
              <a:srgbClr val="748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0" name="Freeform 155"/>
            <p:cNvSpPr>
              <a:spLocks/>
            </p:cNvSpPr>
            <p:nvPr/>
          </p:nvSpPr>
          <p:spPr bwMode="auto">
            <a:xfrm>
              <a:off x="-1728788" y="3868738"/>
              <a:ext cx="60325" cy="57150"/>
            </a:xfrm>
            <a:custGeom>
              <a:avLst/>
              <a:gdLst>
                <a:gd name="T0" fmla="*/ 9 w 16"/>
                <a:gd name="T1" fmla="*/ 13 h 15"/>
                <a:gd name="T2" fmla="*/ 6 w 16"/>
                <a:gd name="T3" fmla="*/ 11 h 15"/>
                <a:gd name="T4" fmla="*/ 0 w 16"/>
                <a:gd name="T5" fmla="*/ 2 h 15"/>
                <a:gd name="T6" fmla="*/ 2 w 16"/>
                <a:gd name="T7" fmla="*/ 1 h 15"/>
                <a:gd name="T8" fmla="*/ 6 w 16"/>
                <a:gd name="T9" fmla="*/ 3 h 15"/>
                <a:gd name="T10" fmla="*/ 8 w 16"/>
                <a:gd name="T11" fmla="*/ 4 h 15"/>
                <a:gd name="T12" fmla="*/ 15 w 16"/>
                <a:gd name="T13" fmla="*/ 12 h 15"/>
                <a:gd name="T14" fmla="*/ 16 w 16"/>
                <a:gd name="T15" fmla="*/ 14 h 15"/>
                <a:gd name="T16" fmla="*/ 14 w 16"/>
                <a:gd name="T17" fmla="*/ 15 h 15"/>
                <a:gd name="T18" fmla="*/ 9 w 16"/>
                <a:gd name="T1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9" y="13"/>
                  </a:moveTo>
                  <a:cubicBezTo>
                    <a:pt x="8" y="12"/>
                    <a:pt x="7" y="11"/>
                    <a:pt x="6" y="11"/>
                  </a:cubicBezTo>
                  <a:cubicBezTo>
                    <a:pt x="3" y="10"/>
                    <a:pt x="0" y="5"/>
                    <a:pt x="0" y="2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4" y="1"/>
                    <a:pt x="4" y="3"/>
                    <a:pt x="6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11" y="6"/>
                    <a:pt x="13" y="10"/>
                    <a:pt x="15" y="12"/>
                  </a:cubicBezTo>
                  <a:cubicBezTo>
                    <a:pt x="16" y="13"/>
                    <a:pt x="16" y="13"/>
                    <a:pt x="16" y="14"/>
                  </a:cubicBezTo>
                  <a:cubicBezTo>
                    <a:pt x="16" y="15"/>
                    <a:pt x="15" y="15"/>
                    <a:pt x="14" y="15"/>
                  </a:cubicBezTo>
                  <a:cubicBezTo>
                    <a:pt x="12" y="14"/>
                    <a:pt x="10" y="15"/>
                    <a:pt x="9" y="13"/>
                  </a:cubicBezTo>
                  <a:close/>
                </a:path>
              </a:pathLst>
            </a:custGeom>
            <a:solidFill>
              <a:srgbClr val="DFE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1" name="Freeform 156"/>
            <p:cNvSpPr>
              <a:spLocks/>
            </p:cNvSpPr>
            <p:nvPr/>
          </p:nvSpPr>
          <p:spPr bwMode="auto">
            <a:xfrm>
              <a:off x="-1803400" y="4022725"/>
              <a:ext cx="217488" cy="34925"/>
            </a:xfrm>
            <a:custGeom>
              <a:avLst/>
              <a:gdLst>
                <a:gd name="T0" fmla="*/ 0 w 58"/>
                <a:gd name="T1" fmla="*/ 9 h 9"/>
                <a:gd name="T2" fmla="*/ 15 w 58"/>
                <a:gd name="T3" fmla="*/ 3 h 9"/>
                <a:gd name="T4" fmla="*/ 35 w 58"/>
                <a:gd name="T5" fmla="*/ 3 h 9"/>
                <a:gd name="T6" fmla="*/ 57 w 58"/>
                <a:gd name="T7" fmla="*/ 8 h 9"/>
                <a:gd name="T8" fmla="*/ 58 w 58"/>
                <a:gd name="T9" fmla="*/ 9 h 9"/>
                <a:gd name="T10" fmla="*/ 34 w 58"/>
                <a:gd name="T11" fmla="*/ 4 h 9"/>
                <a:gd name="T12" fmla="*/ 13 w 58"/>
                <a:gd name="T13" fmla="*/ 5 h 9"/>
                <a:gd name="T14" fmla="*/ 0 w 5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9">
                  <a:moveTo>
                    <a:pt x="0" y="9"/>
                  </a:moveTo>
                  <a:cubicBezTo>
                    <a:pt x="5" y="5"/>
                    <a:pt x="10" y="5"/>
                    <a:pt x="15" y="3"/>
                  </a:cubicBezTo>
                  <a:cubicBezTo>
                    <a:pt x="22" y="0"/>
                    <a:pt x="28" y="2"/>
                    <a:pt x="35" y="3"/>
                  </a:cubicBezTo>
                  <a:cubicBezTo>
                    <a:pt x="42" y="5"/>
                    <a:pt x="50" y="5"/>
                    <a:pt x="57" y="8"/>
                  </a:cubicBezTo>
                  <a:cubicBezTo>
                    <a:pt x="57" y="8"/>
                    <a:pt x="57" y="9"/>
                    <a:pt x="58" y="9"/>
                  </a:cubicBezTo>
                  <a:cubicBezTo>
                    <a:pt x="50" y="7"/>
                    <a:pt x="42" y="6"/>
                    <a:pt x="34" y="4"/>
                  </a:cubicBezTo>
                  <a:cubicBezTo>
                    <a:pt x="27" y="3"/>
                    <a:pt x="20" y="2"/>
                    <a:pt x="13" y="5"/>
                  </a:cubicBezTo>
                  <a:cubicBezTo>
                    <a:pt x="9" y="7"/>
                    <a:pt x="5" y="8"/>
                    <a:pt x="0" y="9"/>
                  </a:cubicBezTo>
                  <a:close/>
                </a:path>
              </a:pathLst>
            </a:custGeom>
            <a:solidFill>
              <a:srgbClr val="748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2" name="Freeform 157"/>
            <p:cNvSpPr>
              <a:spLocks/>
            </p:cNvSpPr>
            <p:nvPr/>
          </p:nvSpPr>
          <p:spPr bwMode="auto">
            <a:xfrm>
              <a:off x="-1698625" y="3884613"/>
              <a:ext cx="41275" cy="44450"/>
            </a:xfrm>
            <a:custGeom>
              <a:avLst/>
              <a:gdLst>
                <a:gd name="T0" fmla="*/ 1 w 11"/>
                <a:gd name="T1" fmla="*/ 9 h 12"/>
                <a:gd name="T2" fmla="*/ 8 w 11"/>
                <a:gd name="T3" fmla="*/ 10 h 12"/>
                <a:gd name="T4" fmla="*/ 0 w 11"/>
                <a:gd name="T5" fmla="*/ 0 h 12"/>
                <a:gd name="T6" fmla="*/ 10 w 11"/>
                <a:gd name="T7" fmla="*/ 10 h 12"/>
                <a:gd name="T8" fmla="*/ 9 w 11"/>
                <a:gd name="T9" fmla="*/ 12 h 12"/>
                <a:gd name="T10" fmla="*/ 0 w 11"/>
                <a:gd name="T11" fmla="*/ 9 h 12"/>
                <a:gd name="T12" fmla="*/ 1 w 11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" y="9"/>
                  </a:moveTo>
                  <a:cubicBezTo>
                    <a:pt x="3" y="9"/>
                    <a:pt x="5" y="10"/>
                    <a:pt x="8" y="10"/>
                  </a:cubicBezTo>
                  <a:cubicBezTo>
                    <a:pt x="5" y="6"/>
                    <a:pt x="3" y="3"/>
                    <a:pt x="0" y="0"/>
                  </a:cubicBezTo>
                  <a:cubicBezTo>
                    <a:pt x="5" y="3"/>
                    <a:pt x="7" y="7"/>
                    <a:pt x="10" y="10"/>
                  </a:cubicBezTo>
                  <a:cubicBezTo>
                    <a:pt x="11" y="11"/>
                    <a:pt x="10" y="12"/>
                    <a:pt x="9" y="12"/>
                  </a:cubicBezTo>
                  <a:cubicBezTo>
                    <a:pt x="6" y="11"/>
                    <a:pt x="2" y="11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3" name="Freeform 158"/>
            <p:cNvSpPr>
              <a:spLocks/>
            </p:cNvSpPr>
            <p:nvPr/>
          </p:nvSpPr>
          <p:spPr bwMode="auto">
            <a:xfrm>
              <a:off x="-1641475" y="3973513"/>
              <a:ext cx="63500" cy="19050"/>
            </a:xfrm>
            <a:custGeom>
              <a:avLst/>
              <a:gdLst>
                <a:gd name="T0" fmla="*/ 17 w 17"/>
                <a:gd name="T1" fmla="*/ 5 h 5"/>
                <a:gd name="T2" fmla="*/ 0 w 17"/>
                <a:gd name="T3" fmla="*/ 0 h 5"/>
                <a:gd name="T4" fmla="*/ 17 w 1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">
                  <a:moveTo>
                    <a:pt x="17" y="5"/>
                  </a:moveTo>
                  <a:cubicBezTo>
                    <a:pt x="11" y="4"/>
                    <a:pt x="5" y="3"/>
                    <a:pt x="0" y="0"/>
                  </a:cubicBezTo>
                  <a:cubicBezTo>
                    <a:pt x="6" y="1"/>
                    <a:pt x="12" y="2"/>
                    <a:pt x="17" y="5"/>
                  </a:cubicBezTo>
                  <a:close/>
                </a:path>
              </a:pathLst>
            </a:custGeom>
            <a:solidFill>
              <a:srgbClr val="748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4" name="Freeform 159"/>
            <p:cNvSpPr>
              <a:spLocks/>
            </p:cNvSpPr>
            <p:nvPr/>
          </p:nvSpPr>
          <p:spPr bwMode="auto">
            <a:xfrm>
              <a:off x="-1712913" y="4146550"/>
              <a:ext cx="44450" cy="11113"/>
            </a:xfrm>
            <a:custGeom>
              <a:avLst/>
              <a:gdLst>
                <a:gd name="T0" fmla="*/ 12 w 12"/>
                <a:gd name="T1" fmla="*/ 1 h 3"/>
                <a:gd name="T2" fmla="*/ 0 w 12"/>
                <a:gd name="T3" fmla="*/ 2 h 3"/>
                <a:gd name="T4" fmla="*/ 12 w 1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12" y="1"/>
                  </a:moveTo>
                  <a:cubicBezTo>
                    <a:pt x="8" y="2"/>
                    <a:pt x="4" y="3"/>
                    <a:pt x="0" y="2"/>
                  </a:cubicBezTo>
                  <a:cubicBezTo>
                    <a:pt x="4" y="1"/>
                    <a:pt x="8" y="0"/>
                    <a:pt x="12" y="1"/>
                  </a:cubicBezTo>
                  <a:close/>
                </a:path>
              </a:pathLst>
            </a:custGeom>
            <a:solidFill>
              <a:srgbClr val="4C6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5" name="Freeform 160"/>
            <p:cNvSpPr>
              <a:spLocks/>
            </p:cNvSpPr>
            <p:nvPr/>
          </p:nvSpPr>
          <p:spPr bwMode="auto">
            <a:xfrm>
              <a:off x="-2011363" y="4248150"/>
              <a:ext cx="7938" cy="26988"/>
            </a:xfrm>
            <a:custGeom>
              <a:avLst/>
              <a:gdLst>
                <a:gd name="T0" fmla="*/ 2 w 2"/>
                <a:gd name="T1" fmla="*/ 0 h 7"/>
                <a:gd name="T2" fmla="*/ 1 w 2"/>
                <a:gd name="T3" fmla="*/ 7 h 7"/>
                <a:gd name="T4" fmla="*/ 2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2" y="3"/>
                    <a:pt x="2" y="5"/>
                    <a:pt x="1" y="7"/>
                  </a:cubicBezTo>
                  <a:cubicBezTo>
                    <a:pt x="0" y="5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859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26"/>
            <p:cNvSpPr>
              <a:spLocks/>
            </p:cNvSpPr>
            <p:nvPr/>
          </p:nvSpPr>
          <p:spPr bwMode="auto">
            <a:xfrm>
              <a:off x="-1646238" y="4154488"/>
              <a:ext cx="147638" cy="46038"/>
            </a:xfrm>
            <a:custGeom>
              <a:avLst/>
              <a:gdLst>
                <a:gd name="T0" fmla="*/ 26 w 39"/>
                <a:gd name="T1" fmla="*/ 12 h 12"/>
                <a:gd name="T2" fmla="*/ 4 w 39"/>
                <a:gd name="T3" fmla="*/ 10 h 12"/>
                <a:gd name="T4" fmla="*/ 0 w 39"/>
                <a:gd name="T5" fmla="*/ 6 h 12"/>
                <a:gd name="T6" fmla="*/ 6 w 39"/>
                <a:gd name="T7" fmla="*/ 0 h 12"/>
                <a:gd name="T8" fmla="*/ 27 w 39"/>
                <a:gd name="T9" fmla="*/ 2 h 12"/>
                <a:gd name="T10" fmla="*/ 37 w 39"/>
                <a:gd name="T11" fmla="*/ 7 h 12"/>
                <a:gd name="T12" fmla="*/ 39 w 39"/>
                <a:gd name="T13" fmla="*/ 10 h 12"/>
                <a:gd name="T14" fmla="*/ 35 w 39"/>
                <a:gd name="T15" fmla="*/ 12 h 12"/>
                <a:gd name="T16" fmla="*/ 26 w 3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2">
                  <a:moveTo>
                    <a:pt x="26" y="12"/>
                  </a:moveTo>
                  <a:cubicBezTo>
                    <a:pt x="19" y="11"/>
                    <a:pt x="12" y="12"/>
                    <a:pt x="4" y="10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0" y="3"/>
                    <a:pt x="2" y="1"/>
                    <a:pt x="6" y="0"/>
                  </a:cubicBezTo>
                  <a:cubicBezTo>
                    <a:pt x="13" y="0"/>
                    <a:pt x="20" y="0"/>
                    <a:pt x="27" y="2"/>
                  </a:cubicBezTo>
                  <a:cubicBezTo>
                    <a:pt x="31" y="2"/>
                    <a:pt x="35" y="3"/>
                    <a:pt x="37" y="7"/>
                  </a:cubicBezTo>
                  <a:cubicBezTo>
                    <a:pt x="38" y="7"/>
                    <a:pt x="39" y="8"/>
                    <a:pt x="39" y="10"/>
                  </a:cubicBezTo>
                  <a:cubicBezTo>
                    <a:pt x="38" y="11"/>
                    <a:pt x="37" y="12"/>
                    <a:pt x="35" y="12"/>
                  </a:cubicBezTo>
                  <a:cubicBezTo>
                    <a:pt x="32" y="12"/>
                    <a:pt x="29" y="12"/>
                    <a:pt x="26" y="12"/>
                  </a:cubicBezTo>
                  <a:close/>
                </a:path>
              </a:pathLst>
            </a:custGeom>
            <a:solidFill>
              <a:srgbClr val="FD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27"/>
            <p:cNvSpPr>
              <a:spLocks/>
            </p:cNvSpPr>
            <p:nvPr/>
          </p:nvSpPr>
          <p:spPr bwMode="auto">
            <a:xfrm>
              <a:off x="-1833563" y="3854450"/>
              <a:ext cx="90488" cy="74613"/>
            </a:xfrm>
            <a:custGeom>
              <a:avLst/>
              <a:gdLst>
                <a:gd name="T0" fmla="*/ 5 w 24"/>
                <a:gd name="T1" fmla="*/ 12 h 20"/>
                <a:gd name="T2" fmla="*/ 16 w 24"/>
                <a:gd name="T3" fmla="*/ 2 h 20"/>
                <a:gd name="T4" fmla="*/ 20 w 24"/>
                <a:gd name="T5" fmla="*/ 0 h 20"/>
                <a:gd name="T6" fmla="*/ 21 w 24"/>
                <a:gd name="T7" fmla="*/ 4 h 20"/>
                <a:gd name="T8" fmla="*/ 24 w 24"/>
                <a:gd name="T9" fmla="*/ 11 h 20"/>
                <a:gd name="T10" fmla="*/ 23 w 24"/>
                <a:gd name="T11" fmla="*/ 13 h 20"/>
                <a:gd name="T12" fmla="*/ 1 w 24"/>
                <a:gd name="T13" fmla="*/ 20 h 20"/>
                <a:gd name="T14" fmla="*/ 5 w 24"/>
                <a:gd name="T1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0">
                  <a:moveTo>
                    <a:pt x="5" y="12"/>
                  </a:moveTo>
                  <a:cubicBezTo>
                    <a:pt x="9" y="9"/>
                    <a:pt x="12" y="6"/>
                    <a:pt x="16" y="2"/>
                  </a:cubicBezTo>
                  <a:cubicBezTo>
                    <a:pt x="17" y="1"/>
                    <a:pt x="18" y="0"/>
                    <a:pt x="20" y="0"/>
                  </a:cubicBezTo>
                  <a:cubicBezTo>
                    <a:pt x="21" y="0"/>
                    <a:pt x="21" y="2"/>
                    <a:pt x="21" y="4"/>
                  </a:cubicBezTo>
                  <a:cubicBezTo>
                    <a:pt x="22" y="6"/>
                    <a:pt x="23" y="8"/>
                    <a:pt x="24" y="11"/>
                  </a:cubicBezTo>
                  <a:cubicBezTo>
                    <a:pt x="24" y="12"/>
                    <a:pt x="24" y="13"/>
                    <a:pt x="23" y="13"/>
                  </a:cubicBezTo>
                  <a:cubicBezTo>
                    <a:pt x="15" y="16"/>
                    <a:pt x="8" y="18"/>
                    <a:pt x="1" y="20"/>
                  </a:cubicBezTo>
                  <a:cubicBezTo>
                    <a:pt x="0" y="16"/>
                    <a:pt x="5" y="16"/>
                    <a:pt x="5" y="12"/>
                  </a:cubicBezTo>
                  <a:close/>
                </a:path>
              </a:pathLst>
            </a:custGeom>
            <a:solidFill>
              <a:srgbClr val="DC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37" name="Grupo 736"/>
          <p:cNvGrpSpPr/>
          <p:nvPr/>
        </p:nvGrpSpPr>
        <p:grpSpPr>
          <a:xfrm>
            <a:off x="2326746" y="3463925"/>
            <a:ext cx="661988" cy="901700"/>
            <a:chOff x="-2160588" y="1414463"/>
            <a:chExt cx="661988" cy="901700"/>
          </a:xfrm>
        </p:grpSpPr>
        <p:sp>
          <p:nvSpPr>
            <p:cNvPr id="525" name="Freeform 9"/>
            <p:cNvSpPr>
              <a:spLocks/>
            </p:cNvSpPr>
            <p:nvPr/>
          </p:nvSpPr>
          <p:spPr bwMode="auto">
            <a:xfrm>
              <a:off x="-2160588" y="1414463"/>
              <a:ext cx="661988" cy="901700"/>
            </a:xfrm>
            <a:custGeom>
              <a:avLst/>
              <a:gdLst>
                <a:gd name="T0" fmla="*/ 8 w 176"/>
                <a:gd name="T1" fmla="*/ 185 h 240"/>
                <a:gd name="T2" fmla="*/ 2 w 176"/>
                <a:gd name="T3" fmla="*/ 145 h 240"/>
                <a:gd name="T4" fmla="*/ 5 w 176"/>
                <a:gd name="T5" fmla="*/ 108 h 240"/>
                <a:gd name="T6" fmla="*/ 23 w 176"/>
                <a:gd name="T7" fmla="*/ 92 h 240"/>
                <a:gd name="T8" fmla="*/ 35 w 176"/>
                <a:gd name="T9" fmla="*/ 90 h 240"/>
                <a:gd name="T10" fmla="*/ 39 w 176"/>
                <a:gd name="T11" fmla="*/ 87 h 240"/>
                <a:gd name="T12" fmla="*/ 40 w 176"/>
                <a:gd name="T13" fmla="*/ 77 h 240"/>
                <a:gd name="T14" fmla="*/ 38 w 176"/>
                <a:gd name="T15" fmla="*/ 75 h 240"/>
                <a:gd name="T16" fmla="*/ 33 w 176"/>
                <a:gd name="T17" fmla="*/ 67 h 240"/>
                <a:gd name="T18" fmla="*/ 46 w 176"/>
                <a:gd name="T19" fmla="*/ 48 h 240"/>
                <a:gd name="T20" fmla="*/ 73 w 176"/>
                <a:gd name="T21" fmla="*/ 37 h 240"/>
                <a:gd name="T22" fmla="*/ 80 w 176"/>
                <a:gd name="T23" fmla="*/ 36 h 240"/>
                <a:gd name="T24" fmla="*/ 83 w 176"/>
                <a:gd name="T25" fmla="*/ 33 h 240"/>
                <a:gd name="T26" fmla="*/ 83 w 176"/>
                <a:gd name="T27" fmla="*/ 29 h 240"/>
                <a:gd name="T28" fmla="*/ 97 w 176"/>
                <a:gd name="T29" fmla="*/ 4 h 240"/>
                <a:gd name="T30" fmla="*/ 116 w 176"/>
                <a:gd name="T31" fmla="*/ 1 h 240"/>
                <a:gd name="T32" fmla="*/ 134 w 176"/>
                <a:gd name="T33" fmla="*/ 10 h 240"/>
                <a:gd name="T34" fmla="*/ 141 w 176"/>
                <a:gd name="T35" fmla="*/ 37 h 240"/>
                <a:gd name="T36" fmla="*/ 143 w 176"/>
                <a:gd name="T37" fmla="*/ 44 h 240"/>
                <a:gd name="T38" fmla="*/ 152 w 176"/>
                <a:gd name="T39" fmla="*/ 61 h 240"/>
                <a:gd name="T40" fmla="*/ 154 w 176"/>
                <a:gd name="T41" fmla="*/ 66 h 240"/>
                <a:gd name="T42" fmla="*/ 158 w 176"/>
                <a:gd name="T43" fmla="*/ 72 h 240"/>
                <a:gd name="T44" fmla="*/ 169 w 176"/>
                <a:gd name="T45" fmla="*/ 83 h 240"/>
                <a:gd name="T46" fmla="*/ 175 w 176"/>
                <a:gd name="T47" fmla="*/ 96 h 240"/>
                <a:gd name="T48" fmla="*/ 175 w 176"/>
                <a:gd name="T49" fmla="*/ 102 h 240"/>
                <a:gd name="T50" fmla="*/ 166 w 176"/>
                <a:gd name="T51" fmla="*/ 117 h 240"/>
                <a:gd name="T52" fmla="*/ 164 w 176"/>
                <a:gd name="T53" fmla="*/ 132 h 240"/>
                <a:gd name="T54" fmla="*/ 164 w 176"/>
                <a:gd name="T55" fmla="*/ 168 h 240"/>
                <a:gd name="T56" fmla="*/ 160 w 176"/>
                <a:gd name="T57" fmla="*/ 192 h 240"/>
                <a:gd name="T58" fmla="*/ 152 w 176"/>
                <a:gd name="T59" fmla="*/ 223 h 240"/>
                <a:gd name="T60" fmla="*/ 142 w 176"/>
                <a:gd name="T61" fmla="*/ 227 h 240"/>
                <a:gd name="T62" fmla="*/ 120 w 176"/>
                <a:gd name="T63" fmla="*/ 227 h 240"/>
                <a:gd name="T64" fmla="*/ 111 w 176"/>
                <a:gd name="T65" fmla="*/ 220 h 240"/>
                <a:gd name="T66" fmla="*/ 107 w 176"/>
                <a:gd name="T67" fmla="*/ 201 h 240"/>
                <a:gd name="T68" fmla="*/ 104 w 176"/>
                <a:gd name="T69" fmla="*/ 198 h 240"/>
                <a:gd name="T70" fmla="*/ 100 w 176"/>
                <a:gd name="T71" fmla="*/ 197 h 240"/>
                <a:gd name="T72" fmla="*/ 97 w 176"/>
                <a:gd name="T73" fmla="*/ 200 h 240"/>
                <a:gd name="T74" fmla="*/ 96 w 176"/>
                <a:gd name="T75" fmla="*/ 222 h 240"/>
                <a:gd name="T76" fmla="*/ 93 w 176"/>
                <a:gd name="T77" fmla="*/ 229 h 240"/>
                <a:gd name="T78" fmla="*/ 55 w 176"/>
                <a:gd name="T79" fmla="*/ 236 h 240"/>
                <a:gd name="T80" fmla="*/ 42 w 176"/>
                <a:gd name="T81" fmla="*/ 229 h 240"/>
                <a:gd name="T82" fmla="*/ 40 w 176"/>
                <a:gd name="T83" fmla="*/ 224 h 240"/>
                <a:gd name="T84" fmla="*/ 38 w 176"/>
                <a:gd name="T85" fmla="*/ 199 h 240"/>
                <a:gd name="T86" fmla="*/ 35 w 176"/>
                <a:gd name="T87" fmla="*/ 196 h 240"/>
                <a:gd name="T88" fmla="*/ 26 w 176"/>
                <a:gd name="T89" fmla="*/ 196 h 240"/>
                <a:gd name="T90" fmla="*/ 17 w 176"/>
                <a:gd name="T91" fmla="*/ 193 h 240"/>
                <a:gd name="T92" fmla="*/ 8 w 176"/>
                <a:gd name="T93" fmla="*/ 18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6" h="240">
                  <a:moveTo>
                    <a:pt x="8" y="185"/>
                  </a:moveTo>
                  <a:cubicBezTo>
                    <a:pt x="3" y="172"/>
                    <a:pt x="0" y="159"/>
                    <a:pt x="2" y="145"/>
                  </a:cubicBezTo>
                  <a:cubicBezTo>
                    <a:pt x="4" y="133"/>
                    <a:pt x="5" y="121"/>
                    <a:pt x="5" y="108"/>
                  </a:cubicBezTo>
                  <a:cubicBezTo>
                    <a:pt x="5" y="100"/>
                    <a:pt x="13" y="93"/>
                    <a:pt x="23" y="92"/>
                  </a:cubicBezTo>
                  <a:cubicBezTo>
                    <a:pt x="27" y="91"/>
                    <a:pt x="31" y="90"/>
                    <a:pt x="35" y="90"/>
                  </a:cubicBezTo>
                  <a:cubicBezTo>
                    <a:pt x="38" y="90"/>
                    <a:pt x="39" y="89"/>
                    <a:pt x="39" y="87"/>
                  </a:cubicBezTo>
                  <a:cubicBezTo>
                    <a:pt x="40" y="84"/>
                    <a:pt x="40" y="80"/>
                    <a:pt x="40" y="77"/>
                  </a:cubicBezTo>
                  <a:cubicBezTo>
                    <a:pt x="40" y="76"/>
                    <a:pt x="39" y="75"/>
                    <a:pt x="38" y="75"/>
                  </a:cubicBezTo>
                  <a:cubicBezTo>
                    <a:pt x="33" y="75"/>
                    <a:pt x="32" y="71"/>
                    <a:pt x="33" y="67"/>
                  </a:cubicBezTo>
                  <a:cubicBezTo>
                    <a:pt x="34" y="58"/>
                    <a:pt x="39" y="53"/>
                    <a:pt x="46" y="48"/>
                  </a:cubicBezTo>
                  <a:cubicBezTo>
                    <a:pt x="54" y="42"/>
                    <a:pt x="64" y="42"/>
                    <a:pt x="73" y="37"/>
                  </a:cubicBezTo>
                  <a:cubicBezTo>
                    <a:pt x="75" y="35"/>
                    <a:pt x="77" y="36"/>
                    <a:pt x="80" y="36"/>
                  </a:cubicBezTo>
                  <a:cubicBezTo>
                    <a:pt x="82" y="36"/>
                    <a:pt x="83" y="35"/>
                    <a:pt x="83" y="33"/>
                  </a:cubicBezTo>
                  <a:cubicBezTo>
                    <a:pt x="83" y="31"/>
                    <a:pt x="83" y="30"/>
                    <a:pt x="83" y="29"/>
                  </a:cubicBezTo>
                  <a:cubicBezTo>
                    <a:pt x="81" y="17"/>
                    <a:pt x="88" y="10"/>
                    <a:pt x="97" y="4"/>
                  </a:cubicBezTo>
                  <a:cubicBezTo>
                    <a:pt x="103" y="0"/>
                    <a:pt x="110" y="1"/>
                    <a:pt x="116" y="1"/>
                  </a:cubicBezTo>
                  <a:cubicBezTo>
                    <a:pt x="123" y="2"/>
                    <a:pt x="130" y="5"/>
                    <a:pt x="134" y="10"/>
                  </a:cubicBezTo>
                  <a:cubicBezTo>
                    <a:pt x="140" y="18"/>
                    <a:pt x="145" y="26"/>
                    <a:pt x="141" y="37"/>
                  </a:cubicBezTo>
                  <a:cubicBezTo>
                    <a:pt x="140" y="40"/>
                    <a:pt x="141" y="42"/>
                    <a:pt x="143" y="44"/>
                  </a:cubicBezTo>
                  <a:cubicBezTo>
                    <a:pt x="148" y="48"/>
                    <a:pt x="152" y="53"/>
                    <a:pt x="152" y="61"/>
                  </a:cubicBezTo>
                  <a:cubicBezTo>
                    <a:pt x="152" y="62"/>
                    <a:pt x="153" y="64"/>
                    <a:pt x="154" y="66"/>
                  </a:cubicBezTo>
                  <a:cubicBezTo>
                    <a:pt x="154" y="69"/>
                    <a:pt x="156" y="70"/>
                    <a:pt x="158" y="72"/>
                  </a:cubicBezTo>
                  <a:cubicBezTo>
                    <a:pt x="162" y="76"/>
                    <a:pt x="166" y="79"/>
                    <a:pt x="169" y="83"/>
                  </a:cubicBezTo>
                  <a:cubicBezTo>
                    <a:pt x="171" y="88"/>
                    <a:pt x="172" y="92"/>
                    <a:pt x="175" y="96"/>
                  </a:cubicBezTo>
                  <a:cubicBezTo>
                    <a:pt x="176" y="98"/>
                    <a:pt x="176" y="101"/>
                    <a:pt x="175" y="102"/>
                  </a:cubicBezTo>
                  <a:cubicBezTo>
                    <a:pt x="172" y="107"/>
                    <a:pt x="170" y="113"/>
                    <a:pt x="166" y="117"/>
                  </a:cubicBezTo>
                  <a:cubicBezTo>
                    <a:pt x="162" y="121"/>
                    <a:pt x="163" y="127"/>
                    <a:pt x="164" y="132"/>
                  </a:cubicBezTo>
                  <a:cubicBezTo>
                    <a:pt x="168" y="144"/>
                    <a:pt x="166" y="156"/>
                    <a:pt x="164" y="168"/>
                  </a:cubicBezTo>
                  <a:cubicBezTo>
                    <a:pt x="163" y="176"/>
                    <a:pt x="161" y="184"/>
                    <a:pt x="160" y="192"/>
                  </a:cubicBezTo>
                  <a:cubicBezTo>
                    <a:pt x="159" y="203"/>
                    <a:pt x="158" y="214"/>
                    <a:pt x="152" y="223"/>
                  </a:cubicBezTo>
                  <a:cubicBezTo>
                    <a:pt x="149" y="227"/>
                    <a:pt x="146" y="227"/>
                    <a:pt x="142" y="227"/>
                  </a:cubicBezTo>
                  <a:cubicBezTo>
                    <a:pt x="135" y="228"/>
                    <a:pt x="128" y="228"/>
                    <a:pt x="120" y="227"/>
                  </a:cubicBezTo>
                  <a:cubicBezTo>
                    <a:pt x="116" y="227"/>
                    <a:pt x="113" y="224"/>
                    <a:pt x="111" y="220"/>
                  </a:cubicBezTo>
                  <a:cubicBezTo>
                    <a:pt x="108" y="214"/>
                    <a:pt x="107" y="208"/>
                    <a:pt x="107" y="201"/>
                  </a:cubicBezTo>
                  <a:cubicBezTo>
                    <a:pt x="108" y="198"/>
                    <a:pt x="107" y="197"/>
                    <a:pt x="104" y="198"/>
                  </a:cubicBezTo>
                  <a:cubicBezTo>
                    <a:pt x="102" y="198"/>
                    <a:pt x="101" y="198"/>
                    <a:pt x="100" y="197"/>
                  </a:cubicBezTo>
                  <a:cubicBezTo>
                    <a:pt x="98" y="197"/>
                    <a:pt x="97" y="198"/>
                    <a:pt x="97" y="200"/>
                  </a:cubicBezTo>
                  <a:cubicBezTo>
                    <a:pt x="98" y="207"/>
                    <a:pt x="96" y="215"/>
                    <a:pt x="96" y="222"/>
                  </a:cubicBezTo>
                  <a:cubicBezTo>
                    <a:pt x="96" y="225"/>
                    <a:pt x="95" y="227"/>
                    <a:pt x="93" y="229"/>
                  </a:cubicBezTo>
                  <a:cubicBezTo>
                    <a:pt x="81" y="238"/>
                    <a:pt x="69" y="240"/>
                    <a:pt x="55" y="236"/>
                  </a:cubicBezTo>
                  <a:cubicBezTo>
                    <a:pt x="50" y="234"/>
                    <a:pt x="45" y="234"/>
                    <a:pt x="42" y="229"/>
                  </a:cubicBezTo>
                  <a:cubicBezTo>
                    <a:pt x="41" y="228"/>
                    <a:pt x="39" y="226"/>
                    <a:pt x="40" y="224"/>
                  </a:cubicBezTo>
                  <a:cubicBezTo>
                    <a:pt x="41" y="216"/>
                    <a:pt x="37" y="208"/>
                    <a:pt x="38" y="199"/>
                  </a:cubicBezTo>
                  <a:cubicBezTo>
                    <a:pt x="38" y="197"/>
                    <a:pt x="37" y="196"/>
                    <a:pt x="35" y="196"/>
                  </a:cubicBezTo>
                  <a:cubicBezTo>
                    <a:pt x="32" y="196"/>
                    <a:pt x="29" y="196"/>
                    <a:pt x="26" y="196"/>
                  </a:cubicBezTo>
                  <a:cubicBezTo>
                    <a:pt x="23" y="196"/>
                    <a:pt x="19" y="195"/>
                    <a:pt x="17" y="193"/>
                  </a:cubicBezTo>
                  <a:cubicBezTo>
                    <a:pt x="13" y="191"/>
                    <a:pt x="10" y="188"/>
                    <a:pt x="8" y="185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1" name="Freeform 25"/>
            <p:cNvSpPr>
              <a:spLocks/>
            </p:cNvSpPr>
            <p:nvPr/>
          </p:nvSpPr>
          <p:spPr bwMode="auto">
            <a:xfrm>
              <a:off x="-1585913" y="1662113"/>
              <a:ext cx="60325" cy="63500"/>
            </a:xfrm>
            <a:custGeom>
              <a:avLst/>
              <a:gdLst>
                <a:gd name="T0" fmla="*/ 16 w 16"/>
                <a:gd name="T1" fmla="*/ 17 h 17"/>
                <a:gd name="T2" fmla="*/ 2 w 16"/>
                <a:gd name="T3" fmla="*/ 4 h 17"/>
                <a:gd name="T4" fmla="*/ 1 w 16"/>
                <a:gd name="T5" fmla="*/ 0 h 17"/>
                <a:gd name="T6" fmla="*/ 14 w 16"/>
                <a:gd name="T7" fmla="*/ 13 h 17"/>
                <a:gd name="T8" fmla="*/ 16 w 1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17"/>
                  </a:moveTo>
                  <a:cubicBezTo>
                    <a:pt x="11" y="13"/>
                    <a:pt x="7" y="8"/>
                    <a:pt x="2" y="4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4" y="5"/>
                    <a:pt x="10" y="9"/>
                    <a:pt x="14" y="13"/>
                  </a:cubicBezTo>
                  <a:cubicBezTo>
                    <a:pt x="15" y="15"/>
                    <a:pt x="16" y="16"/>
                    <a:pt x="16" y="17"/>
                  </a:cubicBezTo>
                  <a:close/>
                </a:path>
              </a:pathLst>
            </a:custGeom>
            <a:solidFill>
              <a:srgbClr val="8F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6" name="Freeform 31"/>
            <p:cNvSpPr>
              <a:spLocks/>
            </p:cNvSpPr>
            <p:nvPr/>
          </p:nvSpPr>
          <p:spPr bwMode="auto">
            <a:xfrm>
              <a:off x="-2130426" y="2109788"/>
              <a:ext cx="33338" cy="30163"/>
            </a:xfrm>
            <a:custGeom>
              <a:avLst/>
              <a:gdLst>
                <a:gd name="T0" fmla="*/ 0 w 9"/>
                <a:gd name="T1" fmla="*/ 0 h 8"/>
                <a:gd name="T2" fmla="*/ 9 w 9"/>
                <a:gd name="T3" fmla="*/ 8 h 8"/>
                <a:gd name="T4" fmla="*/ 0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3" y="2"/>
                    <a:pt x="6" y="5"/>
                    <a:pt x="9" y="8"/>
                  </a:cubicBezTo>
                  <a:cubicBezTo>
                    <a:pt x="4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9D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1" name="Freeform 96"/>
            <p:cNvSpPr>
              <a:spLocks/>
            </p:cNvSpPr>
            <p:nvPr/>
          </p:nvSpPr>
          <p:spPr bwMode="auto">
            <a:xfrm>
              <a:off x="-1984376" y="1684338"/>
              <a:ext cx="406400" cy="587375"/>
            </a:xfrm>
            <a:custGeom>
              <a:avLst/>
              <a:gdLst>
                <a:gd name="T0" fmla="*/ 106 w 108"/>
                <a:gd name="T1" fmla="*/ 53 h 156"/>
                <a:gd name="T2" fmla="*/ 107 w 108"/>
                <a:gd name="T3" fmla="*/ 69 h 156"/>
                <a:gd name="T4" fmla="*/ 106 w 108"/>
                <a:gd name="T5" fmla="*/ 92 h 156"/>
                <a:gd name="T6" fmla="*/ 100 w 108"/>
                <a:gd name="T7" fmla="*/ 125 h 156"/>
                <a:gd name="T8" fmla="*/ 99 w 108"/>
                <a:gd name="T9" fmla="*/ 137 h 156"/>
                <a:gd name="T10" fmla="*/ 91 w 108"/>
                <a:gd name="T11" fmla="*/ 146 h 156"/>
                <a:gd name="T12" fmla="*/ 78 w 108"/>
                <a:gd name="T13" fmla="*/ 146 h 156"/>
                <a:gd name="T14" fmla="*/ 73 w 108"/>
                <a:gd name="T15" fmla="*/ 142 h 156"/>
                <a:gd name="T16" fmla="*/ 73 w 108"/>
                <a:gd name="T17" fmla="*/ 127 h 156"/>
                <a:gd name="T18" fmla="*/ 75 w 108"/>
                <a:gd name="T19" fmla="*/ 125 h 156"/>
                <a:gd name="T20" fmla="*/ 87 w 108"/>
                <a:gd name="T21" fmla="*/ 119 h 156"/>
                <a:gd name="T22" fmla="*/ 89 w 108"/>
                <a:gd name="T23" fmla="*/ 116 h 156"/>
                <a:gd name="T24" fmla="*/ 86 w 108"/>
                <a:gd name="T25" fmla="*/ 116 h 156"/>
                <a:gd name="T26" fmla="*/ 49 w 108"/>
                <a:gd name="T27" fmla="*/ 114 h 156"/>
                <a:gd name="T28" fmla="*/ 38 w 108"/>
                <a:gd name="T29" fmla="*/ 123 h 156"/>
                <a:gd name="T30" fmla="*/ 37 w 108"/>
                <a:gd name="T31" fmla="*/ 143 h 156"/>
                <a:gd name="T32" fmla="*/ 34 w 108"/>
                <a:gd name="T33" fmla="*/ 149 h 156"/>
                <a:gd name="T34" fmla="*/ 6 w 108"/>
                <a:gd name="T35" fmla="*/ 151 h 156"/>
                <a:gd name="T36" fmla="*/ 4 w 108"/>
                <a:gd name="T37" fmla="*/ 148 h 156"/>
                <a:gd name="T38" fmla="*/ 1 w 108"/>
                <a:gd name="T39" fmla="*/ 112 h 156"/>
                <a:gd name="T40" fmla="*/ 0 w 108"/>
                <a:gd name="T41" fmla="*/ 96 h 156"/>
                <a:gd name="T42" fmla="*/ 0 w 108"/>
                <a:gd name="T43" fmla="*/ 28 h 156"/>
                <a:gd name="T44" fmla="*/ 2 w 108"/>
                <a:gd name="T45" fmla="*/ 18 h 156"/>
                <a:gd name="T46" fmla="*/ 5 w 108"/>
                <a:gd name="T47" fmla="*/ 6 h 156"/>
                <a:gd name="T48" fmla="*/ 9 w 108"/>
                <a:gd name="T49" fmla="*/ 0 h 156"/>
                <a:gd name="T50" fmla="*/ 10 w 108"/>
                <a:gd name="T51" fmla="*/ 0 h 156"/>
                <a:gd name="T52" fmla="*/ 9 w 108"/>
                <a:gd name="T53" fmla="*/ 22 h 156"/>
                <a:gd name="T54" fmla="*/ 11 w 108"/>
                <a:gd name="T55" fmla="*/ 45 h 156"/>
                <a:gd name="T56" fmla="*/ 16 w 108"/>
                <a:gd name="T57" fmla="*/ 69 h 156"/>
                <a:gd name="T58" fmla="*/ 30 w 108"/>
                <a:gd name="T59" fmla="*/ 93 h 156"/>
                <a:gd name="T60" fmla="*/ 34 w 108"/>
                <a:gd name="T61" fmla="*/ 95 h 156"/>
                <a:gd name="T62" fmla="*/ 69 w 108"/>
                <a:gd name="T63" fmla="*/ 99 h 156"/>
                <a:gd name="T64" fmla="*/ 87 w 108"/>
                <a:gd name="T65" fmla="*/ 96 h 156"/>
                <a:gd name="T66" fmla="*/ 97 w 108"/>
                <a:gd name="T67" fmla="*/ 87 h 156"/>
                <a:gd name="T68" fmla="*/ 105 w 108"/>
                <a:gd name="T69" fmla="*/ 58 h 156"/>
                <a:gd name="T70" fmla="*/ 106 w 108"/>
                <a:gd name="T71" fmla="*/ 5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" h="156">
                  <a:moveTo>
                    <a:pt x="106" y="53"/>
                  </a:moveTo>
                  <a:cubicBezTo>
                    <a:pt x="108" y="58"/>
                    <a:pt x="107" y="64"/>
                    <a:pt x="107" y="69"/>
                  </a:cubicBezTo>
                  <a:cubicBezTo>
                    <a:pt x="108" y="77"/>
                    <a:pt x="108" y="84"/>
                    <a:pt x="106" y="92"/>
                  </a:cubicBezTo>
                  <a:cubicBezTo>
                    <a:pt x="104" y="103"/>
                    <a:pt x="103" y="114"/>
                    <a:pt x="100" y="125"/>
                  </a:cubicBezTo>
                  <a:cubicBezTo>
                    <a:pt x="98" y="129"/>
                    <a:pt x="99" y="133"/>
                    <a:pt x="99" y="137"/>
                  </a:cubicBezTo>
                  <a:cubicBezTo>
                    <a:pt x="99" y="144"/>
                    <a:pt x="97" y="146"/>
                    <a:pt x="91" y="146"/>
                  </a:cubicBezTo>
                  <a:cubicBezTo>
                    <a:pt x="87" y="146"/>
                    <a:pt x="82" y="146"/>
                    <a:pt x="78" y="146"/>
                  </a:cubicBezTo>
                  <a:cubicBezTo>
                    <a:pt x="75" y="147"/>
                    <a:pt x="74" y="145"/>
                    <a:pt x="73" y="142"/>
                  </a:cubicBezTo>
                  <a:cubicBezTo>
                    <a:pt x="70" y="137"/>
                    <a:pt x="73" y="132"/>
                    <a:pt x="73" y="127"/>
                  </a:cubicBezTo>
                  <a:cubicBezTo>
                    <a:pt x="73" y="126"/>
                    <a:pt x="74" y="125"/>
                    <a:pt x="75" y="125"/>
                  </a:cubicBezTo>
                  <a:cubicBezTo>
                    <a:pt x="80" y="124"/>
                    <a:pt x="83" y="121"/>
                    <a:pt x="87" y="119"/>
                  </a:cubicBezTo>
                  <a:cubicBezTo>
                    <a:pt x="88" y="118"/>
                    <a:pt x="89" y="118"/>
                    <a:pt x="89" y="116"/>
                  </a:cubicBezTo>
                  <a:cubicBezTo>
                    <a:pt x="89" y="115"/>
                    <a:pt x="87" y="116"/>
                    <a:pt x="86" y="116"/>
                  </a:cubicBezTo>
                  <a:cubicBezTo>
                    <a:pt x="74" y="117"/>
                    <a:pt x="61" y="116"/>
                    <a:pt x="49" y="114"/>
                  </a:cubicBezTo>
                  <a:cubicBezTo>
                    <a:pt x="42" y="113"/>
                    <a:pt x="39" y="116"/>
                    <a:pt x="38" y="123"/>
                  </a:cubicBezTo>
                  <a:cubicBezTo>
                    <a:pt x="37" y="129"/>
                    <a:pt x="37" y="136"/>
                    <a:pt x="37" y="143"/>
                  </a:cubicBezTo>
                  <a:cubicBezTo>
                    <a:pt x="38" y="146"/>
                    <a:pt x="37" y="148"/>
                    <a:pt x="34" y="149"/>
                  </a:cubicBezTo>
                  <a:cubicBezTo>
                    <a:pt x="25" y="156"/>
                    <a:pt x="16" y="155"/>
                    <a:pt x="6" y="151"/>
                  </a:cubicBezTo>
                  <a:cubicBezTo>
                    <a:pt x="5" y="150"/>
                    <a:pt x="5" y="150"/>
                    <a:pt x="4" y="148"/>
                  </a:cubicBezTo>
                  <a:cubicBezTo>
                    <a:pt x="3" y="136"/>
                    <a:pt x="3" y="124"/>
                    <a:pt x="1" y="112"/>
                  </a:cubicBezTo>
                  <a:cubicBezTo>
                    <a:pt x="0" y="107"/>
                    <a:pt x="0" y="101"/>
                    <a:pt x="0" y="96"/>
                  </a:cubicBezTo>
                  <a:cubicBezTo>
                    <a:pt x="0" y="73"/>
                    <a:pt x="0" y="51"/>
                    <a:pt x="0" y="28"/>
                  </a:cubicBezTo>
                  <a:cubicBezTo>
                    <a:pt x="0" y="25"/>
                    <a:pt x="1" y="22"/>
                    <a:pt x="2" y="18"/>
                  </a:cubicBezTo>
                  <a:cubicBezTo>
                    <a:pt x="4" y="14"/>
                    <a:pt x="4" y="10"/>
                    <a:pt x="5" y="6"/>
                  </a:cubicBezTo>
                  <a:cubicBezTo>
                    <a:pt x="5" y="3"/>
                    <a:pt x="7" y="1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7"/>
                    <a:pt x="9" y="14"/>
                    <a:pt x="9" y="22"/>
                  </a:cubicBezTo>
                  <a:cubicBezTo>
                    <a:pt x="9" y="29"/>
                    <a:pt x="11" y="37"/>
                    <a:pt x="11" y="45"/>
                  </a:cubicBezTo>
                  <a:cubicBezTo>
                    <a:pt x="12" y="53"/>
                    <a:pt x="14" y="61"/>
                    <a:pt x="16" y="69"/>
                  </a:cubicBezTo>
                  <a:cubicBezTo>
                    <a:pt x="18" y="78"/>
                    <a:pt x="22" y="87"/>
                    <a:pt x="30" y="93"/>
                  </a:cubicBezTo>
                  <a:cubicBezTo>
                    <a:pt x="31" y="94"/>
                    <a:pt x="32" y="95"/>
                    <a:pt x="34" y="95"/>
                  </a:cubicBezTo>
                  <a:cubicBezTo>
                    <a:pt x="46" y="96"/>
                    <a:pt x="57" y="100"/>
                    <a:pt x="69" y="99"/>
                  </a:cubicBezTo>
                  <a:cubicBezTo>
                    <a:pt x="75" y="99"/>
                    <a:pt x="81" y="98"/>
                    <a:pt x="87" y="96"/>
                  </a:cubicBezTo>
                  <a:cubicBezTo>
                    <a:pt x="92" y="94"/>
                    <a:pt x="95" y="91"/>
                    <a:pt x="97" y="87"/>
                  </a:cubicBezTo>
                  <a:cubicBezTo>
                    <a:pt x="102" y="78"/>
                    <a:pt x="104" y="68"/>
                    <a:pt x="105" y="58"/>
                  </a:cubicBezTo>
                  <a:cubicBezTo>
                    <a:pt x="105" y="56"/>
                    <a:pt x="105" y="54"/>
                    <a:pt x="106" y="53"/>
                  </a:cubicBezTo>
                  <a:close/>
                </a:path>
              </a:pathLst>
            </a:custGeom>
            <a:solidFill>
              <a:srgbClr val="B44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2" name="Freeform 97"/>
            <p:cNvSpPr>
              <a:spLocks/>
            </p:cNvSpPr>
            <p:nvPr/>
          </p:nvSpPr>
          <p:spPr bwMode="auto">
            <a:xfrm>
              <a:off x="-1957388" y="1643063"/>
              <a:ext cx="371475" cy="422275"/>
            </a:xfrm>
            <a:custGeom>
              <a:avLst/>
              <a:gdLst>
                <a:gd name="T0" fmla="*/ 99 w 99"/>
                <a:gd name="T1" fmla="*/ 64 h 112"/>
                <a:gd name="T2" fmla="*/ 92 w 99"/>
                <a:gd name="T3" fmla="*/ 97 h 112"/>
                <a:gd name="T4" fmla="*/ 76 w 99"/>
                <a:gd name="T5" fmla="*/ 109 h 112"/>
                <a:gd name="T6" fmla="*/ 49 w 99"/>
                <a:gd name="T7" fmla="*/ 111 h 112"/>
                <a:gd name="T8" fmla="*/ 25 w 99"/>
                <a:gd name="T9" fmla="*/ 106 h 112"/>
                <a:gd name="T10" fmla="*/ 14 w 99"/>
                <a:gd name="T11" fmla="*/ 96 h 112"/>
                <a:gd name="T12" fmla="*/ 4 w 99"/>
                <a:gd name="T13" fmla="*/ 67 h 112"/>
                <a:gd name="T14" fmla="*/ 3 w 99"/>
                <a:gd name="T15" fmla="*/ 53 h 112"/>
                <a:gd name="T16" fmla="*/ 1 w 99"/>
                <a:gd name="T17" fmla="*/ 19 h 112"/>
                <a:gd name="T18" fmla="*/ 3 w 99"/>
                <a:gd name="T19" fmla="*/ 11 h 112"/>
                <a:gd name="T20" fmla="*/ 55 w 99"/>
                <a:gd name="T21" fmla="*/ 2 h 112"/>
                <a:gd name="T22" fmla="*/ 45 w 99"/>
                <a:gd name="T23" fmla="*/ 4 h 112"/>
                <a:gd name="T24" fmla="*/ 34 w 99"/>
                <a:gd name="T25" fmla="*/ 6 h 112"/>
                <a:gd name="T26" fmla="*/ 20 w 99"/>
                <a:gd name="T27" fmla="*/ 22 h 112"/>
                <a:gd name="T28" fmla="*/ 26 w 99"/>
                <a:gd name="T29" fmla="*/ 56 h 112"/>
                <a:gd name="T30" fmla="*/ 35 w 99"/>
                <a:gd name="T31" fmla="*/ 64 h 112"/>
                <a:gd name="T32" fmla="*/ 72 w 99"/>
                <a:gd name="T33" fmla="*/ 68 h 112"/>
                <a:gd name="T34" fmla="*/ 96 w 99"/>
                <a:gd name="T35" fmla="*/ 63 h 112"/>
                <a:gd name="T36" fmla="*/ 99 w 99"/>
                <a:gd name="T37" fmla="*/ 6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12">
                  <a:moveTo>
                    <a:pt x="99" y="64"/>
                  </a:moveTo>
                  <a:cubicBezTo>
                    <a:pt x="99" y="76"/>
                    <a:pt x="96" y="87"/>
                    <a:pt x="92" y="97"/>
                  </a:cubicBezTo>
                  <a:cubicBezTo>
                    <a:pt x="89" y="105"/>
                    <a:pt x="83" y="108"/>
                    <a:pt x="76" y="109"/>
                  </a:cubicBezTo>
                  <a:cubicBezTo>
                    <a:pt x="67" y="111"/>
                    <a:pt x="58" y="112"/>
                    <a:pt x="49" y="111"/>
                  </a:cubicBezTo>
                  <a:cubicBezTo>
                    <a:pt x="41" y="109"/>
                    <a:pt x="32" y="109"/>
                    <a:pt x="25" y="106"/>
                  </a:cubicBezTo>
                  <a:cubicBezTo>
                    <a:pt x="20" y="105"/>
                    <a:pt x="17" y="100"/>
                    <a:pt x="14" y="96"/>
                  </a:cubicBezTo>
                  <a:cubicBezTo>
                    <a:pt x="9" y="87"/>
                    <a:pt x="7" y="77"/>
                    <a:pt x="4" y="67"/>
                  </a:cubicBezTo>
                  <a:cubicBezTo>
                    <a:pt x="3" y="62"/>
                    <a:pt x="3" y="58"/>
                    <a:pt x="3" y="53"/>
                  </a:cubicBezTo>
                  <a:cubicBezTo>
                    <a:pt x="1" y="42"/>
                    <a:pt x="0" y="30"/>
                    <a:pt x="1" y="19"/>
                  </a:cubicBezTo>
                  <a:cubicBezTo>
                    <a:pt x="1" y="16"/>
                    <a:pt x="2" y="13"/>
                    <a:pt x="3" y="11"/>
                  </a:cubicBezTo>
                  <a:cubicBezTo>
                    <a:pt x="20" y="5"/>
                    <a:pt x="37" y="0"/>
                    <a:pt x="55" y="2"/>
                  </a:cubicBezTo>
                  <a:cubicBezTo>
                    <a:pt x="52" y="4"/>
                    <a:pt x="48" y="3"/>
                    <a:pt x="45" y="4"/>
                  </a:cubicBezTo>
                  <a:cubicBezTo>
                    <a:pt x="42" y="5"/>
                    <a:pt x="38" y="6"/>
                    <a:pt x="34" y="6"/>
                  </a:cubicBezTo>
                  <a:cubicBezTo>
                    <a:pt x="27" y="8"/>
                    <a:pt x="21" y="14"/>
                    <a:pt x="20" y="22"/>
                  </a:cubicBezTo>
                  <a:cubicBezTo>
                    <a:pt x="19" y="34"/>
                    <a:pt x="20" y="45"/>
                    <a:pt x="26" y="56"/>
                  </a:cubicBezTo>
                  <a:cubicBezTo>
                    <a:pt x="29" y="59"/>
                    <a:pt x="32" y="62"/>
                    <a:pt x="35" y="64"/>
                  </a:cubicBezTo>
                  <a:cubicBezTo>
                    <a:pt x="47" y="70"/>
                    <a:pt x="59" y="71"/>
                    <a:pt x="72" y="68"/>
                  </a:cubicBezTo>
                  <a:cubicBezTo>
                    <a:pt x="80" y="67"/>
                    <a:pt x="88" y="66"/>
                    <a:pt x="96" y="63"/>
                  </a:cubicBezTo>
                  <a:cubicBezTo>
                    <a:pt x="97" y="63"/>
                    <a:pt x="98" y="63"/>
                    <a:pt x="99" y="64"/>
                  </a:cubicBezTo>
                  <a:close/>
                </a:path>
              </a:pathLst>
            </a:custGeom>
            <a:solidFill>
              <a:srgbClr val="F07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3" name="Freeform 98"/>
            <p:cNvSpPr>
              <a:spLocks/>
            </p:cNvSpPr>
            <p:nvPr/>
          </p:nvSpPr>
          <p:spPr bwMode="auto">
            <a:xfrm>
              <a:off x="-2108201" y="1827213"/>
              <a:ext cx="82550" cy="282575"/>
            </a:xfrm>
            <a:custGeom>
              <a:avLst/>
              <a:gdLst>
                <a:gd name="T0" fmla="*/ 21 w 22"/>
                <a:gd name="T1" fmla="*/ 0 h 75"/>
                <a:gd name="T2" fmla="*/ 20 w 22"/>
                <a:gd name="T3" fmla="*/ 18 h 75"/>
                <a:gd name="T4" fmla="*/ 22 w 22"/>
                <a:gd name="T5" fmla="*/ 71 h 75"/>
                <a:gd name="T6" fmla="*/ 18 w 22"/>
                <a:gd name="T7" fmla="*/ 75 h 75"/>
                <a:gd name="T8" fmla="*/ 11 w 22"/>
                <a:gd name="T9" fmla="*/ 75 h 75"/>
                <a:gd name="T10" fmla="*/ 2 w 22"/>
                <a:gd name="T11" fmla="*/ 63 h 75"/>
                <a:gd name="T12" fmla="*/ 1 w 22"/>
                <a:gd name="T13" fmla="*/ 21 h 75"/>
                <a:gd name="T14" fmla="*/ 3 w 22"/>
                <a:gd name="T15" fmla="*/ 4 h 75"/>
                <a:gd name="T16" fmla="*/ 4 w 22"/>
                <a:gd name="T17" fmla="*/ 7 h 75"/>
                <a:gd name="T18" fmla="*/ 11 w 22"/>
                <a:gd name="T19" fmla="*/ 4 h 75"/>
                <a:gd name="T20" fmla="*/ 21 w 22"/>
                <a:gd name="T2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75">
                  <a:moveTo>
                    <a:pt x="21" y="0"/>
                  </a:moveTo>
                  <a:cubicBezTo>
                    <a:pt x="20" y="6"/>
                    <a:pt x="20" y="12"/>
                    <a:pt x="20" y="18"/>
                  </a:cubicBezTo>
                  <a:cubicBezTo>
                    <a:pt x="20" y="36"/>
                    <a:pt x="20" y="54"/>
                    <a:pt x="22" y="71"/>
                  </a:cubicBezTo>
                  <a:cubicBezTo>
                    <a:pt x="22" y="74"/>
                    <a:pt x="21" y="75"/>
                    <a:pt x="18" y="75"/>
                  </a:cubicBezTo>
                  <a:cubicBezTo>
                    <a:pt x="16" y="75"/>
                    <a:pt x="13" y="75"/>
                    <a:pt x="11" y="75"/>
                  </a:cubicBezTo>
                  <a:cubicBezTo>
                    <a:pt x="6" y="72"/>
                    <a:pt x="3" y="70"/>
                    <a:pt x="2" y="63"/>
                  </a:cubicBezTo>
                  <a:cubicBezTo>
                    <a:pt x="0" y="49"/>
                    <a:pt x="0" y="35"/>
                    <a:pt x="1" y="21"/>
                  </a:cubicBezTo>
                  <a:cubicBezTo>
                    <a:pt x="2" y="15"/>
                    <a:pt x="1" y="10"/>
                    <a:pt x="3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6" y="5"/>
                    <a:pt x="9" y="5"/>
                    <a:pt x="11" y="4"/>
                  </a:cubicBezTo>
                  <a:cubicBezTo>
                    <a:pt x="15" y="4"/>
                    <a:pt x="19" y="4"/>
                    <a:pt x="21" y="0"/>
                  </a:cubicBezTo>
                  <a:close/>
                </a:path>
              </a:pathLst>
            </a:custGeom>
            <a:solidFill>
              <a:srgbClr val="B44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4" name="Freeform 99"/>
            <p:cNvSpPr>
              <a:spLocks/>
            </p:cNvSpPr>
            <p:nvPr/>
          </p:nvSpPr>
          <p:spPr bwMode="auto">
            <a:xfrm>
              <a:off x="-1841501" y="1689100"/>
              <a:ext cx="296863" cy="179388"/>
            </a:xfrm>
            <a:custGeom>
              <a:avLst/>
              <a:gdLst>
                <a:gd name="T0" fmla="*/ 77 w 79"/>
                <a:gd name="T1" fmla="*/ 19 h 48"/>
                <a:gd name="T2" fmla="*/ 76 w 79"/>
                <a:gd name="T3" fmla="*/ 31 h 48"/>
                <a:gd name="T4" fmla="*/ 63 w 79"/>
                <a:gd name="T5" fmla="*/ 41 h 48"/>
                <a:gd name="T6" fmla="*/ 21 w 79"/>
                <a:gd name="T7" fmla="*/ 44 h 48"/>
                <a:gd name="T8" fmla="*/ 3 w 79"/>
                <a:gd name="T9" fmla="*/ 32 h 48"/>
                <a:gd name="T10" fmla="*/ 2 w 79"/>
                <a:gd name="T11" fmla="*/ 25 h 48"/>
                <a:gd name="T12" fmla="*/ 0 w 79"/>
                <a:gd name="T13" fmla="*/ 16 h 48"/>
                <a:gd name="T14" fmla="*/ 13 w 79"/>
                <a:gd name="T15" fmla="*/ 4 h 48"/>
                <a:gd name="T16" fmla="*/ 43 w 79"/>
                <a:gd name="T17" fmla="*/ 0 h 48"/>
                <a:gd name="T18" fmla="*/ 48 w 79"/>
                <a:gd name="T19" fmla="*/ 1 h 48"/>
                <a:gd name="T20" fmla="*/ 43 w 79"/>
                <a:gd name="T21" fmla="*/ 2 h 48"/>
                <a:gd name="T22" fmla="*/ 12 w 79"/>
                <a:gd name="T23" fmla="*/ 6 h 48"/>
                <a:gd name="T24" fmla="*/ 9 w 79"/>
                <a:gd name="T25" fmla="*/ 9 h 48"/>
                <a:gd name="T26" fmla="*/ 27 w 79"/>
                <a:gd name="T27" fmla="*/ 28 h 48"/>
                <a:gd name="T28" fmla="*/ 43 w 79"/>
                <a:gd name="T29" fmla="*/ 28 h 48"/>
                <a:gd name="T30" fmla="*/ 62 w 79"/>
                <a:gd name="T31" fmla="*/ 27 h 48"/>
                <a:gd name="T32" fmla="*/ 73 w 79"/>
                <a:gd name="T33" fmla="*/ 24 h 48"/>
                <a:gd name="T34" fmla="*/ 77 w 79"/>
                <a:gd name="T3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48">
                  <a:moveTo>
                    <a:pt x="77" y="19"/>
                  </a:moveTo>
                  <a:cubicBezTo>
                    <a:pt x="79" y="23"/>
                    <a:pt x="78" y="29"/>
                    <a:pt x="76" y="31"/>
                  </a:cubicBezTo>
                  <a:cubicBezTo>
                    <a:pt x="72" y="35"/>
                    <a:pt x="68" y="39"/>
                    <a:pt x="63" y="41"/>
                  </a:cubicBezTo>
                  <a:cubicBezTo>
                    <a:pt x="49" y="45"/>
                    <a:pt x="35" y="48"/>
                    <a:pt x="21" y="44"/>
                  </a:cubicBezTo>
                  <a:cubicBezTo>
                    <a:pt x="14" y="42"/>
                    <a:pt x="8" y="37"/>
                    <a:pt x="3" y="32"/>
                  </a:cubicBezTo>
                  <a:cubicBezTo>
                    <a:pt x="1" y="30"/>
                    <a:pt x="2" y="28"/>
                    <a:pt x="2" y="25"/>
                  </a:cubicBezTo>
                  <a:cubicBezTo>
                    <a:pt x="1" y="22"/>
                    <a:pt x="0" y="19"/>
                    <a:pt x="0" y="16"/>
                  </a:cubicBezTo>
                  <a:cubicBezTo>
                    <a:pt x="1" y="9"/>
                    <a:pt x="6" y="5"/>
                    <a:pt x="13" y="4"/>
                  </a:cubicBezTo>
                  <a:cubicBezTo>
                    <a:pt x="23" y="2"/>
                    <a:pt x="33" y="0"/>
                    <a:pt x="43" y="0"/>
                  </a:cubicBezTo>
                  <a:cubicBezTo>
                    <a:pt x="45" y="0"/>
                    <a:pt x="47" y="0"/>
                    <a:pt x="48" y="1"/>
                  </a:cubicBezTo>
                  <a:cubicBezTo>
                    <a:pt x="47" y="3"/>
                    <a:pt x="45" y="3"/>
                    <a:pt x="43" y="2"/>
                  </a:cubicBezTo>
                  <a:cubicBezTo>
                    <a:pt x="32" y="2"/>
                    <a:pt x="22" y="4"/>
                    <a:pt x="12" y="6"/>
                  </a:cubicBezTo>
                  <a:cubicBezTo>
                    <a:pt x="10" y="6"/>
                    <a:pt x="9" y="7"/>
                    <a:pt x="9" y="9"/>
                  </a:cubicBezTo>
                  <a:cubicBezTo>
                    <a:pt x="11" y="19"/>
                    <a:pt x="17" y="26"/>
                    <a:pt x="27" y="28"/>
                  </a:cubicBezTo>
                  <a:cubicBezTo>
                    <a:pt x="32" y="29"/>
                    <a:pt x="37" y="28"/>
                    <a:pt x="43" y="28"/>
                  </a:cubicBezTo>
                  <a:cubicBezTo>
                    <a:pt x="49" y="28"/>
                    <a:pt x="56" y="27"/>
                    <a:pt x="62" y="27"/>
                  </a:cubicBezTo>
                  <a:cubicBezTo>
                    <a:pt x="66" y="27"/>
                    <a:pt x="69" y="25"/>
                    <a:pt x="73" y="24"/>
                  </a:cubicBezTo>
                  <a:cubicBezTo>
                    <a:pt x="75" y="23"/>
                    <a:pt x="76" y="21"/>
                    <a:pt x="77" y="19"/>
                  </a:cubicBezTo>
                  <a:close/>
                </a:path>
              </a:pathLst>
            </a:custGeom>
            <a:solidFill>
              <a:srgbClr val="4B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5" name="Freeform 100"/>
            <p:cNvSpPr>
              <a:spLocks/>
            </p:cNvSpPr>
            <p:nvPr/>
          </p:nvSpPr>
          <p:spPr bwMode="auto">
            <a:xfrm>
              <a:off x="-1814513" y="1692275"/>
              <a:ext cx="266700" cy="104775"/>
            </a:xfrm>
            <a:custGeom>
              <a:avLst/>
              <a:gdLst>
                <a:gd name="T0" fmla="*/ 70 w 71"/>
                <a:gd name="T1" fmla="*/ 18 h 28"/>
                <a:gd name="T2" fmla="*/ 67 w 71"/>
                <a:gd name="T3" fmla="*/ 24 h 28"/>
                <a:gd name="T4" fmla="*/ 55 w 71"/>
                <a:gd name="T5" fmla="*/ 27 h 28"/>
                <a:gd name="T6" fmla="*/ 24 w 71"/>
                <a:gd name="T7" fmla="*/ 28 h 28"/>
                <a:gd name="T8" fmla="*/ 2 w 71"/>
                <a:gd name="T9" fmla="*/ 12 h 28"/>
                <a:gd name="T10" fmla="*/ 8 w 71"/>
                <a:gd name="T11" fmla="*/ 3 h 28"/>
                <a:gd name="T12" fmla="*/ 41 w 71"/>
                <a:gd name="T13" fmla="*/ 0 h 28"/>
                <a:gd name="T14" fmla="*/ 56 w 71"/>
                <a:gd name="T15" fmla="*/ 5 h 28"/>
                <a:gd name="T16" fmla="*/ 70 w 71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8">
                  <a:moveTo>
                    <a:pt x="70" y="18"/>
                  </a:moveTo>
                  <a:cubicBezTo>
                    <a:pt x="71" y="21"/>
                    <a:pt x="69" y="23"/>
                    <a:pt x="67" y="24"/>
                  </a:cubicBezTo>
                  <a:cubicBezTo>
                    <a:pt x="63" y="25"/>
                    <a:pt x="59" y="27"/>
                    <a:pt x="55" y="27"/>
                  </a:cubicBezTo>
                  <a:cubicBezTo>
                    <a:pt x="45" y="27"/>
                    <a:pt x="35" y="28"/>
                    <a:pt x="24" y="28"/>
                  </a:cubicBezTo>
                  <a:cubicBezTo>
                    <a:pt x="13" y="28"/>
                    <a:pt x="5" y="21"/>
                    <a:pt x="2" y="12"/>
                  </a:cubicBezTo>
                  <a:cubicBezTo>
                    <a:pt x="0" y="5"/>
                    <a:pt x="0" y="5"/>
                    <a:pt x="8" y="3"/>
                  </a:cubicBezTo>
                  <a:cubicBezTo>
                    <a:pt x="19" y="1"/>
                    <a:pt x="30" y="0"/>
                    <a:pt x="41" y="0"/>
                  </a:cubicBezTo>
                  <a:cubicBezTo>
                    <a:pt x="46" y="2"/>
                    <a:pt x="51" y="3"/>
                    <a:pt x="56" y="5"/>
                  </a:cubicBezTo>
                  <a:cubicBezTo>
                    <a:pt x="62" y="7"/>
                    <a:pt x="67" y="11"/>
                    <a:pt x="70" y="18"/>
                  </a:cubicBezTo>
                  <a:close/>
                </a:path>
              </a:pathLst>
            </a:custGeom>
            <a:solidFill>
              <a:srgbClr val="96C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6" name="Freeform 101"/>
            <p:cNvSpPr>
              <a:spLocks/>
            </p:cNvSpPr>
            <p:nvPr/>
          </p:nvSpPr>
          <p:spPr bwMode="auto">
            <a:xfrm>
              <a:off x="-1822451" y="1447800"/>
              <a:ext cx="157163" cy="139700"/>
            </a:xfrm>
            <a:custGeom>
              <a:avLst/>
              <a:gdLst>
                <a:gd name="T0" fmla="*/ 14 w 42"/>
                <a:gd name="T1" fmla="*/ 35 h 37"/>
                <a:gd name="T2" fmla="*/ 5 w 42"/>
                <a:gd name="T3" fmla="*/ 21 h 37"/>
                <a:gd name="T4" fmla="*/ 21 w 42"/>
                <a:gd name="T5" fmla="*/ 2 h 37"/>
                <a:gd name="T6" fmla="*/ 36 w 42"/>
                <a:gd name="T7" fmla="*/ 8 h 37"/>
                <a:gd name="T8" fmla="*/ 36 w 42"/>
                <a:gd name="T9" fmla="*/ 32 h 37"/>
                <a:gd name="T10" fmla="*/ 31 w 42"/>
                <a:gd name="T11" fmla="*/ 35 h 37"/>
                <a:gd name="T12" fmla="*/ 14 w 42"/>
                <a:gd name="T1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7">
                  <a:moveTo>
                    <a:pt x="14" y="35"/>
                  </a:moveTo>
                  <a:cubicBezTo>
                    <a:pt x="10" y="31"/>
                    <a:pt x="6" y="26"/>
                    <a:pt x="5" y="21"/>
                  </a:cubicBezTo>
                  <a:cubicBezTo>
                    <a:pt x="0" y="10"/>
                    <a:pt x="11" y="0"/>
                    <a:pt x="21" y="2"/>
                  </a:cubicBezTo>
                  <a:cubicBezTo>
                    <a:pt x="26" y="3"/>
                    <a:pt x="32" y="4"/>
                    <a:pt x="36" y="8"/>
                  </a:cubicBezTo>
                  <a:cubicBezTo>
                    <a:pt x="41" y="16"/>
                    <a:pt x="42" y="24"/>
                    <a:pt x="36" y="32"/>
                  </a:cubicBezTo>
                  <a:cubicBezTo>
                    <a:pt x="35" y="34"/>
                    <a:pt x="33" y="35"/>
                    <a:pt x="31" y="35"/>
                  </a:cubicBezTo>
                  <a:cubicBezTo>
                    <a:pt x="25" y="36"/>
                    <a:pt x="20" y="37"/>
                    <a:pt x="14" y="35"/>
                  </a:cubicBezTo>
                  <a:close/>
                </a:path>
              </a:pathLst>
            </a:custGeom>
            <a:solidFill>
              <a:srgbClr val="A7B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7" name="Freeform 102"/>
            <p:cNvSpPr>
              <a:spLocks/>
            </p:cNvSpPr>
            <p:nvPr/>
          </p:nvSpPr>
          <p:spPr bwMode="auto">
            <a:xfrm>
              <a:off x="-2097088" y="1793875"/>
              <a:ext cx="71438" cy="63500"/>
            </a:xfrm>
            <a:custGeom>
              <a:avLst/>
              <a:gdLst>
                <a:gd name="T0" fmla="*/ 18 w 19"/>
                <a:gd name="T1" fmla="*/ 9 h 17"/>
                <a:gd name="T2" fmla="*/ 11 w 19"/>
                <a:gd name="T3" fmla="*/ 14 h 17"/>
                <a:gd name="T4" fmla="*/ 1 w 19"/>
                <a:gd name="T5" fmla="*/ 17 h 17"/>
                <a:gd name="T6" fmla="*/ 0 w 19"/>
                <a:gd name="T7" fmla="*/ 13 h 17"/>
                <a:gd name="T8" fmla="*/ 7 w 19"/>
                <a:gd name="T9" fmla="*/ 1 h 17"/>
                <a:gd name="T10" fmla="*/ 11 w 19"/>
                <a:gd name="T11" fmla="*/ 0 h 17"/>
                <a:gd name="T12" fmla="*/ 18 w 19"/>
                <a:gd name="T13" fmla="*/ 8 h 17"/>
                <a:gd name="T14" fmla="*/ 18 w 19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7">
                  <a:moveTo>
                    <a:pt x="18" y="9"/>
                  </a:moveTo>
                  <a:cubicBezTo>
                    <a:pt x="17" y="13"/>
                    <a:pt x="15" y="14"/>
                    <a:pt x="11" y="14"/>
                  </a:cubicBezTo>
                  <a:cubicBezTo>
                    <a:pt x="8" y="13"/>
                    <a:pt x="4" y="15"/>
                    <a:pt x="1" y="17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1" y="8"/>
                    <a:pt x="0" y="2"/>
                    <a:pt x="7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9" y="0"/>
                    <a:pt x="19" y="0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lose/>
                </a:path>
              </a:pathLst>
            </a:custGeom>
            <a:solidFill>
              <a:srgbClr val="EE7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8" name="Freeform 103"/>
            <p:cNvSpPr>
              <a:spLocks/>
            </p:cNvSpPr>
            <p:nvPr/>
          </p:nvSpPr>
          <p:spPr bwMode="auto">
            <a:xfrm>
              <a:off x="-1962151" y="1587500"/>
              <a:ext cx="153988" cy="52388"/>
            </a:xfrm>
            <a:custGeom>
              <a:avLst/>
              <a:gdLst>
                <a:gd name="T0" fmla="*/ 0 w 41"/>
                <a:gd name="T1" fmla="*/ 14 h 14"/>
                <a:gd name="T2" fmla="*/ 8 w 41"/>
                <a:gd name="T3" fmla="*/ 7 h 14"/>
                <a:gd name="T4" fmla="*/ 28 w 41"/>
                <a:gd name="T5" fmla="*/ 2 h 14"/>
                <a:gd name="T6" fmla="*/ 31 w 41"/>
                <a:gd name="T7" fmla="*/ 1 h 14"/>
                <a:gd name="T8" fmla="*/ 38 w 41"/>
                <a:gd name="T9" fmla="*/ 1 h 14"/>
                <a:gd name="T10" fmla="*/ 41 w 41"/>
                <a:gd name="T11" fmla="*/ 4 h 14"/>
                <a:gd name="T12" fmla="*/ 37 w 41"/>
                <a:gd name="T13" fmla="*/ 6 h 14"/>
                <a:gd name="T14" fmla="*/ 13 w 41"/>
                <a:gd name="T15" fmla="*/ 11 h 14"/>
                <a:gd name="T16" fmla="*/ 0 w 4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cubicBezTo>
                    <a:pt x="1" y="9"/>
                    <a:pt x="5" y="9"/>
                    <a:pt x="8" y="7"/>
                  </a:cubicBezTo>
                  <a:cubicBezTo>
                    <a:pt x="14" y="4"/>
                    <a:pt x="21" y="3"/>
                    <a:pt x="28" y="2"/>
                  </a:cubicBezTo>
                  <a:cubicBezTo>
                    <a:pt x="29" y="2"/>
                    <a:pt x="30" y="1"/>
                    <a:pt x="31" y="1"/>
                  </a:cubicBezTo>
                  <a:cubicBezTo>
                    <a:pt x="34" y="0"/>
                    <a:pt x="36" y="0"/>
                    <a:pt x="38" y="1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0" y="6"/>
                    <a:pt x="38" y="6"/>
                    <a:pt x="37" y="6"/>
                  </a:cubicBezTo>
                  <a:cubicBezTo>
                    <a:pt x="29" y="8"/>
                    <a:pt x="21" y="9"/>
                    <a:pt x="13" y="11"/>
                  </a:cubicBezTo>
                  <a:cubicBezTo>
                    <a:pt x="9" y="12"/>
                    <a:pt x="5" y="13"/>
                    <a:pt x="0" y="14"/>
                  </a:cubicBezTo>
                  <a:close/>
                </a:path>
              </a:pathLst>
            </a:custGeom>
            <a:solidFill>
              <a:srgbClr val="32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9" name="Freeform 104"/>
            <p:cNvSpPr>
              <a:spLocks/>
            </p:cNvSpPr>
            <p:nvPr/>
          </p:nvSpPr>
          <p:spPr bwMode="auto">
            <a:xfrm>
              <a:off x="-1951038" y="1643063"/>
              <a:ext cx="298450" cy="41275"/>
            </a:xfrm>
            <a:custGeom>
              <a:avLst/>
              <a:gdLst>
                <a:gd name="T0" fmla="*/ 43 w 79"/>
                <a:gd name="T1" fmla="*/ 4 h 11"/>
                <a:gd name="T2" fmla="*/ 53 w 79"/>
                <a:gd name="T3" fmla="*/ 2 h 11"/>
                <a:gd name="T4" fmla="*/ 20 w 79"/>
                <a:gd name="T5" fmla="*/ 6 h 11"/>
                <a:gd name="T6" fmla="*/ 1 w 79"/>
                <a:gd name="T7" fmla="*/ 11 h 11"/>
                <a:gd name="T8" fmla="*/ 0 w 79"/>
                <a:gd name="T9" fmla="*/ 11 h 11"/>
                <a:gd name="T10" fmla="*/ 23 w 79"/>
                <a:gd name="T11" fmla="*/ 4 h 11"/>
                <a:gd name="T12" fmla="*/ 64 w 79"/>
                <a:gd name="T13" fmla="*/ 0 h 11"/>
                <a:gd name="T14" fmla="*/ 77 w 79"/>
                <a:gd name="T15" fmla="*/ 1 h 11"/>
                <a:gd name="T16" fmla="*/ 79 w 79"/>
                <a:gd name="T17" fmla="*/ 2 h 11"/>
                <a:gd name="T18" fmla="*/ 77 w 79"/>
                <a:gd name="T19" fmla="*/ 4 h 11"/>
                <a:gd name="T20" fmla="*/ 67 w 79"/>
                <a:gd name="T21" fmla="*/ 3 h 11"/>
                <a:gd name="T22" fmla="*/ 43 w 79"/>
                <a:gd name="T2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11">
                  <a:moveTo>
                    <a:pt x="43" y="4"/>
                  </a:moveTo>
                  <a:cubicBezTo>
                    <a:pt x="46" y="3"/>
                    <a:pt x="49" y="3"/>
                    <a:pt x="53" y="2"/>
                  </a:cubicBezTo>
                  <a:cubicBezTo>
                    <a:pt x="41" y="1"/>
                    <a:pt x="30" y="3"/>
                    <a:pt x="20" y="6"/>
                  </a:cubicBezTo>
                  <a:cubicBezTo>
                    <a:pt x="14" y="8"/>
                    <a:pt x="7" y="9"/>
                    <a:pt x="1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7" y="7"/>
                    <a:pt x="15" y="6"/>
                    <a:pt x="23" y="4"/>
                  </a:cubicBezTo>
                  <a:cubicBezTo>
                    <a:pt x="36" y="0"/>
                    <a:pt x="50" y="0"/>
                    <a:pt x="64" y="0"/>
                  </a:cubicBezTo>
                  <a:cubicBezTo>
                    <a:pt x="68" y="0"/>
                    <a:pt x="73" y="1"/>
                    <a:pt x="77" y="1"/>
                  </a:cubicBezTo>
                  <a:cubicBezTo>
                    <a:pt x="78" y="1"/>
                    <a:pt x="79" y="1"/>
                    <a:pt x="79" y="2"/>
                  </a:cubicBezTo>
                  <a:cubicBezTo>
                    <a:pt x="79" y="4"/>
                    <a:pt x="78" y="3"/>
                    <a:pt x="77" y="4"/>
                  </a:cubicBezTo>
                  <a:cubicBezTo>
                    <a:pt x="74" y="5"/>
                    <a:pt x="70" y="3"/>
                    <a:pt x="67" y="3"/>
                  </a:cubicBezTo>
                  <a:cubicBezTo>
                    <a:pt x="59" y="3"/>
                    <a:pt x="51" y="4"/>
                    <a:pt x="43" y="4"/>
                  </a:cubicBezTo>
                  <a:close/>
                </a:path>
              </a:pathLst>
            </a:custGeom>
            <a:solidFill>
              <a:srgbClr val="A05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0" name="Freeform 105"/>
            <p:cNvSpPr>
              <a:spLocks/>
            </p:cNvSpPr>
            <p:nvPr/>
          </p:nvSpPr>
          <p:spPr bwMode="auto">
            <a:xfrm>
              <a:off x="-1770063" y="1477963"/>
              <a:ext cx="104775" cy="117475"/>
            </a:xfrm>
            <a:custGeom>
              <a:avLst/>
              <a:gdLst>
                <a:gd name="T0" fmla="*/ 0 w 28"/>
                <a:gd name="T1" fmla="*/ 27 h 31"/>
                <a:gd name="T2" fmla="*/ 15 w 28"/>
                <a:gd name="T3" fmla="*/ 27 h 31"/>
                <a:gd name="T4" fmla="*/ 22 w 28"/>
                <a:gd name="T5" fmla="*/ 23 h 31"/>
                <a:gd name="T6" fmla="*/ 22 w 28"/>
                <a:gd name="T7" fmla="*/ 0 h 31"/>
                <a:gd name="T8" fmla="*/ 26 w 28"/>
                <a:gd name="T9" fmla="*/ 18 h 31"/>
                <a:gd name="T10" fmla="*/ 0 w 28"/>
                <a:gd name="T1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0" y="27"/>
                  </a:moveTo>
                  <a:cubicBezTo>
                    <a:pt x="5" y="28"/>
                    <a:pt x="10" y="26"/>
                    <a:pt x="15" y="27"/>
                  </a:cubicBezTo>
                  <a:cubicBezTo>
                    <a:pt x="18" y="27"/>
                    <a:pt x="20" y="25"/>
                    <a:pt x="22" y="23"/>
                  </a:cubicBezTo>
                  <a:cubicBezTo>
                    <a:pt x="28" y="15"/>
                    <a:pt x="25" y="7"/>
                    <a:pt x="22" y="0"/>
                  </a:cubicBezTo>
                  <a:cubicBezTo>
                    <a:pt x="26" y="4"/>
                    <a:pt x="28" y="13"/>
                    <a:pt x="26" y="18"/>
                  </a:cubicBezTo>
                  <a:cubicBezTo>
                    <a:pt x="22" y="31"/>
                    <a:pt x="12" y="30"/>
                    <a:pt x="0" y="27"/>
                  </a:cubicBezTo>
                  <a:close/>
                </a:path>
              </a:pathLst>
            </a:custGeom>
            <a:solidFill>
              <a:srgbClr val="69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1" name="Freeform 106"/>
            <p:cNvSpPr>
              <a:spLocks/>
            </p:cNvSpPr>
            <p:nvPr/>
          </p:nvSpPr>
          <p:spPr bwMode="auto">
            <a:xfrm>
              <a:off x="-2071688" y="1790700"/>
              <a:ext cx="46038" cy="33338"/>
            </a:xfrm>
            <a:custGeom>
              <a:avLst/>
              <a:gdLst>
                <a:gd name="T0" fmla="*/ 11 w 12"/>
                <a:gd name="T1" fmla="*/ 9 h 9"/>
                <a:gd name="T2" fmla="*/ 3 w 12"/>
                <a:gd name="T3" fmla="*/ 2 h 9"/>
                <a:gd name="T4" fmla="*/ 0 w 12"/>
                <a:gd name="T5" fmla="*/ 2 h 9"/>
                <a:gd name="T6" fmla="*/ 10 w 12"/>
                <a:gd name="T7" fmla="*/ 1 h 9"/>
                <a:gd name="T8" fmla="*/ 12 w 12"/>
                <a:gd name="T9" fmla="*/ 3 h 9"/>
                <a:gd name="T10" fmla="*/ 11 w 12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11" y="9"/>
                  </a:moveTo>
                  <a:cubicBezTo>
                    <a:pt x="10" y="2"/>
                    <a:pt x="10" y="2"/>
                    <a:pt x="3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1" y="1"/>
                    <a:pt x="12" y="2"/>
                    <a:pt x="12" y="3"/>
                  </a:cubicBezTo>
                  <a:cubicBezTo>
                    <a:pt x="12" y="5"/>
                    <a:pt x="12" y="7"/>
                    <a:pt x="11" y="9"/>
                  </a:cubicBezTo>
                  <a:close/>
                </a:path>
              </a:pathLst>
            </a:custGeom>
            <a:solidFill>
              <a:srgbClr val="B44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9" name="Freeform 204"/>
            <p:cNvSpPr>
              <a:spLocks/>
            </p:cNvSpPr>
            <p:nvPr/>
          </p:nvSpPr>
          <p:spPr bwMode="auto">
            <a:xfrm>
              <a:off x="-1739900" y="1697038"/>
              <a:ext cx="158750" cy="63500"/>
            </a:xfrm>
            <a:custGeom>
              <a:avLst/>
              <a:gdLst>
                <a:gd name="T0" fmla="*/ 28 w 42"/>
                <a:gd name="T1" fmla="*/ 17 h 17"/>
                <a:gd name="T2" fmla="*/ 6 w 42"/>
                <a:gd name="T3" fmla="*/ 15 h 17"/>
                <a:gd name="T4" fmla="*/ 0 w 42"/>
                <a:gd name="T5" fmla="*/ 8 h 17"/>
                <a:gd name="T6" fmla="*/ 6 w 42"/>
                <a:gd name="T7" fmla="*/ 1 h 17"/>
                <a:gd name="T8" fmla="*/ 36 w 42"/>
                <a:gd name="T9" fmla="*/ 5 h 17"/>
                <a:gd name="T10" fmla="*/ 40 w 42"/>
                <a:gd name="T11" fmla="*/ 9 h 17"/>
                <a:gd name="T12" fmla="*/ 36 w 42"/>
                <a:gd name="T13" fmla="*/ 17 h 17"/>
                <a:gd name="T14" fmla="*/ 28 w 4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7">
                  <a:moveTo>
                    <a:pt x="28" y="17"/>
                  </a:moveTo>
                  <a:cubicBezTo>
                    <a:pt x="21" y="17"/>
                    <a:pt x="13" y="16"/>
                    <a:pt x="6" y="15"/>
                  </a:cubicBezTo>
                  <a:cubicBezTo>
                    <a:pt x="3" y="15"/>
                    <a:pt x="0" y="11"/>
                    <a:pt x="0" y="8"/>
                  </a:cubicBezTo>
                  <a:cubicBezTo>
                    <a:pt x="0" y="6"/>
                    <a:pt x="4" y="1"/>
                    <a:pt x="6" y="1"/>
                  </a:cubicBezTo>
                  <a:cubicBezTo>
                    <a:pt x="16" y="0"/>
                    <a:pt x="26" y="1"/>
                    <a:pt x="36" y="5"/>
                  </a:cubicBezTo>
                  <a:cubicBezTo>
                    <a:pt x="38" y="6"/>
                    <a:pt x="39" y="7"/>
                    <a:pt x="40" y="9"/>
                  </a:cubicBezTo>
                  <a:cubicBezTo>
                    <a:pt x="42" y="13"/>
                    <a:pt x="40" y="17"/>
                    <a:pt x="36" y="17"/>
                  </a:cubicBezTo>
                  <a:cubicBezTo>
                    <a:pt x="33" y="17"/>
                    <a:pt x="31" y="17"/>
                    <a:pt x="28" y="17"/>
                  </a:cubicBezTo>
                  <a:close/>
                </a:path>
              </a:pathLst>
            </a:custGeom>
            <a:solidFill>
              <a:srgbClr val="C9E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206"/>
            <p:cNvSpPr>
              <a:spLocks/>
            </p:cNvSpPr>
            <p:nvPr/>
          </p:nvSpPr>
          <p:spPr bwMode="auto">
            <a:xfrm>
              <a:off x="-1781175" y="1535113"/>
              <a:ext cx="44450" cy="41275"/>
            </a:xfrm>
            <a:custGeom>
              <a:avLst/>
              <a:gdLst>
                <a:gd name="T0" fmla="*/ 12 w 12"/>
                <a:gd name="T1" fmla="*/ 4 h 11"/>
                <a:gd name="T2" fmla="*/ 7 w 12"/>
                <a:gd name="T3" fmla="*/ 11 h 11"/>
                <a:gd name="T4" fmla="*/ 1 w 12"/>
                <a:gd name="T5" fmla="*/ 7 h 11"/>
                <a:gd name="T6" fmla="*/ 7 w 12"/>
                <a:gd name="T7" fmla="*/ 0 h 11"/>
                <a:gd name="T8" fmla="*/ 12 w 12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cubicBezTo>
                    <a:pt x="11" y="8"/>
                    <a:pt x="11" y="11"/>
                    <a:pt x="7" y="11"/>
                  </a:cubicBezTo>
                  <a:cubicBezTo>
                    <a:pt x="4" y="11"/>
                    <a:pt x="1" y="10"/>
                    <a:pt x="1" y="7"/>
                  </a:cubicBezTo>
                  <a:cubicBezTo>
                    <a:pt x="0" y="4"/>
                    <a:pt x="5" y="0"/>
                    <a:pt x="7" y="0"/>
                  </a:cubicBezTo>
                  <a:cubicBezTo>
                    <a:pt x="10" y="0"/>
                    <a:pt x="12" y="1"/>
                    <a:pt x="12" y="4"/>
                  </a:cubicBez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207"/>
            <p:cNvSpPr>
              <a:spLocks/>
            </p:cNvSpPr>
            <p:nvPr/>
          </p:nvSpPr>
          <p:spPr bwMode="auto">
            <a:xfrm>
              <a:off x="-1766888" y="1493838"/>
              <a:ext cx="53975" cy="44450"/>
            </a:xfrm>
            <a:custGeom>
              <a:avLst/>
              <a:gdLst>
                <a:gd name="T0" fmla="*/ 12 w 14"/>
                <a:gd name="T1" fmla="*/ 5 h 12"/>
                <a:gd name="T2" fmla="*/ 11 w 14"/>
                <a:gd name="T3" fmla="*/ 11 h 12"/>
                <a:gd name="T4" fmla="*/ 3 w 14"/>
                <a:gd name="T5" fmla="*/ 9 h 12"/>
                <a:gd name="T6" fmla="*/ 3 w 14"/>
                <a:gd name="T7" fmla="*/ 3 h 12"/>
                <a:gd name="T8" fmla="*/ 12 w 14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2" y="5"/>
                  </a:moveTo>
                  <a:cubicBezTo>
                    <a:pt x="12" y="7"/>
                    <a:pt x="14" y="10"/>
                    <a:pt x="11" y="11"/>
                  </a:cubicBezTo>
                  <a:cubicBezTo>
                    <a:pt x="8" y="12"/>
                    <a:pt x="5" y="10"/>
                    <a:pt x="3" y="9"/>
                  </a:cubicBezTo>
                  <a:cubicBezTo>
                    <a:pt x="0" y="8"/>
                    <a:pt x="0" y="4"/>
                    <a:pt x="3" y="3"/>
                  </a:cubicBezTo>
                  <a:cubicBezTo>
                    <a:pt x="6" y="0"/>
                    <a:pt x="9" y="1"/>
                    <a:pt x="12" y="5"/>
                  </a:cubicBezTo>
                  <a:close/>
                </a:path>
              </a:pathLst>
            </a:custGeom>
            <a:solidFill>
              <a:srgbClr val="607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-1754188" y="1458913"/>
              <a:ext cx="25400" cy="38100"/>
            </a:xfrm>
            <a:custGeom>
              <a:avLst/>
              <a:gdLst>
                <a:gd name="T0" fmla="*/ 0 w 7"/>
                <a:gd name="T1" fmla="*/ 6 h 10"/>
                <a:gd name="T2" fmla="*/ 3 w 7"/>
                <a:gd name="T3" fmla="*/ 0 h 10"/>
                <a:gd name="T4" fmla="*/ 7 w 7"/>
                <a:gd name="T5" fmla="*/ 3 h 10"/>
                <a:gd name="T6" fmla="*/ 3 w 7"/>
                <a:gd name="T7" fmla="*/ 9 h 10"/>
                <a:gd name="T8" fmla="*/ 0 w 7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6"/>
                  </a:moveTo>
                  <a:cubicBezTo>
                    <a:pt x="0" y="3"/>
                    <a:pt x="0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6" y="6"/>
                    <a:pt x="7" y="9"/>
                    <a:pt x="3" y="9"/>
                  </a:cubicBezTo>
                  <a:cubicBezTo>
                    <a:pt x="0" y="10"/>
                    <a:pt x="0" y="8"/>
                    <a:pt x="0" y="6"/>
                  </a:cubicBezTo>
                  <a:close/>
                </a:path>
              </a:pathLst>
            </a:custGeom>
            <a:solidFill>
              <a:srgbClr val="DDE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209"/>
            <p:cNvSpPr>
              <a:spLocks/>
            </p:cNvSpPr>
            <p:nvPr/>
          </p:nvSpPr>
          <p:spPr bwMode="auto">
            <a:xfrm>
              <a:off x="-1724025" y="1474788"/>
              <a:ext cx="36513" cy="41275"/>
            </a:xfrm>
            <a:custGeom>
              <a:avLst/>
              <a:gdLst>
                <a:gd name="T0" fmla="*/ 1 w 10"/>
                <a:gd name="T1" fmla="*/ 10 h 11"/>
                <a:gd name="T2" fmla="*/ 5 w 10"/>
                <a:gd name="T3" fmla="*/ 1 h 11"/>
                <a:gd name="T4" fmla="*/ 9 w 10"/>
                <a:gd name="T5" fmla="*/ 1 h 11"/>
                <a:gd name="T6" fmla="*/ 8 w 10"/>
                <a:gd name="T7" fmla="*/ 5 h 11"/>
                <a:gd name="T8" fmla="*/ 4 w 10"/>
                <a:gd name="T9" fmla="*/ 10 h 11"/>
                <a:gd name="T10" fmla="*/ 1 w 10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" y="10"/>
                  </a:moveTo>
                  <a:cubicBezTo>
                    <a:pt x="0" y="6"/>
                    <a:pt x="3" y="4"/>
                    <a:pt x="5" y="1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10" y="3"/>
                    <a:pt x="9" y="4"/>
                    <a:pt x="8" y="5"/>
                  </a:cubicBezTo>
                  <a:cubicBezTo>
                    <a:pt x="7" y="6"/>
                    <a:pt x="5" y="8"/>
                    <a:pt x="4" y="10"/>
                  </a:cubicBezTo>
                  <a:cubicBezTo>
                    <a:pt x="3" y="11"/>
                    <a:pt x="2" y="10"/>
                    <a:pt x="1" y="10"/>
                  </a:cubicBezTo>
                  <a:close/>
                </a:path>
              </a:pathLst>
            </a:custGeom>
            <a:solidFill>
              <a:srgbClr val="EE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7" name="Freeform 235"/>
            <p:cNvSpPr>
              <a:spLocks/>
            </p:cNvSpPr>
            <p:nvPr/>
          </p:nvSpPr>
          <p:spPr bwMode="auto">
            <a:xfrm>
              <a:off x="-1731963" y="1708150"/>
              <a:ext cx="142875" cy="44450"/>
            </a:xfrm>
            <a:custGeom>
              <a:avLst/>
              <a:gdLst>
                <a:gd name="T0" fmla="*/ 29 w 38"/>
                <a:gd name="T1" fmla="*/ 12 h 12"/>
                <a:gd name="T2" fmla="*/ 7 w 38"/>
                <a:gd name="T3" fmla="*/ 11 h 12"/>
                <a:gd name="T4" fmla="*/ 0 w 38"/>
                <a:gd name="T5" fmla="*/ 6 h 12"/>
                <a:gd name="T6" fmla="*/ 6 w 38"/>
                <a:gd name="T7" fmla="*/ 1 h 12"/>
                <a:gd name="T8" fmla="*/ 26 w 38"/>
                <a:gd name="T9" fmla="*/ 2 h 12"/>
                <a:gd name="T10" fmla="*/ 36 w 38"/>
                <a:gd name="T11" fmla="*/ 6 h 12"/>
                <a:gd name="T12" fmla="*/ 37 w 38"/>
                <a:gd name="T13" fmla="*/ 10 h 12"/>
                <a:gd name="T14" fmla="*/ 33 w 38"/>
                <a:gd name="T15" fmla="*/ 12 h 12"/>
                <a:gd name="T16" fmla="*/ 29 w 3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2">
                  <a:moveTo>
                    <a:pt x="29" y="12"/>
                  </a:moveTo>
                  <a:cubicBezTo>
                    <a:pt x="21" y="12"/>
                    <a:pt x="14" y="10"/>
                    <a:pt x="7" y="11"/>
                  </a:cubicBezTo>
                  <a:cubicBezTo>
                    <a:pt x="4" y="11"/>
                    <a:pt x="0" y="8"/>
                    <a:pt x="0" y="6"/>
                  </a:cubicBezTo>
                  <a:cubicBezTo>
                    <a:pt x="0" y="3"/>
                    <a:pt x="3" y="1"/>
                    <a:pt x="6" y="1"/>
                  </a:cubicBezTo>
                  <a:cubicBezTo>
                    <a:pt x="13" y="0"/>
                    <a:pt x="20" y="1"/>
                    <a:pt x="26" y="2"/>
                  </a:cubicBezTo>
                  <a:cubicBezTo>
                    <a:pt x="30" y="3"/>
                    <a:pt x="33" y="4"/>
                    <a:pt x="36" y="6"/>
                  </a:cubicBezTo>
                  <a:cubicBezTo>
                    <a:pt x="36" y="7"/>
                    <a:pt x="38" y="8"/>
                    <a:pt x="37" y="10"/>
                  </a:cubicBezTo>
                  <a:cubicBezTo>
                    <a:pt x="36" y="12"/>
                    <a:pt x="35" y="12"/>
                    <a:pt x="33" y="12"/>
                  </a:cubicBezTo>
                  <a:cubicBezTo>
                    <a:pt x="32" y="12"/>
                    <a:pt x="30" y="12"/>
                    <a:pt x="29" y="12"/>
                  </a:cubicBez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738" name="Imagen 7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059" y="2007495"/>
            <a:ext cx="768991" cy="1076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upo 178"/>
          <p:cNvGrpSpPr/>
          <p:nvPr/>
        </p:nvGrpSpPr>
        <p:grpSpPr>
          <a:xfrm>
            <a:off x="3985632" y="2946811"/>
            <a:ext cx="1064033" cy="1253861"/>
            <a:chOff x="-2179638" y="365125"/>
            <a:chExt cx="676275" cy="796925"/>
          </a:xfrm>
        </p:grpSpPr>
        <p:sp>
          <p:nvSpPr>
            <p:cNvPr id="180" name="Freeform 15"/>
            <p:cNvSpPr>
              <a:spLocks/>
            </p:cNvSpPr>
            <p:nvPr/>
          </p:nvSpPr>
          <p:spPr bwMode="auto">
            <a:xfrm>
              <a:off x="-2179638" y="365125"/>
              <a:ext cx="676275" cy="790575"/>
            </a:xfrm>
            <a:custGeom>
              <a:avLst/>
              <a:gdLst>
                <a:gd name="T0" fmla="*/ 48 w 180"/>
                <a:gd name="T1" fmla="*/ 204 h 210"/>
                <a:gd name="T2" fmla="*/ 41 w 180"/>
                <a:gd name="T3" fmla="*/ 194 h 210"/>
                <a:gd name="T4" fmla="*/ 38 w 180"/>
                <a:gd name="T5" fmla="*/ 168 h 210"/>
                <a:gd name="T6" fmla="*/ 36 w 180"/>
                <a:gd name="T7" fmla="*/ 166 h 210"/>
                <a:gd name="T8" fmla="*/ 31 w 180"/>
                <a:gd name="T9" fmla="*/ 166 h 210"/>
                <a:gd name="T10" fmla="*/ 13 w 180"/>
                <a:gd name="T11" fmla="*/ 160 h 210"/>
                <a:gd name="T12" fmla="*/ 7 w 180"/>
                <a:gd name="T13" fmla="*/ 154 h 210"/>
                <a:gd name="T14" fmla="*/ 2 w 180"/>
                <a:gd name="T15" fmla="*/ 111 h 210"/>
                <a:gd name="T16" fmla="*/ 5 w 180"/>
                <a:gd name="T17" fmla="*/ 73 h 210"/>
                <a:gd name="T18" fmla="*/ 15 w 180"/>
                <a:gd name="T19" fmla="*/ 59 h 210"/>
                <a:gd name="T20" fmla="*/ 33 w 180"/>
                <a:gd name="T21" fmla="*/ 56 h 210"/>
                <a:gd name="T22" fmla="*/ 40 w 180"/>
                <a:gd name="T23" fmla="*/ 50 h 210"/>
                <a:gd name="T24" fmla="*/ 47 w 180"/>
                <a:gd name="T25" fmla="*/ 25 h 210"/>
                <a:gd name="T26" fmla="*/ 49 w 180"/>
                <a:gd name="T27" fmla="*/ 20 h 210"/>
                <a:gd name="T28" fmla="*/ 57 w 180"/>
                <a:gd name="T29" fmla="*/ 11 h 210"/>
                <a:gd name="T30" fmla="*/ 68 w 180"/>
                <a:gd name="T31" fmla="*/ 4 h 210"/>
                <a:gd name="T32" fmla="*/ 80 w 180"/>
                <a:gd name="T33" fmla="*/ 0 h 210"/>
                <a:gd name="T34" fmla="*/ 106 w 180"/>
                <a:gd name="T35" fmla="*/ 0 h 210"/>
                <a:gd name="T36" fmla="*/ 155 w 180"/>
                <a:gd name="T37" fmla="*/ 22 h 210"/>
                <a:gd name="T38" fmla="*/ 158 w 180"/>
                <a:gd name="T39" fmla="*/ 26 h 210"/>
                <a:gd name="T40" fmla="*/ 168 w 180"/>
                <a:gd name="T41" fmla="*/ 40 h 210"/>
                <a:gd name="T42" fmla="*/ 180 w 180"/>
                <a:gd name="T43" fmla="*/ 66 h 210"/>
                <a:gd name="T44" fmla="*/ 173 w 180"/>
                <a:gd name="T45" fmla="*/ 83 h 210"/>
                <a:gd name="T46" fmla="*/ 170 w 180"/>
                <a:gd name="T47" fmla="*/ 89 h 210"/>
                <a:gd name="T48" fmla="*/ 172 w 180"/>
                <a:gd name="T49" fmla="*/ 123 h 210"/>
                <a:gd name="T50" fmla="*/ 168 w 180"/>
                <a:gd name="T51" fmla="*/ 151 h 210"/>
                <a:gd name="T52" fmla="*/ 164 w 180"/>
                <a:gd name="T53" fmla="*/ 177 h 210"/>
                <a:gd name="T54" fmla="*/ 156 w 180"/>
                <a:gd name="T55" fmla="*/ 196 h 210"/>
                <a:gd name="T56" fmla="*/ 147 w 180"/>
                <a:gd name="T57" fmla="*/ 199 h 210"/>
                <a:gd name="T58" fmla="*/ 126 w 180"/>
                <a:gd name="T59" fmla="*/ 199 h 210"/>
                <a:gd name="T60" fmla="*/ 113 w 180"/>
                <a:gd name="T61" fmla="*/ 187 h 210"/>
                <a:gd name="T62" fmla="*/ 111 w 180"/>
                <a:gd name="T63" fmla="*/ 171 h 210"/>
                <a:gd name="T64" fmla="*/ 108 w 180"/>
                <a:gd name="T65" fmla="*/ 167 h 210"/>
                <a:gd name="T66" fmla="*/ 101 w 180"/>
                <a:gd name="T67" fmla="*/ 174 h 210"/>
                <a:gd name="T68" fmla="*/ 99 w 180"/>
                <a:gd name="T69" fmla="*/ 189 h 210"/>
                <a:gd name="T70" fmla="*/ 93 w 180"/>
                <a:gd name="T71" fmla="*/ 201 h 210"/>
                <a:gd name="T72" fmla="*/ 66 w 180"/>
                <a:gd name="T73" fmla="*/ 209 h 210"/>
                <a:gd name="T74" fmla="*/ 48 w 180"/>
                <a:gd name="T75" fmla="*/ 20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210">
                  <a:moveTo>
                    <a:pt x="48" y="204"/>
                  </a:moveTo>
                  <a:cubicBezTo>
                    <a:pt x="44" y="202"/>
                    <a:pt x="41" y="199"/>
                    <a:pt x="41" y="194"/>
                  </a:cubicBezTo>
                  <a:cubicBezTo>
                    <a:pt x="41" y="185"/>
                    <a:pt x="39" y="177"/>
                    <a:pt x="38" y="168"/>
                  </a:cubicBezTo>
                  <a:cubicBezTo>
                    <a:pt x="38" y="166"/>
                    <a:pt x="37" y="165"/>
                    <a:pt x="36" y="166"/>
                  </a:cubicBezTo>
                  <a:cubicBezTo>
                    <a:pt x="34" y="166"/>
                    <a:pt x="32" y="165"/>
                    <a:pt x="31" y="166"/>
                  </a:cubicBezTo>
                  <a:cubicBezTo>
                    <a:pt x="24" y="167"/>
                    <a:pt x="18" y="164"/>
                    <a:pt x="13" y="160"/>
                  </a:cubicBezTo>
                  <a:cubicBezTo>
                    <a:pt x="10" y="159"/>
                    <a:pt x="9" y="157"/>
                    <a:pt x="7" y="154"/>
                  </a:cubicBezTo>
                  <a:cubicBezTo>
                    <a:pt x="2" y="140"/>
                    <a:pt x="0" y="125"/>
                    <a:pt x="2" y="111"/>
                  </a:cubicBezTo>
                  <a:cubicBezTo>
                    <a:pt x="3" y="98"/>
                    <a:pt x="4" y="85"/>
                    <a:pt x="5" y="73"/>
                  </a:cubicBezTo>
                  <a:cubicBezTo>
                    <a:pt x="5" y="67"/>
                    <a:pt x="10" y="61"/>
                    <a:pt x="15" y="59"/>
                  </a:cubicBezTo>
                  <a:cubicBezTo>
                    <a:pt x="21" y="57"/>
                    <a:pt x="27" y="56"/>
                    <a:pt x="33" y="56"/>
                  </a:cubicBezTo>
                  <a:cubicBezTo>
                    <a:pt x="38" y="57"/>
                    <a:pt x="40" y="55"/>
                    <a:pt x="40" y="50"/>
                  </a:cubicBezTo>
                  <a:cubicBezTo>
                    <a:pt x="40" y="41"/>
                    <a:pt x="43" y="33"/>
                    <a:pt x="47" y="25"/>
                  </a:cubicBezTo>
                  <a:cubicBezTo>
                    <a:pt x="48" y="23"/>
                    <a:pt x="49" y="22"/>
                    <a:pt x="49" y="20"/>
                  </a:cubicBezTo>
                  <a:cubicBezTo>
                    <a:pt x="51" y="16"/>
                    <a:pt x="53" y="13"/>
                    <a:pt x="57" y="11"/>
                  </a:cubicBezTo>
                  <a:cubicBezTo>
                    <a:pt x="61" y="8"/>
                    <a:pt x="64" y="6"/>
                    <a:pt x="68" y="4"/>
                  </a:cubicBezTo>
                  <a:cubicBezTo>
                    <a:pt x="72" y="1"/>
                    <a:pt x="75" y="0"/>
                    <a:pt x="80" y="0"/>
                  </a:cubicBezTo>
                  <a:cubicBezTo>
                    <a:pt x="89" y="0"/>
                    <a:pt x="97" y="0"/>
                    <a:pt x="106" y="0"/>
                  </a:cubicBezTo>
                  <a:cubicBezTo>
                    <a:pt x="125" y="1"/>
                    <a:pt x="142" y="8"/>
                    <a:pt x="155" y="22"/>
                  </a:cubicBezTo>
                  <a:cubicBezTo>
                    <a:pt x="156" y="23"/>
                    <a:pt x="158" y="25"/>
                    <a:pt x="158" y="26"/>
                  </a:cubicBezTo>
                  <a:cubicBezTo>
                    <a:pt x="159" y="33"/>
                    <a:pt x="163" y="36"/>
                    <a:pt x="168" y="40"/>
                  </a:cubicBezTo>
                  <a:cubicBezTo>
                    <a:pt x="176" y="47"/>
                    <a:pt x="180" y="56"/>
                    <a:pt x="180" y="66"/>
                  </a:cubicBezTo>
                  <a:cubicBezTo>
                    <a:pt x="180" y="73"/>
                    <a:pt x="178" y="79"/>
                    <a:pt x="173" y="83"/>
                  </a:cubicBezTo>
                  <a:cubicBezTo>
                    <a:pt x="171" y="85"/>
                    <a:pt x="170" y="87"/>
                    <a:pt x="170" y="89"/>
                  </a:cubicBezTo>
                  <a:cubicBezTo>
                    <a:pt x="170" y="100"/>
                    <a:pt x="173" y="111"/>
                    <a:pt x="172" y="123"/>
                  </a:cubicBezTo>
                  <a:cubicBezTo>
                    <a:pt x="172" y="132"/>
                    <a:pt x="170" y="142"/>
                    <a:pt x="168" y="151"/>
                  </a:cubicBezTo>
                  <a:cubicBezTo>
                    <a:pt x="167" y="160"/>
                    <a:pt x="164" y="168"/>
                    <a:pt x="164" y="177"/>
                  </a:cubicBezTo>
                  <a:cubicBezTo>
                    <a:pt x="163" y="184"/>
                    <a:pt x="159" y="190"/>
                    <a:pt x="156" y="196"/>
                  </a:cubicBezTo>
                  <a:cubicBezTo>
                    <a:pt x="154" y="198"/>
                    <a:pt x="150" y="199"/>
                    <a:pt x="147" y="199"/>
                  </a:cubicBezTo>
                  <a:cubicBezTo>
                    <a:pt x="140" y="199"/>
                    <a:pt x="133" y="199"/>
                    <a:pt x="126" y="199"/>
                  </a:cubicBezTo>
                  <a:cubicBezTo>
                    <a:pt x="119" y="199"/>
                    <a:pt x="115" y="194"/>
                    <a:pt x="113" y="187"/>
                  </a:cubicBezTo>
                  <a:cubicBezTo>
                    <a:pt x="112" y="182"/>
                    <a:pt x="110" y="177"/>
                    <a:pt x="111" y="171"/>
                  </a:cubicBezTo>
                  <a:cubicBezTo>
                    <a:pt x="111" y="168"/>
                    <a:pt x="111" y="167"/>
                    <a:pt x="108" y="167"/>
                  </a:cubicBezTo>
                  <a:cubicBezTo>
                    <a:pt x="101" y="167"/>
                    <a:pt x="101" y="167"/>
                    <a:pt x="101" y="174"/>
                  </a:cubicBezTo>
                  <a:cubicBezTo>
                    <a:pt x="101" y="179"/>
                    <a:pt x="100" y="184"/>
                    <a:pt x="99" y="189"/>
                  </a:cubicBezTo>
                  <a:cubicBezTo>
                    <a:pt x="100" y="194"/>
                    <a:pt x="97" y="198"/>
                    <a:pt x="93" y="201"/>
                  </a:cubicBezTo>
                  <a:cubicBezTo>
                    <a:pt x="85" y="208"/>
                    <a:pt x="75" y="210"/>
                    <a:pt x="66" y="209"/>
                  </a:cubicBezTo>
                  <a:cubicBezTo>
                    <a:pt x="60" y="208"/>
                    <a:pt x="54" y="206"/>
                    <a:pt x="48" y="20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1" name="Freeform 18"/>
            <p:cNvSpPr>
              <a:spLocks/>
            </p:cNvSpPr>
            <p:nvPr/>
          </p:nvSpPr>
          <p:spPr bwMode="auto">
            <a:xfrm>
              <a:off x="-2000251" y="1076325"/>
              <a:ext cx="200025" cy="85725"/>
            </a:xfrm>
            <a:custGeom>
              <a:avLst/>
              <a:gdLst>
                <a:gd name="T0" fmla="*/ 0 w 53"/>
                <a:gd name="T1" fmla="*/ 15 h 23"/>
                <a:gd name="T2" fmla="*/ 14 w 53"/>
                <a:gd name="T3" fmla="*/ 19 h 23"/>
                <a:gd name="T4" fmla="*/ 48 w 53"/>
                <a:gd name="T5" fmla="*/ 8 h 23"/>
                <a:gd name="T6" fmla="*/ 51 w 53"/>
                <a:gd name="T7" fmla="*/ 0 h 23"/>
                <a:gd name="T8" fmla="*/ 46 w 53"/>
                <a:gd name="T9" fmla="*/ 12 h 23"/>
                <a:gd name="T10" fmla="*/ 0 w 53"/>
                <a:gd name="T11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3">
                  <a:moveTo>
                    <a:pt x="0" y="15"/>
                  </a:moveTo>
                  <a:cubicBezTo>
                    <a:pt x="5" y="15"/>
                    <a:pt x="9" y="18"/>
                    <a:pt x="14" y="19"/>
                  </a:cubicBezTo>
                  <a:cubicBezTo>
                    <a:pt x="27" y="21"/>
                    <a:pt x="39" y="18"/>
                    <a:pt x="48" y="8"/>
                  </a:cubicBezTo>
                  <a:cubicBezTo>
                    <a:pt x="50" y="6"/>
                    <a:pt x="51" y="3"/>
                    <a:pt x="51" y="0"/>
                  </a:cubicBezTo>
                  <a:cubicBezTo>
                    <a:pt x="53" y="5"/>
                    <a:pt x="50" y="9"/>
                    <a:pt x="46" y="12"/>
                  </a:cubicBezTo>
                  <a:cubicBezTo>
                    <a:pt x="33" y="23"/>
                    <a:pt x="13" y="22"/>
                    <a:pt x="0" y="15"/>
                  </a:cubicBezTo>
                  <a:close/>
                </a:path>
              </a:pathLst>
            </a:custGeom>
            <a:solidFill>
              <a:srgbClr val="8F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2" name="Freeform 175"/>
            <p:cNvSpPr>
              <a:spLocks/>
            </p:cNvSpPr>
            <p:nvPr/>
          </p:nvSpPr>
          <p:spPr bwMode="auto">
            <a:xfrm>
              <a:off x="-1976438" y="403225"/>
              <a:ext cx="395288" cy="500063"/>
            </a:xfrm>
            <a:custGeom>
              <a:avLst/>
              <a:gdLst>
                <a:gd name="T0" fmla="*/ 6 w 105"/>
                <a:gd name="T1" fmla="*/ 17 h 133"/>
                <a:gd name="T2" fmla="*/ 6 w 105"/>
                <a:gd name="T3" fmla="*/ 13 h 133"/>
                <a:gd name="T4" fmla="*/ 26 w 105"/>
                <a:gd name="T5" fmla="*/ 1 h 133"/>
                <a:gd name="T6" fmla="*/ 56 w 105"/>
                <a:gd name="T7" fmla="*/ 2 h 133"/>
                <a:gd name="T8" fmla="*/ 86 w 105"/>
                <a:gd name="T9" fmla="*/ 17 h 133"/>
                <a:gd name="T10" fmla="*/ 86 w 105"/>
                <a:gd name="T11" fmla="*/ 19 h 133"/>
                <a:gd name="T12" fmla="*/ 76 w 105"/>
                <a:gd name="T13" fmla="*/ 19 h 133"/>
                <a:gd name="T14" fmla="*/ 48 w 105"/>
                <a:gd name="T15" fmla="*/ 21 h 133"/>
                <a:gd name="T16" fmla="*/ 31 w 105"/>
                <a:gd name="T17" fmla="*/ 25 h 133"/>
                <a:gd name="T18" fmla="*/ 23 w 105"/>
                <a:gd name="T19" fmla="*/ 37 h 133"/>
                <a:gd name="T20" fmla="*/ 30 w 105"/>
                <a:gd name="T21" fmla="*/ 75 h 133"/>
                <a:gd name="T22" fmla="*/ 45 w 105"/>
                <a:gd name="T23" fmla="*/ 84 h 133"/>
                <a:gd name="T24" fmla="*/ 82 w 105"/>
                <a:gd name="T25" fmla="*/ 85 h 133"/>
                <a:gd name="T26" fmla="*/ 101 w 105"/>
                <a:gd name="T27" fmla="*/ 81 h 133"/>
                <a:gd name="T28" fmla="*/ 105 w 105"/>
                <a:gd name="T29" fmla="*/ 84 h 133"/>
                <a:gd name="T30" fmla="*/ 105 w 105"/>
                <a:gd name="T31" fmla="*/ 88 h 133"/>
                <a:gd name="T32" fmla="*/ 100 w 105"/>
                <a:gd name="T33" fmla="*/ 114 h 133"/>
                <a:gd name="T34" fmla="*/ 80 w 105"/>
                <a:gd name="T35" fmla="*/ 130 h 133"/>
                <a:gd name="T36" fmla="*/ 53 w 105"/>
                <a:gd name="T37" fmla="*/ 132 h 133"/>
                <a:gd name="T38" fmla="*/ 28 w 105"/>
                <a:gd name="T39" fmla="*/ 128 h 133"/>
                <a:gd name="T40" fmla="*/ 25 w 105"/>
                <a:gd name="T41" fmla="*/ 127 h 133"/>
                <a:gd name="T42" fmla="*/ 13 w 105"/>
                <a:gd name="T43" fmla="*/ 112 h 133"/>
                <a:gd name="T44" fmla="*/ 3 w 105"/>
                <a:gd name="T45" fmla="*/ 76 h 133"/>
                <a:gd name="T46" fmla="*/ 0 w 105"/>
                <a:gd name="T47" fmla="*/ 43 h 133"/>
                <a:gd name="T48" fmla="*/ 4 w 105"/>
                <a:gd name="T49" fmla="*/ 21 h 133"/>
                <a:gd name="T50" fmla="*/ 6 w 105"/>
                <a:gd name="T51" fmla="*/ 1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33">
                  <a:moveTo>
                    <a:pt x="6" y="17"/>
                  </a:moveTo>
                  <a:cubicBezTo>
                    <a:pt x="5" y="15"/>
                    <a:pt x="6" y="14"/>
                    <a:pt x="6" y="13"/>
                  </a:cubicBezTo>
                  <a:cubicBezTo>
                    <a:pt x="12" y="7"/>
                    <a:pt x="18" y="2"/>
                    <a:pt x="26" y="1"/>
                  </a:cubicBezTo>
                  <a:cubicBezTo>
                    <a:pt x="36" y="1"/>
                    <a:pt x="47" y="0"/>
                    <a:pt x="56" y="2"/>
                  </a:cubicBezTo>
                  <a:cubicBezTo>
                    <a:pt x="68" y="3"/>
                    <a:pt x="78" y="8"/>
                    <a:pt x="86" y="17"/>
                  </a:cubicBezTo>
                  <a:cubicBezTo>
                    <a:pt x="88" y="18"/>
                    <a:pt x="87" y="19"/>
                    <a:pt x="86" y="19"/>
                  </a:cubicBezTo>
                  <a:cubicBezTo>
                    <a:pt x="82" y="19"/>
                    <a:pt x="79" y="19"/>
                    <a:pt x="76" y="19"/>
                  </a:cubicBezTo>
                  <a:cubicBezTo>
                    <a:pt x="67" y="19"/>
                    <a:pt x="57" y="19"/>
                    <a:pt x="48" y="21"/>
                  </a:cubicBezTo>
                  <a:cubicBezTo>
                    <a:pt x="42" y="22"/>
                    <a:pt x="36" y="22"/>
                    <a:pt x="31" y="25"/>
                  </a:cubicBezTo>
                  <a:cubicBezTo>
                    <a:pt x="26" y="28"/>
                    <a:pt x="23" y="32"/>
                    <a:pt x="23" y="37"/>
                  </a:cubicBezTo>
                  <a:cubicBezTo>
                    <a:pt x="21" y="50"/>
                    <a:pt x="22" y="63"/>
                    <a:pt x="30" y="75"/>
                  </a:cubicBezTo>
                  <a:cubicBezTo>
                    <a:pt x="33" y="80"/>
                    <a:pt x="39" y="82"/>
                    <a:pt x="45" y="84"/>
                  </a:cubicBezTo>
                  <a:cubicBezTo>
                    <a:pt x="57" y="89"/>
                    <a:pt x="70" y="88"/>
                    <a:pt x="82" y="85"/>
                  </a:cubicBezTo>
                  <a:cubicBezTo>
                    <a:pt x="88" y="84"/>
                    <a:pt x="95" y="83"/>
                    <a:pt x="101" y="81"/>
                  </a:cubicBezTo>
                  <a:cubicBezTo>
                    <a:pt x="104" y="80"/>
                    <a:pt x="105" y="81"/>
                    <a:pt x="105" y="84"/>
                  </a:cubicBezTo>
                  <a:cubicBezTo>
                    <a:pt x="105" y="85"/>
                    <a:pt x="105" y="87"/>
                    <a:pt x="105" y="88"/>
                  </a:cubicBezTo>
                  <a:cubicBezTo>
                    <a:pt x="105" y="97"/>
                    <a:pt x="103" y="106"/>
                    <a:pt x="100" y="114"/>
                  </a:cubicBezTo>
                  <a:cubicBezTo>
                    <a:pt x="96" y="124"/>
                    <a:pt x="89" y="128"/>
                    <a:pt x="80" y="130"/>
                  </a:cubicBezTo>
                  <a:cubicBezTo>
                    <a:pt x="71" y="132"/>
                    <a:pt x="61" y="133"/>
                    <a:pt x="53" y="132"/>
                  </a:cubicBezTo>
                  <a:cubicBezTo>
                    <a:pt x="44" y="130"/>
                    <a:pt x="36" y="129"/>
                    <a:pt x="28" y="128"/>
                  </a:cubicBezTo>
                  <a:cubicBezTo>
                    <a:pt x="27" y="128"/>
                    <a:pt x="25" y="127"/>
                    <a:pt x="25" y="127"/>
                  </a:cubicBezTo>
                  <a:cubicBezTo>
                    <a:pt x="21" y="122"/>
                    <a:pt x="16" y="118"/>
                    <a:pt x="13" y="112"/>
                  </a:cubicBezTo>
                  <a:cubicBezTo>
                    <a:pt x="8" y="100"/>
                    <a:pt x="5" y="88"/>
                    <a:pt x="3" y="76"/>
                  </a:cubicBezTo>
                  <a:cubicBezTo>
                    <a:pt x="2" y="65"/>
                    <a:pt x="1" y="54"/>
                    <a:pt x="0" y="43"/>
                  </a:cubicBezTo>
                  <a:cubicBezTo>
                    <a:pt x="0" y="35"/>
                    <a:pt x="2" y="28"/>
                    <a:pt x="4" y="21"/>
                  </a:cubicBezTo>
                  <a:cubicBezTo>
                    <a:pt x="5" y="19"/>
                    <a:pt x="5" y="18"/>
                    <a:pt x="6" y="17"/>
                  </a:cubicBezTo>
                  <a:close/>
                </a:path>
              </a:pathLst>
            </a:custGeom>
            <a:solidFill>
              <a:srgbClr val="38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3" name="Freeform 176"/>
            <p:cNvSpPr>
              <a:spLocks/>
            </p:cNvSpPr>
            <p:nvPr/>
          </p:nvSpPr>
          <p:spPr bwMode="auto">
            <a:xfrm>
              <a:off x="-2003426" y="466725"/>
              <a:ext cx="428625" cy="646113"/>
            </a:xfrm>
            <a:custGeom>
              <a:avLst/>
              <a:gdLst>
                <a:gd name="T0" fmla="*/ 13 w 114"/>
                <a:gd name="T1" fmla="*/ 0 h 172"/>
                <a:gd name="T2" fmla="*/ 11 w 114"/>
                <a:gd name="T3" fmla="*/ 10 h 172"/>
                <a:gd name="T4" fmla="*/ 9 w 114"/>
                <a:gd name="T5" fmla="*/ 33 h 172"/>
                <a:gd name="T6" fmla="*/ 13 w 114"/>
                <a:gd name="T7" fmla="*/ 68 h 172"/>
                <a:gd name="T8" fmla="*/ 24 w 114"/>
                <a:gd name="T9" fmla="*/ 99 h 172"/>
                <a:gd name="T10" fmla="*/ 42 w 114"/>
                <a:gd name="T11" fmla="*/ 111 h 172"/>
                <a:gd name="T12" fmla="*/ 74 w 114"/>
                <a:gd name="T13" fmla="*/ 114 h 172"/>
                <a:gd name="T14" fmla="*/ 93 w 114"/>
                <a:gd name="T15" fmla="*/ 110 h 172"/>
                <a:gd name="T16" fmla="*/ 105 w 114"/>
                <a:gd name="T17" fmla="*/ 98 h 172"/>
                <a:gd name="T18" fmla="*/ 111 w 114"/>
                <a:gd name="T19" fmla="*/ 73 h 172"/>
                <a:gd name="T20" fmla="*/ 112 w 114"/>
                <a:gd name="T21" fmla="*/ 71 h 172"/>
                <a:gd name="T22" fmla="*/ 112 w 114"/>
                <a:gd name="T23" fmla="*/ 105 h 172"/>
                <a:gd name="T24" fmla="*/ 108 w 114"/>
                <a:gd name="T25" fmla="*/ 131 h 172"/>
                <a:gd name="T26" fmla="*/ 105 w 114"/>
                <a:gd name="T27" fmla="*/ 151 h 172"/>
                <a:gd name="T28" fmla="*/ 96 w 114"/>
                <a:gd name="T29" fmla="*/ 162 h 172"/>
                <a:gd name="T30" fmla="*/ 82 w 114"/>
                <a:gd name="T31" fmla="*/ 162 h 172"/>
                <a:gd name="T32" fmla="*/ 77 w 114"/>
                <a:gd name="T33" fmla="*/ 158 h 172"/>
                <a:gd name="T34" fmla="*/ 77 w 114"/>
                <a:gd name="T35" fmla="*/ 141 h 172"/>
                <a:gd name="T36" fmla="*/ 80 w 114"/>
                <a:gd name="T37" fmla="*/ 140 h 172"/>
                <a:gd name="T38" fmla="*/ 95 w 114"/>
                <a:gd name="T39" fmla="*/ 130 h 172"/>
                <a:gd name="T40" fmla="*/ 75 w 114"/>
                <a:gd name="T41" fmla="*/ 131 h 172"/>
                <a:gd name="T42" fmla="*/ 55 w 114"/>
                <a:gd name="T43" fmla="*/ 129 h 172"/>
                <a:gd name="T44" fmla="*/ 47 w 114"/>
                <a:gd name="T45" fmla="*/ 129 h 172"/>
                <a:gd name="T46" fmla="*/ 41 w 114"/>
                <a:gd name="T47" fmla="*/ 136 h 172"/>
                <a:gd name="T48" fmla="*/ 40 w 114"/>
                <a:gd name="T49" fmla="*/ 160 h 172"/>
                <a:gd name="T50" fmla="*/ 39 w 114"/>
                <a:gd name="T51" fmla="*/ 163 h 172"/>
                <a:gd name="T52" fmla="*/ 7 w 114"/>
                <a:gd name="T53" fmla="*/ 167 h 172"/>
                <a:gd name="T54" fmla="*/ 6 w 114"/>
                <a:gd name="T55" fmla="*/ 164 h 172"/>
                <a:gd name="T56" fmla="*/ 2 w 114"/>
                <a:gd name="T57" fmla="*/ 129 h 172"/>
                <a:gd name="T58" fmla="*/ 1 w 114"/>
                <a:gd name="T59" fmla="*/ 108 h 172"/>
                <a:gd name="T60" fmla="*/ 1 w 114"/>
                <a:gd name="T61" fmla="*/ 54 h 172"/>
                <a:gd name="T62" fmla="*/ 1 w 114"/>
                <a:gd name="T63" fmla="*/ 42 h 172"/>
                <a:gd name="T64" fmla="*/ 6 w 114"/>
                <a:gd name="T65" fmla="*/ 17 h 172"/>
                <a:gd name="T66" fmla="*/ 13 w 114"/>
                <a:gd name="T6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72">
                  <a:moveTo>
                    <a:pt x="13" y="0"/>
                  </a:moveTo>
                  <a:cubicBezTo>
                    <a:pt x="13" y="3"/>
                    <a:pt x="12" y="7"/>
                    <a:pt x="11" y="10"/>
                  </a:cubicBezTo>
                  <a:cubicBezTo>
                    <a:pt x="8" y="18"/>
                    <a:pt x="8" y="25"/>
                    <a:pt x="9" y="33"/>
                  </a:cubicBezTo>
                  <a:cubicBezTo>
                    <a:pt x="9" y="44"/>
                    <a:pt x="11" y="56"/>
                    <a:pt x="13" y="68"/>
                  </a:cubicBezTo>
                  <a:cubicBezTo>
                    <a:pt x="15" y="79"/>
                    <a:pt x="17" y="90"/>
                    <a:pt x="24" y="99"/>
                  </a:cubicBezTo>
                  <a:cubicBezTo>
                    <a:pt x="28" y="105"/>
                    <a:pt x="32" y="111"/>
                    <a:pt x="42" y="111"/>
                  </a:cubicBezTo>
                  <a:cubicBezTo>
                    <a:pt x="52" y="111"/>
                    <a:pt x="63" y="115"/>
                    <a:pt x="74" y="114"/>
                  </a:cubicBezTo>
                  <a:cubicBezTo>
                    <a:pt x="81" y="113"/>
                    <a:pt x="87" y="112"/>
                    <a:pt x="93" y="110"/>
                  </a:cubicBezTo>
                  <a:cubicBezTo>
                    <a:pt x="99" y="108"/>
                    <a:pt x="103" y="104"/>
                    <a:pt x="105" y="98"/>
                  </a:cubicBezTo>
                  <a:cubicBezTo>
                    <a:pt x="108" y="90"/>
                    <a:pt x="110" y="82"/>
                    <a:pt x="111" y="73"/>
                  </a:cubicBezTo>
                  <a:cubicBezTo>
                    <a:pt x="111" y="72"/>
                    <a:pt x="112" y="72"/>
                    <a:pt x="112" y="71"/>
                  </a:cubicBezTo>
                  <a:cubicBezTo>
                    <a:pt x="113" y="82"/>
                    <a:pt x="114" y="93"/>
                    <a:pt x="112" y="105"/>
                  </a:cubicBezTo>
                  <a:cubicBezTo>
                    <a:pt x="111" y="114"/>
                    <a:pt x="110" y="122"/>
                    <a:pt x="108" y="131"/>
                  </a:cubicBezTo>
                  <a:cubicBezTo>
                    <a:pt x="106" y="137"/>
                    <a:pt x="104" y="144"/>
                    <a:pt x="105" y="151"/>
                  </a:cubicBezTo>
                  <a:cubicBezTo>
                    <a:pt x="106" y="158"/>
                    <a:pt x="103" y="162"/>
                    <a:pt x="96" y="162"/>
                  </a:cubicBezTo>
                  <a:cubicBezTo>
                    <a:pt x="91" y="162"/>
                    <a:pt x="87" y="162"/>
                    <a:pt x="82" y="162"/>
                  </a:cubicBezTo>
                  <a:cubicBezTo>
                    <a:pt x="79" y="162"/>
                    <a:pt x="78" y="161"/>
                    <a:pt x="77" y="158"/>
                  </a:cubicBezTo>
                  <a:cubicBezTo>
                    <a:pt x="74" y="153"/>
                    <a:pt x="77" y="147"/>
                    <a:pt x="77" y="141"/>
                  </a:cubicBezTo>
                  <a:cubicBezTo>
                    <a:pt x="77" y="140"/>
                    <a:pt x="79" y="140"/>
                    <a:pt x="80" y="140"/>
                  </a:cubicBezTo>
                  <a:cubicBezTo>
                    <a:pt x="85" y="137"/>
                    <a:pt x="90" y="135"/>
                    <a:pt x="95" y="130"/>
                  </a:cubicBezTo>
                  <a:cubicBezTo>
                    <a:pt x="88" y="130"/>
                    <a:pt x="82" y="131"/>
                    <a:pt x="75" y="131"/>
                  </a:cubicBezTo>
                  <a:cubicBezTo>
                    <a:pt x="68" y="131"/>
                    <a:pt x="62" y="130"/>
                    <a:pt x="55" y="129"/>
                  </a:cubicBezTo>
                  <a:cubicBezTo>
                    <a:pt x="52" y="129"/>
                    <a:pt x="50" y="128"/>
                    <a:pt x="47" y="129"/>
                  </a:cubicBezTo>
                  <a:cubicBezTo>
                    <a:pt x="42" y="130"/>
                    <a:pt x="41" y="132"/>
                    <a:pt x="41" y="136"/>
                  </a:cubicBezTo>
                  <a:cubicBezTo>
                    <a:pt x="40" y="144"/>
                    <a:pt x="40" y="152"/>
                    <a:pt x="40" y="160"/>
                  </a:cubicBezTo>
                  <a:cubicBezTo>
                    <a:pt x="41" y="161"/>
                    <a:pt x="40" y="162"/>
                    <a:pt x="39" y="163"/>
                  </a:cubicBezTo>
                  <a:cubicBezTo>
                    <a:pt x="31" y="171"/>
                    <a:pt x="17" y="172"/>
                    <a:pt x="7" y="167"/>
                  </a:cubicBezTo>
                  <a:cubicBezTo>
                    <a:pt x="6" y="166"/>
                    <a:pt x="6" y="165"/>
                    <a:pt x="6" y="164"/>
                  </a:cubicBezTo>
                  <a:cubicBezTo>
                    <a:pt x="4" y="152"/>
                    <a:pt x="3" y="140"/>
                    <a:pt x="2" y="129"/>
                  </a:cubicBezTo>
                  <a:cubicBezTo>
                    <a:pt x="1" y="122"/>
                    <a:pt x="1" y="115"/>
                    <a:pt x="1" y="108"/>
                  </a:cubicBezTo>
                  <a:cubicBezTo>
                    <a:pt x="1" y="90"/>
                    <a:pt x="1" y="72"/>
                    <a:pt x="1" y="54"/>
                  </a:cubicBezTo>
                  <a:cubicBezTo>
                    <a:pt x="1" y="50"/>
                    <a:pt x="1" y="46"/>
                    <a:pt x="1" y="42"/>
                  </a:cubicBezTo>
                  <a:cubicBezTo>
                    <a:pt x="0" y="33"/>
                    <a:pt x="5" y="25"/>
                    <a:pt x="6" y="17"/>
                  </a:cubicBezTo>
                  <a:cubicBezTo>
                    <a:pt x="6" y="10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2B3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4" name="Freeform 177"/>
            <p:cNvSpPr>
              <a:spLocks/>
            </p:cNvSpPr>
            <p:nvPr/>
          </p:nvSpPr>
          <p:spPr bwMode="auto">
            <a:xfrm>
              <a:off x="-2130426" y="666750"/>
              <a:ext cx="88900" cy="280988"/>
            </a:xfrm>
            <a:custGeom>
              <a:avLst/>
              <a:gdLst>
                <a:gd name="T0" fmla="*/ 22 w 24"/>
                <a:gd name="T1" fmla="*/ 1 h 75"/>
                <a:gd name="T2" fmla="*/ 21 w 24"/>
                <a:gd name="T3" fmla="*/ 35 h 75"/>
                <a:gd name="T4" fmla="*/ 23 w 24"/>
                <a:gd name="T5" fmla="*/ 70 h 75"/>
                <a:gd name="T6" fmla="*/ 19 w 24"/>
                <a:gd name="T7" fmla="*/ 74 h 75"/>
                <a:gd name="T8" fmla="*/ 10 w 24"/>
                <a:gd name="T9" fmla="*/ 73 h 75"/>
                <a:gd name="T10" fmla="*/ 2 w 24"/>
                <a:gd name="T11" fmla="*/ 62 h 75"/>
                <a:gd name="T12" fmla="*/ 2 w 24"/>
                <a:gd name="T13" fmla="*/ 10 h 75"/>
                <a:gd name="T14" fmla="*/ 3 w 24"/>
                <a:gd name="T15" fmla="*/ 2 h 75"/>
                <a:gd name="T16" fmla="*/ 8 w 24"/>
                <a:gd name="T17" fmla="*/ 2 h 75"/>
                <a:gd name="T18" fmla="*/ 22 w 24"/>
                <a:gd name="T1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5">
                  <a:moveTo>
                    <a:pt x="22" y="1"/>
                  </a:moveTo>
                  <a:cubicBezTo>
                    <a:pt x="21" y="13"/>
                    <a:pt x="21" y="24"/>
                    <a:pt x="21" y="35"/>
                  </a:cubicBezTo>
                  <a:cubicBezTo>
                    <a:pt x="21" y="47"/>
                    <a:pt x="22" y="58"/>
                    <a:pt x="23" y="70"/>
                  </a:cubicBezTo>
                  <a:cubicBezTo>
                    <a:pt x="24" y="73"/>
                    <a:pt x="23" y="75"/>
                    <a:pt x="19" y="74"/>
                  </a:cubicBezTo>
                  <a:cubicBezTo>
                    <a:pt x="16" y="74"/>
                    <a:pt x="13" y="74"/>
                    <a:pt x="10" y="73"/>
                  </a:cubicBezTo>
                  <a:cubicBezTo>
                    <a:pt x="5" y="71"/>
                    <a:pt x="3" y="67"/>
                    <a:pt x="2" y="62"/>
                  </a:cubicBezTo>
                  <a:cubicBezTo>
                    <a:pt x="0" y="44"/>
                    <a:pt x="1" y="27"/>
                    <a:pt x="2" y="10"/>
                  </a:cubicBezTo>
                  <a:cubicBezTo>
                    <a:pt x="3" y="8"/>
                    <a:pt x="2" y="5"/>
                    <a:pt x="3" y="2"/>
                  </a:cubicBezTo>
                  <a:cubicBezTo>
                    <a:pt x="5" y="3"/>
                    <a:pt x="7" y="3"/>
                    <a:pt x="8" y="2"/>
                  </a:cubicBezTo>
                  <a:cubicBezTo>
                    <a:pt x="13" y="1"/>
                    <a:pt x="17" y="0"/>
                    <a:pt x="22" y="1"/>
                  </a:cubicBezTo>
                  <a:close/>
                </a:path>
              </a:pathLst>
            </a:custGeom>
            <a:solidFill>
              <a:srgbClr val="2B3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5" name="Freeform 178"/>
            <p:cNvSpPr>
              <a:spLocks/>
            </p:cNvSpPr>
            <p:nvPr/>
          </p:nvSpPr>
          <p:spPr bwMode="auto">
            <a:xfrm>
              <a:off x="-1852613" y="527050"/>
              <a:ext cx="315913" cy="169863"/>
            </a:xfrm>
            <a:custGeom>
              <a:avLst/>
              <a:gdLst>
                <a:gd name="T0" fmla="*/ 82 w 84"/>
                <a:gd name="T1" fmla="*/ 16 h 45"/>
                <a:gd name="T2" fmla="*/ 78 w 84"/>
                <a:gd name="T3" fmla="*/ 29 h 45"/>
                <a:gd name="T4" fmla="*/ 67 w 84"/>
                <a:gd name="T5" fmla="*/ 37 h 45"/>
                <a:gd name="T6" fmla="*/ 21 w 84"/>
                <a:gd name="T7" fmla="*/ 40 h 45"/>
                <a:gd name="T8" fmla="*/ 4 w 84"/>
                <a:gd name="T9" fmla="*/ 29 h 45"/>
                <a:gd name="T10" fmla="*/ 2 w 84"/>
                <a:gd name="T11" fmla="*/ 20 h 45"/>
                <a:gd name="T12" fmla="*/ 1 w 84"/>
                <a:gd name="T13" fmla="*/ 9 h 45"/>
                <a:gd name="T14" fmla="*/ 8 w 84"/>
                <a:gd name="T15" fmla="*/ 0 h 45"/>
                <a:gd name="T16" fmla="*/ 11 w 84"/>
                <a:gd name="T17" fmla="*/ 8 h 45"/>
                <a:gd name="T18" fmla="*/ 33 w 84"/>
                <a:gd name="T19" fmla="*/ 24 h 45"/>
                <a:gd name="T20" fmla="*/ 64 w 84"/>
                <a:gd name="T21" fmla="*/ 23 h 45"/>
                <a:gd name="T22" fmla="*/ 82 w 84"/>
                <a:gd name="T23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45">
                  <a:moveTo>
                    <a:pt x="82" y="16"/>
                  </a:moveTo>
                  <a:cubicBezTo>
                    <a:pt x="84" y="21"/>
                    <a:pt x="82" y="26"/>
                    <a:pt x="78" y="29"/>
                  </a:cubicBezTo>
                  <a:cubicBezTo>
                    <a:pt x="75" y="33"/>
                    <a:pt x="71" y="35"/>
                    <a:pt x="67" y="37"/>
                  </a:cubicBezTo>
                  <a:cubicBezTo>
                    <a:pt x="52" y="42"/>
                    <a:pt x="37" y="45"/>
                    <a:pt x="21" y="40"/>
                  </a:cubicBezTo>
                  <a:cubicBezTo>
                    <a:pt x="15" y="38"/>
                    <a:pt x="9" y="34"/>
                    <a:pt x="4" y="29"/>
                  </a:cubicBezTo>
                  <a:cubicBezTo>
                    <a:pt x="2" y="27"/>
                    <a:pt x="3" y="23"/>
                    <a:pt x="2" y="20"/>
                  </a:cubicBezTo>
                  <a:cubicBezTo>
                    <a:pt x="1" y="17"/>
                    <a:pt x="0" y="13"/>
                    <a:pt x="1" y="9"/>
                  </a:cubicBezTo>
                  <a:cubicBezTo>
                    <a:pt x="3" y="5"/>
                    <a:pt x="4" y="2"/>
                    <a:pt x="8" y="0"/>
                  </a:cubicBezTo>
                  <a:cubicBezTo>
                    <a:pt x="10" y="2"/>
                    <a:pt x="11" y="5"/>
                    <a:pt x="11" y="8"/>
                  </a:cubicBezTo>
                  <a:cubicBezTo>
                    <a:pt x="15" y="19"/>
                    <a:pt x="22" y="24"/>
                    <a:pt x="33" y="24"/>
                  </a:cubicBezTo>
                  <a:cubicBezTo>
                    <a:pt x="44" y="24"/>
                    <a:pt x="54" y="23"/>
                    <a:pt x="64" y="23"/>
                  </a:cubicBezTo>
                  <a:cubicBezTo>
                    <a:pt x="71" y="23"/>
                    <a:pt x="77" y="20"/>
                    <a:pt x="82" y="16"/>
                  </a:cubicBezTo>
                  <a:close/>
                </a:path>
              </a:pathLst>
            </a:custGeom>
            <a:solidFill>
              <a:srgbClr val="4B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6" name="Freeform 179"/>
            <p:cNvSpPr>
              <a:spLocks/>
            </p:cNvSpPr>
            <p:nvPr/>
          </p:nvSpPr>
          <p:spPr bwMode="auto">
            <a:xfrm>
              <a:off x="-1822451" y="508000"/>
              <a:ext cx="277813" cy="117475"/>
            </a:xfrm>
            <a:custGeom>
              <a:avLst/>
              <a:gdLst>
                <a:gd name="T0" fmla="*/ 74 w 74"/>
                <a:gd name="T1" fmla="*/ 21 h 31"/>
                <a:gd name="T2" fmla="*/ 61 w 74"/>
                <a:gd name="T3" fmla="*/ 28 h 31"/>
                <a:gd name="T4" fmla="*/ 21 w 74"/>
                <a:gd name="T5" fmla="*/ 30 h 31"/>
                <a:gd name="T6" fmla="*/ 3 w 74"/>
                <a:gd name="T7" fmla="*/ 16 h 31"/>
                <a:gd name="T8" fmla="*/ 0 w 74"/>
                <a:gd name="T9" fmla="*/ 5 h 31"/>
                <a:gd name="T10" fmla="*/ 37 w 74"/>
                <a:gd name="T11" fmla="*/ 1 h 31"/>
                <a:gd name="T12" fmla="*/ 63 w 74"/>
                <a:gd name="T13" fmla="*/ 8 h 31"/>
                <a:gd name="T14" fmla="*/ 74 w 74"/>
                <a:gd name="T15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1">
                  <a:moveTo>
                    <a:pt x="74" y="21"/>
                  </a:moveTo>
                  <a:cubicBezTo>
                    <a:pt x="72" y="27"/>
                    <a:pt x="66" y="28"/>
                    <a:pt x="61" y="28"/>
                  </a:cubicBezTo>
                  <a:cubicBezTo>
                    <a:pt x="48" y="30"/>
                    <a:pt x="34" y="31"/>
                    <a:pt x="21" y="30"/>
                  </a:cubicBezTo>
                  <a:cubicBezTo>
                    <a:pt x="13" y="29"/>
                    <a:pt x="6" y="25"/>
                    <a:pt x="3" y="16"/>
                  </a:cubicBezTo>
                  <a:cubicBezTo>
                    <a:pt x="2" y="12"/>
                    <a:pt x="1" y="9"/>
                    <a:pt x="0" y="5"/>
                  </a:cubicBezTo>
                  <a:cubicBezTo>
                    <a:pt x="12" y="3"/>
                    <a:pt x="24" y="0"/>
                    <a:pt x="37" y="1"/>
                  </a:cubicBezTo>
                  <a:cubicBezTo>
                    <a:pt x="46" y="2"/>
                    <a:pt x="55" y="3"/>
                    <a:pt x="63" y="8"/>
                  </a:cubicBezTo>
                  <a:cubicBezTo>
                    <a:pt x="68" y="11"/>
                    <a:pt x="72" y="15"/>
                    <a:pt x="74" y="21"/>
                  </a:cubicBezTo>
                  <a:close/>
                </a:path>
              </a:pathLst>
            </a:custGeom>
            <a:solidFill>
              <a:srgbClr val="94C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7" name="Freeform 180"/>
            <p:cNvSpPr>
              <a:spLocks/>
            </p:cNvSpPr>
            <p:nvPr/>
          </p:nvSpPr>
          <p:spPr bwMode="auto">
            <a:xfrm>
              <a:off x="-2119313" y="617538"/>
              <a:ext cx="74613" cy="68263"/>
            </a:xfrm>
            <a:custGeom>
              <a:avLst/>
              <a:gdLst>
                <a:gd name="T0" fmla="*/ 19 w 20"/>
                <a:gd name="T1" fmla="*/ 14 h 18"/>
                <a:gd name="T2" fmla="*/ 3 w 20"/>
                <a:gd name="T3" fmla="*/ 17 h 18"/>
                <a:gd name="T4" fmla="*/ 0 w 20"/>
                <a:gd name="T5" fmla="*/ 15 h 18"/>
                <a:gd name="T6" fmla="*/ 2 w 20"/>
                <a:gd name="T7" fmla="*/ 5 h 18"/>
                <a:gd name="T8" fmla="*/ 13 w 20"/>
                <a:gd name="T9" fmla="*/ 0 h 18"/>
                <a:gd name="T10" fmla="*/ 20 w 20"/>
                <a:gd name="T11" fmla="*/ 7 h 18"/>
                <a:gd name="T12" fmla="*/ 19 w 20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9" y="14"/>
                  </a:moveTo>
                  <a:cubicBezTo>
                    <a:pt x="13" y="15"/>
                    <a:pt x="8" y="14"/>
                    <a:pt x="3" y="17"/>
                  </a:cubicBezTo>
                  <a:cubicBezTo>
                    <a:pt x="0" y="18"/>
                    <a:pt x="1" y="16"/>
                    <a:pt x="0" y="15"/>
                  </a:cubicBezTo>
                  <a:cubicBezTo>
                    <a:pt x="0" y="12"/>
                    <a:pt x="1" y="8"/>
                    <a:pt x="2" y="5"/>
                  </a:cubicBezTo>
                  <a:cubicBezTo>
                    <a:pt x="4" y="0"/>
                    <a:pt x="9" y="0"/>
                    <a:pt x="13" y="0"/>
                  </a:cubicBezTo>
                  <a:cubicBezTo>
                    <a:pt x="20" y="0"/>
                    <a:pt x="20" y="0"/>
                    <a:pt x="20" y="7"/>
                  </a:cubicBezTo>
                  <a:cubicBezTo>
                    <a:pt x="20" y="9"/>
                    <a:pt x="19" y="12"/>
                    <a:pt x="19" y="14"/>
                  </a:cubicBezTo>
                  <a:close/>
                </a:path>
              </a:pathLst>
            </a:custGeom>
            <a:solidFill>
              <a:srgbClr val="384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8" name="Freeform 230"/>
            <p:cNvSpPr>
              <a:spLocks/>
            </p:cNvSpPr>
            <p:nvPr/>
          </p:nvSpPr>
          <p:spPr bwMode="auto">
            <a:xfrm>
              <a:off x="-1736725" y="523875"/>
              <a:ext cx="147638" cy="52388"/>
            </a:xfrm>
            <a:custGeom>
              <a:avLst/>
              <a:gdLst>
                <a:gd name="T0" fmla="*/ 12 w 39"/>
                <a:gd name="T1" fmla="*/ 1 h 14"/>
                <a:gd name="T2" fmla="*/ 32 w 39"/>
                <a:gd name="T3" fmla="*/ 4 h 14"/>
                <a:gd name="T4" fmla="*/ 37 w 39"/>
                <a:gd name="T5" fmla="*/ 7 h 14"/>
                <a:gd name="T6" fmla="*/ 38 w 39"/>
                <a:gd name="T7" fmla="*/ 12 h 14"/>
                <a:gd name="T8" fmla="*/ 34 w 39"/>
                <a:gd name="T9" fmla="*/ 14 h 14"/>
                <a:gd name="T10" fmla="*/ 5 w 39"/>
                <a:gd name="T11" fmla="*/ 12 h 14"/>
                <a:gd name="T12" fmla="*/ 0 w 39"/>
                <a:gd name="T13" fmla="*/ 7 h 14"/>
                <a:gd name="T14" fmla="*/ 5 w 39"/>
                <a:gd name="T15" fmla="*/ 1 h 14"/>
                <a:gd name="T16" fmla="*/ 12 w 39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4">
                  <a:moveTo>
                    <a:pt x="12" y="1"/>
                  </a:moveTo>
                  <a:cubicBezTo>
                    <a:pt x="19" y="0"/>
                    <a:pt x="25" y="3"/>
                    <a:pt x="32" y="4"/>
                  </a:cubicBezTo>
                  <a:cubicBezTo>
                    <a:pt x="34" y="4"/>
                    <a:pt x="36" y="6"/>
                    <a:pt x="37" y="7"/>
                  </a:cubicBezTo>
                  <a:cubicBezTo>
                    <a:pt x="38" y="9"/>
                    <a:pt x="39" y="10"/>
                    <a:pt x="38" y="12"/>
                  </a:cubicBezTo>
                  <a:cubicBezTo>
                    <a:pt x="37" y="14"/>
                    <a:pt x="36" y="14"/>
                    <a:pt x="34" y="14"/>
                  </a:cubicBezTo>
                  <a:cubicBezTo>
                    <a:pt x="24" y="14"/>
                    <a:pt x="15" y="12"/>
                    <a:pt x="5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7" y="1"/>
                    <a:pt x="10" y="1"/>
                    <a:pt x="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599" name="Google Shape;599;p45"/>
          <p:cNvSpPr txBox="1"/>
          <p:nvPr/>
        </p:nvSpPr>
        <p:spPr>
          <a:xfrm>
            <a:off x="1959725" y="1133175"/>
            <a:ext cx="52125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Customize your character with a hat</a:t>
            </a:r>
            <a:endParaRPr sz="1600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600" name="Google Shape;600;p45"/>
          <p:cNvGrpSpPr/>
          <p:nvPr/>
        </p:nvGrpSpPr>
        <p:grpSpPr>
          <a:xfrm>
            <a:off x="2997972" y="2939941"/>
            <a:ext cx="661767" cy="429446"/>
            <a:chOff x="4585325" y="1718649"/>
            <a:chExt cx="759953" cy="493162"/>
          </a:xfrm>
        </p:grpSpPr>
        <p:sp>
          <p:nvSpPr>
            <p:cNvPr id="601" name="Google Shape;601;p45"/>
            <p:cNvSpPr/>
            <p:nvPr/>
          </p:nvSpPr>
          <p:spPr>
            <a:xfrm>
              <a:off x="5202095" y="1761072"/>
              <a:ext cx="119246" cy="172743"/>
            </a:xfrm>
            <a:custGeom>
              <a:avLst/>
              <a:gdLst/>
              <a:ahLst/>
              <a:cxnLst/>
              <a:rect l="l" t="t" r="r" b="b"/>
              <a:pathLst>
                <a:path w="6526" h="9455" extrusionOk="0">
                  <a:moveTo>
                    <a:pt x="6311" y="1"/>
                  </a:moveTo>
                  <a:lnTo>
                    <a:pt x="6311" y="1"/>
                  </a:lnTo>
                  <a:cubicBezTo>
                    <a:pt x="4609" y="1941"/>
                    <a:pt x="2430" y="3406"/>
                    <a:pt x="1" y="4275"/>
                  </a:cubicBezTo>
                  <a:cubicBezTo>
                    <a:pt x="263" y="4561"/>
                    <a:pt x="525" y="4859"/>
                    <a:pt x="763" y="5168"/>
                  </a:cubicBezTo>
                  <a:cubicBezTo>
                    <a:pt x="1811" y="6466"/>
                    <a:pt x="2656" y="7918"/>
                    <a:pt x="3299" y="9454"/>
                  </a:cubicBezTo>
                  <a:cubicBezTo>
                    <a:pt x="5454" y="6799"/>
                    <a:pt x="6525" y="3418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4609042" y="1761072"/>
              <a:ext cx="119667" cy="172743"/>
            </a:xfrm>
            <a:custGeom>
              <a:avLst/>
              <a:gdLst/>
              <a:ahLst/>
              <a:cxnLst/>
              <a:rect l="l" t="t" r="r" b="b"/>
              <a:pathLst>
                <a:path w="6549" h="9455" extrusionOk="0">
                  <a:moveTo>
                    <a:pt x="239" y="1"/>
                  </a:moveTo>
                  <a:cubicBezTo>
                    <a:pt x="0" y="3418"/>
                    <a:pt x="1084" y="6799"/>
                    <a:pt x="3251" y="9454"/>
                  </a:cubicBezTo>
                  <a:cubicBezTo>
                    <a:pt x="3882" y="7918"/>
                    <a:pt x="4739" y="6466"/>
                    <a:pt x="5787" y="5168"/>
                  </a:cubicBezTo>
                  <a:cubicBezTo>
                    <a:pt x="6025" y="4859"/>
                    <a:pt x="6287" y="4573"/>
                    <a:pt x="6549" y="4275"/>
                  </a:cubicBezTo>
                  <a:cubicBezTo>
                    <a:pt x="4108" y="3406"/>
                    <a:pt x="1941" y="194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4585325" y="1718649"/>
              <a:ext cx="759953" cy="493162"/>
            </a:xfrm>
            <a:custGeom>
              <a:avLst/>
              <a:gdLst/>
              <a:ahLst/>
              <a:cxnLst/>
              <a:rect l="l" t="t" r="r" b="b"/>
              <a:pathLst>
                <a:path w="41590" h="26993" extrusionOk="0">
                  <a:moveTo>
                    <a:pt x="40065" y="2323"/>
                  </a:moveTo>
                  <a:cubicBezTo>
                    <a:pt x="40291" y="5740"/>
                    <a:pt x="39220" y="9121"/>
                    <a:pt x="37053" y="11776"/>
                  </a:cubicBezTo>
                  <a:cubicBezTo>
                    <a:pt x="36422" y="10240"/>
                    <a:pt x="35565" y="8788"/>
                    <a:pt x="34529" y="7490"/>
                  </a:cubicBezTo>
                  <a:cubicBezTo>
                    <a:pt x="34279" y="7181"/>
                    <a:pt x="34029" y="6883"/>
                    <a:pt x="33767" y="6597"/>
                  </a:cubicBezTo>
                  <a:cubicBezTo>
                    <a:pt x="36196" y="5728"/>
                    <a:pt x="38363" y="4252"/>
                    <a:pt x="40065" y="2323"/>
                  </a:cubicBezTo>
                  <a:close/>
                  <a:moveTo>
                    <a:pt x="1537" y="2323"/>
                  </a:moveTo>
                  <a:lnTo>
                    <a:pt x="1537" y="2323"/>
                  </a:lnTo>
                  <a:cubicBezTo>
                    <a:pt x="3227" y="4263"/>
                    <a:pt x="5406" y="5728"/>
                    <a:pt x="7835" y="6597"/>
                  </a:cubicBezTo>
                  <a:cubicBezTo>
                    <a:pt x="7573" y="6883"/>
                    <a:pt x="7323" y="7181"/>
                    <a:pt x="7073" y="7490"/>
                  </a:cubicBezTo>
                  <a:cubicBezTo>
                    <a:pt x="6037" y="8800"/>
                    <a:pt x="5180" y="10240"/>
                    <a:pt x="4549" y="11788"/>
                  </a:cubicBezTo>
                  <a:cubicBezTo>
                    <a:pt x="2382" y="9121"/>
                    <a:pt x="1298" y="5740"/>
                    <a:pt x="1537" y="2323"/>
                  </a:cubicBezTo>
                  <a:close/>
                  <a:moveTo>
                    <a:pt x="20795" y="1323"/>
                  </a:moveTo>
                  <a:cubicBezTo>
                    <a:pt x="21896" y="1323"/>
                    <a:pt x="22998" y="1430"/>
                    <a:pt x="24087" y="1644"/>
                  </a:cubicBezTo>
                  <a:lnTo>
                    <a:pt x="24087" y="17777"/>
                  </a:lnTo>
                  <a:lnTo>
                    <a:pt x="17503" y="17777"/>
                  </a:lnTo>
                  <a:lnTo>
                    <a:pt x="17503" y="15801"/>
                  </a:lnTo>
                  <a:cubicBezTo>
                    <a:pt x="17503" y="15360"/>
                    <a:pt x="17175" y="15140"/>
                    <a:pt x="16848" y="15140"/>
                  </a:cubicBezTo>
                  <a:cubicBezTo>
                    <a:pt x="16521" y="15140"/>
                    <a:pt x="16193" y="15360"/>
                    <a:pt x="16193" y="15801"/>
                  </a:cubicBezTo>
                  <a:lnTo>
                    <a:pt x="16193" y="17777"/>
                  </a:lnTo>
                  <a:lnTo>
                    <a:pt x="4573" y="17777"/>
                  </a:lnTo>
                  <a:cubicBezTo>
                    <a:pt x="4835" y="10824"/>
                    <a:pt x="9514" y="4811"/>
                    <a:pt x="16193" y="2859"/>
                  </a:cubicBezTo>
                  <a:lnTo>
                    <a:pt x="16193" y="13169"/>
                  </a:lnTo>
                  <a:cubicBezTo>
                    <a:pt x="16193" y="13610"/>
                    <a:pt x="16521" y="13830"/>
                    <a:pt x="16848" y="13830"/>
                  </a:cubicBezTo>
                  <a:cubicBezTo>
                    <a:pt x="17175" y="13830"/>
                    <a:pt x="17503" y="13610"/>
                    <a:pt x="17503" y="13169"/>
                  </a:cubicBezTo>
                  <a:lnTo>
                    <a:pt x="17503" y="1644"/>
                  </a:lnTo>
                  <a:cubicBezTo>
                    <a:pt x="18592" y="1430"/>
                    <a:pt x="19694" y="1323"/>
                    <a:pt x="20795" y="1323"/>
                  </a:cubicBezTo>
                  <a:close/>
                  <a:moveTo>
                    <a:pt x="25409" y="2859"/>
                  </a:moveTo>
                  <a:cubicBezTo>
                    <a:pt x="32088" y="4811"/>
                    <a:pt x="36767" y="10824"/>
                    <a:pt x="37029" y="17777"/>
                  </a:cubicBezTo>
                  <a:lnTo>
                    <a:pt x="25409" y="17777"/>
                  </a:lnTo>
                  <a:lnTo>
                    <a:pt x="25409" y="2859"/>
                  </a:lnTo>
                  <a:close/>
                  <a:moveTo>
                    <a:pt x="37910" y="19087"/>
                  </a:moveTo>
                  <a:lnTo>
                    <a:pt x="37910" y="25671"/>
                  </a:lnTo>
                  <a:lnTo>
                    <a:pt x="3680" y="25671"/>
                  </a:lnTo>
                  <a:lnTo>
                    <a:pt x="3680" y="19087"/>
                  </a:lnTo>
                  <a:close/>
                  <a:moveTo>
                    <a:pt x="40521" y="0"/>
                  </a:moveTo>
                  <a:cubicBezTo>
                    <a:pt x="40319" y="0"/>
                    <a:pt x="40116" y="90"/>
                    <a:pt x="39982" y="287"/>
                  </a:cubicBezTo>
                  <a:cubicBezTo>
                    <a:pt x="38220" y="2811"/>
                    <a:pt x="35660" y="4668"/>
                    <a:pt x="32719" y="5561"/>
                  </a:cubicBezTo>
                  <a:cubicBezTo>
                    <a:pt x="30635" y="3644"/>
                    <a:pt x="28135" y="2251"/>
                    <a:pt x="25409" y="1501"/>
                  </a:cubicBezTo>
                  <a:lnTo>
                    <a:pt x="25409" y="1108"/>
                  </a:lnTo>
                  <a:cubicBezTo>
                    <a:pt x="25409" y="799"/>
                    <a:pt x="25194" y="537"/>
                    <a:pt x="24897" y="465"/>
                  </a:cubicBezTo>
                  <a:cubicBezTo>
                    <a:pt x="23551" y="156"/>
                    <a:pt x="22179" y="1"/>
                    <a:pt x="20807" y="1"/>
                  </a:cubicBezTo>
                  <a:cubicBezTo>
                    <a:pt x="19435" y="1"/>
                    <a:pt x="18062" y="156"/>
                    <a:pt x="16717" y="465"/>
                  </a:cubicBezTo>
                  <a:cubicBezTo>
                    <a:pt x="16407" y="525"/>
                    <a:pt x="16205" y="787"/>
                    <a:pt x="16205" y="1096"/>
                  </a:cubicBezTo>
                  <a:lnTo>
                    <a:pt x="16205" y="1501"/>
                  </a:lnTo>
                  <a:cubicBezTo>
                    <a:pt x="13467" y="2251"/>
                    <a:pt x="10966" y="3644"/>
                    <a:pt x="8883" y="5561"/>
                  </a:cubicBezTo>
                  <a:cubicBezTo>
                    <a:pt x="5942" y="4668"/>
                    <a:pt x="3382" y="2811"/>
                    <a:pt x="1620" y="287"/>
                  </a:cubicBezTo>
                  <a:cubicBezTo>
                    <a:pt x="1482" y="97"/>
                    <a:pt x="1281" y="9"/>
                    <a:pt x="1082" y="9"/>
                  </a:cubicBezTo>
                  <a:cubicBezTo>
                    <a:pt x="781" y="9"/>
                    <a:pt x="487" y="210"/>
                    <a:pt x="429" y="561"/>
                  </a:cubicBezTo>
                  <a:cubicBezTo>
                    <a:pt x="1" y="2906"/>
                    <a:pt x="155" y="5323"/>
                    <a:pt x="858" y="7609"/>
                  </a:cubicBezTo>
                  <a:cubicBezTo>
                    <a:pt x="1501" y="9681"/>
                    <a:pt x="2584" y="11586"/>
                    <a:pt x="4037" y="13217"/>
                  </a:cubicBezTo>
                  <a:cubicBezTo>
                    <a:pt x="3573" y="14693"/>
                    <a:pt x="3311" y="16229"/>
                    <a:pt x="3263" y="17777"/>
                  </a:cubicBezTo>
                  <a:lnTo>
                    <a:pt x="3025" y="17777"/>
                  </a:lnTo>
                  <a:cubicBezTo>
                    <a:pt x="2668" y="17777"/>
                    <a:pt x="2370" y="18075"/>
                    <a:pt x="2370" y="18432"/>
                  </a:cubicBezTo>
                  <a:lnTo>
                    <a:pt x="2370" y="20456"/>
                  </a:lnTo>
                  <a:cubicBezTo>
                    <a:pt x="620" y="21075"/>
                    <a:pt x="620" y="23563"/>
                    <a:pt x="2370" y="24183"/>
                  </a:cubicBezTo>
                  <a:lnTo>
                    <a:pt x="2370" y="26326"/>
                  </a:lnTo>
                  <a:cubicBezTo>
                    <a:pt x="2370" y="26695"/>
                    <a:pt x="2668" y="26992"/>
                    <a:pt x="3025" y="26992"/>
                  </a:cubicBezTo>
                  <a:lnTo>
                    <a:pt x="38565" y="26992"/>
                  </a:lnTo>
                  <a:cubicBezTo>
                    <a:pt x="38934" y="26981"/>
                    <a:pt x="39220" y="26695"/>
                    <a:pt x="39232" y="26326"/>
                  </a:cubicBezTo>
                  <a:lnTo>
                    <a:pt x="39232" y="24171"/>
                  </a:lnTo>
                  <a:cubicBezTo>
                    <a:pt x="40982" y="23552"/>
                    <a:pt x="40982" y="21075"/>
                    <a:pt x="39232" y="20456"/>
                  </a:cubicBezTo>
                  <a:lnTo>
                    <a:pt x="39232" y="18432"/>
                  </a:lnTo>
                  <a:cubicBezTo>
                    <a:pt x="39232" y="18063"/>
                    <a:pt x="38934" y="17777"/>
                    <a:pt x="38565" y="17777"/>
                  </a:cubicBezTo>
                  <a:lnTo>
                    <a:pt x="38339" y="17777"/>
                  </a:lnTo>
                  <a:cubicBezTo>
                    <a:pt x="38279" y="16229"/>
                    <a:pt x="38029" y="14681"/>
                    <a:pt x="37565" y="13205"/>
                  </a:cubicBezTo>
                  <a:cubicBezTo>
                    <a:pt x="39006" y="11586"/>
                    <a:pt x="40089" y="9681"/>
                    <a:pt x="40732" y="7609"/>
                  </a:cubicBezTo>
                  <a:cubicBezTo>
                    <a:pt x="41446" y="5323"/>
                    <a:pt x="41589" y="2906"/>
                    <a:pt x="41172" y="549"/>
                  </a:cubicBezTo>
                  <a:cubicBezTo>
                    <a:pt x="41116" y="200"/>
                    <a:pt x="40820" y="0"/>
                    <a:pt x="40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4668866" y="1770865"/>
              <a:ext cx="224532" cy="272588"/>
            </a:xfrm>
            <a:custGeom>
              <a:avLst/>
              <a:gdLst/>
              <a:ahLst/>
              <a:cxnLst/>
              <a:rect l="l" t="t" r="r" b="b"/>
              <a:pathLst>
                <a:path w="12288" h="14920" extrusionOk="0">
                  <a:moveTo>
                    <a:pt x="11621" y="1"/>
                  </a:moveTo>
                  <a:cubicBezTo>
                    <a:pt x="4942" y="1953"/>
                    <a:pt x="263" y="7966"/>
                    <a:pt x="1" y="14919"/>
                  </a:cubicBezTo>
                  <a:lnTo>
                    <a:pt x="11621" y="14919"/>
                  </a:lnTo>
                  <a:lnTo>
                    <a:pt x="11621" y="12943"/>
                  </a:lnTo>
                  <a:cubicBezTo>
                    <a:pt x="11621" y="12585"/>
                    <a:pt x="11919" y="12288"/>
                    <a:pt x="12288" y="12288"/>
                  </a:cubicBezTo>
                  <a:lnTo>
                    <a:pt x="12288" y="10966"/>
                  </a:lnTo>
                  <a:cubicBezTo>
                    <a:pt x="11919" y="10966"/>
                    <a:pt x="11621" y="10680"/>
                    <a:pt x="11621" y="10311"/>
                  </a:cubicBezTo>
                  <a:lnTo>
                    <a:pt x="116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5049592" y="1770865"/>
              <a:ext cx="212144" cy="272588"/>
            </a:xfrm>
            <a:custGeom>
              <a:avLst/>
              <a:gdLst/>
              <a:ahLst/>
              <a:cxnLst/>
              <a:rect l="l" t="t" r="r" b="b"/>
              <a:pathLst>
                <a:path w="11610" h="14920" extrusionOk="0">
                  <a:moveTo>
                    <a:pt x="1" y="1"/>
                  </a:moveTo>
                  <a:lnTo>
                    <a:pt x="1" y="14919"/>
                  </a:lnTo>
                  <a:lnTo>
                    <a:pt x="11609" y="14919"/>
                  </a:lnTo>
                  <a:cubicBezTo>
                    <a:pt x="11359" y="7966"/>
                    <a:pt x="6668" y="195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4652768" y="2067350"/>
              <a:ext cx="625504" cy="120308"/>
            </a:xfrm>
            <a:custGeom>
              <a:avLst/>
              <a:gdLst/>
              <a:ahLst/>
              <a:cxnLst/>
              <a:rect l="l" t="t" r="r" b="b"/>
              <a:pathLst>
                <a:path w="34232" h="6585" extrusionOk="0">
                  <a:moveTo>
                    <a:pt x="5639" y="1253"/>
                  </a:moveTo>
                  <a:cubicBezTo>
                    <a:pt x="6652" y="1253"/>
                    <a:pt x="7621" y="2036"/>
                    <a:pt x="7621" y="3227"/>
                  </a:cubicBezTo>
                  <a:cubicBezTo>
                    <a:pt x="7621" y="4311"/>
                    <a:pt x="6740" y="5192"/>
                    <a:pt x="5656" y="5204"/>
                  </a:cubicBezTo>
                  <a:cubicBezTo>
                    <a:pt x="3894" y="5204"/>
                    <a:pt x="3013" y="3073"/>
                    <a:pt x="4251" y="1834"/>
                  </a:cubicBezTo>
                  <a:cubicBezTo>
                    <a:pt x="4656" y="1433"/>
                    <a:pt x="5153" y="1253"/>
                    <a:pt x="5639" y="1253"/>
                  </a:cubicBezTo>
                  <a:close/>
                  <a:moveTo>
                    <a:pt x="13277" y="1253"/>
                  </a:moveTo>
                  <a:cubicBezTo>
                    <a:pt x="14291" y="1253"/>
                    <a:pt x="15264" y="2036"/>
                    <a:pt x="15264" y="3227"/>
                  </a:cubicBezTo>
                  <a:cubicBezTo>
                    <a:pt x="15252" y="4311"/>
                    <a:pt x="14383" y="5192"/>
                    <a:pt x="13288" y="5204"/>
                  </a:cubicBezTo>
                  <a:cubicBezTo>
                    <a:pt x="11526" y="5204"/>
                    <a:pt x="10645" y="3073"/>
                    <a:pt x="11895" y="1834"/>
                  </a:cubicBezTo>
                  <a:cubicBezTo>
                    <a:pt x="12296" y="1433"/>
                    <a:pt x="12791" y="1253"/>
                    <a:pt x="13277" y="1253"/>
                  </a:cubicBezTo>
                  <a:close/>
                  <a:moveTo>
                    <a:pt x="20917" y="1263"/>
                  </a:moveTo>
                  <a:cubicBezTo>
                    <a:pt x="20922" y="1263"/>
                    <a:pt x="20927" y="1263"/>
                    <a:pt x="20932" y="1263"/>
                  </a:cubicBezTo>
                  <a:cubicBezTo>
                    <a:pt x="22015" y="1263"/>
                    <a:pt x="22896" y="2144"/>
                    <a:pt x="22896" y="3227"/>
                  </a:cubicBezTo>
                  <a:cubicBezTo>
                    <a:pt x="22896" y="4418"/>
                    <a:pt x="21928" y="5207"/>
                    <a:pt x="20915" y="5207"/>
                  </a:cubicBezTo>
                  <a:cubicBezTo>
                    <a:pt x="20428" y="5207"/>
                    <a:pt x="19932" y="5026"/>
                    <a:pt x="19527" y="4620"/>
                  </a:cubicBezTo>
                  <a:cubicBezTo>
                    <a:pt x="18292" y="3386"/>
                    <a:pt x="19165" y="1263"/>
                    <a:pt x="20917" y="1263"/>
                  </a:cubicBezTo>
                  <a:close/>
                  <a:moveTo>
                    <a:pt x="28542" y="1263"/>
                  </a:moveTo>
                  <a:cubicBezTo>
                    <a:pt x="28549" y="1263"/>
                    <a:pt x="28556" y="1263"/>
                    <a:pt x="28564" y="1263"/>
                  </a:cubicBezTo>
                  <a:lnTo>
                    <a:pt x="28552" y="1263"/>
                  </a:lnTo>
                  <a:cubicBezTo>
                    <a:pt x="30314" y="1263"/>
                    <a:pt x="31195" y="3382"/>
                    <a:pt x="29945" y="4620"/>
                  </a:cubicBezTo>
                  <a:cubicBezTo>
                    <a:pt x="29543" y="5026"/>
                    <a:pt x="29048" y="5207"/>
                    <a:pt x="28562" y="5207"/>
                  </a:cubicBezTo>
                  <a:cubicBezTo>
                    <a:pt x="27549" y="5207"/>
                    <a:pt x="26575" y="4418"/>
                    <a:pt x="26575" y="3227"/>
                  </a:cubicBezTo>
                  <a:cubicBezTo>
                    <a:pt x="26587" y="2139"/>
                    <a:pt x="27457" y="1263"/>
                    <a:pt x="28542" y="1263"/>
                  </a:cubicBezTo>
                  <a:close/>
                  <a:moveTo>
                    <a:pt x="1" y="1"/>
                  </a:moveTo>
                  <a:lnTo>
                    <a:pt x="1" y="6585"/>
                  </a:lnTo>
                  <a:lnTo>
                    <a:pt x="34231" y="6585"/>
                  </a:lnTo>
                  <a:lnTo>
                    <a:pt x="342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4893381" y="1742802"/>
              <a:ext cx="132074" cy="300651"/>
            </a:xfrm>
            <a:custGeom>
              <a:avLst/>
              <a:gdLst/>
              <a:ahLst/>
              <a:cxnLst/>
              <a:rect l="l" t="t" r="r" b="b"/>
              <a:pathLst>
                <a:path w="7228" h="16456" extrusionOk="0">
                  <a:moveTo>
                    <a:pt x="3942" y="2430"/>
                  </a:moveTo>
                  <a:cubicBezTo>
                    <a:pt x="5704" y="2430"/>
                    <a:pt x="6573" y="4561"/>
                    <a:pt x="5335" y="5799"/>
                  </a:cubicBezTo>
                  <a:cubicBezTo>
                    <a:pt x="4934" y="6204"/>
                    <a:pt x="4438" y="6385"/>
                    <a:pt x="3952" y="6385"/>
                  </a:cubicBezTo>
                  <a:cubicBezTo>
                    <a:pt x="2939" y="6385"/>
                    <a:pt x="1965" y="5597"/>
                    <a:pt x="1965" y="4406"/>
                  </a:cubicBezTo>
                  <a:cubicBezTo>
                    <a:pt x="1965" y="3322"/>
                    <a:pt x="2846" y="2441"/>
                    <a:pt x="3942" y="2430"/>
                  </a:cubicBezTo>
                  <a:close/>
                  <a:moveTo>
                    <a:pt x="3942" y="10073"/>
                  </a:moveTo>
                  <a:cubicBezTo>
                    <a:pt x="5704" y="10073"/>
                    <a:pt x="6573" y="12193"/>
                    <a:pt x="5335" y="13443"/>
                  </a:cubicBezTo>
                  <a:cubicBezTo>
                    <a:pt x="4936" y="13842"/>
                    <a:pt x="4443" y="14021"/>
                    <a:pt x="3960" y="14021"/>
                  </a:cubicBezTo>
                  <a:cubicBezTo>
                    <a:pt x="2944" y="14021"/>
                    <a:pt x="1965" y="13232"/>
                    <a:pt x="1965" y="12038"/>
                  </a:cubicBezTo>
                  <a:cubicBezTo>
                    <a:pt x="1965" y="10954"/>
                    <a:pt x="2846" y="10073"/>
                    <a:pt x="3942" y="10073"/>
                  </a:cubicBezTo>
                  <a:close/>
                  <a:moveTo>
                    <a:pt x="3942" y="1"/>
                  </a:moveTo>
                  <a:cubicBezTo>
                    <a:pt x="2841" y="1"/>
                    <a:pt x="1739" y="108"/>
                    <a:pt x="656" y="322"/>
                  </a:cubicBezTo>
                  <a:lnTo>
                    <a:pt x="656" y="11847"/>
                  </a:lnTo>
                  <a:cubicBezTo>
                    <a:pt x="656" y="12216"/>
                    <a:pt x="358" y="12502"/>
                    <a:pt x="1" y="12502"/>
                  </a:cubicBezTo>
                  <a:lnTo>
                    <a:pt x="1" y="13824"/>
                  </a:lnTo>
                  <a:cubicBezTo>
                    <a:pt x="358" y="13824"/>
                    <a:pt x="656" y="14121"/>
                    <a:pt x="656" y="14479"/>
                  </a:cubicBezTo>
                  <a:lnTo>
                    <a:pt x="656" y="16455"/>
                  </a:lnTo>
                  <a:lnTo>
                    <a:pt x="7228" y="16455"/>
                  </a:lnTo>
                  <a:lnTo>
                    <a:pt x="7228" y="322"/>
                  </a:lnTo>
                  <a:cubicBezTo>
                    <a:pt x="6145" y="108"/>
                    <a:pt x="5043" y="1"/>
                    <a:pt x="3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4740001" y="2114341"/>
              <a:ext cx="28085" cy="24025"/>
            </a:xfrm>
            <a:custGeom>
              <a:avLst/>
              <a:gdLst/>
              <a:ahLst/>
              <a:cxnLst/>
              <a:rect l="l" t="t" r="r" b="b"/>
              <a:pathLst>
                <a:path w="1537" h="1315" extrusionOk="0">
                  <a:moveTo>
                    <a:pt x="882" y="0"/>
                  </a:moveTo>
                  <a:cubicBezTo>
                    <a:pt x="299" y="0"/>
                    <a:pt x="1" y="703"/>
                    <a:pt x="418" y="1120"/>
                  </a:cubicBezTo>
                  <a:cubicBezTo>
                    <a:pt x="552" y="1254"/>
                    <a:pt x="717" y="1314"/>
                    <a:pt x="878" y="1314"/>
                  </a:cubicBezTo>
                  <a:cubicBezTo>
                    <a:pt x="1215" y="1314"/>
                    <a:pt x="1537" y="1050"/>
                    <a:pt x="1537" y="655"/>
                  </a:cubicBezTo>
                  <a:cubicBezTo>
                    <a:pt x="1537" y="298"/>
                    <a:pt x="1251" y="0"/>
                    <a:pt x="882" y="0"/>
                  </a:cubicBezTo>
                  <a:close/>
                </a:path>
              </a:pathLst>
            </a:custGeom>
            <a:solidFill>
              <a:srgbClr val="2EAA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4707878" y="2090407"/>
              <a:ext cx="84364" cy="72075"/>
            </a:xfrm>
            <a:custGeom>
              <a:avLst/>
              <a:gdLst/>
              <a:ahLst/>
              <a:cxnLst/>
              <a:rect l="l" t="t" r="r" b="b"/>
              <a:pathLst>
                <a:path w="4617" h="3945" extrusionOk="0">
                  <a:moveTo>
                    <a:pt x="2636" y="1306"/>
                  </a:moveTo>
                  <a:cubicBezTo>
                    <a:pt x="2973" y="1306"/>
                    <a:pt x="3295" y="1570"/>
                    <a:pt x="3295" y="1965"/>
                  </a:cubicBezTo>
                  <a:cubicBezTo>
                    <a:pt x="3295" y="2334"/>
                    <a:pt x="3009" y="2620"/>
                    <a:pt x="2640" y="2620"/>
                  </a:cubicBezTo>
                  <a:cubicBezTo>
                    <a:pt x="2057" y="2620"/>
                    <a:pt x="1759" y="1918"/>
                    <a:pt x="2176" y="1501"/>
                  </a:cubicBezTo>
                  <a:cubicBezTo>
                    <a:pt x="2310" y="1366"/>
                    <a:pt x="2475" y="1306"/>
                    <a:pt x="2636" y="1306"/>
                  </a:cubicBezTo>
                  <a:close/>
                  <a:moveTo>
                    <a:pt x="2625" y="1"/>
                  </a:moveTo>
                  <a:cubicBezTo>
                    <a:pt x="873" y="1"/>
                    <a:pt x="0" y="2124"/>
                    <a:pt x="1247" y="3358"/>
                  </a:cubicBezTo>
                  <a:cubicBezTo>
                    <a:pt x="1648" y="3764"/>
                    <a:pt x="2143" y="3945"/>
                    <a:pt x="2629" y="3945"/>
                  </a:cubicBezTo>
                  <a:cubicBezTo>
                    <a:pt x="3643" y="3945"/>
                    <a:pt x="4616" y="3156"/>
                    <a:pt x="4616" y="1965"/>
                  </a:cubicBezTo>
                  <a:cubicBezTo>
                    <a:pt x="4616" y="882"/>
                    <a:pt x="3735" y="1"/>
                    <a:pt x="2640" y="1"/>
                  </a:cubicBezTo>
                  <a:cubicBezTo>
                    <a:pt x="2635" y="1"/>
                    <a:pt x="2630" y="1"/>
                    <a:pt x="2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4879457" y="2114341"/>
              <a:ext cx="28304" cy="24025"/>
            </a:xfrm>
            <a:custGeom>
              <a:avLst/>
              <a:gdLst/>
              <a:ahLst/>
              <a:cxnLst/>
              <a:rect l="l" t="t" r="r" b="b"/>
              <a:pathLst>
                <a:path w="1549" h="1315" extrusionOk="0">
                  <a:moveTo>
                    <a:pt x="882" y="0"/>
                  </a:moveTo>
                  <a:cubicBezTo>
                    <a:pt x="299" y="0"/>
                    <a:pt x="1" y="715"/>
                    <a:pt x="418" y="1120"/>
                  </a:cubicBezTo>
                  <a:cubicBezTo>
                    <a:pt x="552" y="1254"/>
                    <a:pt x="718" y="1314"/>
                    <a:pt x="880" y="1314"/>
                  </a:cubicBezTo>
                  <a:cubicBezTo>
                    <a:pt x="1221" y="1314"/>
                    <a:pt x="1549" y="1050"/>
                    <a:pt x="1549" y="655"/>
                  </a:cubicBezTo>
                  <a:cubicBezTo>
                    <a:pt x="1537" y="298"/>
                    <a:pt x="1251" y="0"/>
                    <a:pt x="882" y="0"/>
                  </a:cubicBezTo>
                  <a:close/>
                </a:path>
              </a:pathLst>
            </a:custGeom>
            <a:solidFill>
              <a:srgbClr val="2EAA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4847480" y="2090407"/>
              <a:ext cx="84218" cy="72075"/>
            </a:xfrm>
            <a:custGeom>
              <a:avLst/>
              <a:gdLst/>
              <a:ahLst/>
              <a:cxnLst/>
              <a:rect l="l" t="t" r="r" b="b"/>
              <a:pathLst>
                <a:path w="4609" h="3945" extrusionOk="0">
                  <a:moveTo>
                    <a:pt x="2630" y="1306"/>
                  </a:moveTo>
                  <a:cubicBezTo>
                    <a:pt x="2971" y="1306"/>
                    <a:pt x="3299" y="1570"/>
                    <a:pt x="3299" y="1965"/>
                  </a:cubicBezTo>
                  <a:cubicBezTo>
                    <a:pt x="3299" y="2334"/>
                    <a:pt x="3001" y="2620"/>
                    <a:pt x="2632" y="2620"/>
                  </a:cubicBezTo>
                  <a:cubicBezTo>
                    <a:pt x="2049" y="2620"/>
                    <a:pt x="1751" y="1918"/>
                    <a:pt x="2168" y="1501"/>
                  </a:cubicBezTo>
                  <a:cubicBezTo>
                    <a:pt x="2302" y="1366"/>
                    <a:pt x="2468" y="1306"/>
                    <a:pt x="2630" y="1306"/>
                  </a:cubicBezTo>
                  <a:close/>
                  <a:moveTo>
                    <a:pt x="2632" y="1"/>
                  </a:moveTo>
                  <a:cubicBezTo>
                    <a:pt x="882" y="1"/>
                    <a:pt x="1" y="2120"/>
                    <a:pt x="1239" y="3358"/>
                  </a:cubicBezTo>
                  <a:cubicBezTo>
                    <a:pt x="1644" y="3764"/>
                    <a:pt x="2141" y="3945"/>
                    <a:pt x="2627" y="3945"/>
                  </a:cubicBezTo>
                  <a:cubicBezTo>
                    <a:pt x="3640" y="3945"/>
                    <a:pt x="4608" y="3156"/>
                    <a:pt x="4608" y="1965"/>
                  </a:cubicBezTo>
                  <a:cubicBezTo>
                    <a:pt x="4608" y="882"/>
                    <a:pt x="3727" y="1"/>
                    <a:pt x="26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5018913" y="2114341"/>
              <a:ext cx="28304" cy="24025"/>
            </a:xfrm>
            <a:custGeom>
              <a:avLst/>
              <a:gdLst/>
              <a:ahLst/>
              <a:cxnLst/>
              <a:rect l="l" t="t" r="r" b="b"/>
              <a:pathLst>
                <a:path w="1549" h="1315" extrusionOk="0">
                  <a:moveTo>
                    <a:pt x="894" y="0"/>
                  </a:moveTo>
                  <a:cubicBezTo>
                    <a:pt x="298" y="0"/>
                    <a:pt x="1" y="703"/>
                    <a:pt x="418" y="1120"/>
                  </a:cubicBezTo>
                  <a:cubicBezTo>
                    <a:pt x="552" y="1254"/>
                    <a:pt x="718" y="1314"/>
                    <a:pt x="880" y="1314"/>
                  </a:cubicBezTo>
                  <a:cubicBezTo>
                    <a:pt x="1221" y="1314"/>
                    <a:pt x="1549" y="1050"/>
                    <a:pt x="1549" y="655"/>
                  </a:cubicBezTo>
                  <a:cubicBezTo>
                    <a:pt x="1549" y="298"/>
                    <a:pt x="1251" y="0"/>
                    <a:pt x="894" y="0"/>
                  </a:cubicBezTo>
                  <a:close/>
                </a:path>
              </a:pathLst>
            </a:custGeom>
            <a:solidFill>
              <a:srgbClr val="2EAA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4999124" y="2090407"/>
              <a:ext cx="84218" cy="72075"/>
            </a:xfrm>
            <a:custGeom>
              <a:avLst/>
              <a:gdLst/>
              <a:ahLst/>
              <a:cxnLst/>
              <a:rect l="l" t="t" r="r" b="b"/>
              <a:pathLst>
                <a:path w="4609" h="3945" extrusionOk="0">
                  <a:moveTo>
                    <a:pt x="1963" y="1306"/>
                  </a:moveTo>
                  <a:cubicBezTo>
                    <a:pt x="2304" y="1306"/>
                    <a:pt x="2632" y="1570"/>
                    <a:pt x="2632" y="1965"/>
                  </a:cubicBezTo>
                  <a:cubicBezTo>
                    <a:pt x="2632" y="2334"/>
                    <a:pt x="2334" y="2620"/>
                    <a:pt x="1977" y="2620"/>
                  </a:cubicBezTo>
                  <a:cubicBezTo>
                    <a:pt x="1381" y="2620"/>
                    <a:pt x="1084" y="1918"/>
                    <a:pt x="1501" y="1501"/>
                  </a:cubicBezTo>
                  <a:cubicBezTo>
                    <a:pt x="1635" y="1366"/>
                    <a:pt x="1801" y="1306"/>
                    <a:pt x="1963" y="1306"/>
                  </a:cubicBezTo>
                  <a:close/>
                  <a:moveTo>
                    <a:pt x="1977" y="1"/>
                  </a:moveTo>
                  <a:cubicBezTo>
                    <a:pt x="881" y="1"/>
                    <a:pt x="0" y="882"/>
                    <a:pt x="0" y="1965"/>
                  </a:cubicBezTo>
                  <a:cubicBezTo>
                    <a:pt x="0" y="3156"/>
                    <a:pt x="968" y="3945"/>
                    <a:pt x="1982" y="3945"/>
                  </a:cubicBezTo>
                  <a:cubicBezTo>
                    <a:pt x="2468" y="3945"/>
                    <a:pt x="2965" y="3764"/>
                    <a:pt x="3370" y="3358"/>
                  </a:cubicBezTo>
                  <a:cubicBezTo>
                    <a:pt x="4608" y="2120"/>
                    <a:pt x="3727" y="1"/>
                    <a:pt x="1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5162498" y="2114268"/>
              <a:ext cx="28085" cy="24025"/>
            </a:xfrm>
            <a:custGeom>
              <a:avLst/>
              <a:gdLst/>
              <a:ahLst/>
              <a:cxnLst/>
              <a:rect l="l" t="t" r="r" b="b"/>
              <a:pathLst>
                <a:path w="1537" h="1315" extrusionOk="0">
                  <a:moveTo>
                    <a:pt x="669" y="0"/>
                  </a:moveTo>
                  <a:cubicBezTo>
                    <a:pt x="328" y="0"/>
                    <a:pt x="1" y="264"/>
                    <a:pt x="1" y="659"/>
                  </a:cubicBezTo>
                  <a:cubicBezTo>
                    <a:pt x="1" y="1028"/>
                    <a:pt x="299" y="1314"/>
                    <a:pt x="668" y="1314"/>
                  </a:cubicBezTo>
                  <a:cubicBezTo>
                    <a:pt x="1251" y="1314"/>
                    <a:pt x="1537" y="612"/>
                    <a:pt x="1132" y="195"/>
                  </a:cubicBezTo>
                  <a:cubicBezTo>
                    <a:pt x="997" y="60"/>
                    <a:pt x="832" y="0"/>
                    <a:pt x="669" y="0"/>
                  </a:cubicBezTo>
                  <a:close/>
                </a:path>
              </a:pathLst>
            </a:custGeom>
            <a:solidFill>
              <a:srgbClr val="2EAA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5138579" y="2090243"/>
              <a:ext cx="84200" cy="72185"/>
            </a:xfrm>
            <a:custGeom>
              <a:avLst/>
              <a:gdLst/>
              <a:ahLst/>
              <a:cxnLst/>
              <a:rect l="l" t="t" r="r" b="b"/>
              <a:pathLst>
                <a:path w="4608" h="3951" extrusionOk="0">
                  <a:moveTo>
                    <a:pt x="1977" y="1319"/>
                  </a:moveTo>
                  <a:cubicBezTo>
                    <a:pt x="2560" y="1319"/>
                    <a:pt x="2858" y="2034"/>
                    <a:pt x="2441" y="2439"/>
                  </a:cubicBezTo>
                  <a:cubicBezTo>
                    <a:pt x="2306" y="2573"/>
                    <a:pt x="2141" y="2633"/>
                    <a:pt x="1978" y="2633"/>
                  </a:cubicBezTo>
                  <a:cubicBezTo>
                    <a:pt x="1637" y="2633"/>
                    <a:pt x="1310" y="2369"/>
                    <a:pt x="1310" y="1974"/>
                  </a:cubicBezTo>
                  <a:cubicBezTo>
                    <a:pt x="1310" y="1617"/>
                    <a:pt x="1608" y="1319"/>
                    <a:pt x="1977" y="1319"/>
                  </a:cubicBezTo>
                  <a:close/>
                  <a:moveTo>
                    <a:pt x="1982" y="0"/>
                  </a:moveTo>
                  <a:cubicBezTo>
                    <a:pt x="969" y="0"/>
                    <a:pt x="0" y="783"/>
                    <a:pt x="0" y="1974"/>
                  </a:cubicBezTo>
                  <a:cubicBezTo>
                    <a:pt x="0" y="3070"/>
                    <a:pt x="881" y="3951"/>
                    <a:pt x="1977" y="3951"/>
                  </a:cubicBezTo>
                  <a:cubicBezTo>
                    <a:pt x="3727" y="3951"/>
                    <a:pt x="4608" y="1820"/>
                    <a:pt x="3370" y="581"/>
                  </a:cubicBezTo>
                  <a:cubicBezTo>
                    <a:pt x="2965" y="180"/>
                    <a:pt x="2468" y="0"/>
                    <a:pt x="1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4953442" y="1811241"/>
              <a:ext cx="28067" cy="24025"/>
            </a:xfrm>
            <a:custGeom>
              <a:avLst/>
              <a:gdLst/>
              <a:ahLst/>
              <a:cxnLst/>
              <a:rect l="l" t="t" r="r" b="b"/>
              <a:pathLst>
                <a:path w="1536" h="1315" extrusionOk="0">
                  <a:moveTo>
                    <a:pt x="659" y="1"/>
                  </a:moveTo>
                  <a:cubicBezTo>
                    <a:pt x="322" y="1"/>
                    <a:pt x="0" y="265"/>
                    <a:pt x="0" y="660"/>
                  </a:cubicBezTo>
                  <a:cubicBezTo>
                    <a:pt x="0" y="1029"/>
                    <a:pt x="286" y="1315"/>
                    <a:pt x="655" y="1315"/>
                  </a:cubicBezTo>
                  <a:cubicBezTo>
                    <a:pt x="1238" y="1315"/>
                    <a:pt x="1536" y="612"/>
                    <a:pt x="1119" y="196"/>
                  </a:cubicBezTo>
                  <a:cubicBezTo>
                    <a:pt x="985" y="61"/>
                    <a:pt x="820" y="1"/>
                    <a:pt x="659" y="1"/>
                  </a:cubicBezTo>
                  <a:close/>
                </a:path>
              </a:pathLst>
            </a:custGeom>
            <a:solidFill>
              <a:srgbClr val="2EAA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4929286" y="1787162"/>
              <a:ext cx="84218" cy="72258"/>
            </a:xfrm>
            <a:custGeom>
              <a:avLst/>
              <a:gdLst/>
              <a:ahLst/>
              <a:cxnLst/>
              <a:rect l="l" t="t" r="r" b="b"/>
              <a:pathLst>
                <a:path w="4609" h="3955" extrusionOk="0">
                  <a:moveTo>
                    <a:pt x="1977" y="1323"/>
                  </a:moveTo>
                  <a:cubicBezTo>
                    <a:pt x="2560" y="1323"/>
                    <a:pt x="2858" y="2037"/>
                    <a:pt x="2441" y="2442"/>
                  </a:cubicBezTo>
                  <a:cubicBezTo>
                    <a:pt x="2307" y="2577"/>
                    <a:pt x="2142" y="2637"/>
                    <a:pt x="1981" y="2637"/>
                  </a:cubicBezTo>
                  <a:cubicBezTo>
                    <a:pt x="1644" y="2637"/>
                    <a:pt x="1322" y="2373"/>
                    <a:pt x="1322" y="1978"/>
                  </a:cubicBezTo>
                  <a:cubicBezTo>
                    <a:pt x="1322" y="1621"/>
                    <a:pt x="1608" y="1323"/>
                    <a:pt x="1977" y="1323"/>
                  </a:cubicBezTo>
                  <a:close/>
                  <a:moveTo>
                    <a:pt x="1993" y="1"/>
                  </a:moveTo>
                  <a:cubicBezTo>
                    <a:pt x="977" y="1"/>
                    <a:pt x="0" y="793"/>
                    <a:pt x="0" y="1978"/>
                  </a:cubicBezTo>
                  <a:cubicBezTo>
                    <a:pt x="0" y="3073"/>
                    <a:pt x="881" y="3954"/>
                    <a:pt x="1977" y="3954"/>
                  </a:cubicBezTo>
                  <a:cubicBezTo>
                    <a:pt x="3739" y="3954"/>
                    <a:pt x="4608" y="1823"/>
                    <a:pt x="3370" y="585"/>
                  </a:cubicBezTo>
                  <a:cubicBezTo>
                    <a:pt x="2970" y="181"/>
                    <a:pt x="2477" y="1"/>
                    <a:pt x="19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4953442" y="1950751"/>
              <a:ext cx="28067" cy="24080"/>
            </a:xfrm>
            <a:custGeom>
              <a:avLst/>
              <a:gdLst/>
              <a:ahLst/>
              <a:cxnLst/>
              <a:rect l="l" t="t" r="r" b="b"/>
              <a:pathLst>
                <a:path w="1536" h="1318" extrusionOk="0">
                  <a:moveTo>
                    <a:pt x="655" y="1"/>
                  </a:moveTo>
                  <a:cubicBezTo>
                    <a:pt x="286" y="1"/>
                    <a:pt x="0" y="299"/>
                    <a:pt x="0" y="656"/>
                  </a:cubicBezTo>
                  <a:cubicBezTo>
                    <a:pt x="0" y="1057"/>
                    <a:pt x="319" y="1317"/>
                    <a:pt x="654" y="1317"/>
                  </a:cubicBezTo>
                  <a:cubicBezTo>
                    <a:pt x="817" y="1317"/>
                    <a:pt x="983" y="1256"/>
                    <a:pt x="1119" y="1120"/>
                  </a:cubicBezTo>
                  <a:cubicBezTo>
                    <a:pt x="1536" y="715"/>
                    <a:pt x="1238" y="1"/>
                    <a:pt x="655" y="1"/>
                  </a:cubicBezTo>
                  <a:close/>
                </a:path>
              </a:pathLst>
            </a:custGeom>
            <a:solidFill>
              <a:srgbClr val="2EAA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4929286" y="1926781"/>
              <a:ext cx="84218" cy="72294"/>
            </a:xfrm>
            <a:custGeom>
              <a:avLst/>
              <a:gdLst/>
              <a:ahLst/>
              <a:cxnLst/>
              <a:rect l="l" t="t" r="r" b="b"/>
              <a:pathLst>
                <a:path w="4609" h="3957" extrusionOk="0">
                  <a:moveTo>
                    <a:pt x="1977" y="1325"/>
                  </a:moveTo>
                  <a:cubicBezTo>
                    <a:pt x="2334" y="1325"/>
                    <a:pt x="2632" y="1611"/>
                    <a:pt x="2632" y="1968"/>
                  </a:cubicBezTo>
                  <a:lnTo>
                    <a:pt x="2632" y="1980"/>
                  </a:lnTo>
                  <a:cubicBezTo>
                    <a:pt x="2632" y="2375"/>
                    <a:pt x="2310" y="2639"/>
                    <a:pt x="1972" y="2639"/>
                  </a:cubicBezTo>
                  <a:cubicBezTo>
                    <a:pt x="1811" y="2639"/>
                    <a:pt x="1647" y="2579"/>
                    <a:pt x="1513" y="2444"/>
                  </a:cubicBezTo>
                  <a:cubicBezTo>
                    <a:pt x="1096" y="2027"/>
                    <a:pt x="1393" y="1325"/>
                    <a:pt x="1977" y="1325"/>
                  </a:cubicBezTo>
                  <a:close/>
                  <a:moveTo>
                    <a:pt x="1987" y="0"/>
                  </a:moveTo>
                  <a:cubicBezTo>
                    <a:pt x="974" y="0"/>
                    <a:pt x="0" y="789"/>
                    <a:pt x="0" y="1980"/>
                  </a:cubicBezTo>
                  <a:cubicBezTo>
                    <a:pt x="0" y="3063"/>
                    <a:pt x="881" y="3944"/>
                    <a:pt x="1977" y="3956"/>
                  </a:cubicBezTo>
                  <a:cubicBezTo>
                    <a:pt x="3739" y="3956"/>
                    <a:pt x="4608" y="1825"/>
                    <a:pt x="3370" y="587"/>
                  </a:cubicBezTo>
                  <a:cubicBezTo>
                    <a:pt x="2969" y="182"/>
                    <a:pt x="2473" y="0"/>
                    <a:pt x="19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45"/>
          <p:cNvGrpSpPr/>
          <p:nvPr/>
        </p:nvGrpSpPr>
        <p:grpSpPr>
          <a:xfrm>
            <a:off x="1745369" y="1941448"/>
            <a:ext cx="1022279" cy="518730"/>
            <a:chOff x="1903945" y="1654613"/>
            <a:chExt cx="1173953" cy="595693"/>
          </a:xfrm>
        </p:grpSpPr>
        <p:sp>
          <p:nvSpPr>
            <p:cNvPr id="621" name="Google Shape;621;p45"/>
            <p:cNvSpPr/>
            <p:nvPr/>
          </p:nvSpPr>
          <p:spPr>
            <a:xfrm>
              <a:off x="2226783" y="1962937"/>
              <a:ext cx="528258" cy="130758"/>
            </a:xfrm>
            <a:custGeom>
              <a:avLst/>
              <a:gdLst/>
              <a:ahLst/>
              <a:cxnLst/>
              <a:rect l="l" t="t" r="r" b="b"/>
              <a:pathLst>
                <a:path w="28910" h="7157" extrusionOk="0">
                  <a:moveTo>
                    <a:pt x="5418" y="1"/>
                  </a:moveTo>
                  <a:cubicBezTo>
                    <a:pt x="5418" y="572"/>
                    <a:pt x="4966" y="1025"/>
                    <a:pt x="4394" y="1025"/>
                  </a:cubicBezTo>
                  <a:lnTo>
                    <a:pt x="1156" y="1025"/>
                  </a:lnTo>
                  <a:lnTo>
                    <a:pt x="1" y="7156"/>
                  </a:lnTo>
                  <a:lnTo>
                    <a:pt x="28909" y="7156"/>
                  </a:lnTo>
                  <a:lnTo>
                    <a:pt x="27743" y="1025"/>
                  </a:lnTo>
                  <a:lnTo>
                    <a:pt x="8490" y="1025"/>
                  </a:lnTo>
                  <a:cubicBezTo>
                    <a:pt x="7919" y="1025"/>
                    <a:pt x="7466" y="572"/>
                    <a:pt x="7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2100173" y="2131094"/>
              <a:ext cx="781478" cy="82014"/>
            </a:xfrm>
            <a:custGeom>
              <a:avLst/>
              <a:gdLst/>
              <a:ahLst/>
              <a:cxnLst/>
              <a:rect l="l" t="t" r="r" b="b"/>
              <a:pathLst>
                <a:path w="42768" h="4489" extrusionOk="0">
                  <a:moveTo>
                    <a:pt x="1" y="0"/>
                  </a:moveTo>
                  <a:cubicBezTo>
                    <a:pt x="4668" y="2179"/>
                    <a:pt x="11871" y="4489"/>
                    <a:pt x="21384" y="4489"/>
                  </a:cubicBezTo>
                  <a:cubicBezTo>
                    <a:pt x="30897" y="4489"/>
                    <a:pt x="38089" y="2179"/>
                    <a:pt x="4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2255069" y="1692103"/>
              <a:ext cx="471686" cy="271072"/>
            </a:xfrm>
            <a:custGeom>
              <a:avLst/>
              <a:gdLst/>
              <a:ahLst/>
              <a:cxnLst/>
              <a:rect l="l" t="t" r="r" b="b"/>
              <a:pathLst>
                <a:path w="25814" h="14837" extrusionOk="0">
                  <a:moveTo>
                    <a:pt x="18847" y="0"/>
                  </a:moveTo>
                  <a:cubicBezTo>
                    <a:pt x="16610" y="0"/>
                    <a:pt x="14594" y="1417"/>
                    <a:pt x="13872" y="3561"/>
                  </a:cubicBezTo>
                  <a:cubicBezTo>
                    <a:pt x="13711" y="4026"/>
                    <a:pt x="13303" y="4258"/>
                    <a:pt x="12897" y="4258"/>
                  </a:cubicBezTo>
                  <a:cubicBezTo>
                    <a:pt x="12490" y="4258"/>
                    <a:pt x="12086" y="4026"/>
                    <a:pt x="11931" y="3561"/>
                  </a:cubicBezTo>
                  <a:cubicBezTo>
                    <a:pt x="11312" y="1776"/>
                    <a:pt x="9788" y="454"/>
                    <a:pt x="7930" y="97"/>
                  </a:cubicBezTo>
                  <a:cubicBezTo>
                    <a:pt x="7604" y="35"/>
                    <a:pt x="7278" y="6"/>
                    <a:pt x="6958" y="6"/>
                  </a:cubicBezTo>
                  <a:cubicBezTo>
                    <a:pt x="4483" y="6"/>
                    <a:pt x="2273" y="1770"/>
                    <a:pt x="1799" y="4300"/>
                  </a:cubicBezTo>
                  <a:lnTo>
                    <a:pt x="1" y="13825"/>
                  </a:lnTo>
                  <a:lnTo>
                    <a:pt x="2858" y="13825"/>
                  </a:lnTo>
                  <a:cubicBezTo>
                    <a:pt x="2865" y="13824"/>
                    <a:pt x="2872" y="13824"/>
                    <a:pt x="2879" y="13824"/>
                  </a:cubicBezTo>
                  <a:cubicBezTo>
                    <a:pt x="3429" y="13824"/>
                    <a:pt x="3870" y="14284"/>
                    <a:pt x="3870" y="14837"/>
                  </a:cubicBezTo>
                  <a:lnTo>
                    <a:pt x="5918" y="14837"/>
                  </a:lnTo>
                  <a:cubicBezTo>
                    <a:pt x="5906" y="14277"/>
                    <a:pt x="6371" y="13813"/>
                    <a:pt x="6942" y="13813"/>
                  </a:cubicBezTo>
                  <a:lnTo>
                    <a:pt x="25814" y="13813"/>
                  </a:lnTo>
                  <a:lnTo>
                    <a:pt x="24016" y="4288"/>
                  </a:lnTo>
                  <a:cubicBezTo>
                    <a:pt x="23563" y="1930"/>
                    <a:pt x="21599" y="180"/>
                    <a:pt x="19217" y="13"/>
                  </a:cubicBezTo>
                  <a:cubicBezTo>
                    <a:pt x="19093" y="5"/>
                    <a:pt x="18970" y="0"/>
                    <a:pt x="188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1903945" y="1654613"/>
              <a:ext cx="1173953" cy="595693"/>
            </a:xfrm>
            <a:custGeom>
              <a:avLst/>
              <a:gdLst/>
              <a:ahLst/>
              <a:cxnLst/>
              <a:rect l="l" t="t" r="r" b="b"/>
              <a:pathLst>
                <a:path w="64247" h="32605" extrusionOk="0">
                  <a:moveTo>
                    <a:pt x="26172" y="2052"/>
                  </a:moveTo>
                  <a:cubicBezTo>
                    <a:pt x="28408" y="2052"/>
                    <a:pt x="30425" y="3469"/>
                    <a:pt x="31159" y="5602"/>
                  </a:cubicBezTo>
                  <a:cubicBezTo>
                    <a:pt x="31314" y="6066"/>
                    <a:pt x="31718" y="6298"/>
                    <a:pt x="32123" y="6298"/>
                  </a:cubicBezTo>
                  <a:cubicBezTo>
                    <a:pt x="32528" y="6298"/>
                    <a:pt x="32933" y="6066"/>
                    <a:pt x="33088" y="5602"/>
                  </a:cubicBezTo>
                  <a:cubicBezTo>
                    <a:pt x="33707" y="3816"/>
                    <a:pt x="35231" y="2506"/>
                    <a:pt x="37088" y="2149"/>
                  </a:cubicBezTo>
                  <a:cubicBezTo>
                    <a:pt x="37416" y="2087"/>
                    <a:pt x="37743" y="2058"/>
                    <a:pt x="38064" y="2058"/>
                  </a:cubicBezTo>
                  <a:cubicBezTo>
                    <a:pt x="40548" y="2058"/>
                    <a:pt x="42757" y="3822"/>
                    <a:pt x="43232" y="6352"/>
                  </a:cubicBezTo>
                  <a:lnTo>
                    <a:pt x="45030" y="15877"/>
                  </a:lnTo>
                  <a:lnTo>
                    <a:pt x="26158" y="15877"/>
                  </a:lnTo>
                  <a:cubicBezTo>
                    <a:pt x="25610" y="15889"/>
                    <a:pt x="25170" y="16341"/>
                    <a:pt x="25170" y="16889"/>
                  </a:cubicBezTo>
                  <a:cubicBezTo>
                    <a:pt x="25170" y="17436"/>
                    <a:pt x="25610" y="17889"/>
                    <a:pt x="26158" y="17913"/>
                  </a:cubicBezTo>
                  <a:lnTo>
                    <a:pt x="45411" y="17913"/>
                  </a:lnTo>
                  <a:lnTo>
                    <a:pt x="46577" y="24044"/>
                  </a:lnTo>
                  <a:lnTo>
                    <a:pt x="17669" y="24044"/>
                  </a:lnTo>
                  <a:lnTo>
                    <a:pt x="18824" y="17901"/>
                  </a:lnTo>
                  <a:lnTo>
                    <a:pt x="22074" y="17901"/>
                  </a:lnTo>
                  <a:cubicBezTo>
                    <a:pt x="22622" y="17877"/>
                    <a:pt x="23051" y="17424"/>
                    <a:pt x="23051" y="16877"/>
                  </a:cubicBezTo>
                  <a:cubicBezTo>
                    <a:pt x="23051" y="16329"/>
                    <a:pt x="22622" y="15877"/>
                    <a:pt x="22074" y="15853"/>
                  </a:cubicBezTo>
                  <a:lnTo>
                    <a:pt x="19217" y="15853"/>
                  </a:lnTo>
                  <a:lnTo>
                    <a:pt x="21015" y="6328"/>
                  </a:lnTo>
                  <a:cubicBezTo>
                    <a:pt x="21455" y="3994"/>
                    <a:pt x="23420" y="2244"/>
                    <a:pt x="25801" y="2065"/>
                  </a:cubicBezTo>
                  <a:cubicBezTo>
                    <a:pt x="25925" y="2057"/>
                    <a:pt x="26049" y="2052"/>
                    <a:pt x="26172" y="2052"/>
                  </a:cubicBezTo>
                  <a:close/>
                  <a:moveTo>
                    <a:pt x="53507" y="26080"/>
                  </a:moveTo>
                  <a:cubicBezTo>
                    <a:pt x="48828" y="28259"/>
                    <a:pt x="41636" y="30569"/>
                    <a:pt x="32123" y="30569"/>
                  </a:cubicBezTo>
                  <a:cubicBezTo>
                    <a:pt x="22598" y="30569"/>
                    <a:pt x="15407" y="28259"/>
                    <a:pt x="10728" y="26080"/>
                  </a:cubicBezTo>
                  <a:close/>
                  <a:moveTo>
                    <a:pt x="26179" y="1"/>
                  </a:moveTo>
                  <a:cubicBezTo>
                    <a:pt x="25658" y="1"/>
                    <a:pt x="25133" y="57"/>
                    <a:pt x="24610" y="172"/>
                  </a:cubicBezTo>
                  <a:cubicBezTo>
                    <a:pt x="21753" y="803"/>
                    <a:pt x="19550" y="3077"/>
                    <a:pt x="19002" y="5959"/>
                  </a:cubicBezTo>
                  <a:lnTo>
                    <a:pt x="15585" y="24032"/>
                  </a:lnTo>
                  <a:lnTo>
                    <a:pt x="6906" y="24032"/>
                  </a:lnTo>
                  <a:cubicBezTo>
                    <a:pt x="3572" y="22008"/>
                    <a:pt x="1881" y="20282"/>
                    <a:pt x="1857" y="20258"/>
                  </a:cubicBezTo>
                  <a:cubicBezTo>
                    <a:pt x="1657" y="20051"/>
                    <a:pt x="1390" y="19947"/>
                    <a:pt x="1124" y="19947"/>
                  </a:cubicBezTo>
                  <a:cubicBezTo>
                    <a:pt x="869" y="19947"/>
                    <a:pt x="615" y="20042"/>
                    <a:pt x="417" y="20234"/>
                  </a:cubicBezTo>
                  <a:cubicBezTo>
                    <a:pt x="12" y="20627"/>
                    <a:pt x="0" y="21270"/>
                    <a:pt x="393" y="21675"/>
                  </a:cubicBezTo>
                  <a:cubicBezTo>
                    <a:pt x="500" y="21794"/>
                    <a:pt x="3120" y="24485"/>
                    <a:pt x="8358" y="27188"/>
                  </a:cubicBezTo>
                  <a:cubicBezTo>
                    <a:pt x="13157" y="29652"/>
                    <a:pt x="21181" y="32605"/>
                    <a:pt x="32123" y="32605"/>
                  </a:cubicBezTo>
                  <a:cubicBezTo>
                    <a:pt x="43065" y="32605"/>
                    <a:pt x="51078" y="29652"/>
                    <a:pt x="55876" y="27188"/>
                  </a:cubicBezTo>
                  <a:cubicBezTo>
                    <a:pt x="61127" y="24485"/>
                    <a:pt x="63746" y="21794"/>
                    <a:pt x="63853" y="21675"/>
                  </a:cubicBezTo>
                  <a:cubicBezTo>
                    <a:pt x="64246" y="21270"/>
                    <a:pt x="64234" y="20627"/>
                    <a:pt x="63830" y="20234"/>
                  </a:cubicBezTo>
                  <a:cubicBezTo>
                    <a:pt x="63633" y="20044"/>
                    <a:pt x="63378" y="19948"/>
                    <a:pt x="63122" y="19948"/>
                  </a:cubicBezTo>
                  <a:cubicBezTo>
                    <a:pt x="62851" y="19948"/>
                    <a:pt x="62579" y="20056"/>
                    <a:pt x="62377" y="20270"/>
                  </a:cubicBezTo>
                  <a:cubicBezTo>
                    <a:pt x="62365" y="20282"/>
                    <a:pt x="60674" y="22008"/>
                    <a:pt x="57341" y="24032"/>
                  </a:cubicBezTo>
                  <a:lnTo>
                    <a:pt x="48661" y="24032"/>
                  </a:lnTo>
                  <a:lnTo>
                    <a:pt x="47268" y="16674"/>
                  </a:lnTo>
                  <a:lnTo>
                    <a:pt x="45232" y="5959"/>
                  </a:lnTo>
                  <a:cubicBezTo>
                    <a:pt x="44696" y="3089"/>
                    <a:pt x="42494" y="803"/>
                    <a:pt x="39636" y="172"/>
                  </a:cubicBezTo>
                  <a:cubicBezTo>
                    <a:pt x="39114" y="57"/>
                    <a:pt x="38588" y="1"/>
                    <a:pt x="38067" y="1"/>
                  </a:cubicBezTo>
                  <a:cubicBezTo>
                    <a:pt x="35737" y="1"/>
                    <a:pt x="33505" y="1122"/>
                    <a:pt x="32123" y="3077"/>
                  </a:cubicBezTo>
                  <a:cubicBezTo>
                    <a:pt x="30732" y="1122"/>
                    <a:pt x="28505" y="1"/>
                    <a:pt x="26179" y="1"/>
                  </a:cubicBezTo>
                  <a:close/>
                </a:path>
              </a:pathLst>
            </a:custGeom>
            <a:solidFill>
              <a:srgbClr val="08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45"/>
          <p:cNvGrpSpPr/>
          <p:nvPr/>
        </p:nvGrpSpPr>
        <p:grpSpPr>
          <a:xfrm>
            <a:off x="5472497" y="2921218"/>
            <a:ext cx="644519" cy="466547"/>
            <a:chOff x="4595338" y="2724413"/>
            <a:chExt cx="740146" cy="535768"/>
          </a:xfrm>
        </p:grpSpPr>
        <p:sp>
          <p:nvSpPr>
            <p:cNvPr id="626" name="Google Shape;626;p45"/>
            <p:cNvSpPr/>
            <p:nvPr/>
          </p:nvSpPr>
          <p:spPr>
            <a:xfrm>
              <a:off x="4663860" y="2768443"/>
              <a:ext cx="603084" cy="362203"/>
            </a:xfrm>
            <a:custGeom>
              <a:avLst/>
              <a:gdLst/>
              <a:ahLst/>
              <a:cxnLst/>
              <a:rect l="l" t="t" r="r" b="b"/>
              <a:pathLst>
                <a:path w="33005" h="19825" extrusionOk="0">
                  <a:moveTo>
                    <a:pt x="4835" y="10359"/>
                  </a:moveTo>
                  <a:cubicBezTo>
                    <a:pt x="5394" y="10359"/>
                    <a:pt x="5680" y="11038"/>
                    <a:pt x="5275" y="11442"/>
                  </a:cubicBezTo>
                  <a:cubicBezTo>
                    <a:pt x="5148" y="11573"/>
                    <a:pt x="4990" y="11632"/>
                    <a:pt x="4833" y="11632"/>
                  </a:cubicBezTo>
                  <a:cubicBezTo>
                    <a:pt x="4508" y="11632"/>
                    <a:pt x="4192" y="11376"/>
                    <a:pt x="4192" y="10990"/>
                  </a:cubicBezTo>
                  <a:cubicBezTo>
                    <a:pt x="4192" y="10645"/>
                    <a:pt x="4478" y="10359"/>
                    <a:pt x="4835" y="10359"/>
                  </a:cubicBezTo>
                  <a:close/>
                  <a:moveTo>
                    <a:pt x="28171" y="10359"/>
                  </a:moveTo>
                  <a:cubicBezTo>
                    <a:pt x="28742" y="10359"/>
                    <a:pt x="29028" y="11038"/>
                    <a:pt x="28623" y="11442"/>
                  </a:cubicBezTo>
                  <a:cubicBezTo>
                    <a:pt x="28492" y="11573"/>
                    <a:pt x="28333" y="11632"/>
                    <a:pt x="28176" y="11632"/>
                  </a:cubicBezTo>
                  <a:cubicBezTo>
                    <a:pt x="27850" y="11632"/>
                    <a:pt x="27540" y="11376"/>
                    <a:pt x="27540" y="10990"/>
                  </a:cubicBezTo>
                  <a:cubicBezTo>
                    <a:pt x="27540" y="10645"/>
                    <a:pt x="27826" y="10359"/>
                    <a:pt x="28171" y="10359"/>
                  </a:cubicBezTo>
                  <a:close/>
                  <a:moveTo>
                    <a:pt x="7371" y="12133"/>
                  </a:moveTo>
                  <a:lnTo>
                    <a:pt x="7371" y="12145"/>
                  </a:lnTo>
                  <a:cubicBezTo>
                    <a:pt x="7942" y="12145"/>
                    <a:pt x="8228" y="12823"/>
                    <a:pt x="7823" y="13228"/>
                  </a:cubicBezTo>
                  <a:cubicBezTo>
                    <a:pt x="7696" y="13359"/>
                    <a:pt x="7537" y="13418"/>
                    <a:pt x="7381" y="13418"/>
                  </a:cubicBezTo>
                  <a:cubicBezTo>
                    <a:pt x="7055" y="13418"/>
                    <a:pt x="6740" y="13162"/>
                    <a:pt x="6740" y="12776"/>
                  </a:cubicBezTo>
                  <a:cubicBezTo>
                    <a:pt x="6740" y="12419"/>
                    <a:pt x="7025" y="12133"/>
                    <a:pt x="7371" y="12133"/>
                  </a:cubicBezTo>
                  <a:close/>
                  <a:moveTo>
                    <a:pt x="10669" y="0"/>
                  </a:moveTo>
                  <a:lnTo>
                    <a:pt x="5323" y="6454"/>
                  </a:lnTo>
                  <a:cubicBezTo>
                    <a:pt x="5195" y="6610"/>
                    <a:pt x="5012" y="6688"/>
                    <a:pt x="4829" y="6688"/>
                  </a:cubicBezTo>
                  <a:cubicBezTo>
                    <a:pt x="4636" y="6688"/>
                    <a:pt x="4445" y="6601"/>
                    <a:pt x="4323" y="6430"/>
                  </a:cubicBezTo>
                  <a:lnTo>
                    <a:pt x="1" y="643"/>
                  </a:lnTo>
                  <a:lnTo>
                    <a:pt x="2144" y="14681"/>
                  </a:lnTo>
                  <a:cubicBezTo>
                    <a:pt x="4644" y="17134"/>
                    <a:pt x="7740" y="18908"/>
                    <a:pt x="11121" y="19824"/>
                  </a:cubicBezTo>
                  <a:cubicBezTo>
                    <a:pt x="10883" y="19027"/>
                    <a:pt x="10776" y="18193"/>
                    <a:pt x="10776" y="17360"/>
                  </a:cubicBezTo>
                  <a:cubicBezTo>
                    <a:pt x="10776" y="13443"/>
                    <a:pt x="13288" y="10371"/>
                    <a:pt x="16503" y="10371"/>
                  </a:cubicBezTo>
                  <a:cubicBezTo>
                    <a:pt x="19718" y="10371"/>
                    <a:pt x="22230" y="13443"/>
                    <a:pt x="22230" y="17360"/>
                  </a:cubicBezTo>
                  <a:cubicBezTo>
                    <a:pt x="22230" y="18193"/>
                    <a:pt x="22111" y="19027"/>
                    <a:pt x="21873" y="19824"/>
                  </a:cubicBezTo>
                  <a:cubicBezTo>
                    <a:pt x="25266" y="18908"/>
                    <a:pt x="28361" y="17145"/>
                    <a:pt x="30874" y="14681"/>
                  </a:cubicBezTo>
                  <a:lnTo>
                    <a:pt x="33005" y="643"/>
                  </a:lnTo>
                  <a:lnTo>
                    <a:pt x="28683" y="6430"/>
                  </a:lnTo>
                  <a:cubicBezTo>
                    <a:pt x="28555" y="6601"/>
                    <a:pt x="28363" y="6688"/>
                    <a:pt x="28172" y="6688"/>
                  </a:cubicBezTo>
                  <a:cubicBezTo>
                    <a:pt x="27991" y="6688"/>
                    <a:pt x="27810" y="6610"/>
                    <a:pt x="27683" y="6454"/>
                  </a:cubicBezTo>
                  <a:lnTo>
                    <a:pt x="22337" y="0"/>
                  </a:lnTo>
                  <a:lnTo>
                    <a:pt x="16991" y="6454"/>
                  </a:lnTo>
                  <a:cubicBezTo>
                    <a:pt x="16866" y="6608"/>
                    <a:pt x="16684" y="6686"/>
                    <a:pt x="16503" y="6686"/>
                  </a:cubicBezTo>
                  <a:cubicBezTo>
                    <a:pt x="16321" y="6686"/>
                    <a:pt x="16140" y="6608"/>
                    <a:pt x="16015" y="6454"/>
                  </a:cubicBezTo>
                  <a:lnTo>
                    <a:pt x="10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4620791" y="2980960"/>
              <a:ext cx="689239" cy="255835"/>
            </a:xfrm>
            <a:custGeom>
              <a:avLst/>
              <a:gdLst/>
              <a:ahLst/>
              <a:cxnLst/>
              <a:rect l="l" t="t" r="r" b="b"/>
              <a:pathLst>
                <a:path w="37720" h="14003" extrusionOk="0">
                  <a:moveTo>
                    <a:pt x="18860" y="1275"/>
                  </a:moveTo>
                  <a:cubicBezTo>
                    <a:pt x="20646" y="1275"/>
                    <a:pt x="22039" y="3227"/>
                    <a:pt x="22039" y="5728"/>
                  </a:cubicBezTo>
                  <a:cubicBezTo>
                    <a:pt x="22039" y="8228"/>
                    <a:pt x="20646" y="10193"/>
                    <a:pt x="18860" y="10193"/>
                  </a:cubicBezTo>
                  <a:cubicBezTo>
                    <a:pt x="17074" y="10193"/>
                    <a:pt x="15681" y="8228"/>
                    <a:pt x="15681" y="5728"/>
                  </a:cubicBezTo>
                  <a:cubicBezTo>
                    <a:pt x="15681" y="3227"/>
                    <a:pt x="17074" y="1275"/>
                    <a:pt x="18860" y="1275"/>
                  </a:cubicBezTo>
                  <a:close/>
                  <a:moveTo>
                    <a:pt x="18860" y="1"/>
                  </a:moveTo>
                  <a:cubicBezTo>
                    <a:pt x="16360" y="1"/>
                    <a:pt x="14407" y="2525"/>
                    <a:pt x="14407" y="5728"/>
                  </a:cubicBezTo>
                  <a:cubicBezTo>
                    <a:pt x="14395" y="6787"/>
                    <a:pt x="14621" y="7835"/>
                    <a:pt x="15074" y="8788"/>
                  </a:cubicBezTo>
                  <a:lnTo>
                    <a:pt x="15086" y="8811"/>
                  </a:lnTo>
                  <a:cubicBezTo>
                    <a:pt x="15859" y="10419"/>
                    <a:pt x="17253" y="11467"/>
                    <a:pt x="18860" y="11467"/>
                  </a:cubicBezTo>
                  <a:cubicBezTo>
                    <a:pt x="19717" y="11455"/>
                    <a:pt x="20551" y="11157"/>
                    <a:pt x="21229" y="10609"/>
                  </a:cubicBezTo>
                  <a:cubicBezTo>
                    <a:pt x="21359" y="10506"/>
                    <a:pt x="21493" y="10462"/>
                    <a:pt x="21621" y="10462"/>
                  </a:cubicBezTo>
                  <a:cubicBezTo>
                    <a:pt x="22142" y="10462"/>
                    <a:pt x="22550" y="11189"/>
                    <a:pt x="22015" y="11609"/>
                  </a:cubicBezTo>
                  <a:cubicBezTo>
                    <a:pt x="21122" y="12336"/>
                    <a:pt x="20003" y="12729"/>
                    <a:pt x="18860" y="12729"/>
                  </a:cubicBezTo>
                  <a:cubicBezTo>
                    <a:pt x="16836" y="12729"/>
                    <a:pt x="15097" y="11526"/>
                    <a:pt x="14085" y="9645"/>
                  </a:cubicBezTo>
                  <a:cubicBezTo>
                    <a:pt x="10049" y="8752"/>
                    <a:pt x="6358" y="6728"/>
                    <a:pt x="3441" y="3799"/>
                  </a:cubicBezTo>
                  <a:cubicBezTo>
                    <a:pt x="3072" y="3430"/>
                    <a:pt x="2584" y="3245"/>
                    <a:pt x="2096" y="3245"/>
                  </a:cubicBezTo>
                  <a:cubicBezTo>
                    <a:pt x="1608" y="3245"/>
                    <a:pt x="1120" y="3430"/>
                    <a:pt x="750" y="3799"/>
                  </a:cubicBezTo>
                  <a:cubicBezTo>
                    <a:pt x="0" y="4549"/>
                    <a:pt x="0" y="5763"/>
                    <a:pt x="750" y="6502"/>
                  </a:cubicBezTo>
                  <a:cubicBezTo>
                    <a:pt x="5751" y="11502"/>
                    <a:pt x="12305" y="14003"/>
                    <a:pt x="18860" y="14003"/>
                  </a:cubicBezTo>
                  <a:cubicBezTo>
                    <a:pt x="25414" y="14003"/>
                    <a:pt x="31969" y="11502"/>
                    <a:pt x="36969" y="6502"/>
                  </a:cubicBezTo>
                  <a:cubicBezTo>
                    <a:pt x="37719" y="5763"/>
                    <a:pt x="37719" y="4549"/>
                    <a:pt x="36969" y="3811"/>
                  </a:cubicBezTo>
                  <a:cubicBezTo>
                    <a:pt x="36594" y="3436"/>
                    <a:pt x="36106" y="3248"/>
                    <a:pt x="35618" y="3248"/>
                  </a:cubicBezTo>
                  <a:cubicBezTo>
                    <a:pt x="35130" y="3248"/>
                    <a:pt x="34642" y="3436"/>
                    <a:pt x="34267" y="3811"/>
                  </a:cubicBezTo>
                  <a:cubicBezTo>
                    <a:pt x="31278" y="6799"/>
                    <a:pt x="27480" y="8859"/>
                    <a:pt x="23337" y="9716"/>
                  </a:cubicBezTo>
                  <a:cubicBezTo>
                    <a:pt x="23291" y="9726"/>
                    <a:pt x="23246" y="9730"/>
                    <a:pt x="23202" y="9730"/>
                  </a:cubicBezTo>
                  <a:cubicBezTo>
                    <a:pt x="22745" y="9730"/>
                    <a:pt x="22417" y="9246"/>
                    <a:pt x="22634" y="8811"/>
                  </a:cubicBezTo>
                  <a:cubicBezTo>
                    <a:pt x="23087" y="7847"/>
                    <a:pt x="23325" y="6799"/>
                    <a:pt x="23313" y="5728"/>
                  </a:cubicBezTo>
                  <a:cubicBezTo>
                    <a:pt x="23313" y="2525"/>
                    <a:pt x="21360" y="1"/>
                    <a:pt x="18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4595338" y="2724413"/>
              <a:ext cx="740146" cy="535768"/>
            </a:xfrm>
            <a:custGeom>
              <a:avLst/>
              <a:gdLst/>
              <a:ahLst/>
              <a:cxnLst/>
              <a:rect l="l" t="t" r="r" b="b"/>
              <a:pathLst>
                <a:path w="40506" h="29325" extrusionOk="0">
                  <a:moveTo>
                    <a:pt x="26087" y="2410"/>
                  </a:moveTo>
                  <a:lnTo>
                    <a:pt x="31433" y="8864"/>
                  </a:lnTo>
                  <a:cubicBezTo>
                    <a:pt x="31560" y="9020"/>
                    <a:pt x="31741" y="9098"/>
                    <a:pt x="31922" y="9098"/>
                  </a:cubicBezTo>
                  <a:cubicBezTo>
                    <a:pt x="32113" y="9098"/>
                    <a:pt x="32305" y="9011"/>
                    <a:pt x="32433" y="8840"/>
                  </a:cubicBezTo>
                  <a:lnTo>
                    <a:pt x="36743" y="3053"/>
                  </a:lnTo>
                  <a:lnTo>
                    <a:pt x="34624" y="17091"/>
                  </a:lnTo>
                  <a:cubicBezTo>
                    <a:pt x="32111" y="19555"/>
                    <a:pt x="29016" y="21318"/>
                    <a:pt x="25634" y="22234"/>
                  </a:cubicBezTo>
                  <a:cubicBezTo>
                    <a:pt x="25873" y="21437"/>
                    <a:pt x="25980" y="20603"/>
                    <a:pt x="25980" y="19770"/>
                  </a:cubicBezTo>
                  <a:cubicBezTo>
                    <a:pt x="25980" y="15853"/>
                    <a:pt x="23468" y="12781"/>
                    <a:pt x="20253" y="12781"/>
                  </a:cubicBezTo>
                  <a:cubicBezTo>
                    <a:pt x="17038" y="12781"/>
                    <a:pt x="14526" y="15853"/>
                    <a:pt x="14526" y="19770"/>
                  </a:cubicBezTo>
                  <a:cubicBezTo>
                    <a:pt x="14526" y="20603"/>
                    <a:pt x="14645" y="21437"/>
                    <a:pt x="14871" y="22234"/>
                  </a:cubicBezTo>
                  <a:cubicBezTo>
                    <a:pt x="11490" y="21318"/>
                    <a:pt x="8394" y="19544"/>
                    <a:pt x="5894" y="17091"/>
                  </a:cubicBezTo>
                  <a:lnTo>
                    <a:pt x="3763" y="3053"/>
                  </a:lnTo>
                  <a:lnTo>
                    <a:pt x="8073" y="8852"/>
                  </a:lnTo>
                  <a:cubicBezTo>
                    <a:pt x="8195" y="9023"/>
                    <a:pt x="8386" y="9109"/>
                    <a:pt x="8579" y="9109"/>
                  </a:cubicBezTo>
                  <a:cubicBezTo>
                    <a:pt x="8762" y="9109"/>
                    <a:pt x="8945" y="9032"/>
                    <a:pt x="9073" y="8876"/>
                  </a:cubicBezTo>
                  <a:lnTo>
                    <a:pt x="14419" y="2410"/>
                  </a:lnTo>
                  <a:lnTo>
                    <a:pt x="19765" y="8864"/>
                  </a:lnTo>
                  <a:cubicBezTo>
                    <a:pt x="19890" y="9018"/>
                    <a:pt x="20071" y="9096"/>
                    <a:pt x="20253" y="9096"/>
                  </a:cubicBezTo>
                  <a:cubicBezTo>
                    <a:pt x="20434" y="9096"/>
                    <a:pt x="20616" y="9018"/>
                    <a:pt x="20741" y="8864"/>
                  </a:cubicBezTo>
                  <a:lnTo>
                    <a:pt x="26087" y="2410"/>
                  </a:lnTo>
                  <a:close/>
                  <a:moveTo>
                    <a:pt x="20253" y="14043"/>
                  </a:moveTo>
                  <a:cubicBezTo>
                    <a:pt x="22753" y="14043"/>
                    <a:pt x="24706" y="16567"/>
                    <a:pt x="24706" y="19782"/>
                  </a:cubicBezTo>
                  <a:cubicBezTo>
                    <a:pt x="24718" y="20841"/>
                    <a:pt x="24480" y="21889"/>
                    <a:pt x="24027" y="22853"/>
                  </a:cubicBezTo>
                  <a:cubicBezTo>
                    <a:pt x="23810" y="23288"/>
                    <a:pt x="24138" y="23772"/>
                    <a:pt x="24595" y="23772"/>
                  </a:cubicBezTo>
                  <a:cubicBezTo>
                    <a:pt x="24639" y="23772"/>
                    <a:pt x="24684" y="23768"/>
                    <a:pt x="24730" y="23758"/>
                  </a:cubicBezTo>
                  <a:cubicBezTo>
                    <a:pt x="28873" y="22901"/>
                    <a:pt x="32671" y="20841"/>
                    <a:pt x="35660" y="17853"/>
                  </a:cubicBezTo>
                  <a:cubicBezTo>
                    <a:pt x="36030" y="17494"/>
                    <a:pt x="36508" y="17316"/>
                    <a:pt x="36984" y="17316"/>
                  </a:cubicBezTo>
                  <a:cubicBezTo>
                    <a:pt x="37472" y="17316"/>
                    <a:pt x="37959" y="17503"/>
                    <a:pt x="38327" y="17877"/>
                  </a:cubicBezTo>
                  <a:cubicBezTo>
                    <a:pt x="39065" y="18615"/>
                    <a:pt x="39077" y="19794"/>
                    <a:pt x="38362" y="20544"/>
                  </a:cubicBezTo>
                  <a:cubicBezTo>
                    <a:pt x="33585" y="25345"/>
                    <a:pt x="27108" y="28045"/>
                    <a:pt x="20342" y="28045"/>
                  </a:cubicBezTo>
                  <a:cubicBezTo>
                    <a:pt x="20312" y="28045"/>
                    <a:pt x="20283" y="28045"/>
                    <a:pt x="20253" y="28045"/>
                  </a:cubicBezTo>
                  <a:cubicBezTo>
                    <a:pt x="20223" y="28045"/>
                    <a:pt x="20193" y="28045"/>
                    <a:pt x="20164" y="28045"/>
                  </a:cubicBezTo>
                  <a:cubicBezTo>
                    <a:pt x="13397" y="28045"/>
                    <a:pt x="6909" y="25345"/>
                    <a:pt x="2143" y="20544"/>
                  </a:cubicBezTo>
                  <a:cubicBezTo>
                    <a:pt x="1393" y="19805"/>
                    <a:pt x="1393" y="18591"/>
                    <a:pt x="2143" y="17853"/>
                  </a:cubicBezTo>
                  <a:cubicBezTo>
                    <a:pt x="2513" y="17478"/>
                    <a:pt x="3001" y="17290"/>
                    <a:pt x="3490" y="17290"/>
                  </a:cubicBezTo>
                  <a:cubicBezTo>
                    <a:pt x="3980" y="17290"/>
                    <a:pt x="4471" y="17478"/>
                    <a:pt x="4846" y="17853"/>
                  </a:cubicBezTo>
                  <a:cubicBezTo>
                    <a:pt x="7751" y="20770"/>
                    <a:pt x="11442" y="22794"/>
                    <a:pt x="15478" y="23699"/>
                  </a:cubicBezTo>
                  <a:cubicBezTo>
                    <a:pt x="16490" y="25568"/>
                    <a:pt x="18241" y="26783"/>
                    <a:pt x="20253" y="26783"/>
                  </a:cubicBezTo>
                  <a:cubicBezTo>
                    <a:pt x="21396" y="26771"/>
                    <a:pt x="22515" y="26378"/>
                    <a:pt x="23408" y="25651"/>
                  </a:cubicBezTo>
                  <a:cubicBezTo>
                    <a:pt x="23943" y="25231"/>
                    <a:pt x="23535" y="24504"/>
                    <a:pt x="23014" y="24504"/>
                  </a:cubicBezTo>
                  <a:cubicBezTo>
                    <a:pt x="22886" y="24504"/>
                    <a:pt x="22752" y="24548"/>
                    <a:pt x="22622" y="24651"/>
                  </a:cubicBezTo>
                  <a:cubicBezTo>
                    <a:pt x="21944" y="25199"/>
                    <a:pt x="21110" y="25497"/>
                    <a:pt x="20253" y="25509"/>
                  </a:cubicBezTo>
                  <a:cubicBezTo>
                    <a:pt x="18646" y="25509"/>
                    <a:pt x="17252" y="24461"/>
                    <a:pt x="16479" y="22853"/>
                  </a:cubicBezTo>
                  <a:lnTo>
                    <a:pt x="16467" y="22830"/>
                  </a:lnTo>
                  <a:cubicBezTo>
                    <a:pt x="16014" y="21877"/>
                    <a:pt x="15788" y="20829"/>
                    <a:pt x="15800" y="19782"/>
                  </a:cubicBezTo>
                  <a:cubicBezTo>
                    <a:pt x="15800" y="16567"/>
                    <a:pt x="17753" y="14043"/>
                    <a:pt x="20253" y="14043"/>
                  </a:cubicBezTo>
                  <a:close/>
                  <a:moveTo>
                    <a:pt x="37748" y="1"/>
                  </a:moveTo>
                  <a:cubicBezTo>
                    <a:pt x="37566" y="1"/>
                    <a:pt x="37380" y="78"/>
                    <a:pt x="37243" y="255"/>
                  </a:cubicBezTo>
                  <a:lnTo>
                    <a:pt x="31885" y="7435"/>
                  </a:lnTo>
                  <a:lnTo>
                    <a:pt x="26587" y="1006"/>
                  </a:lnTo>
                  <a:cubicBezTo>
                    <a:pt x="26456" y="851"/>
                    <a:pt x="26274" y="773"/>
                    <a:pt x="26093" y="773"/>
                  </a:cubicBezTo>
                  <a:cubicBezTo>
                    <a:pt x="25911" y="773"/>
                    <a:pt x="25730" y="851"/>
                    <a:pt x="25599" y="1006"/>
                  </a:cubicBezTo>
                  <a:lnTo>
                    <a:pt x="20253" y="7471"/>
                  </a:lnTo>
                  <a:lnTo>
                    <a:pt x="14907" y="1017"/>
                  </a:lnTo>
                  <a:cubicBezTo>
                    <a:pt x="14776" y="863"/>
                    <a:pt x="14594" y="785"/>
                    <a:pt x="14414" y="785"/>
                  </a:cubicBezTo>
                  <a:cubicBezTo>
                    <a:pt x="14234" y="785"/>
                    <a:pt x="14056" y="863"/>
                    <a:pt x="13931" y="1017"/>
                  </a:cubicBezTo>
                  <a:lnTo>
                    <a:pt x="8609" y="7435"/>
                  </a:lnTo>
                  <a:lnTo>
                    <a:pt x="3251" y="267"/>
                  </a:lnTo>
                  <a:cubicBezTo>
                    <a:pt x="3114" y="86"/>
                    <a:pt x="2928" y="7"/>
                    <a:pt x="2746" y="7"/>
                  </a:cubicBezTo>
                  <a:cubicBezTo>
                    <a:pt x="2388" y="7"/>
                    <a:pt x="2045" y="310"/>
                    <a:pt x="2108" y="744"/>
                  </a:cubicBezTo>
                  <a:lnTo>
                    <a:pt x="4453" y="16174"/>
                  </a:lnTo>
                  <a:cubicBezTo>
                    <a:pt x="4130" y="16070"/>
                    <a:pt x="3801" y="16020"/>
                    <a:pt x="3476" y="16020"/>
                  </a:cubicBezTo>
                  <a:cubicBezTo>
                    <a:pt x="2388" y="16020"/>
                    <a:pt x="1349" y="16580"/>
                    <a:pt x="762" y="17543"/>
                  </a:cubicBezTo>
                  <a:cubicBezTo>
                    <a:pt x="0" y="18805"/>
                    <a:pt x="191" y="20413"/>
                    <a:pt x="1227" y="21449"/>
                  </a:cubicBezTo>
                  <a:cubicBezTo>
                    <a:pt x="6477" y="26699"/>
                    <a:pt x="13359" y="29325"/>
                    <a:pt x="20241" y="29325"/>
                  </a:cubicBezTo>
                  <a:cubicBezTo>
                    <a:pt x="27123" y="29325"/>
                    <a:pt x="34005" y="26699"/>
                    <a:pt x="39255" y="21449"/>
                  </a:cubicBezTo>
                  <a:cubicBezTo>
                    <a:pt x="40505" y="20210"/>
                    <a:pt x="40505" y="18198"/>
                    <a:pt x="39267" y="16948"/>
                  </a:cubicBezTo>
                  <a:cubicBezTo>
                    <a:pt x="38682" y="16363"/>
                    <a:pt x="37878" y="16019"/>
                    <a:pt x="37059" y="16019"/>
                  </a:cubicBezTo>
                  <a:cubicBezTo>
                    <a:pt x="37045" y="16019"/>
                    <a:pt x="37031" y="16019"/>
                    <a:pt x="37017" y="16019"/>
                  </a:cubicBezTo>
                  <a:cubicBezTo>
                    <a:pt x="36988" y="16018"/>
                    <a:pt x="36960" y="16018"/>
                    <a:pt x="36932" y="16018"/>
                  </a:cubicBezTo>
                  <a:cubicBezTo>
                    <a:pt x="36627" y="16018"/>
                    <a:pt x="36324" y="16075"/>
                    <a:pt x="36041" y="16162"/>
                  </a:cubicBezTo>
                  <a:lnTo>
                    <a:pt x="38386" y="732"/>
                  </a:lnTo>
                  <a:cubicBezTo>
                    <a:pt x="38449" y="298"/>
                    <a:pt x="38105" y="1"/>
                    <a:pt x="37748" y="1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4740440" y="2957483"/>
              <a:ext cx="27226" cy="23495"/>
            </a:xfrm>
            <a:custGeom>
              <a:avLst/>
              <a:gdLst/>
              <a:ahLst/>
              <a:cxnLst/>
              <a:rect l="l" t="t" r="r" b="b"/>
              <a:pathLst>
                <a:path w="1490" h="1286" extrusionOk="0">
                  <a:moveTo>
                    <a:pt x="642" y="1"/>
                  </a:moveTo>
                  <a:cubicBezTo>
                    <a:pt x="317" y="1"/>
                    <a:pt x="1" y="257"/>
                    <a:pt x="1" y="643"/>
                  </a:cubicBezTo>
                  <a:cubicBezTo>
                    <a:pt x="1" y="1000"/>
                    <a:pt x="287" y="1286"/>
                    <a:pt x="644" y="1286"/>
                  </a:cubicBezTo>
                  <a:cubicBezTo>
                    <a:pt x="1203" y="1274"/>
                    <a:pt x="1489" y="595"/>
                    <a:pt x="1084" y="191"/>
                  </a:cubicBezTo>
                  <a:cubicBezTo>
                    <a:pt x="957" y="59"/>
                    <a:pt x="799" y="1"/>
                    <a:pt x="642" y="1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4786998" y="2990113"/>
              <a:ext cx="27208" cy="23276"/>
            </a:xfrm>
            <a:custGeom>
              <a:avLst/>
              <a:gdLst/>
              <a:ahLst/>
              <a:cxnLst/>
              <a:rect l="l" t="t" r="r" b="b"/>
              <a:pathLst>
                <a:path w="1489" h="1274" extrusionOk="0">
                  <a:moveTo>
                    <a:pt x="642" y="1"/>
                  </a:moveTo>
                  <a:cubicBezTo>
                    <a:pt x="316" y="1"/>
                    <a:pt x="1" y="256"/>
                    <a:pt x="1" y="643"/>
                  </a:cubicBezTo>
                  <a:cubicBezTo>
                    <a:pt x="1" y="988"/>
                    <a:pt x="286" y="1274"/>
                    <a:pt x="632" y="1274"/>
                  </a:cubicBezTo>
                  <a:cubicBezTo>
                    <a:pt x="1203" y="1274"/>
                    <a:pt x="1489" y="595"/>
                    <a:pt x="1084" y="190"/>
                  </a:cubicBezTo>
                  <a:cubicBezTo>
                    <a:pt x="957" y="59"/>
                    <a:pt x="798" y="1"/>
                    <a:pt x="642" y="1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5167066" y="2957483"/>
              <a:ext cx="27226" cy="23495"/>
            </a:xfrm>
            <a:custGeom>
              <a:avLst/>
              <a:gdLst/>
              <a:ahLst/>
              <a:cxnLst/>
              <a:rect l="l" t="t" r="r" b="b"/>
              <a:pathLst>
                <a:path w="1490" h="1286" extrusionOk="0">
                  <a:moveTo>
                    <a:pt x="637" y="1"/>
                  </a:moveTo>
                  <a:cubicBezTo>
                    <a:pt x="311" y="1"/>
                    <a:pt x="1" y="257"/>
                    <a:pt x="1" y="643"/>
                  </a:cubicBezTo>
                  <a:cubicBezTo>
                    <a:pt x="1" y="1000"/>
                    <a:pt x="287" y="1286"/>
                    <a:pt x="632" y="1286"/>
                  </a:cubicBezTo>
                  <a:cubicBezTo>
                    <a:pt x="1203" y="1274"/>
                    <a:pt x="1489" y="595"/>
                    <a:pt x="1084" y="191"/>
                  </a:cubicBezTo>
                  <a:cubicBezTo>
                    <a:pt x="953" y="59"/>
                    <a:pt x="794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4930583" y="3027512"/>
              <a:ext cx="69636" cy="116398"/>
            </a:xfrm>
            <a:custGeom>
              <a:avLst/>
              <a:gdLst/>
              <a:ahLst/>
              <a:cxnLst/>
              <a:rect l="l" t="t" r="r" b="b"/>
              <a:pathLst>
                <a:path w="3811" h="6371" extrusionOk="0">
                  <a:moveTo>
                    <a:pt x="1906" y="1"/>
                  </a:moveTo>
                  <a:cubicBezTo>
                    <a:pt x="858" y="1"/>
                    <a:pt x="1" y="1465"/>
                    <a:pt x="1" y="3180"/>
                  </a:cubicBezTo>
                  <a:cubicBezTo>
                    <a:pt x="1" y="4906"/>
                    <a:pt x="870" y="6371"/>
                    <a:pt x="1906" y="6371"/>
                  </a:cubicBezTo>
                  <a:cubicBezTo>
                    <a:pt x="2942" y="6371"/>
                    <a:pt x="3811" y="4906"/>
                    <a:pt x="3811" y="3180"/>
                  </a:cubicBezTo>
                  <a:cubicBezTo>
                    <a:pt x="3811" y="1465"/>
                    <a:pt x="2942" y="1"/>
                    <a:pt x="1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4907304" y="3004236"/>
              <a:ext cx="116195" cy="162950"/>
            </a:xfrm>
            <a:custGeom>
              <a:avLst/>
              <a:gdLst/>
              <a:ahLst/>
              <a:cxnLst/>
              <a:rect l="l" t="t" r="r" b="b"/>
              <a:pathLst>
                <a:path w="6359" h="8919" extrusionOk="0">
                  <a:moveTo>
                    <a:pt x="3180" y="1275"/>
                  </a:moveTo>
                  <a:cubicBezTo>
                    <a:pt x="4216" y="1275"/>
                    <a:pt x="5085" y="2739"/>
                    <a:pt x="5085" y="4454"/>
                  </a:cubicBezTo>
                  <a:cubicBezTo>
                    <a:pt x="5085" y="6180"/>
                    <a:pt x="4216" y="7645"/>
                    <a:pt x="3180" y="7645"/>
                  </a:cubicBezTo>
                  <a:cubicBezTo>
                    <a:pt x="2144" y="7645"/>
                    <a:pt x="1275" y="6180"/>
                    <a:pt x="1275" y="4454"/>
                  </a:cubicBezTo>
                  <a:cubicBezTo>
                    <a:pt x="1275" y="2739"/>
                    <a:pt x="2144" y="1275"/>
                    <a:pt x="3180" y="1275"/>
                  </a:cubicBezTo>
                  <a:close/>
                  <a:moveTo>
                    <a:pt x="3180" y="1"/>
                  </a:moveTo>
                  <a:cubicBezTo>
                    <a:pt x="1394" y="1"/>
                    <a:pt x="1" y="1965"/>
                    <a:pt x="1" y="4454"/>
                  </a:cubicBezTo>
                  <a:cubicBezTo>
                    <a:pt x="1" y="6954"/>
                    <a:pt x="1394" y="8919"/>
                    <a:pt x="3180" y="8919"/>
                  </a:cubicBezTo>
                  <a:cubicBezTo>
                    <a:pt x="4966" y="8919"/>
                    <a:pt x="6359" y="6954"/>
                    <a:pt x="6359" y="4454"/>
                  </a:cubicBezTo>
                  <a:cubicBezTo>
                    <a:pt x="6359" y="1965"/>
                    <a:pt x="4966" y="1"/>
                    <a:pt x="3180" y="1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45"/>
          <p:cNvGrpSpPr/>
          <p:nvPr/>
        </p:nvGrpSpPr>
        <p:grpSpPr>
          <a:xfrm>
            <a:off x="740721" y="2870504"/>
            <a:ext cx="879996" cy="568320"/>
            <a:chOff x="750237" y="2680565"/>
            <a:chExt cx="1010561" cy="652641"/>
          </a:xfrm>
        </p:grpSpPr>
        <p:sp>
          <p:nvSpPr>
            <p:cNvPr id="635" name="Google Shape;635;p45"/>
            <p:cNvSpPr/>
            <p:nvPr/>
          </p:nvSpPr>
          <p:spPr>
            <a:xfrm>
              <a:off x="1505586" y="2920486"/>
              <a:ext cx="229978" cy="143547"/>
            </a:xfrm>
            <a:custGeom>
              <a:avLst/>
              <a:gdLst/>
              <a:ahLst/>
              <a:cxnLst/>
              <a:rect l="l" t="t" r="r" b="b"/>
              <a:pathLst>
                <a:path w="12586" h="7857" extrusionOk="0">
                  <a:moveTo>
                    <a:pt x="7168" y="1"/>
                  </a:moveTo>
                  <a:cubicBezTo>
                    <a:pt x="5251" y="2644"/>
                    <a:pt x="2811" y="4859"/>
                    <a:pt x="1" y="6502"/>
                  </a:cubicBezTo>
                  <a:cubicBezTo>
                    <a:pt x="1526" y="7417"/>
                    <a:pt x="3213" y="7856"/>
                    <a:pt x="4882" y="7856"/>
                  </a:cubicBezTo>
                  <a:cubicBezTo>
                    <a:pt x="7837" y="7856"/>
                    <a:pt x="10737" y="6479"/>
                    <a:pt x="12586" y="3930"/>
                  </a:cubicBezTo>
                  <a:lnTo>
                    <a:pt x="8014" y="393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1004773" y="2697537"/>
              <a:ext cx="497578" cy="346966"/>
            </a:xfrm>
            <a:custGeom>
              <a:avLst/>
              <a:gdLst/>
              <a:ahLst/>
              <a:cxnLst/>
              <a:rect l="l" t="t" r="r" b="b"/>
              <a:pathLst>
                <a:path w="27231" h="18991" extrusionOk="0">
                  <a:moveTo>
                    <a:pt x="13621" y="0"/>
                  </a:moveTo>
                  <a:cubicBezTo>
                    <a:pt x="6097" y="0"/>
                    <a:pt x="1" y="6096"/>
                    <a:pt x="1" y="13621"/>
                  </a:cubicBezTo>
                  <a:lnTo>
                    <a:pt x="1" y="18990"/>
                  </a:lnTo>
                  <a:lnTo>
                    <a:pt x="27230" y="18990"/>
                  </a:lnTo>
                  <a:lnTo>
                    <a:pt x="27230" y="13621"/>
                  </a:lnTo>
                  <a:cubicBezTo>
                    <a:pt x="27230" y="6096"/>
                    <a:pt x="21134" y="0"/>
                    <a:pt x="136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771561" y="3044485"/>
              <a:ext cx="964002" cy="269044"/>
            </a:xfrm>
            <a:custGeom>
              <a:avLst/>
              <a:gdLst/>
              <a:ahLst/>
              <a:cxnLst/>
              <a:rect l="l" t="t" r="r" b="b"/>
              <a:pathLst>
                <a:path w="52757" h="14726" extrusionOk="0">
                  <a:moveTo>
                    <a:pt x="12764" y="0"/>
                  </a:moveTo>
                  <a:lnTo>
                    <a:pt x="0" y="6882"/>
                  </a:lnTo>
                  <a:lnTo>
                    <a:pt x="3643" y="6882"/>
                  </a:lnTo>
                  <a:cubicBezTo>
                    <a:pt x="12311" y="6882"/>
                    <a:pt x="20896" y="8525"/>
                    <a:pt x="28944" y="11716"/>
                  </a:cubicBezTo>
                  <a:lnTo>
                    <a:pt x="33873" y="13657"/>
                  </a:lnTo>
                  <a:cubicBezTo>
                    <a:pt x="35703" y="14380"/>
                    <a:pt x="37597" y="14726"/>
                    <a:pt x="39465" y="14726"/>
                  </a:cubicBezTo>
                  <a:cubicBezTo>
                    <a:pt x="44852" y="14726"/>
                    <a:pt x="50016" y="11851"/>
                    <a:pt x="52757" y="6882"/>
                  </a:cubicBezTo>
                  <a:lnTo>
                    <a:pt x="40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1004773" y="2952258"/>
              <a:ext cx="497578" cy="92464"/>
            </a:xfrm>
            <a:custGeom>
              <a:avLst/>
              <a:gdLst/>
              <a:ahLst/>
              <a:cxnLst/>
              <a:rect l="l" t="t" r="r" b="b"/>
              <a:pathLst>
                <a:path w="27231" h="5061" extrusionOk="0">
                  <a:moveTo>
                    <a:pt x="1" y="0"/>
                  </a:moveTo>
                  <a:lnTo>
                    <a:pt x="1" y="5060"/>
                  </a:lnTo>
                  <a:lnTo>
                    <a:pt x="27230" y="5060"/>
                  </a:lnTo>
                  <a:lnTo>
                    <a:pt x="27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750237" y="2680565"/>
              <a:ext cx="1010561" cy="652641"/>
            </a:xfrm>
            <a:custGeom>
              <a:avLst/>
              <a:gdLst/>
              <a:ahLst/>
              <a:cxnLst/>
              <a:rect l="l" t="t" r="r" b="b"/>
              <a:pathLst>
                <a:path w="55305" h="35722" extrusionOk="0">
                  <a:moveTo>
                    <a:pt x="27551" y="2001"/>
                  </a:moveTo>
                  <a:cubicBezTo>
                    <a:pt x="34183" y="2013"/>
                    <a:pt x="39660" y="7180"/>
                    <a:pt x="40077" y="13800"/>
                  </a:cubicBezTo>
                  <a:lnTo>
                    <a:pt x="15026" y="13800"/>
                  </a:lnTo>
                  <a:cubicBezTo>
                    <a:pt x="15431" y="7180"/>
                    <a:pt x="20920" y="2013"/>
                    <a:pt x="27551" y="2001"/>
                  </a:cubicBezTo>
                  <a:close/>
                  <a:moveTo>
                    <a:pt x="47935" y="15574"/>
                  </a:moveTo>
                  <a:lnTo>
                    <a:pt x="48304" y="17288"/>
                  </a:lnTo>
                  <a:cubicBezTo>
                    <a:pt x="48411" y="17776"/>
                    <a:pt x="48852" y="18134"/>
                    <a:pt x="49352" y="18134"/>
                  </a:cubicBezTo>
                  <a:lnTo>
                    <a:pt x="51411" y="18134"/>
                  </a:lnTo>
                  <a:cubicBezTo>
                    <a:pt x="49897" y="19294"/>
                    <a:pt x="48066" y="19903"/>
                    <a:pt x="46211" y="19903"/>
                  </a:cubicBezTo>
                  <a:cubicBezTo>
                    <a:pt x="45324" y="19903"/>
                    <a:pt x="44432" y="19764"/>
                    <a:pt x="43565" y="19479"/>
                  </a:cubicBezTo>
                  <a:cubicBezTo>
                    <a:pt x="45173" y="18360"/>
                    <a:pt x="46637" y="17038"/>
                    <a:pt x="47935" y="15574"/>
                  </a:cubicBezTo>
                  <a:close/>
                  <a:moveTo>
                    <a:pt x="40089" y="15943"/>
                  </a:moveTo>
                  <a:lnTo>
                    <a:pt x="40089" y="18848"/>
                  </a:lnTo>
                  <a:lnTo>
                    <a:pt x="32373" y="18848"/>
                  </a:lnTo>
                  <a:cubicBezTo>
                    <a:pt x="32359" y="18847"/>
                    <a:pt x="32345" y="18847"/>
                    <a:pt x="32331" y="18847"/>
                  </a:cubicBezTo>
                  <a:cubicBezTo>
                    <a:pt x="31743" y="18847"/>
                    <a:pt x="31266" y="19327"/>
                    <a:pt x="31266" y="19919"/>
                  </a:cubicBezTo>
                  <a:cubicBezTo>
                    <a:pt x="31266" y="20512"/>
                    <a:pt x="31743" y="20992"/>
                    <a:pt x="32331" y="20992"/>
                  </a:cubicBezTo>
                  <a:cubicBezTo>
                    <a:pt x="32345" y="20992"/>
                    <a:pt x="32359" y="20992"/>
                    <a:pt x="32373" y="20991"/>
                  </a:cubicBezTo>
                  <a:lnTo>
                    <a:pt x="40898" y="20991"/>
                  </a:lnTo>
                  <a:lnTo>
                    <a:pt x="52423" y="27218"/>
                  </a:lnTo>
                  <a:cubicBezTo>
                    <a:pt x="49743" y="31278"/>
                    <a:pt x="45255" y="33568"/>
                    <a:pt x="40608" y="33568"/>
                  </a:cubicBezTo>
                  <a:cubicBezTo>
                    <a:pt x="38876" y="33568"/>
                    <a:pt x="37123" y="33250"/>
                    <a:pt x="35433" y="32588"/>
                  </a:cubicBezTo>
                  <a:lnTo>
                    <a:pt x="30504" y="30635"/>
                  </a:lnTo>
                  <a:cubicBezTo>
                    <a:pt x="22515" y="27456"/>
                    <a:pt x="14002" y="25801"/>
                    <a:pt x="5406" y="25730"/>
                  </a:cubicBezTo>
                  <a:lnTo>
                    <a:pt x="14204" y="20991"/>
                  </a:lnTo>
                  <a:lnTo>
                    <a:pt x="22717" y="20991"/>
                  </a:lnTo>
                  <a:cubicBezTo>
                    <a:pt x="22732" y="20992"/>
                    <a:pt x="22746" y="20992"/>
                    <a:pt x="22760" y="20992"/>
                  </a:cubicBezTo>
                  <a:cubicBezTo>
                    <a:pt x="23348" y="20992"/>
                    <a:pt x="23837" y="20512"/>
                    <a:pt x="23837" y="19919"/>
                  </a:cubicBezTo>
                  <a:cubicBezTo>
                    <a:pt x="23837" y="19327"/>
                    <a:pt x="23348" y="18847"/>
                    <a:pt x="22760" y="18847"/>
                  </a:cubicBezTo>
                  <a:cubicBezTo>
                    <a:pt x="22746" y="18847"/>
                    <a:pt x="22732" y="18847"/>
                    <a:pt x="22717" y="18848"/>
                  </a:cubicBezTo>
                  <a:lnTo>
                    <a:pt x="15002" y="18848"/>
                  </a:lnTo>
                  <a:lnTo>
                    <a:pt x="15002" y="15943"/>
                  </a:lnTo>
                  <a:close/>
                  <a:moveTo>
                    <a:pt x="27551" y="0"/>
                  </a:moveTo>
                  <a:cubicBezTo>
                    <a:pt x="19491" y="0"/>
                    <a:pt x="12942" y="6489"/>
                    <a:pt x="12859" y="14550"/>
                  </a:cubicBezTo>
                  <a:lnTo>
                    <a:pt x="12859" y="19277"/>
                  </a:lnTo>
                  <a:lnTo>
                    <a:pt x="655" y="25861"/>
                  </a:lnTo>
                  <a:cubicBezTo>
                    <a:pt x="226" y="26099"/>
                    <a:pt x="0" y="26587"/>
                    <a:pt x="119" y="27063"/>
                  </a:cubicBezTo>
                  <a:cubicBezTo>
                    <a:pt x="131" y="27158"/>
                    <a:pt x="167" y="27254"/>
                    <a:pt x="226" y="27325"/>
                  </a:cubicBezTo>
                  <a:cubicBezTo>
                    <a:pt x="790" y="27810"/>
                    <a:pt x="1153" y="27898"/>
                    <a:pt x="1693" y="27898"/>
                  </a:cubicBezTo>
                  <a:cubicBezTo>
                    <a:pt x="1999" y="27898"/>
                    <a:pt x="2362" y="27870"/>
                    <a:pt x="2851" y="27870"/>
                  </a:cubicBezTo>
                  <a:cubicBezTo>
                    <a:pt x="2940" y="27870"/>
                    <a:pt x="3034" y="27871"/>
                    <a:pt x="3132" y="27873"/>
                  </a:cubicBezTo>
                  <a:lnTo>
                    <a:pt x="4810" y="27873"/>
                  </a:lnTo>
                  <a:cubicBezTo>
                    <a:pt x="11454" y="27873"/>
                    <a:pt x="18050" y="28849"/>
                    <a:pt x="24408" y="30778"/>
                  </a:cubicBezTo>
                  <a:cubicBezTo>
                    <a:pt x="25301" y="30957"/>
                    <a:pt x="26944" y="31647"/>
                    <a:pt x="27801" y="31897"/>
                  </a:cubicBezTo>
                  <a:cubicBezTo>
                    <a:pt x="28444" y="32135"/>
                    <a:pt x="29075" y="32373"/>
                    <a:pt x="29718" y="32623"/>
                  </a:cubicBezTo>
                  <a:lnTo>
                    <a:pt x="34647" y="34576"/>
                  </a:lnTo>
                  <a:cubicBezTo>
                    <a:pt x="36605" y="35351"/>
                    <a:pt x="38632" y="35721"/>
                    <a:pt x="40631" y="35721"/>
                  </a:cubicBezTo>
                  <a:cubicBezTo>
                    <a:pt x="46399" y="35721"/>
                    <a:pt x="51929" y="32640"/>
                    <a:pt x="54864" y="27325"/>
                  </a:cubicBezTo>
                  <a:cubicBezTo>
                    <a:pt x="55007" y="27075"/>
                    <a:pt x="55031" y="26777"/>
                    <a:pt x="54960" y="26504"/>
                  </a:cubicBezTo>
                  <a:cubicBezTo>
                    <a:pt x="54876" y="26230"/>
                    <a:pt x="54686" y="25992"/>
                    <a:pt x="54436" y="25861"/>
                  </a:cubicBezTo>
                  <a:lnTo>
                    <a:pt x="47292" y="22003"/>
                  </a:lnTo>
                  <a:cubicBezTo>
                    <a:pt x="47637" y="21967"/>
                    <a:pt x="47971" y="21920"/>
                    <a:pt x="48316" y="21860"/>
                  </a:cubicBezTo>
                  <a:cubicBezTo>
                    <a:pt x="50923" y="21336"/>
                    <a:pt x="53233" y="19848"/>
                    <a:pt x="54793" y="17693"/>
                  </a:cubicBezTo>
                  <a:cubicBezTo>
                    <a:pt x="55305" y="16979"/>
                    <a:pt x="54793" y="15990"/>
                    <a:pt x="53924" y="15990"/>
                  </a:cubicBezTo>
                  <a:lnTo>
                    <a:pt x="50221" y="15990"/>
                  </a:lnTo>
                  <a:lnTo>
                    <a:pt x="49554" y="12907"/>
                  </a:lnTo>
                  <a:cubicBezTo>
                    <a:pt x="49433" y="12367"/>
                    <a:pt x="48964" y="12060"/>
                    <a:pt x="48492" y="12060"/>
                  </a:cubicBezTo>
                  <a:cubicBezTo>
                    <a:pt x="48173" y="12060"/>
                    <a:pt x="47853" y="12200"/>
                    <a:pt x="47637" y="12502"/>
                  </a:cubicBezTo>
                  <a:cubicBezTo>
                    <a:pt x="46149" y="14562"/>
                    <a:pt x="44327" y="16348"/>
                    <a:pt x="42244" y="17788"/>
                  </a:cubicBezTo>
                  <a:lnTo>
                    <a:pt x="42244" y="14550"/>
                  </a:lnTo>
                  <a:cubicBezTo>
                    <a:pt x="42160" y="6489"/>
                    <a:pt x="35600" y="0"/>
                    <a:pt x="27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1226254" y="3024899"/>
              <a:ext cx="54324" cy="39226"/>
            </a:xfrm>
            <a:custGeom>
              <a:avLst/>
              <a:gdLst/>
              <a:ahLst/>
              <a:cxnLst/>
              <a:rect l="l" t="t" r="r" b="b"/>
              <a:pathLst>
                <a:path w="2973" h="2147" extrusionOk="0">
                  <a:moveTo>
                    <a:pt x="1500" y="1"/>
                  </a:moveTo>
                  <a:cubicBezTo>
                    <a:pt x="322" y="1"/>
                    <a:pt x="0" y="1608"/>
                    <a:pt x="1084" y="2061"/>
                  </a:cubicBezTo>
                  <a:cubicBezTo>
                    <a:pt x="1229" y="2120"/>
                    <a:pt x="1371" y="2147"/>
                    <a:pt x="1507" y="2147"/>
                  </a:cubicBezTo>
                  <a:cubicBezTo>
                    <a:pt x="2382" y="2147"/>
                    <a:pt x="2972" y="1032"/>
                    <a:pt x="2250" y="310"/>
                  </a:cubicBezTo>
                  <a:cubicBezTo>
                    <a:pt x="2048" y="108"/>
                    <a:pt x="1786" y="1"/>
                    <a:pt x="1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45"/>
          <p:cNvGrpSpPr/>
          <p:nvPr/>
        </p:nvGrpSpPr>
        <p:grpSpPr>
          <a:xfrm>
            <a:off x="2970317" y="1974269"/>
            <a:ext cx="717076" cy="415445"/>
            <a:chOff x="3325454" y="1692304"/>
            <a:chExt cx="823468" cy="477085"/>
          </a:xfrm>
        </p:grpSpPr>
        <p:sp>
          <p:nvSpPr>
            <p:cNvPr id="642" name="Google Shape;642;p45"/>
            <p:cNvSpPr/>
            <p:nvPr/>
          </p:nvSpPr>
          <p:spPr>
            <a:xfrm>
              <a:off x="3325454" y="1749324"/>
              <a:ext cx="823468" cy="337410"/>
            </a:xfrm>
            <a:custGeom>
              <a:avLst/>
              <a:gdLst/>
              <a:ahLst/>
              <a:cxnLst/>
              <a:rect l="l" t="t" r="r" b="b"/>
              <a:pathLst>
                <a:path w="45066" h="18468" extrusionOk="0">
                  <a:moveTo>
                    <a:pt x="23539" y="2037"/>
                  </a:moveTo>
                  <a:cubicBezTo>
                    <a:pt x="27730" y="3180"/>
                    <a:pt x="31802" y="4728"/>
                    <a:pt x="35695" y="6692"/>
                  </a:cubicBezTo>
                  <a:cubicBezTo>
                    <a:pt x="43077" y="10383"/>
                    <a:pt x="45066" y="18467"/>
                    <a:pt x="38327" y="18467"/>
                  </a:cubicBezTo>
                  <a:lnTo>
                    <a:pt x="5739" y="18467"/>
                  </a:lnTo>
                  <a:cubicBezTo>
                    <a:pt x="679" y="18432"/>
                    <a:pt x="1" y="7156"/>
                    <a:pt x="5323" y="2680"/>
                  </a:cubicBezTo>
                  <a:cubicBezTo>
                    <a:pt x="7906" y="513"/>
                    <a:pt x="13133" y="1"/>
                    <a:pt x="19515" y="1144"/>
                  </a:cubicBezTo>
                  <a:cubicBezTo>
                    <a:pt x="20813" y="1382"/>
                    <a:pt x="22158" y="1680"/>
                    <a:pt x="23539" y="20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3665286" y="1701695"/>
              <a:ext cx="127725" cy="84846"/>
            </a:xfrm>
            <a:custGeom>
              <a:avLst/>
              <a:gdLst/>
              <a:ahLst/>
              <a:cxnLst/>
              <a:rect l="l" t="t" r="r" b="b"/>
              <a:pathLst>
                <a:path w="6990" h="4644" extrusionOk="0">
                  <a:moveTo>
                    <a:pt x="6763" y="3251"/>
                  </a:moveTo>
                  <a:cubicBezTo>
                    <a:pt x="6620" y="4013"/>
                    <a:pt x="6001" y="4525"/>
                    <a:pt x="4941" y="4644"/>
                  </a:cubicBezTo>
                  <a:cubicBezTo>
                    <a:pt x="3560" y="4287"/>
                    <a:pt x="2215" y="3989"/>
                    <a:pt x="917" y="3751"/>
                  </a:cubicBezTo>
                  <a:cubicBezTo>
                    <a:pt x="250" y="3286"/>
                    <a:pt x="0" y="2691"/>
                    <a:pt x="131" y="2024"/>
                  </a:cubicBezTo>
                  <a:cubicBezTo>
                    <a:pt x="345" y="893"/>
                    <a:pt x="1619" y="0"/>
                    <a:pt x="3834" y="417"/>
                  </a:cubicBezTo>
                  <a:cubicBezTo>
                    <a:pt x="6048" y="846"/>
                    <a:pt x="6989" y="2108"/>
                    <a:pt x="6763" y="32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3430320" y="2086716"/>
              <a:ext cx="595464" cy="67672"/>
            </a:xfrm>
            <a:custGeom>
              <a:avLst/>
              <a:gdLst/>
              <a:ahLst/>
              <a:cxnLst/>
              <a:rect l="l" t="t" r="r" b="b"/>
              <a:pathLst>
                <a:path w="32588" h="3704" extrusionOk="0">
                  <a:moveTo>
                    <a:pt x="0" y="0"/>
                  </a:moveTo>
                  <a:lnTo>
                    <a:pt x="32588" y="0"/>
                  </a:lnTo>
                  <a:lnTo>
                    <a:pt x="32588" y="2775"/>
                  </a:lnTo>
                  <a:cubicBezTo>
                    <a:pt x="32576" y="3286"/>
                    <a:pt x="32171" y="3691"/>
                    <a:pt x="31659" y="3703"/>
                  </a:cubicBezTo>
                  <a:lnTo>
                    <a:pt x="929" y="3703"/>
                  </a:lnTo>
                  <a:cubicBezTo>
                    <a:pt x="417" y="3691"/>
                    <a:pt x="0" y="3286"/>
                    <a:pt x="0" y="27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3336326" y="1692304"/>
              <a:ext cx="784530" cy="477085"/>
            </a:xfrm>
            <a:custGeom>
              <a:avLst/>
              <a:gdLst/>
              <a:ahLst/>
              <a:cxnLst/>
              <a:rect l="l" t="t" r="r" b="b"/>
              <a:pathLst>
                <a:path w="42935" h="26113" extrusionOk="0">
                  <a:moveTo>
                    <a:pt x="20765" y="1649"/>
                  </a:moveTo>
                  <a:cubicBezTo>
                    <a:pt x="21036" y="1649"/>
                    <a:pt x="21338" y="1678"/>
                    <a:pt x="21670" y="1741"/>
                  </a:cubicBezTo>
                  <a:cubicBezTo>
                    <a:pt x="23420" y="2074"/>
                    <a:pt x="24075" y="2943"/>
                    <a:pt x="23956" y="3610"/>
                  </a:cubicBezTo>
                  <a:cubicBezTo>
                    <a:pt x="23885" y="3979"/>
                    <a:pt x="23551" y="4217"/>
                    <a:pt x="22980" y="4312"/>
                  </a:cubicBezTo>
                  <a:cubicBezTo>
                    <a:pt x="21730" y="3991"/>
                    <a:pt x="20480" y="3705"/>
                    <a:pt x="19265" y="3491"/>
                  </a:cubicBezTo>
                  <a:cubicBezTo>
                    <a:pt x="18908" y="3181"/>
                    <a:pt x="18908" y="2908"/>
                    <a:pt x="18944" y="2693"/>
                  </a:cubicBezTo>
                  <a:cubicBezTo>
                    <a:pt x="19049" y="2129"/>
                    <a:pt x="19654" y="1649"/>
                    <a:pt x="20765" y="1649"/>
                  </a:cubicBezTo>
                  <a:close/>
                  <a:moveTo>
                    <a:pt x="12831" y="4514"/>
                  </a:moveTo>
                  <a:cubicBezTo>
                    <a:pt x="14030" y="4514"/>
                    <a:pt x="15320" y="4597"/>
                    <a:pt x="16682" y="4765"/>
                  </a:cubicBezTo>
                  <a:cubicBezTo>
                    <a:pt x="22242" y="5467"/>
                    <a:pt x="28647" y="7527"/>
                    <a:pt x="34719" y="10551"/>
                  </a:cubicBezTo>
                  <a:cubicBezTo>
                    <a:pt x="36827" y="11611"/>
                    <a:pt x="38613" y="13123"/>
                    <a:pt x="39768" y="14814"/>
                  </a:cubicBezTo>
                  <a:cubicBezTo>
                    <a:pt x="40780" y="16302"/>
                    <a:pt x="41208" y="17802"/>
                    <a:pt x="40946" y="18921"/>
                  </a:cubicBezTo>
                  <a:cubicBezTo>
                    <a:pt x="40589" y="20445"/>
                    <a:pt x="38994" y="20767"/>
                    <a:pt x="37732" y="20767"/>
                  </a:cubicBezTo>
                  <a:lnTo>
                    <a:pt x="34184" y="20767"/>
                  </a:lnTo>
                  <a:cubicBezTo>
                    <a:pt x="34589" y="20350"/>
                    <a:pt x="34946" y="19898"/>
                    <a:pt x="35255" y="19410"/>
                  </a:cubicBezTo>
                  <a:cubicBezTo>
                    <a:pt x="35517" y="19017"/>
                    <a:pt x="35398" y="18481"/>
                    <a:pt x="35005" y="18243"/>
                  </a:cubicBezTo>
                  <a:cubicBezTo>
                    <a:pt x="34866" y="18157"/>
                    <a:pt x="34712" y="18116"/>
                    <a:pt x="34561" y="18116"/>
                  </a:cubicBezTo>
                  <a:cubicBezTo>
                    <a:pt x="34273" y="18116"/>
                    <a:pt x="33994" y="18263"/>
                    <a:pt x="33838" y="18528"/>
                  </a:cubicBezTo>
                  <a:cubicBezTo>
                    <a:pt x="33184" y="19588"/>
                    <a:pt x="32433" y="20207"/>
                    <a:pt x="31136" y="20767"/>
                  </a:cubicBezTo>
                  <a:lnTo>
                    <a:pt x="24302" y="20767"/>
                  </a:lnTo>
                  <a:cubicBezTo>
                    <a:pt x="24944" y="20207"/>
                    <a:pt x="25480" y="19564"/>
                    <a:pt x="25921" y="18838"/>
                  </a:cubicBezTo>
                  <a:cubicBezTo>
                    <a:pt x="26311" y="18190"/>
                    <a:pt x="25757" y="17577"/>
                    <a:pt x="25188" y="17577"/>
                  </a:cubicBezTo>
                  <a:cubicBezTo>
                    <a:pt x="24941" y="17577"/>
                    <a:pt x="24692" y="17692"/>
                    <a:pt x="24516" y="17969"/>
                  </a:cubicBezTo>
                  <a:cubicBezTo>
                    <a:pt x="23682" y="19302"/>
                    <a:pt x="22742" y="20064"/>
                    <a:pt x="21099" y="20767"/>
                  </a:cubicBezTo>
                  <a:lnTo>
                    <a:pt x="12050" y="20767"/>
                  </a:lnTo>
                  <a:cubicBezTo>
                    <a:pt x="11038" y="20374"/>
                    <a:pt x="8371" y="19064"/>
                    <a:pt x="8014" y="16195"/>
                  </a:cubicBezTo>
                  <a:cubicBezTo>
                    <a:pt x="7969" y="15772"/>
                    <a:pt x="7603" y="15464"/>
                    <a:pt x="7186" y="15464"/>
                  </a:cubicBezTo>
                  <a:cubicBezTo>
                    <a:pt x="7156" y="15464"/>
                    <a:pt x="7127" y="15465"/>
                    <a:pt x="7097" y="15469"/>
                  </a:cubicBezTo>
                  <a:cubicBezTo>
                    <a:pt x="6645" y="15528"/>
                    <a:pt x="6311" y="15945"/>
                    <a:pt x="6371" y="16397"/>
                  </a:cubicBezTo>
                  <a:cubicBezTo>
                    <a:pt x="6561" y="17850"/>
                    <a:pt x="7216" y="19195"/>
                    <a:pt x="8252" y="20231"/>
                  </a:cubicBezTo>
                  <a:cubicBezTo>
                    <a:pt x="8430" y="20410"/>
                    <a:pt x="8621" y="20588"/>
                    <a:pt x="8823" y="20767"/>
                  </a:cubicBezTo>
                  <a:lnTo>
                    <a:pt x="5156" y="20767"/>
                  </a:lnTo>
                  <a:cubicBezTo>
                    <a:pt x="3549" y="20755"/>
                    <a:pt x="2739" y="19171"/>
                    <a:pt x="2394" y="18231"/>
                  </a:cubicBezTo>
                  <a:cubicBezTo>
                    <a:pt x="1168" y="14826"/>
                    <a:pt x="2049" y="9146"/>
                    <a:pt x="5263" y="6444"/>
                  </a:cubicBezTo>
                  <a:cubicBezTo>
                    <a:pt x="6768" y="5177"/>
                    <a:pt x="9436" y="4514"/>
                    <a:pt x="12831" y="4514"/>
                  </a:cubicBezTo>
                  <a:close/>
                  <a:moveTo>
                    <a:pt x="36898" y="22422"/>
                  </a:moveTo>
                  <a:lnTo>
                    <a:pt x="36898" y="24363"/>
                  </a:lnTo>
                  <a:cubicBezTo>
                    <a:pt x="36898" y="24410"/>
                    <a:pt x="36863" y="24458"/>
                    <a:pt x="36803" y="24458"/>
                  </a:cubicBezTo>
                  <a:lnTo>
                    <a:pt x="6073" y="24458"/>
                  </a:lnTo>
                  <a:cubicBezTo>
                    <a:pt x="6014" y="24458"/>
                    <a:pt x="5978" y="24410"/>
                    <a:pt x="5978" y="24363"/>
                  </a:cubicBezTo>
                  <a:lnTo>
                    <a:pt x="5978" y="22422"/>
                  </a:lnTo>
                  <a:close/>
                  <a:moveTo>
                    <a:pt x="20766" y="1"/>
                  </a:moveTo>
                  <a:cubicBezTo>
                    <a:pt x="18712" y="1"/>
                    <a:pt x="17544" y="1145"/>
                    <a:pt x="17313" y="2384"/>
                  </a:cubicBezTo>
                  <a:cubicBezTo>
                    <a:pt x="17253" y="2646"/>
                    <a:pt x="17253" y="2908"/>
                    <a:pt x="17277" y="3169"/>
                  </a:cubicBezTo>
                  <a:lnTo>
                    <a:pt x="16884" y="3122"/>
                  </a:lnTo>
                  <a:cubicBezTo>
                    <a:pt x="15430" y="2938"/>
                    <a:pt x="14055" y="2847"/>
                    <a:pt x="12772" y="2847"/>
                  </a:cubicBezTo>
                  <a:cubicBezTo>
                    <a:pt x="8984" y="2847"/>
                    <a:pt x="6007" y="3640"/>
                    <a:pt x="4192" y="5170"/>
                  </a:cubicBezTo>
                  <a:cubicBezTo>
                    <a:pt x="2406" y="6670"/>
                    <a:pt x="1108" y="8992"/>
                    <a:pt x="525" y="11730"/>
                  </a:cubicBezTo>
                  <a:cubicBezTo>
                    <a:pt x="1" y="14207"/>
                    <a:pt x="108" y="16790"/>
                    <a:pt x="834" y="18790"/>
                  </a:cubicBezTo>
                  <a:cubicBezTo>
                    <a:pt x="1537" y="20743"/>
                    <a:pt x="2775" y="21993"/>
                    <a:pt x="4311" y="22327"/>
                  </a:cubicBezTo>
                  <a:lnTo>
                    <a:pt x="4311" y="24363"/>
                  </a:lnTo>
                  <a:cubicBezTo>
                    <a:pt x="4311" y="25327"/>
                    <a:pt x="5097" y="26113"/>
                    <a:pt x="6061" y="26113"/>
                  </a:cubicBezTo>
                  <a:lnTo>
                    <a:pt x="36803" y="26113"/>
                  </a:lnTo>
                  <a:cubicBezTo>
                    <a:pt x="37767" y="26113"/>
                    <a:pt x="38553" y="25327"/>
                    <a:pt x="38553" y="24363"/>
                  </a:cubicBezTo>
                  <a:lnTo>
                    <a:pt x="38553" y="22374"/>
                  </a:lnTo>
                  <a:cubicBezTo>
                    <a:pt x="40696" y="22160"/>
                    <a:pt x="42137" y="21065"/>
                    <a:pt x="42554" y="19302"/>
                  </a:cubicBezTo>
                  <a:cubicBezTo>
                    <a:pt x="42935" y="17731"/>
                    <a:pt x="42411" y="15754"/>
                    <a:pt x="41137" y="13885"/>
                  </a:cubicBezTo>
                  <a:cubicBezTo>
                    <a:pt x="39827" y="11944"/>
                    <a:pt x="37815" y="10242"/>
                    <a:pt x="35470" y="9075"/>
                  </a:cubicBezTo>
                  <a:cubicBezTo>
                    <a:pt x="32148" y="7408"/>
                    <a:pt x="28683" y="6015"/>
                    <a:pt x="25135" y="4932"/>
                  </a:cubicBezTo>
                  <a:cubicBezTo>
                    <a:pt x="25361" y="4634"/>
                    <a:pt x="25516" y="4277"/>
                    <a:pt x="25575" y="3920"/>
                  </a:cubicBezTo>
                  <a:cubicBezTo>
                    <a:pt x="25849" y="2467"/>
                    <a:pt x="24849" y="657"/>
                    <a:pt x="21980" y="121"/>
                  </a:cubicBezTo>
                  <a:cubicBezTo>
                    <a:pt x="21546" y="39"/>
                    <a:pt x="21141" y="1"/>
                    <a:pt x="207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3813001" y="1956634"/>
              <a:ext cx="30479" cy="28940"/>
            </a:xfrm>
            <a:custGeom>
              <a:avLst/>
              <a:gdLst/>
              <a:ahLst/>
              <a:cxnLst/>
              <a:rect l="l" t="t" r="r" b="b"/>
              <a:pathLst>
                <a:path w="1668" h="1584" extrusionOk="0">
                  <a:moveTo>
                    <a:pt x="834" y="0"/>
                  </a:moveTo>
                  <a:cubicBezTo>
                    <a:pt x="370" y="0"/>
                    <a:pt x="0" y="358"/>
                    <a:pt x="0" y="786"/>
                  </a:cubicBezTo>
                  <a:cubicBezTo>
                    <a:pt x="0" y="1227"/>
                    <a:pt x="370" y="1584"/>
                    <a:pt x="834" y="1584"/>
                  </a:cubicBezTo>
                  <a:cubicBezTo>
                    <a:pt x="1286" y="1584"/>
                    <a:pt x="1667" y="1227"/>
                    <a:pt x="1667" y="786"/>
                  </a:cubicBezTo>
                  <a:cubicBezTo>
                    <a:pt x="1667" y="358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45"/>
          <p:cNvGrpSpPr/>
          <p:nvPr/>
        </p:nvGrpSpPr>
        <p:grpSpPr>
          <a:xfrm>
            <a:off x="1798784" y="2801290"/>
            <a:ext cx="998968" cy="483156"/>
            <a:chOff x="3150330" y="2683086"/>
            <a:chExt cx="1147184" cy="554842"/>
          </a:xfrm>
        </p:grpSpPr>
        <p:sp>
          <p:nvSpPr>
            <p:cNvPr id="648" name="Google Shape;648;p45"/>
            <p:cNvSpPr/>
            <p:nvPr/>
          </p:nvSpPr>
          <p:spPr>
            <a:xfrm>
              <a:off x="3150330" y="2923939"/>
              <a:ext cx="285654" cy="151604"/>
            </a:xfrm>
            <a:custGeom>
              <a:avLst/>
              <a:gdLst/>
              <a:ahLst/>
              <a:cxnLst/>
              <a:rect l="l" t="t" r="r" b="b"/>
              <a:pathLst>
                <a:path w="15633" h="8298" extrusionOk="0">
                  <a:moveTo>
                    <a:pt x="12183" y="0"/>
                  </a:moveTo>
                  <a:cubicBezTo>
                    <a:pt x="9103" y="0"/>
                    <a:pt x="4938" y="662"/>
                    <a:pt x="2917" y="2205"/>
                  </a:cubicBezTo>
                  <a:cubicBezTo>
                    <a:pt x="0" y="4432"/>
                    <a:pt x="3250" y="8015"/>
                    <a:pt x="5894" y="8289"/>
                  </a:cubicBezTo>
                  <a:cubicBezTo>
                    <a:pt x="5948" y="8295"/>
                    <a:pt x="6002" y="8298"/>
                    <a:pt x="6056" y="8298"/>
                  </a:cubicBezTo>
                  <a:cubicBezTo>
                    <a:pt x="8447" y="8298"/>
                    <a:pt x="10151" y="2816"/>
                    <a:pt x="14731" y="2816"/>
                  </a:cubicBezTo>
                  <a:cubicBezTo>
                    <a:pt x="15020" y="2816"/>
                    <a:pt x="15320" y="2837"/>
                    <a:pt x="15633" y="2884"/>
                  </a:cubicBezTo>
                  <a:lnTo>
                    <a:pt x="15359" y="372"/>
                  </a:lnTo>
                  <a:cubicBezTo>
                    <a:pt x="14701" y="130"/>
                    <a:pt x="13548" y="0"/>
                    <a:pt x="12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3569118" y="2923939"/>
              <a:ext cx="285672" cy="151604"/>
            </a:xfrm>
            <a:custGeom>
              <a:avLst/>
              <a:gdLst/>
              <a:ahLst/>
              <a:cxnLst/>
              <a:rect l="l" t="t" r="r" b="b"/>
              <a:pathLst>
                <a:path w="15634" h="8298" extrusionOk="0">
                  <a:moveTo>
                    <a:pt x="12184" y="0"/>
                  </a:moveTo>
                  <a:cubicBezTo>
                    <a:pt x="9103" y="0"/>
                    <a:pt x="4939" y="662"/>
                    <a:pt x="2918" y="2205"/>
                  </a:cubicBezTo>
                  <a:cubicBezTo>
                    <a:pt x="1" y="4432"/>
                    <a:pt x="3251" y="8015"/>
                    <a:pt x="5894" y="8289"/>
                  </a:cubicBezTo>
                  <a:cubicBezTo>
                    <a:pt x="5949" y="8295"/>
                    <a:pt x="6003" y="8298"/>
                    <a:pt x="6057" y="8298"/>
                  </a:cubicBezTo>
                  <a:cubicBezTo>
                    <a:pt x="8448" y="8298"/>
                    <a:pt x="10151" y="2816"/>
                    <a:pt x="14732" y="2816"/>
                  </a:cubicBezTo>
                  <a:cubicBezTo>
                    <a:pt x="15021" y="2816"/>
                    <a:pt x="15321" y="2837"/>
                    <a:pt x="15633" y="2884"/>
                  </a:cubicBezTo>
                  <a:lnTo>
                    <a:pt x="15360" y="372"/>
                  </a:lnTo>
                  <a:cubicBezTo>
                    <a:pt x="14701" y="130"/>
                    <a:pt x="13549" y="0"/>
                    <a:pt x="12184" y="0"/>
                  </a:cubicBezTo>
                  <a:close/>
                </a:path>
              </a:pathLst>
            </a:custGeom>
            <a:solidFill>
              <a:srgbClr val="2E4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3177520" y="2859446"/>
              <a:ext cx="1101284" cy="361984"/>
            </a:xfrm>
            <a:custGeom>
              <a:avLst/>
              <a:gdLst/>
              <a:ahLst/>
              <a:cxnLst/>
              <a:rect l="l" t="t" r="r" b="b"/>
              <a:pathLst>
                <a:path w="60270" h="19813" extrusionOk="0">
                  <a:moveTo>
                    <a:pt x="44157" y="1"/>
                  </a:moveTo>
                  <a:cubicBezTo>
                    <a:pt x="39567" y="1"/>
                    <a:pt x="34251" y="472"/>
                    <a:pt x="28647" y="1461"/>
                  </a:cubicBezTo>
                  <a:cubicBezTo>
                    <a:pt x="12454" y="4306"/>
                    <a:pt x="0" y="10402"/>
                    <a:pt x="822" y="15070"/>
                  </a:cubicBezTo>
                  <a:cubicBezTo>
                    <a:pt x="1360" y="18125"/>
                    <a:pt x="7458" y="19813"/>
                    <a:pt x="16146" y="19813"/>
                  </a:cubicBezTo>
                  <a:cubicBezTo>
                    <a:pt x="20730" y="19813"/>
                    <a:pt x="26034" y="19343"/>
                    <a:pt x="31623" y="18356"/>
                  </a:cubicBezTo>
                  <a:cubicBezTo>
                    <a:pt x="47816" y="15498"/>
                    <a:pt x="60270" y="9402"/>
                    <a:pt x="59448" y="4735"/>
                  </a:cubicBezTo>
                  <a:cubicBezTo>
                    <a:pt x="58911" y="1683"/>
                    <a:pt x="52830" y="1"/>
                    <a:pt x="44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3176972" y="2952258"/>
              <a:ext cx="254225" cy="197225"/>
            </a:xfrm>
            <a:custGeom>
              <a:avLst/>
              <a:gdLst/>
              <a:ahLst/>
              <a:cxnLst/>
              <a:rect l="l" t="t" r="r" b="b"/>
              <a:pathLst>
                <a:path w="13913" h="10795" extrusionOk="0">
                  <a:moveTo>
                    <a:pt x="12782" y="0"/>
                  </a:moveTo>
                  <a:cubicBezTo>
                    <a:pt x="10508" y="0"/>
                    <a:pt x="3709" y="2905"/>
                    <a:pt x="1733" y="6001"/>
                  </a:cubicBezTo>
                  <a:cubicBezTo>
                    <a:pt x="0" y="8731"/>
                    <a:pt x="3130" y="10794"/>
                    <a:pt x="5657" y="10794"/>
                  </a:cubicBezTo>
                  <a:cubicBezTo>
                    <a:pt x="5995" y="10794"/>
                    <a:pt x="6323" y="10757"/>
                    <a:pt x="6626" y="10680"/>
                  </a:cubicBezTo>
                  <a:cubicBezTo>
                    <a:pt x="9198" y="10025"/>
                    <a:pt x="8579" y="3358"/>
                    <a:pt x="13913" y="2251"/>
                  </a:cubicBezTo>
                  <a:lnTo>
                    <a:pt x="12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3369180" y="2902107"/>
              <a:ext cx="152740" cy="133883"/>
            </a:xfrm>
            <a:custGeom>
              <a:avLst/>
              <a:gdLst/>
              <a:ahLst/>
              <a:cxnLst/>
              <a:rect l="l" t="t" r="r" b="b"/>
              <a:pathLst>
                <a:path w="8359" h="7328" extrusionOk="0">
                  <a:moveTo>
                    <a:pt x="4176" y="0"/>
                  </a:moveTo>
                  <a:cubicBezTo>
                    <a:pt x="3957" y="0"/>
                    <a:pt x="3736" y="18"/>
                    <a:pt x="3513" y="54"/>
                  </a:cubicBezTo>
                  <a:cubicBezTo>
                    <a:pt x="1406" y="412"/>
                    <a:pt x="1" y="2305"/>
                    <a:pt x="370" y="4293"/>
                  </a:cubicBezTo>
                  <a:cubicBezTo>
                    <a:pt x="709" y="6075"/>
                    <a:pt x="2333" y="7327"/>
                    <a:pt x="4165" y="7327"/>
                  </a:cubicBezTo>
                  <a:cubicBezTo>
                    <a:pt x="4390" y="7327"/>
                    <a:pt x="4618" y="7309"/>
                    <a:pt x="4847" y="7270"/>
                  </a:cubicBezTo>
                  <a:cubicBezTo>
                    <a:pt x="6954" y="6924"/>
                    <a:pt x="8359" y="5019"/>
                    <a:pt x="7990" y="3031"/>
                  </a:cubicBezTo>
                  <a:cubicBezTo>
                    <a:pt x="7649" y="1254"/>
                    <a:pt x="6015" y="0"/>
                    <a:pt x="4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3429443" y="2699693"/>
              <a:ext cx="583075" cy="348044"/>
            </a:xfrm>
            <a:custGeom>
              <a:avLst/>
              <a:gdLst/>
              <a:ahLst/>
              <a:cxnLst/>
              <a:rect l="l" t="t" r="r" b="b"/>
              <a:pathLst>
                <a:path w="31910" h="19050" extrusionOk="0">
                  <a:moveTo>
                    <a:pt x="16963" y="0"/>
                  </a:moveTo>
                  <a:cubicBezTo>
                    <a:pt x="15948" y="0"/>
                    <a:pt x="14914" y="91"/>
                    <a:pt x="13872" y="275"/>
                  </a:cubicBezTo>
                  <a:cubicBezTo>
                    <a:pt x="5716" y="1716"/>
                    <a:pt x="1" y="8347"/>
                    <a:pt x="1025" y="17253"/>
                  </a:cubicBezTo>
                  <a:cubicBezTo>
                    <a:pt x="1108" y="17980"/>
                    <a:pt x="1644" y="18563"/>
                    <a:pt x="2358" y="18694"/>
                  </a:cubicBezTo>
                  <a:cubicBezTo>
                    <a:pt x="3660" y="18951"/>
                    <a:pt x="5182" y="19050"/>
                    <a:pt x="6751" y="19050"/>
                  </a:cubicBezTo>
                  <a:cubicBezTo>
                    <a:pt x="10924" y="19050"/>
                    <a:pt x="15428" y="18352"/>
                    <a:pt x="17003" y="18075"/>
                  </a:cubicBezTo>
                  <a:cubicBezTo>
                    <a:pt x="19182" y="17694"/>
                    <a:pt x="26826" y="16158"/>
                    <a:pt x="30981" y="13658"/>
                  </a:cubicBezTo>
                  <a:cubicBezTo>
                    <a:pt x="31600" y="13277"/>
                    <a:pt x="31909" y="12550"/>
                    <a:pt x="31743" y="11836"/>
                  </a:cubicBezTo>
                  <a:cubicBezTo>
                    <a:pt x="29926" y="4224"/>
                    <a:pt x="23888" y="0"/>
                    <a:pt x="16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3445322" y="2853709"/>
              <a:ext cx="567197" cy="194027"/>
            </a:xfrm>
            <a:custGeom>
              <a:avLst/>
              <a:gdLst/>
              <a:ahLst/>
              <a:cxnLst/>
              <a:rect l="l" t="t" r="r" b="b"/>
              <a:pathLst>
                <a:path w="31041" h="10620" extrusionOk="0">
                  <a:moveTo>
                    <a:pt x="29671" y="1"/>
                  </a:moveTo>
                  <a:cubicBezTo>
                    <a:pt x="25659" y="2680"/>
                    <a:pt x="17503" y="4323"/>
                    <a:pt x="15253" y="4716"/>
                  </a:cubicBezTo>
                  <a:cubicBezTo>
                    <a:pt x="13670" y="4984"/>
                    <a:pt x="9139" y="5688"/>
                    <a:pt x="4959" y="5688"/>
                  </a:cubicBezTo>
                  <a:cubicBezTo>
                    <a:pt x="3198" y="5688"/>
                    <a:pt x="1499" y="5563"/>
                    <a:pt x="108" y="5228"/>
                  </a:cubicBezTo>
                  <a:lnTo>
                    <a:pt x="108" y="5228"/>
                  </a:lnTo>
                  <a:cubicBezTo>
                    <a:pt x="1" y="6418"/>
                    <a:pt x="13" y="7609"/>
                    <a:pt x="156" y="8799"/>
                  </a:cubicBezTo>
                  <a:cubicBezTo>
                    <a:pt x="227" y="9526"/>
                    <a:pt x="775" y="10121"/>
                    <a:pt x="1489" y="10264"/>
                  </a:cubicBezTo>
                  <a:cubicBezTo>
                    <a:pt x="2788" y="10521"/>
                    <a:pt x="4308" y="10620"/>
                    <a:pt x="5875" y="10620"/>
                  </a:cubicBezTo>
                  <a:cubicBezTo>
                    <a:pt x="10044" y="10620"/>
                    <a:pt x="14551" y="9922"/>
                    <a:pt x="16134" y="9645"/>
                  </a:cubicBezTo>
                  <a:cubicBezTo>
                    <a:pt x="18301" y="9264"/>
                    <a:pt x="25957" y="7728"/>
                    <a:pt x="30100" y="5216"/>
                  </a:cubicBezTo>
                  <a:cubicBezTo>
                    <a:pt x="30731" y="4835"/>
                    <a:pt x="31040" y="4096"/>
                    <a:pt x="30862" y="3382"/>
                  </a:cubicBezTo>
                  <a:cubicBezTo>
                    <a:pt x="30588" y="2215"/>
                    <a:pt x="30183" y="1084"/>
                    <a:pt x="29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3165990" y="2683086"/>
              <a:ext cx="1131525" cy="554842"/>
            </a:xfrm>
            <a:custGeom>
              <a:avLst/>
              <a:gdLst/>
              <a:ahLst/>
              <a:cxnLst/>
              <a:rect l="l" t="t" r="r" b="b"/>
              <a:pathLst>
                <a:path w="61925" h="30369" extrusionOk="0">
                  <a:moveTo>
                    <a:pt x="14282" y="12895"/>
                  </a:moveTo>
                  <a:cubicBezTo>
                    <a:pt x="14335" y="12895"/>
                    <a:pt x="14389" y="12897"/>
                    <a:pt x="14443" y="12900"/>
                  </a:cubicBezTo>
                  <a:cubicBezTo>
                    <a:pt x="14347" y="13388"/>
                    <a:pt x="14276" y="13888"/>
                    <a:pt x="14228" y="14388"/>
                  </a:cubicBezTo>
                  <a:cubicBezTo>
                    <a:pt x="14216" y="14448"/>
                    <a:pt x="14204" y="14507"/>
                    <a:pt x="14204" y="14567"/>
                  </a:cubicBezTo>
                  <a:cubicBezTo>
                    <a:pt x="14097" y="15793"/>
                    <a:pt x="14109" y="17043"/>
                    <a:pt x="14252" y="18269"/>
                  </a:cubicBezTo>
                  <a:cubicBezTo>
                    <a:pt x="14252" y="18317"/>
                    <a:pt x="14276" y="18365"/>
                    <a:pt x="14288" y="18412"/>
                  </a:cubicBezTo>
                  <a:cubicBezTo>
                    <a:pt x="13526" y="18412"/>
                    <a:pt x="12788" y="18127"/>
                    <a:pt x="12228" y="17615"/>
                  </a:cubicBezTo>
                  <a:lnTo>
                    <a:pt x="12204" y="17591"/>
                  </a:lnTo>
                  <a:cubicBezTo>
                    <a:pt x="11787" y="17198"/>
                    <a:pt x="11514" y="16686"/>
                    <a:pt x="11406" y="16126"/>
                  </a:cubicBezTo>
                  <a:cubicBezTo>
                    <a:pt x="11275" y="15436"/>
                    <a:pt x="11430" y="14721"/>
                    <a:pt x="11835" y="14150"/>
                  </a:cubicBezTo>
                  <a:cubicBezTo>
                    <a:pt x="11918" y="14031"/>
                    <a:pt x="12002" y="13924"/>
                    <a:pt x="12097" y="13828"/>
                  </a:cubicBezTo>
                  <a:lnTo>
                    <a:pt x="12133" y="13793"/>
                  </a:lnTo>
                  <a:cubicBezTo>
                    <a:pt x="12585" y="13340"/>
                    <a:pt x="13169" y="13031"/>
                    <a:pt x="13800" y="12935"/>
                  </a:cubicBezTo>
                  <a:cubicBezTo>
                    <a:pt x="13960" y="12909"/>
                    <a:pt x="14121" y="12895"/>
                    <a:pt x="14282" y="12895"/>
                  </a:cubicBezTo>
                  <a:close/>
                  <a:moveTo>
                    <a:pt x="9835" y="14138"/>
                  </a:moveTo>
                  <a:lnTo>
                    <a:pt x="9835" y="14138"/>
                  </a:lnTo>
                  <a:cubicBezTo>
                    <a:pt x="9775" y="14293"/>
                    <a:pt x="9728" y="14459"/>
                    <a:pt x="9680" y="14626"/>
                  </a:cubicBezTo>
                  <a:cubicBezTo>
                    <a:pt x="7180" y="15531"/>
                    <a:pt x="4239" y="17114"/>
                    <a:pt x="2405" y="18900"/>
                  </a:cubicBezTo>
                  <a:cubicBezTo>
                    <a:pt x="2024" y="18400"/>
                    <a:pt x="1822" y="17876"/>
                    <a:pt x="1834" y="17424"/>
                  </a:cubicBezTo>
                  <a:cubicBezTo>
                    <a:pt x="1858" y="16924"/>
                    <a:pt x="2108" y="16495"/>
                    <a:pt x="2632" y="16102"/>
                  </a:cubicBezTo>
                  <a:cubicBezTo>
                    <a:pt x="3751" y="15245"/>
                    <a:pt x="6394" y="14340"/>
                    <a:pt x="9835" y="14138"/>
                  </a:cubicBezTo>
                  <a:close/>
                  <a:moveTo>
                    <a:pt x="31064" y="1815"/>
                  </a:moveTo>
                  <a:cubicBezTo>
                    <a:pt x="33850" y="1815"/>
                    <a:pt x="36505" y="2529"/>
                    <a:pt x="38743" y="3922"/>
                  </a:cubicBezTo>
                  <a:cubicBezTo>
                    <a:pt x="40755" y="5173"/>
                    <a:pt x="42398" y="6935"/>
                    <a:pt x="43506" y="9018"/>
                  </a:cubicBezTo>
                  <a:cubicBezTo>
                    <a:pt x="42934" y="9340"/>
                    <a:pt x="42339" y="9637"/>
                    <a:pt x="41732" y="9911"/>
                  </a:cubicBezTo>
                  <a:cubicBezTo>
                    <a:pt x="40807" y="10274"/>
                    <a:pt x="41079" y="11639"/>
                    <a:pt x="42051" y="11639"/>
                  </a:cubicBezTo>
                  <a:cubicBezTo>
                    <a:pt x="42067" y="11639"/>
                    <a:pt x="42084" y="11638"/>
                    <a:pt x="42101" y="11638"/>
                  </a:cubicBezTo>
                  <a:cubicBezTo>
                    <a:pt x="42220" y="11638"/>
                    <a:pt x="42351" y="11614"/>
                    <a:pt x="42458" y="11554"/>
                  </a:cubicBezTo>
                  <a:cubicBezTo>
                    <a:pt x="43125" y="11257"/>
                    <a:pt x="43732" y="10959"/>
                    <a:pt x="44280" y="10661"/>
                  </a:cubicBezTo>
                  <a:cubicBezTo>
                    <a:pt x="44577" y="11411"/>
                    <a:pt x="44815" y="12185"/>
                    <a:pt x="45006" y="12971"/>
                  </a:cubicBezTo>
                  <a:cubicBezTo>
                    <a:pt x="45065" y="13293"/>
                    <a:pt x="44923" y="13626"/>
                    <a:pt x="44637" y="13793"/>
                  </a:cubicBezTo>
                  <a:cubicBezTo>
                    <a:pt x="40327" y="16400"/>
                    <a:pt x="31921" y="17936"/>
                    <a:pt x="30980" y="18103"/>
                  </a:cubicBezTo>
                  <a:cubicBezTo>
                    <a:pt x="30276" y="18228"/>
                    <a:pt x="25363" y="19060"/>
                    <a:pt x="20870" y="19060"/>
                  </a:cubicBezTo>
                  <a:cubicBezTo>
                    <a:pt x="19365" y="19060"/>
                    <a:pt x="17906" y="18967"/>
                    <a:pt x="16669" y="18722"/>
                  </a:cubicBezTo>
                  <a:cubicBezTo>
                    <a:pt x="16514" y="18698"/>
                    <a:pt x="16371" y="18615"/>
                    <a:pt x="16252" y="18496"/>
                  </a:cubicBezTo>
                  <a:lnTo>
                    <a:pt x="16240" y="18484"/>
                  </a:lnTo>
                  <a:cubicBezTo>
                    <a:pt x="16133" y="18365"/>
                    <a:pt x="16062" y="18222"/>
                    <a:pt x="16050" y="18055"/>
                  </a:cubicBezTo>
                  <a:cubicBezTo>
                    <a:pt x="15955" y="17257"/>
                    <a:pt x="15919" y="16460"/>
                    <a:pt x="15943" y="15650"/>
                  </a:cubicBezTo>
                  <a:lnTo>
                    <a:pt x="15943" y="15650"/>
                  </a:lnTo>
                  <a:cubicBezTo>
                    <a:pt x="17213" y="15841"/>
                    <a:pt x="18505" y="15937"/>
                    <a:pt x="19798" y="15937"/>
                  </a:cubicBezTo>
                  <a:cubicBezTo>
                    <a:pt x="19874" y="15937"/>
                    <a:pt x="19951" y="15936"/>
                    <a:pt x="20027" y="15936"/>
                  </a:cubicBezTo>
                  <a:cubicBezTo>
                    <a:pt x="24491" y="15936"/>
                    <a:pt x="29218" y="15150"/>
                    <a:pt x="30421" y="14936"/>
                  </a:cubicBezTo>
                  <a:cubicBezTo>
                    <a:pt x="33100" y="14459"/>
                    <a:pt x="35743" y="13828"/>
                    <a:pt x="38338" y="13043"/>
                  </a:cubicBezTo>
                  <a:cubicBezTo>
                    <a:pt x="38815" y="12900"/>
                    <a:pt x="39077" y="12400"/>
                    <a:pt x="38934" y="11923"/>
                  </a:cubicBezTo>
                  <a:cubicBezTo>
                    <a:pt x="38817" y="11535"/>
                    <a:pt x="38463" y="11289"/>
                    <a:pt x="38078" y="11289"/>
                  </a:cubicBezTo>
                  <a:cubicBezTo>
                    <a:pt x="37991" y="11289"/>
                    <a:pt x="37902" y="11302"/>
                    <a:pt x="37815" y="11328"/>
                  </a:cubicBezTo>
                  <a:cubicBezTo>
                    <a:pt x="35278" y="12090"/>
                    <a:pt x="32707" y="12697"/>
                    <a:pt x="30111" y="13174"/>
                  </a:cubicBezTo>
                  <a:cubicBezTo>
                    <a:pt x="29383" y="13301"/>
                    <a:pt x="24474" y="14132"/>
                    <a:pt x="19984" y="14132"/>
                  </a:cubicBezTo>
                  <a:cubicBezTo>
                    <a:pt x="18605" y="14132"/>
                    <a:pt x="17265" y="14054"/>
                    <a:pt x="16098" y="13852"/>
                  </a:cubicBezTo>
                  <a:cubicBezTo>
                    <a:pt x="16169" y="13376"/>
                    <a:pt x="16264" y="12912"/>
                    <a:pt x="16371" y="12459"/>
                  </a:cubicBezTo>
                  <a:cubicBezTo>
                    <a:pt x="16371" y="12459"/>
                    <a:pt x="16371" y="12447"/>
                    <a:pt x="16383" y="12447"/>
                  </a:cubicBezTo>
                  <a:cubicBezTo>
                    <a:pt x="16395" y="12400"/>
                    <a:pt x="16407" y="12364"/>
                    <a:pt x="16407" y="12316"/>
                  </a:cubicBezTo>
                  <a:cubicBezTo>
                    <a:pt x="16871" y="10542"/>
                    <a:pt x="17705" y="8875"/>
                    <a:pt x="18836" y="7423"/>
                  </a:cubicBezTo>
                  <a:cubicBezTo>
                    <a:pt x="21027" y="4649"/>
                    <a:pt x="24337" y="2744"/>
                    <a:pt x="28159" y="2065"/>
                  </a:cubicBezTo>
                  <a:cubicBezTo>
                    <a:pt x="29111" y="1898"/>
                    <a:pt x="30087" y="1815"/>
                    <a:pt x="31064" y="1815"/>
                  </a:cubicBezTo>
                  <a:close/>
                  <a:moveTo>
                    <a:pt x="9656" y="16567"/>
                  </a:moveTo>
                  <a:cubicBezTo>
                    <a:pt x="9787" y="17162"/>
                    <a:pt x="10025" y="17722"/>
                    <a:pt x="10383" y="18222"/>
                  </a:cubicBezTo>
                  <a:cubicBezTo>
                    <a:pt x="9359" y="19412"/>
                    <a:pt x="8751" y="20865"/>
                    <a:pt x="8263" y="22067"/>
                  </a:cubicBezTo>
                  <a:cubicBezTo>
                    <a:pt x="7775" y="23258"/>
                    <a:pt x="7311" y="24389"/>
                    <a:pt x="6703" y="24544"/>
                  </a:cubicBezTo>
                  <a:cubicBezTo>
                    <a:pt x="6465" y="24604"/>
                    <a:pt x="6208" y="24633"/>
                    <a:pt x="5943" y="24633"/>
                  </a:cubicBezTo>
                  <a:cubicBezTo>
                    <a:pt x="4740" y="24633"/>
                    <a:pt x="3365" y="24047"/>
                    <a:pt x="2751" y="23199"/>
                  </a:cubicBezTo>
                  <a:cubicBezTo>
                    <a:pt x="2310" y="22603"/>
                    <a:pt x="2334" y="21948"/>
                    <a:pt x="2798" y="21222"/>
                  </a:cubicBezTo>
                  <a:cubicBezTo>
                    <a:pt x="3894" y="19496"/>
                    <a:pt x="6942" y="17650"/>
                    <a:pt x="9656" y="16567"/>
                  </a:cubicBezTo>
                  <a:close/>
                  <a:moveTo>
                    <a:pt x="31112" y="0"/>
                  </a:moveTo>
                  <a:cubicBezTo>
                    <a:pt x="30046" y="0"/>
                    <a:pt x="28951" y="95"/>
                    <a:pt x="27837" y="291"/>
                  </a:cubicBezTo>
                  <a:cubicBezTo>
                    <a:pt x="21360" y="1434"/>
                    <a:pt x="16645" y="5565"/>
                    <a:pt x="14883" y="11126"/>
                  </a:cubicBezTo>
                  <a:cubicBezTo>
                    <a:pt x="14683" y="11105"/>
                    <a:pt x="14483" y="11093"/>
                    <a:pt x="14283" y="11093"/>
                  </a:cubicBezTo>
                  <a:cubicBezTo>
                    <a:pt x="14019" y="11093"/>
                    <a:pt x="13754" y="11114"/>
                    <a:pt x="13490" y="11161"/>
                  </a:cubicBezTo>
                  <a:cubicBezTo>
                    <a:pt x="12609" y="11304"/>
                    <a:pt x="11776" y="11697"/>
                    <a:pt x="11097" y="12292"/>
                  </a:cubicBezTo>
                  <a:cubicBezTo>
                    <a:pt x="7787" y="12328"/>
                    <a:pt x="3644" y="13054"/>
                    <a:pt x="1524" y="14674"/>
                  </a:cubicBezTo>
                  <a:cubicBezTo>
                    <a:pt x="334" y="15591"/>
                    <a:pt x="60" y="16638"/>
                    <a:pt x="24" y="17353"/>
                  </a:cubicBezTo>
                  <a:cubicBezTo>
                    <a:pt x="0" y="18353"/>
                    <a:pt x="429" y="19400"/>
                    <a:pt x="1227" y="20317"/>
                  </a:cubicBezTo>
                  <a:cubicBezTo>
                    <a:pt x="512" y="21484"/>
                    <a:pt x="441" y="22734"/>
                    <a:pt x="1012" y="23818"/>
                  </a:cubicBezTo>
                  <a:cubicBezTo>
                    <a:pt x="965" y="24175"/>
                    <a:pt x="977" y="24532"/>
                    <a:pt x="1036" y="24889"/>
                  </a:cubicBezTo>
                  <a:cubicBezTo>
                    <a:pt x="1334" y="26592"/>
                    <a:pt x="2846" y="27925"/>
                    <a:pt x="5525" y="28866"/>
                  </a:cubicBezTo>
                  <a:cubicBezTo>
                    <a:pt x="5623" y="28901"/>
                    <a:pt x="5723" y="28918"/>
                    <a:pt x="5821" y="28918"/>
                  </a:cubicBezTo>
                  <a:cubicBezTo>
                    <a:pt x="6190" y="28918"/>
                    <a:pt x="6536" y="28685"/>
                    <a:pt x="6668" y="28318"/>
                  </a:cubicBezTo>
                  <a:cubicBezTo>
                    <a:pt x="6834" y="27842"/>
                    <a:pt x="6584" y="27330"/>
                    <a:pt x="6120" y="27163"/>
                  </a:cubicBezTo>
                  <a:cubicBezTo>
                    <a:pt x="5334" y="26913"/>
                    <a:pt x="4596" y="26556"/>
                    <a:pt x="3917" y="26092"/>
                  </a:cubicBezTo>
                  <a:lnTo>
                    <a:pt x="3917" y="26092"/>
                  </a:lnTo>
                  <a:cubicBezTo>
                    <a:pt x="4560" y="26306"/>
                    <a:pt x="5239" y="26425"/>
                    <a:pt x="5930" y="26437"/>
                  </a:cubicBezTo>
                  <a:cubicBezTo>
                    <a:pt x="6334" y="26437"/>
                    <a:pt x="6739" y="26378"/>
                    <a:pt x="7132" y="26282"/>
                  </a:cubicBezTo>
                  <a:cubicBezTo>
                    <a:pt x="8620" y="25901"/>
                    <a:pt x="9251" y="24365"/>
                    <a:pt x="9918" y="22746"/>
                  </a:cubicBezTo>
                  <a:cubicBezTo>
                    <a:pt x="10371" y="21639"/>
                    <a:pt x="10883" y="20401"/>
                    <a:pt x="11692" y="19448"/>
                  </a:cubicBezTo>
                  <a:cubicBezTo>
                    <a:pt x="12478" y="19948"/>
                    <a:pt x="13383" y="20210"/>
                    <a:pt x="14312" y="20210"/>
                  </a:cubicBezTo>
                  <a:cubicBezTo>
                    <a:pt x="14585" y="20210"/>
                    <a:pt x="14859" y="20186"/>
                    <a:pt x="15133" y="20151"/>
                  </a:cubicBezTo>
                  <a:cubicBezTo>
                    <a:pt x="15216" y="20127"/>
                    <a:pt x="15288" y="20115"/>
                    <a:pt x="15371" y="20103"/>
                  </a:cubicBezTo>
                  <a:cubicBezTo>
                    <a:pt x="15657" y="20282"/>
                    <a:pt x="15978" y="20424"/>
                    <a:pt x="16312" y="20484"/>
                  </a:cubicBezTo>
                  <a:cubicBezTo>
                    <a:pt x="17698" y="20735"/>
                    <a:pt x="19095" y="20856"/>
                    <a:pt x="20501" y="20856"/>
                  </a:cubicBezTo>
                  <a:cubicBezTo>
                    <a:pt x="20629" y="20856"/>
                    <a:pt x="20756" y="20855"/>
                    <a:pt x="20884" y="20853"/>
                  </a:cubicBezTo>
                  <a:cubicBezTo>
                    <a:pt x="25361" y="20853"/>
                    <a:pt x="30111" y="20067"/>
                    <a:pt x="31290" y="19865"/>
                  </a:cubicBezTo>
                  <a:cubicBezTo>
                    <a:pt x="32885" y="19579"/>
                    <a:pt x="41065" y="18043"/>
                    <a:pt x="45577" y="15329"/>
                  </a:cubicBezTo>
                  <a:cubicBezTo>
                    <a:pt x="46530" y="14757"/>
                    <a:pt x="47006" y="13626"/>
                    <a:pt x="46756" y="12531"/>
                  </a:cubicBezTo>
                  <a:cubicBezTo>
                    <a:pt x="46589" y="11864"/>
                    <a:pt x="46387" y="11209"/>
                    <a:pt x="46161" y="10566"/>
                  </a:cubicBezTo>
                  <a:lnTo>
                    <a:pt x="46161" y="10566"/>
                  </a:lnTo>
                  <a:cubicBezTo>
                    <a:pt x="55007" y="10685"/>
                    <a:pt x="59317" y="12614"/>
                    <a:pt x="59651" y="14543"/>
                  </a:cubicBezTo>
                  <a:cubicBezTo>
                    <a:pt x="59972" y="16317"/>
                    <a:pt x="57341" y="18758"/>
                    <a:pt x="52614" y="21067"/>
                  </a:cubicBezTo>
                  <a:cubicBezTo>
                    <a:pt x="47435" y="23603"/>
                    <a:pt x="40315" y="25758"/>
                    <a:pt x="32564" y="27116"/>
                  </a:cubicBezTo>
                  <a:cubicBezTo>
                    <a:pt x="27139" y="28072"/>
                    <a:pt x="21836" y="28564"/>
                    <a:pt x="17195" y="28564"/>
                  </a:cubicBezTo>
                  <a:cubicBezTo>
                    <a:pt x="14553" y="28564"/>
                    <a:pt x="12126" y="28404"/>
                    <a:pt x="10013" y="28080"/>
                  </a:cubicBezTo>
                  <a:cubicBezTo>
                    <a:pt x="9968" y="28074"/>
                    <a:pt x="9923" y="28071"/>
                    <a:pt x="9879" y="28071"/>
                  </a:cubicBezTo>
                  <a:cubicBezTo>
                    <a:pt x="9432" y="28071"/>
                    <a:pt x="9043" y="28387"/>
                    <a:pt x="8978" y="28842"/>
                  </a:cubicBezTo>
                  <a:cubicBezTo>
                    <a:pt x="8906" y="29330"/>
                    <a:pt x="9240" y="29795"/>
                    <a:pt x="9740" y="29866"/>
                  </a:cubicBezTo>
                  <a:cubicBezTo>
                    <a:pt x="12061" y="30201"/>
                    <a:pt x="14393" y="30368"/>
                    <a:pt x="16736" y="30368"/>
                  </a:cubicBezTo>
                  <a:cubicBezTo>
                    <a:pt x="16892" y="30368"/>
                    <a:pt x="17049" y="30368"/>
                    <a:pt x="17205" y="30366"/>
                  </a:cubicBezTo>
                  <a:cubicBezTo>
                    <a:pt x="21955" y="30366"/>
                    <a:pt x="27361" y="29866"/>
                    <a:pt x="32873" y="28902"/>
                  </a:cubicBezTo>
                  <a:cubicBezTo>
                    <a:pt x="40791" y="27509"/>
                    <a:pt x="48078" y="25306"/>
                    <a:pt x="53400" y="22687"/>
                  </a:cubicBezTo>
                  <a:cubicBezTo>
                    <a:pt x="59151" y="19889"/>
                    <a:pt x="61925" y="16972"/>
                    <a:pt x="61437" y="14245"/>
                  </a:cubicBezTo>
                  <a:cubicBezTo>
                    <a:pt x="60829" y="10768"/>
                    <a:pt x="54995" y="8780"/>
                    <a:pt x="45399" y="8756"/>
                  </a:cubicBezTo>
                  <a:cubicBezTo>
                    <a:pt x="42693" y="3283"/>
                    <a:pt x="37378" y="0"/>
                    <a:pt x="311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45"/>
          <p:cNvGrpSpPr/>
          <p:nvPr/>
        </p:nvGrpSpPr>
        <p:grpSpPr>
          <a:xfrm>
            <a:off x="6608083" y="3829779"/>
            <a:ext cx="560394" cy="581636"/>
            <a:chOff x="3393994" y="3647231"/>
            <a:chExt cx="643539" cy="667933"/>
          </a:xfrm>
        </p:grpSpPr>
        <p:sp>
          <p:nvSpPr>
            <p:cNvPr id="657" name="Google Shape;657;p45"/>
            <p:cNvSpPr/>
            <p:nvPr/>
          </p:nvSpPr>
          <p:spPr>
            <a:xfrm>
              <a:off x="3415081" y="4254471"/>
              <a:ext cx="602225" cy="39390"/>
            </a:xfrm>
            <a:custGeom>
              <a:avLst/>
              <a:gdLst/>
              <a:ahLst/>
              <a:cxnLst/>
              <a:rect l="l" t="t" r="r" b="b"/>
              <a:pathLst>
                <a:path w="32958" h="2156" extrusionOk="0">
                  <a:moveTo>
                    <a:pt x="2251" y="0"/>
                  </a:moveTo>
                  <a:cubicBezTo>
                    <a:pt x="2251" y="310"/>
                    <a:pt x="2001" y="572"/>
                    <a:pt x="1680" y="583"/>
                  </a:cubicBezTo>
                  <a:lnTo>
                    <a:pt x="1" y="583"/>
                  </a:lnTo>
                  <a:lnTo>
                    <a:pt x="1" y="2155"/>
                  </a:lnTo>
                  <a:lnTo>
                    <a:pt x="32957" y="2155"/>
                  </a:lnTo>
                  <a:lnTo>
                    <a:pt x="32957" y="583"/>
                  </a:lnTo>
                  <a:lnTo>
                    <a:pt x="3930" y="583"/>
                  </a:lnTo>
                  <a:cubicBezTo>
                    <a:pt x="3609" y="572"/>
                    <a:pt x="3358" y="310"/>
                    <a:pt x="3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3415081" y="4215738"/>
              <a:ext cx="602225" cy="38751"/>
            </a:xfrm>
            <a:custGeom>
              <a:avLst/>
              <a:gdLst/>
              <a:ahLst/>
              <a:cxnLst/>
              <a:rect l="l" t="t" r="r" b="b"/>
              <a:pathLst>
                <a:path w="32958" h="2121" extrusionOk="0">
                  <a:moveTo>
                    <a:pt x="1" y="1"/>
                  </a:moveTo>
                  <a:lnTo>
                    <a:pt x="1" y="1537"/>
                  </a:lnTo>
                  <a:lnTo>
                    <a:pt x="1680" y="1537"/>
                  </a:lnTo>
                  <a:cubicBezTo>
                    <a:pt x="2001" y="1549"/>
                    <a:pt x="2251" y="1799"/>
                    <a:pt x="2251" y="2120"/>
                  </a:cubicBezTo>
                  <a:lnTo>
                    <a:pt x="3370" y="2120"/>
                  </a:lnTo>
                  <a:cubicBezTo>
                    <a:pt x="3358" y="1799"/>
                    <a:pt x="3609" y="1537"/>
                    <a:pt x="3930" y="1537"/>
                  </a:cubicBezTo>
                  <a:lnTo>
                    <a:pt x="32957" y="1537"/>
                  </a:lnTo>
                  <a:lnTo>
                    <a:pt x="329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3847810" y="3962114"/>
              <a:ext cx="43964" cy="188163"/>
            </a:xfrm>
            <a:custGeom>
              <a:avLst/>
              <a:gdLst/>
              <a:ahLst/>
              <a:cxnLst/>
              <a:rect l="l" t="t" r="r" b="b"/>
              <a:pathLst>
                <a:path w="2406" h="10299" extrusionOk="0">
                  <a:moveTo>
                    <a:pt x="536" y="0"/>
                  </a:moveTo>
                  <a:cubicBezTo>
                    <a:pt x="191" y="1238"/>
                    <a:pt x="12" y="2536"/>
                    <a:pt x="12" y="3822"/>
                  </a:cubicBezTo>
                  <a:lnTo>
                    <a:pt x="12" y="7882"/>
                  </a:lnTo>
                  <a:cubicBezTo>
                    <a:pt x="0" y="9013"/>
                    <a:pt x="751" y="10013"/>
                    <a:pt x="1846" y="10299"/>
                  </a:cubicBezTo>
                  <a:lnTo>
                    <a:pt x="1846" y="4536"/>
                  </a:lnTo>
                  <a:cubicBezTo>
                    <a:pt x="1846" y="4227"/>
                    <a:pt x="2096" y="3965"/>
                    <a:pt x="2406" y="3953"/>
                  </a:cubicBezTo>
                  <a:lnTo>
                    <a:pt x="2406" y="2786"/>
                  </a:lnTo>
                  <a:cubicBezTo>
                    <a:pt x="2203" y="2786"/>
                    <a:pt x="2013" y="2667"/>
                    <a:pt x="1917" y="2488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3490583" y="3962114"/>
              <a:ext cx="43964" cy="188163"/>
            </a:xfrm>
            <a:custGeom>
              <a:avLst/>
              <a:gdLst/>
              <a:ahLst/>
              <a:cxnLst/>
              <a:rect l="l" t="t" r="r" b="b"/>
              <a:pathLst>
                <a:path w="2406" h="10299" extrusionOk="0">
                  <a:moveTo>
                    <a:pt x="536" y="0"/>
                  </a:moveTo>
                  <a:cubicBezTo>
                    <a:pt x="191" y="1250"/>
                    <a:pt x="12" y="2536"/>
                    <a:pt x="12" y="3822"/>
                  </a:cubicBezTo>
                  <a:lnTo>
                    <a:pt x="12" y="7882"/>
                  </a:lnTo>
                  <a:cubicBezTo>
                    <a:pt x="0" y="9013"/>
                    <a:pt x="750" y="10013"/>
                    <a:pt x="1846" y="10299"/>
                  </a:cubicBezTo>
                  <a:lnTo>
                    <a:pt x="1846" y="4536"/>
                  </a:lnTo>
                  <a:cubicBezTo>
                    <a:pt x="1846" y="4227"/>
                    <a:pt x="2096" y="3965"/>
                    <a:pt x="2405" y="3953"/>
                  </a:cubicBezTo>
                  <a:lnTo>
                    <a:pt x="2405" y="2786"/>
                  </a:lnTo>
                  <a:cubicBezTo>
                    <a:pt x="2203" y="2786"/>
                    <a:pt x="2013" y="2667"/>
                    <a:pt x="1917" y="2488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3639832" y="3790267"/>
              <a:ext cx="63095" cy="360010"/>
            </a:xfrm>
            <a:custGeom>
              <a:avLst/>
              <a:gdLst/>
              <a:ahLst/>
              <a:cxnLst/>
              <a:rect l="l" t="t" r="r" b="b"/>
              <a:pathLst>
                <a:path w="3453" h="19705" extrusionOk="0">
                  <a:moveTo>
                    <a:pt x="1024" y="0"/>
                  </a:moveTo>
                  <a:cubicBezTo>
                    <a:pt x="345" y="2179"/>
                    <a:pt x="0" y="4453"/>
                    <a:pt x="0" y="6739"/>
                  </a:cubicBezTo>
                  <a:lnTo>
                    <a:pt x="0" y="15574"/>
                  </a:lnTo>
                  <a:cubicBezTo>
                    <a:pt x="0" y="17681"/>
                    <a:pt x="1500" y="19419"/>
                    <a:pt x="3453" y="19705"/>
                  </a:cubicBezTo>
                  <a:lnTo>
                    <a:pt x="3453" y="15276"/>
                  </a:lnTo>
                  <a:lnTo>
                    <a:pt x="1203" y="11204"/>
                  </a:lnTo>
                  <a:cubicBezTo>
                    <a:pt x="1048" y="10930"/>
                    <a:pt x="1131" y="10573"/>
                    <a:pt x="1405" y="10406"/>
                  </a:cubicBezTo>
                  <a:cubicBezTo>
                    <a:pt x="1494" y="10356"/>
                    <a:pt x="1590" y="10332"/>
                    <a:pt x="1685" y="10332"/>
                  </a:cubicBezTo>
                  <a:cubicBezTo>
                    <a:pt x="1883" y="10332"/>
                    <a:pt x="2074" y="10436"/>
                    <a:pt x="2179" y="10621"/>
                  </a:cubicBezTo>
                  <a:lnTo>
                    <a:pt x="3453" y="12930"/>
                  </a:lnTo>
                  <a:lnTo>
                    <a:pt x="3453" y="9823"/>
                  </a:lnTo>
                  <a:lnTo>
                    <a:pt x="1238" y="5822"/>
                  </a:lnTo>
                  <a:cubicBezTo>
                    <a:pt x="1084" y="5548"/>
                    <a:pt x="1167" y="5191"/>
                    <a:pt x="1441" y="5025"/>
                  </a:cubicBezTo>
                  <a:cubicBezTo>
                    <a:pt x="1530" y="4974"/>
                    <a:pt x="1626" y="4950"/>
                    <a:pt x="1721" y="4950"/>
                  </a:cubicBezTo>
                  <a:cubicBezTo>
                    <a:pt x="1917" y="4950"/>
                    <a:pt x="2106" y="5054"/>
                    <a:pt x="2203" y="5239"/>
                  </a:cubicBezTo>
                  <a:lnTo>
                    <a:pt x="3453" y="7489"/>
                  </a:lnTo>
                  <a:lnTo>
                    <a:pt x="3453" y="437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3534528" y="3962114"/>
              <a:ext cx="43964" cy="188163"/>
            </a:xfrm>
            <a:custGeom>
              <a:avLst/>
              <a:gdLst/>
              <a:ahLst/>
              <a:cxnLst/>
              <a:rect l="l" t="t" r="r" b="b"/>
              <a:pathLst>
                <a:path w="2406" h="10299" extrusionOk="0">
                  <a:moveTo>
                    <a:pt x="1870" y="0"/>
                  </a:moveTo>
                  <a:lnTo>
                    <a:pt x="489" y="2500"/>
                  </a:lnTo>
                  <a:cubicBezTo>
                    <a:pt x="393" y="2679"/>
                    <a:pt x="203" y="2798"/>
                    <a:pt x="0" y="2798"/>
                  </a:cubicBezTo>
                  <a:lnTo>
                    <a:pt x="0" y="3965"/>
                  </a:lnTo>
                  <a:cubicBezTo>
                    <a:pt x="322" y="3965"/>
                    <a:pt x="572" y="4227"/>
                    <a:pt x="560" y="4536"/>
                  </a:cubicBezTo>
                  <a:lnTo>
                    <a:pt x="560" y="10299"/>
                  </a:lnTo>
                  <a:cubicBezTo>
                    <a:pt x="1655" y="10013"/>
                    <a:pt x="2406" y="9013"/>
                    <a:pt x="2394" y="7894"/>
                  </a:cubicBezTo>
                  <a:lnTo>
                    <a:pt x="2394" y="3834"/>
                  </a:lnTo>
                  <a:cubicBezTo>
                    <a:pt x="2394" y="2536"/>
                    <a:pt x="2215" y="1250"/>
                    <a:pt x="1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3891755" y="3962114"/>
              <a:ext cx="43964" cy="188163"/>
            </a:xfrm>
            <a:custGeom>
              <a:avLst/>
              <a:gdLst/>
              <a:ahLst/>
              <a:cxnLst/>
              <a:rect l="l" t="t" r="r" b="b"/>
              <a:pathLst>
                <a:path w="2406" h="10299" extrusionOk="0">
                  <a:moveTo>
                    <a:pt x="1882" y="0"/>
                  </a:moveTo>
                  <a:lnTo>
                    <a:pt x="501" y="2500"/>
                  </a:lnTo>
                  <a:cubicBezTo>
                    <a:pt x="393" y="2679"/>
                    <a:pt x="215" y="2798"/>
                    <a:pt x="12" y="2798"/>
                  </a:cubicBezTo>
                  <a:lnTo>
                    <a:pt x="1" y="3953"/>
                  </a:lnTo>
                  <a:cubicBezTo>
                    <a:pt x="322" y="3965"/>
                    <a:pt x="572" y="4227"/>
                    <a:pt x="572" y="4536"/>
                  </a:cubicBezTo>
                  <a:lnTo>
                    <a:pt x="572" y="10299"/>
                  </a:lnTo>
                  <a:cubicBezTo>
                    <a:pt x="1655" y="10013"/>
                    <a:pt x="2406" y="9013"/>
                    <a:pt x="2394" y="7894"/>
                  </a:cubicBezTo>
                  <a:lnTo>
                    <a:pt x="2394" y="3834"/>
                  </a:lnTo>
                  <a:cubicBezTo>
                    <a:pt x="2394" y="2536"/>
                    <a:pt x="2215" y="1250"/>
                    <a:pt x="1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3723374" y="3790267"/>
              <a:ext cx="63095" cy="360010"/>
            </a:xfrm>
            <a:custGeom>
              <a:avLst/>
              <a:gdLst/>
              <a:ahLst/>
              <a:cxnLst/>
              <a:rect l="l" t="t" r="r" b="b"/>
              <a:pathLst>
                <a:path w="3453" h="19705" extrusionOk="0">
                  <a:moveTo>
                    <a:pt x="2441" y="0"/>
                  </a:moveTo>
                  <a:lnTo>
                    <a:pt x="0" y="4370"/>
                  </a:lnTo>
                  <a:lnTo>
                    <a:pt x="0" y="7489"/>
                  </a:lnTo>
                  <a:lnTo>
                    <a:pt x="1250" y="5239"/>
                  </a:lnTo>
                  <a:cubicBezTo>
                    <a:pt x="1347" y="5054"/>
                    <a:pt x="1541" y="4950"/>
                    <a:pt x="1741" y="4950"/>
                  </a:cubicBezTo>
                  <a:cubicBezTo>
                    <a:pt x="1838" y="4950"/>
                    <a:pt x="1935" y="4974"/>
                    <a:pt x="2024" y="5025"/>
                  </a:cubicBezTo>
                  <a:cubicBezTo>
                    <a:pt x="2286" y="5191"/>
                    <a:pt x="2381" y="5548"/>
                    <a:pt x="2227" y="5822"/>
                  </a:cubicBezTo>
                  <a:lnTo>
                    <a:pt x="0" y="9823"/>
                  </a:lnTo>
                  <a:lnTo>
                    <a:pt x="0" y="12930"/>
                  </a:lnTo>
                  <a:lnTo>
                    <a:pt x="1286" y="10632"/>
                  </a:lnTo>
                  <a:cubicBezTo>
                    <a:pt x="1381" y="10442"/>
                    <a:pt x="1572" y="10336"/>
                    <a:pt x="1766" y="10336"/>
                  </a:cubicBezTo>
                  <a:cubicBezTo>
                    <a:pt x="1863" y="10336"/>
                    <a:pt x="1961" y="10363"/>
                    <a:pt x="2048" y="10418"/>
                  </a:cubicBezTo>
                  <a:cubicBezTo>
                    <a:pt x="2322" y="10585"/>
                    <a:pt x="2417" y="10930"/>
                    <a:pt x="2262" y="11216"/>
                  </a:cubicBezTo>
                  <a:lnTo>
                    <a:pt x="0" y="15276"/>
                  </a:lnTo>
                  <a:lnTo>
                    <a:pt x="0" y="19705"/>
                  </a:lnTo>
                  <a:cubicBezTo>
                    <a:pt x="1953" y="19419"/>
                    <a:pt x="3453" y="17681"/>
                    <a:pt x="3453" y="15585"/>
                  </a:cubicBezTo>
                  <a:lnTo>
                    <a:pt x="3453" y="6739"/>
                  </a:lnTo>
                  <a:cubicBezTo>
                    <a:pt x="3453" y="4453"/>
                    <a:pt x="3108" y="2179"/>
                    <a:pt x="2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3866302" y="3885764"/>
              <a:ext cx="50925" cy="95278"/>
            </a:xfrm>
            <a:custGeom>
              <a:avLst/>
              <a:gdLst/>
              <a:ahLst/>
              <a:cxnLst/>
              <a:rect l="l" t="t" r="r" b="b"/>
              <a:pathLst>
                <a:path w="2787" h="5215" extrusionOk="0">
                  <a:moveTo>
                    <a:pt x="1394" y="0"/>
                  </a:moveTo>
                  <a:cubicBezTo>
                    <a:pt x="834" y="857"/>
                    <a:pt x="370" y="1774"/>
                    <a:pt x="0" y="2715"/>
                  </a:cubicBezTo>
                  <a:lnTo>
                    <a:pt x="1394" y="5215"/>
                  </a:lnTo>
                  <a:lnTo>
                    <a:pt x="2787" y="2727"/>
                  </a:lnTo>
                  <a:cubicBezTo>
                    <a:pt x="2406" y="1774"/>
                    <a:pt x="1941" y="857"/>
                    <a:pt x="1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3509294" y="3885764"/>
              <a:ext cx="50706" cy="95278"/>
            </a:xfrm>
            <a:custGeom>
              <a:avLst/>
              <a:gdLst/>
              <a:ahLst/>
              <a:cxnLst/>
              <a:rect l="l" t="t" r="r" b="b"/>
              <a:pathLst>
                <a:path w="2775" h="5215" extrusionOk="0">
                  <a:moveTo>
                    <a:pt x="1381" y="0"/>
                  </a:moveTo>
                  <a:cubicBezTo>
                    <a:pt x="834" y="857"/>
                    <a:pt x="369" y="1774"/>
                    <a:pt x="0" y="2727"/>
                  </a:cubicBezTo>
                  <a:lnTo>
                    <a:pt x="1381" y="5215"/>
                  </a:lnTo>
                  <a:lnTo>
                    <a:pt x="2774" y="2715"/>
                  </a:lnTo>
                  <a:cubicBezTo>
                    <a:pt x="2405" y="1774"/>
                    <a:pt x="1941" y="857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3667680" y="3676061"/>
              <a:ext cx="91162" cy="169911"/>
            </a:xfrm>
            <a:custGeom>
              <a:avLst/>
              <a:gdLst/>
              <a:ahLst/>
              <a:cxnLst/>
              <a:rect l="l" t="t" r="r" b="b"/>
              <a:pathLst>
                <a:path w="4989" h="9300" extrusionOk="0">
                  <a:moveTo>
                    <a:pt x="2488" y="0"/>
                  </a:moveTo>
                  <a:cubicBezTo>
                    <a:pt x="1476" y="1512"/>
                    <a:pt x="643" y="3120"/>
                    <a:pt x="0" y="4811"/>
                  </a:cubicBezTo>
                  <a:lnTo>
                    <a:pt x="2488" y="9299"/>
                  </a:lnTo>
                  <a:lnTo>
                    <a:pt x="4989" y="4811"/>
                  </a:lnTo>
                  <a:cubicBezTo>
                    <a:pt x="4334" y="3120"/>
                    <a:pt x="3501" y="1512"/>
                    <a:pt x="24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3393994" y="3647231"/>
              <a:ext cx="643539" cy="667933"/>
            </a:xfrm>
            <a:custGeom>
              <a:avLst/>
              <a:gdLst/>
              <a:ahLst/>
              <a:cxnLst/>
              <a:rect l="l" t="t" r="r" b="b"/>
              <a:pathLst>
                <a:path w="35219" h="36559" extrusionOk="0">
                  <a:moveTo>
                    <a:pt x="17466" y="1578"/>
                  </a:moveTo>
                  <a:cubicBezTo>
                    <a:pt x="18479" y="3090"/>
                    <a:pt x="19312" y="4698"/>
                    <a:pt x="19967" y="6389"/>
                  </a:cubicBezTo>
                  <a:lnTo>
                    <a:pt x="17466" y="10877"/>
                  </a:lnTo>
                  <a:lnTo>
                    <a:pt x="14978" y="6389"/>
                  </a:lnTo>
                  <a:cubicBezTo>
                    <a:pt x="15621" y="4698"/>
                    <a:pt x="16454" y="3090"/>
                    <a:pt x="17466" y="1578"/>
                  </a:cubicBezTo>
                  <a:close/>
                  <a:moveTo>
                    <a:pt x="7691" y="13056"/>
                  </a:moveTo>
                  <a:cubicBezTo>
                    <a:pt x="8251" y="13913"/>
                    <a:pt x="8715" y="14830"/>
                    <a:pt x="9084" y="15771"/>
                  </a:cubicBezTo>
                  <a:lnTo>
                    <a:pt x="7691" y="18271"/>
                  </a:lnTo>
                  <a:lnTo>
                    <a:pt x="6310" y="15783"/>
                  </a:lnTo>
                  <a:cubicBezTo>
                    <a:pt x="6679" y="14830"/>
                    <a:pt x="7144" y="13913"/>
                    <a:pt x="7691" y="13056"/>
                  </a:cubicBezTo>
                  <a:close/>
                  <a:moveTo>
                    <a:pt x="27242" y="13056"/>
                  </a:moveTo>
                  <a:cubicBezTo>
                    <a:pt x="27789" y="13913"/>
                    <a:pt x="28254" y="14830"/>
                    <a:pt x="28635" y="15783"/>
                  </a:cubicBezTo>
                  <a:lnTo>
                    <a:pt x="27242" y="18271"/>
                  </a:lnTo>
                  <a:lnTo>
                    <a:pt x="25848" y="15771"/>
                  </a:lnTo>
                  <a:cubicBezTo>
                    <a:pt x="26218" y="14830"/>
                    <a:pt x="26682" y="13913"/>
                    <a:pt x="27242" y="13056"/>
                  </a:cubicBezTo>
                  <a:close/>
                  <a:moveTo>
                    <a:pt x="20467" y="7829"/>
                  </a:moveTo>
                  <a:cubicBezTo>
                    <a:pt x="21146" y="10008"/>
                    <a:pt x="21479" y="12282"/>
                    <a:pt x="21479" y="14568"/>
                  </a:cubicBezTo>
                  <a:lnTo>
                    <a:pt x="21479" y="23403"/>
                  </a:lnTo>
                  <a:lnTo>
                    <a:pt x="21491" y="23403"/>
                  </a:lnTo>
                  <a:cubicBezTo>
                    <a:pt x="21491" y="25498"/>
                    <a:pt x="19979" y="27236"/>
                    <a:pt x="18038" y="27522"/>
                  </a:cubicBezTo>
                  <a:lnTo>
                    <a:pt x="18038" y="23105"/>
                  </a:lnTo>
                  <a:lnTo>
                    <a:pt x="20288" y="19045"/>
                  </a:lnTo>
                  <a:cubicBezTo>
                    <a:pt x="20443" y="18771"/>
                    <a:pt x="20348" y="18414"/>
                    <a:pt x="20086" y="18247"/>
                  </a:cubicBezTo>
                  <a:cubicBezTo>
                    <a:pt x="19997" y="18197"/>
                    <a:pt x="19901" y="18173"/>
                    <a:pt x="19806" y="18173"/>
                  </a:cubicBezTo>
                  <a:cubicBezTo>
                    <a:pt x="19608" y="18173"/>
                    <a:pt x="19416" y="18276"/>
                    <a:pt x="19312" y="18461"/>
                  </a:cubicBezTo>
                  <a:lnTo>
                    <a:pt x="18038" y="20771"/>
                  </a:lnTo>
                  <a:lnTo>
                    <a:pt x="18038" y="17652"/>
                  </a:lnTo>
                  <a:lnTo>
                    <a:pt x="20253" y="13651"/>
                  </a:lnTo>
                  <a:cubicBezTo>
                    <a:pt x="20407" y="13377"/>
                    <a:pt x="20312" y="13032"/>
                    <a:pt x="20050" y="12866"/>
                  </a:cubicBezTo>
                  <a:cubicBezTo>
                    <a:pt x="19958" y="12809"/>
                    <a:pt x="19858" y="12783"/>
                    <a:pt x="19760" y="12783"/>
                  </a:cubicBezTo>
                  <a:cubicBezTo>
                    <a:pt x="19566" y="12783"/>
                    <a:pt x="19379" y="12886"/>
                    <a:pt x="19276" y="13068"/>
                  </a:cubicBezTo>
                  <a:lnTo>
                    <a:pt x="18038" y="15318"/>
                  </a:lnTo>
                  <a:lnTo>
                    <a:pt x="18038" y="12199"/>
                  </a:lnTo>
                  <a:lnTo>
                    <a:pt x="20467" y="7829"/>
                  </a:lnTo>
                  <a:close/>
                  <a:moveTo>
                    <a:pt x="9573" y="17235"/>
                  </a:moveTo>
                  <a:cubicBezTo>
                    <a:pt x="9906" y="18473"/>
                    <a:pt x="10085" y="19771"/>
                    <a:pt x="10085" y="21057"/>
                  </a:cubicBezTo>
                  <a:lnTo>
                    <a:pt x="10085" y="25117"/>
                  </a:lnTo>
                  <a:cubicBezTo>
                    <a:pt x="10097" y="26248"/>
                    <a:pt x="9346" y="27236"/>
                    <a:pt x="8251" y="27534"/>
                  </a:cubicBezTo>
                  <a:lnTo>
                    <a:pt x="8251" y="21771"/>
                  </a:lnTo>
                  <a:cubicBezTo>
                    <a:pt x="8275" y="21378"/>
                    <a:pt x="7986" y="21182"/>
                    <a:pt x="7696" y="21182"/>
                  </a:cubicBezTo>
                  <a:cubicBezTo>
                    <a:pt x="7406" y="21182"/>
                    <a:pt x="7114" y="21378"/>
                    <a:pt x="7132" y="21771"/>
                  </a:cubicBezTo>
                  <a:lnTo>
                    <a:pt x="7132" y="27534"/>
                  </a:lnTo>
                  <a:cubicBezTo>
                    <a:pt x="6048" y="27248"/>
                    <a:pt x="5286" y="26248"/>
                    <a:pt x="5298" y="25129"/>
                  </a:cubicBezTo>
                  <a:lnTo>
                    <a:pt x="5298" y="21057"/>
                  </a:lnTo>
                  <a:cubicBezTo>
                    <a:pt x="5298" y="19771"/>
                    <a:pt x="5477" y="18485"/>
                    <a:pt x="5822" y="17235"/>
                  </a:cubicBezTo>
                  <a:lnTo>
                    <a:pt x="7203" y="19723"/>
                  </a:lnTo>
                  <a:cubicBezTo>
                    <a:pt x="7310" y="19920"/>
                    <a:pt x="7504" y="20018"/>
                    <a:pt x="7696" y="20018"/>
                  </a:cubicBezTo>
                  <a:cubicBezTo>
                    <a:pt x="7888" y="20018"/>
                    <a:pt x="8078" y="19920"/>
                    <a:pt x="8180" y="19723"/>
                  </a:cubicBezTo>
                  <a:lnTo>
                    <a:pt x="9573" y="17235"/>
                  </a:lnTo>
                  <a:close/>
                  <a:moveTo>
                    <a:pt x="14478" y="7817"/>
                  </a:moveTo>
                  <a:lnTo>
                    <a:pt x="16907" y="12199"/>
                  </a:lnTo>
                  <a:lnTo>
                    <a:pt x="16907" y="15306"/>
                  </a:lnTo>
                  <a:lnTo>
                    <a:pt x="15657" y="13068"/>
                  </a:lnTo>
                  <a:cubicBezTo>
                    <a:pt x="15561" y="12877"/>
                    <a:pt x="15376" y="12772"/>
                    <a:pt x="15182" y="12772"/>
                  </a:cubicBezTo>
                  <a:cubicBezTo>
                    <a:pt x="15085" y="12772"/>
                    <a:pt x="14986" y="12798"/>
                    <a:pt x="14895" y="12854"/>
                  </a:cubicBezTo>
                  <a:cubicBezTo>
                    <a:pt x="14621" y="13020"/>
                    <a:pt x="14538" y="13366"/>
                    <a:pt x="14692" y="13651"/>
                  </a:cubicBezTo>
                  <a:lnTo>
                    <a:pt x="16907" y="17640"/>
                  </a:lnTo>
                  <a:lnTo>
                    <a:pt x="16907" y="20747"/>
                  </a:lnTo>
                  <a:lnTo>
                    <a:pt x="15633" y="18450"/>
                  </a:lnTo>
                  <a:cubicBezTo>
                    <a:pt x="15528" y="18265"/>
                    <a:pt x="15337" y="18156"/>
                    <a:pt x="15140" y="18156"/>
                  </a:cubicBezTo>
                  <a:cubicBezTo>
                    <a:pt x="15045" y="18156"/>
                    <a:pt x="14948" y="18181"/>
                    <a:pt x="14859" y="18235"/>
                  </a:cubicBezTo>
                  <a:cubicBezTo>
                    <a:pt x="14585" y="18402"/>
                    <a:pt x="14502" y="18747"/>
                    <a:pt x="14657" y="19033"/>
                  </a:cubicBezTo>
                  <a:lnTo>
                    <a:pt x="16907" y="23105"/>
                  </a:lnTo>
                  <a:lnTo>
                    <a:pt x="16907" y="27534"/>
                  </a:lnTo>
                  <a:cubicBezTo>
                    <a:pt x="14954" y="27248"/>
                    <a:pt x="13454" y="25510"/>
                    <a:pt x="13454" y="23414"/>
                  </a:cubicBezTo>
                  <a:lnTo>
                    <a:pt x="13454" y="14568"/>
                  </a:lnTo>
                  <a:lnTo>
                    <a:pt x="13454" y="14556"/>
                  </a:lnTo>
                  <a:cubicBezTo>
                    <a:pt x="13454" y="12270"/>
                    <a:pt x="13799" y="10008"/>
                    <a:pt x="14478" y="7817"/>
                  </a:cubicBezTo>
                  <a:close/>
                  <a:moveTo>
                    <a:pt x="29111" y="17235"/>
                  </a:moveTo>
                  <a:cubicBezTo>
                    <a:pt x="29456" y="18485"/>
                    <a:pt x="29635" y="19771"/>
                    <a:pt x="29635" y="21069"/>
                  </a:cubicBezTo>
                  <a:lnTo>
                    <a:pt x="29635" y="25129"/>
                  </a:lnTo>
                  <a:cubicBezTo>
                    <a:pt x="29647" y="26248"/>
                    <a:pt x="28885" y="27248"/>
                    <a:pt x="27801" y="27534"/>
                  </a:cubicBezTo>
                  <a:lnTo>
                    <a:pt x="27801" y="21771"/>
                  </a:lnTo>
                  <a:cubicBezTo>
                    <a:pt x="27819" y="21378"/>
                    <a:pt x="27527" y="21182"/>
                    <a:pt x="27237" y="21182"/>
                  </a:cubicBezTo>
                  <a:cubicBezTo>
                    <a:pt x="26947" y="21182"/>
                    <a:pt x="26658" y="21378"/>
                    <a:pt x="26682" y="21771"/>
                  </a:cubicBezTo>
                  <a:lnTo>
                    <a:pt x="26682" y="27534"/>
                  </a:lnTo>
                  <a:cubicBezTo>
                    <a:pt x="25587" y="27248"/>
                    <a:pt x="24836" y="26248"/>
                    <a:pt x="24848" y="25129"/>
                  </a:cubicBezTo>
                  <a:lnTo>
                    <a:pt x="24848" y="21069"/>
                  </a:lnTo>
                  <a:cubicBezTo>
                    <a:pt x="24848" y="19771"/>
                    <a:pt x="25027" y="18485"/>
                    <a:pt x="25372" y="17235"/>
                  </a:cubicBezTo>
                  <a:lnTo>
                    <a:pt x="26753" y="19735"/>
                  </a:lnTo>
                  <a:cubicBezTo>
                    <a:pt x="26855" y="19926"/>
                    <a:pt x="27045" y="20021"/>
                    <a:pt x="27237" y="20021"/>
                  </a:cubicBezTo>
                  <a:cubicBezTo>
                    <a:pt x="27429" y="20021"/>
                    <a:pt x="27623" y="19926"/>
                    <a:pt x="27730" y="19735"/>
                  </a:cubicBezTo>
                  <a:lnTo>
                    <a:pt x="29111" y="17235"/>
                  </a:lnTo>
                  <a:close/>
                  <a:moveTo>
                    <a:pt x="34111" y="31118"/>
                  </a:moveTo>
                  <a:lnTo>
                    <a:pt x="34111" y="32654"/>
                  </a:lnTo>
                  <a:lnTo>
                    <a:pt x="5084" y="32654"/>
                  </a:lnTo>
                  <a:cubicBezTo>
                    <a:pt x="4310" y="32654"/>
                    <a:pt x="4310" y="33820"/>
                    <a:pt x="5084" y="33820"/>
                  </a:cubicBezTo>
                  <a:lnTo>
                    <a:pt x="34111" y="33820"/>
                  </a:lnTo>
                  <a:lnTo>
                    <a:pt x="34111" y="35404"/>
                  </a:lnTo>
                  <a:lnTo>
                    <a:pt x="1155" y="35392"/>
                  </a:lnTo>
                  <a:lnTo>
                    <a:pt x="1155" y="33820"/>
                  </a:lnTo>
                  <a:lnTo>
                    <a:pt x="2834" y="33820"/>
                  </a:lnTo>
                  <a:cubicBezTo>
                    <a:pt x="3616" y="33809"/>
                    <a:pt x="3619" y="32654"/>
                    <a:pt x="2846" y="32654"/>
                  </a:cubicBezTo>
                  <a:cubicBezTo>
                    <a:pt x="2842" y="32654"/>
                    <a:pt x="2838" y="32654"/>
                    <a:pt x="2834" y="32654"/>
                  </a:cubicBezTo>
                  <a:lnTo>
                    <a:pt x="1155" y="32654"/>
                  </a:lnTo>
                  <a:lnTo>
                    <a:pt x="1155" y="31118"/>
                  </a:lnTo>
                  <a:close/>
                  <a:moveTo>
                    <a:pt x="17462" y="1"/>
                  </a:moveTo>
                  <a:cubicBezTo>
                    <a:pt x="17291" y="1"/>
                    <a:pt x="17121" y="78"/>
                    <a:pt x="17014" y="233"/>
                  </a:cubicBezTo>
                  <a:cubicBezTo>
                    <a:pt x="15692" y="2078"/>
                    <a:pt x="14621" y="4079"/>
                    <a:pt x="13835" y="6198"/>
                  </a:cubicBezTo>
                  <a:cubicBezTo>
                    <a:pt x="13823" y="6222"/>
                    <a:pt x="13823" y="6246"/>
                    <a:pt x="13811" y="6258"/>
                  </a:cubicBezTo>
                  <a:cubicBezTo>
                    <a:pt x="12835" y="8925"/>
                    <a:pt x="12323" y="11734"/>
                    <a:pt x="12323" y="14568"/>
                  </a:cubicBezTo>
                  <a:lnTo>
                    <a:pt x="12323" y="23403"/>
                  </a:lnTo>
                  <a:cubicBezTo>
                    <a:pt x="12323" y="26141"/>
                    <a:pt x="14335" y="28415"/>
                    <a:pt x="16895" y="28701"/>
                  </a:cubicBezTo>
                  <a:lnTo>
                    <a:pt x="16895" y="29951"/>
                  </a:lnTo>
                  <a:lnTo>
                    <a:pt x="8251" y="29951"/>
                  </a:lnTo>
                  <a:lnTo>
                    <a:pt x="8251" y="28725"/>
                  </a:lnTo>
                  <a:cubicBezTo>
                    <a:pt x="9918" y="28439"/>
                    <a:pt x="11204" y="26939"/>
                    <a:pt x="11204" y="25117"/>
                  </a:cubicBezTo>
                  <a:lnTo>
                    <a:pt x="11204" y="21069"/>
                  </a:lnTo>
                  <a:cubicBezTo>
                    <a:pt x="11204" y="19212"/>
                    <a:pt x="10870" y="17378"/>
                    <a:pt x="10227" y="15640"/>
                  </a:cubicBezTo>
                  <a:cubicBezTo>
                    <a:pt x="10227" y="15628"/>
                    <a:pt x="10216" y="15616"/>
                    <a:pt x="10216" y="15604"/>
                  </a:cubicBezTo>
                  <a:cubicBezTo>
                    <a:pt x="9704" y="14211"/>
                    <a:pt x="9001" y="12901"/>
                    <a:pt x="8132" y="11699"/>
                  </a:cubicBezTo>
                  <a:cubicBezTo>
                    <a:pt x="8025" y="11538"/>
                    <a:pt x="7855" y="11458"/>
                    <a:pt x="7684" y="11458"/>
                  </a:cubicBezTo>
                  <a:cubicBezTo>
                    <a:pt x="7513" y="11458"/>
                    <a:pt x="7340" y="11538"/>
                    <a:pt x="7227" y="11699"/>
                  </a:cubicBezTo>
                  <a:cubicBezTo>
                    <a:pt x="6370" y="12889"/>
                    <a:pt x="5679" y="14187"/>
                    <a:pt x="5167" y="15568"/>
                  </a:cubicBezTo>
                  <a:cubicBezTo>
                    <a:pt x="5155" y="15592"/>
                    <a:pt x="5144" y="15628"/>
                    <a:pt x="5132" y="15652"/>
                  </a:cubicBezTo>
                  <a:cubicBezTo>
                    <a:pt x="4489" y="17390"/>
                    <a:pt x="4167" y="19212"/>
                    <a:pt x="4167" y="21069"/>
                  </a:cubicBezTo>
                  <a:lnTo>
                    <a:pt x="4167" y="25117"/>
                  </a:lnTo>
                  <a:cubicBezTo>
                    <a:pt x="4167" y="26939"/>
                    <a:pt x="5441" y="28439"/>
                    <a:pt x="7120" y="28725"/>
                  </a:cubicBezTo>
                  <a:lnTo>
                    <a:pt x="7120" y="29951"/>
                  </a:lnTo>
                  <a:lnTo>
                    <a:pt x="572" y="29951"/>
                  </a:lnTo>
                  <a:cubicBezTo>
                    <a:pt x="250" y="29951"/>
                    <a:pt x="0" y="30213"/>
                    <a:pt x="12" y="30534"/>
                  </a:cubicBezTo>
                  <a:lnTo>
                    <a:pt x="12" y="35975"/>
                  </a:lnTo>
                  <a:cubicBezTo>
                    <a:pt x="0" y="36297"/>
                    <a:pt x="250" y="36559"/>
                    <a:pt x="572" y="36559"/>
                  </a:cubicBezTo>
                  <a:lnTo>
                    <a:pt x="34647" y="36559"/>
                  </a:lnTo>
                  <a:cubicBezTo>
                    <a:pt x="34969" y="36559"/>
                    <a:pt x="35219" y="36297"/>
                    <a:pt x="35219" y="35975"/>
                  </a:cubicBezTo>
                  <a:lnTo>
                    <a:pt x="35219" y="30546"/>
                  </a:lnTo>
                  <a:cubicBezTo>
                    <a:pt x="35219" y="30225"/>
                    <a:pt x="34981" y="29963"/>
                    <a:pt x="34671" y="29951"/>
                  </a:cubicBezTo>
                  <a:lnTo>
                    <a:pt x="27813" y="29951"/>
                  </a:lnTo>
                  <a:lnTo>
                    <a:pt x="27813" y="28725"/>
                  </a:lnTo>
                  <a:cubicBezTo>
                    <a:pt x="29480" y="28451"/>
                    <a:pt x="30766" y="26939"/>
                    <a:pt x="30766" y="25129"/>
                  </a:cubicBezTo>
                  <a:lnTo>
                    <a:pt x="30766" y="21069"/>
                  </a:lnTo>
                  <a:cubicBezTo>
                    <a:pt x="30754" y="19223"/>
                    <a:pt x="30432" y="17390"/>
                    <a:pt x="29789" y="15652"/>
                  </a:cubicBezTo>
                  <a:cubicBezTo>
                    <a:pt x="29789" y="15628"/>
                    <a:pt x="29778" y="15592"/>
                    <a:pt x="29766" y="15568"/>
                  </a:cubicBezTo>
                  <a:cubicBezTo>
                    <a:pt x="29254" y="14199"/>
                    <a:pt x="28551" y="12889"/>
                    <a:pt x="27694" y="11699"/>
                  </a:cubicBezTo>
                  <a:cubicBezTo>
                    <a:pt x="27587" y="11544"/>
                    <a:pt x="27417" y="11467"/>
                    <a:pt x="27246" y="11467"/>
                  </a:cubicBezTo>
                  <a:cubicBezTo>
                    <a:pt x="27075" y="11467"/>
                    <a:pt x="26902" y="11544"/>
                    <a:pt x="26789" y="11699"/>
                  </a:cubicBezTo>
                  <a:cubicBezTo>
                    <a:pt x="25932" y="12901"/>
                    <a:pt x="25229" y="14211"/>
                    <a:pt x="24705" y="15604"/>
                  </a:cubicBezTo>
                  <a:lnTo>
                    <a:pt x="24694" y="15640"/>
                  </a:lnTo>
                  <a:cubicBezTo>
                    <a:pt x="24051" y="17378"/>
                    <a:pt x="23729" y="19223"/>
                    <a:pt x="23729" y="21069"/>
                  </a:cubicBezTo>
                  <a:lnTo>
                    <a:pt x="23729" y="25129"/>
                  </a:lnTo>
                  <a:cubicBezTo>
                    <a:pt x="23729" y="26939"/>
                    <a:pt x="25003" y="28451"/>
                    <a:pt x="26682" y="28737"/>
                  </a:cubicBezTo>
                  <a:lnTo>
                    <a:pt x="26682" y="29963"/>
                  </a:lnTo>
                  <a:lnTo>
                    <a:pt x="18026" y="29963"/>
                  </a:lnTo>
                  <a:lnTo>
                    <a:pt x="18026" y="28713"/>
                  </a:lnTo>
                  <a:cubicBezTo>
                    <a:pt x="20598" y="28415"/>
                    <a:pt x="22598" y="26153"/>
                    <a:pt x="22598" y="23403"/>
                  </a:cubicBezTo>
                  <a:lnTo>
                    <a:pt x="22598" y="14568"/>
                  </a:lnTo>
                  <a:cubicBezTo>
                    <a:pt x="22598" y="11746"/>
                    <a:pt x="22098" y="8936"/>
                    <a:pt x="21122" y="6293"/>
                  </a:cubicBezTo>
                  <a:cubicBezTo>
                    <a:pt x="21122" y="6246"/>
                    <a:pt x="21098" y="6210"/>
                    <a:pt x="21086" y="6174"/>
                  </a:cubicBezTo>
                  <a:cubicBezTo>
                    <a:pt x="20300" y="4067"/>
                    <a:pt x="19229" y="2067"/>
                    <a:pt x="17919" y="233"/>
                  </a:cubicBezTo>
                  <a:cubicBezTo>
                    <a:pt x="17806" y="78"/>
                    <a:pt x="17633" y="1"/>
                    <a:pt x="17462" y="1"/>
                  </a:cubicBezTo>
                  <a:close/>
                </a:path>
              </a:pathLst>
            </a:custGeom>
            <a:solidFill>
              <a:srgbClr val="08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45"/>
          <p:cNvGrpSpPr/>
          <p:nvPr/>
        </p:nvGrpSpPr>
        <p:grpSpPr>
          <a:xfrm>
            <a:off x="5390697" y="3824195"/>
            <a:ext cx="839151" cy="592804"/>
            <a:chOff x="4484296" y="3646811"/>
            <a:chExt cx="963655" cy="680758"/>
          </a:xfrm>
        </p:grpSpPr>
        <p:sp>
          <p:nvSpPr>
            <p:cNvPr id="670" name="Google Shape;670;p45"/>
            <p:cNvSpPr/>
            <p:nvPr/>
          </p:nvSpPr>
          <p:spPr>
            <a:xfrm>
              <a:off x="4720870" y="4054999"/>
              <a:ext cx="488424" cy="175776"/>
            </a:xfrm>
            <a:custGeom>
              <a:avLst/>
              <a:gdLst/>
              <a:ahLst/>
              <a:cxnLst/>
              <a:rect l="l" t="t" r="r" b="b"/>
              <a:pathLst>
                <a:path w="26730" h="9621" extrusionOk="0">
                  <a:moveTo>
                    <a:pt x="13383" y="0"/>
                  </a:moveTo>
                  <a:lnTo>
                    <a:pt x="8025" y="6894"/>
                  </a:lnTo>
                  <a:cubicBezTo>
                    <a:pt x="7866" y="7099"/>
                    <a:pt x="7626" y="7205"/>
                    <a:pt x="7384" y="7205"/>
                  </a:cubicBezTo>
                  <a:cubicBezTo>
                    <a:pt x="7192" y="7205"/>
                    <a:pt x="6999" y="7138"/>
                    <a:pt x="6846" y="7001"/>
                  </a:cubicBezTo>
                  <a:lnTo>
                    <a:pt x="0" y="703"/>
                  </a:lnTo>
                  <a:lnTo>
                    <a:pt x="869" y="9537"/>
                  </a:lnTo>
                  <a:cubicBezTo>
                    <a:pt x="869" y="9573"/>
                    <a:pt x="869" y="9596"/>
                    <a:pt x="869" y="9620"/>
                  </a:cubicBezTo>
                  <a:lnTo>
                    <a:pt x="2477" y="9620"/>
                  </a:lnTo>
                  <a:cubicBezTo>
                    <a:pt x="2477" y="9180"/>
                    <a:pt x="2834" y="8811"/>
                    <a:pt x="3286" y="8811"/>
                  </a:cubicBezTo>
                  <a:lnTo>
                    <a:pt x="23456" y="8811"/>
                  </a:lnTo>
                  <a:cubicBezTo>
                    <a:pt x="23896" y="8811"/>
                    <a:pt x="24253" y="9180"/>
                    <a:pt x="24253" y="9620"/>
                  </a:cubicBezTo>
                  <a:lnTo>
                    <a:pt x="25861" y="9620"/>
                  </a:lnTo>
                  <a:cubicBezTo>
                    <a:pt x="25861" y="9596"/>
                    <a:pt x="25861" y="9573"/>
                    <a:pt x="25861" y="9537"/>
                  </a:cubicBezTo>
                  <a:lnTo>
                    <a:pt x="26730" y="714"/>
                  </a:lnTo>
                  <a:lnTo>
                    <a:pt x="19967" y="6941"/>
                  </a:lnTo>
                  <a:cubicBezTo>
                    <a:pt x="19811" y="7087"/>
                    <a:pt x="19616" y="7157"/>
                    <a:pt x="19423" y="7157"/>
                  </a:cubicBezTo>
                  <a:cubicBezTo>
                    <a:pt x="19188" y="7157"/>
                    <a:pt x="18957" y="7054"/>
                    <a:pt x="18800" y="6858"/>
                  </a:cubicBezTo>
                  <a:lnTo>
                    <a:pt x="133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4736968" y="4230756"/>
              <a:ext cx="456886" cy="67453"/>
            </a:xfrm>
            <a:custGeom>
              <a:avLst/>
              <a:gdLst/>
              <a:ahLst/>
              <a:cxnLst/>
              <a:rect l="l" t="t" r="r" b="b"/>
              <a:pathLst>
                <a:path w="25004" h="3692" extrusionOk="0">
                  <a:moveTo>
                    <a:pt x="0" y="0"/>
                  </a:moveTo>
                  <a:lnTo>
                    <a:pt x="0" y="3691"/>
                  </a:lnTo>
                  <a:lnTo>
                    <a:pt x="25003" y="3691"/>
                  </a:lnTo>
                  <a:lnTo>
                    <a:pt x="25003" y="0"/>
                  </a:lnTo>
                  <a:lnTo>
                    <a:pt x="23396" y="0"/>
                  </a:lnTo>
                  <a:cubicBezTo>
                    <a:pt x="23396" y="441"/>
                    <a:pt x="23027" y="810"/>
                    <a:pt x="22586" y="810"/>
                  </a:cubicBezTo>
                  <a:lnTo>
                    <a:pt x="2417" y="810"/>
                  </a:lnTo>
                  <a:cubicBezTo>
                    <a:pt x="1965" y="798"/>
                    <a:pt x="1608" y="441"/>
                    <a:pt x="1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5090486" y="3740006"/>
              <a:ext cx="208014" cy="397665"/>
            </a:xfrm>
            <a:custGeom>
              <a:avLst/>
              <a:gdLst/>
              <a:ahLst/>
              <a:cxnLst/>
              <a:rect l="l" t="t" r="r" b="b"/>
              <a:pathLst>
                <a:path w="11384" h="21766" extrusionOk="0">
                  <a:moveTo>
                    <a:pt x="8347" y="1"/>
                  </a:moveTo>
                  <a:cubicBezTo>
                    <a:pt x="8312" y="418"/>
                    <a:pt x="7966" y="739"/>
                    <a:pt x="7550" y="739"/>
                  </a:cubicBezTo>
                  <a:cubicBezTo>
                    <a:pt x="3382" y="787"/>
                    <a:pt x="13" y="4180"/>
                    <a:pt x="1" y="8347"/>
                  </a:cubicBezTo>
                  <a:lnTo>
                    <a:pt x="1" y="21765"/>
                  </a:lnTo>
                  <a:lnTo>
                    <a:pt x="4442" y="17670"/>
                  </a:lnTo>
                  <a:lnTo>
                    <a:pt x="4442" y="10264"/>
                  </a:lnTo>
                  <a:cubicBezTo>
                    <a:pt x="4442" y="6787"/>
                    <a:pt x="7026" y="3858"/>
                    <a:pt x="10478" y="3418"/>
                  </a:cubicBezTo>
                  <a:cubicBezTo>
                    <a:pt x="10609" y="2727"/>
                    <a:pt x="10919" y="2084"/>
                    <a:pt x="11383" y="1561"/>
                  </a:cubicBezTo>
                  <a:cubicBezTo>
                    <a:pt x="10574" y="715"/>
                    <a:pt x="9502" y="168"/>
                    <a:pt x="8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4618836" y="3676207"/>
              <a:ext cx="331792" cy="454284"/>
            </a:xfrm>
            <a:custGeom>
              <a:avLst/>
              <a:gdLst/>
              <a:ahLst/>
              <a:cxnLst/>
              <a:rect l="l" t="t" r="r" b="b"/>
              <a:pathLst>
                <a:path w="18158" h="24865" extrusionOk="0">
                  <a:moveTo>
                    <a:pt x="8237" y="1"/>
                  </a:moveTo>
                  <a:cubicBezTo>
                    <a:pt x="4991" y="1"/>
                    <a:pt x="1873" y="1595"/>
                    <a:pt x="0" y="4386"/>
                  </a:cubicBezTo>
                  <a:cubicBezTo>
                    <a:pt x="274" y="4576"/>
                    <a:pt x="524" y="4803"/>
                    <a:pt x="738" y="5053"/>
                  </a:cubicBezTo>
                  <a:cubicBezTo>
                    <a:pt x="1548" y="4207"/>
                    <a:pt x="2620" y="3660"/>
                    <a:pt x="3774" y="3493"/>
                  </a:cubicBezTo>
                  <a:cubicBezTo>
                    <a:pt x="3774" y="3469"/>
                    <a:pt x="3774" y="3445"/>
                    <a:pt x="3774" y="3421"/>
                  </a:cubicBezTo>
                  <a:cubicBezTo>
                    <a:pt x="3774" y="2981"/>
                    <a:pt x="4132" y="2624"/>
                    <a:pt x="4572" y="2624"/>
                  </a:cubicBezTo>
                  <a:cubicBezTo>
                    <a:pt x="9632" y="2671"/>
                    <a:pt x="13704" y="6779"/>
                    <a:pt x="13728" y="11839"/>
                  </a:cubicBezTo>
                  <a:cubicBezTo>
                    <a:pt x="13728" y="12280"/>
                    <a:pt x="13359" y="12637"/>
                    <a:pt x="12918" y="12637"/>
                  </a:cubicBezTo>
                  <a:lnTo>
                    <a:pt x="12918" y="14256"/>
                  </a:lnTo>
                  <a:cubicBezTo>
                    <a:pt x="13359" y="14256"/>
                    <a:pt x="13728" y="14613"/>
                    <a:pt x="13728" y="15054"/>
                  </a:cubicBezTo>
                  <a:lnTo>
                    <a:pt x="13728" y="24865"/>
                  </a:lnTo>
                  <a:lnTo>
                    <a:pt x="18157" y="19150"/>
                  </a:lnTo>
                  <a:lnTo>
                    <a:pt x="18157" y="9934"/>
                  </a:lnTo>
                  <a:cubicBezTo>
                    <a:pt x="18157" y="5565"/>
                    <a:pt x="15312" y="1707"/>
                    <a:pt x="11133" y="433"/>
                  </a:cubicBezTo>
                  <a:cubicBezTo>
                    <a:pt x="10176" y="141"/>
                    <a:pt x="9201" y="1"/>
                    <a:pt x="8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4632321" y="3740006"/>
              <a:ext cx="222577" cy="397446"/>
            </a:xfrm>
            <a:custGeom>
              <a:avLst/>
              <a:gdLst/>
              <a:ahLst/>
              <a:cxnLst/>
              <a:rect l="l" t="t" r="r" b="b"/>
              <a:pathLst>
                <a:path w="12181" h="21754" extrusionOk="0">
                  <a:moveTo>
                    <a:pt x="3036" y="1"/>
                  </a:moveTo>
                  <a:cubicBezTo>
                    <a:pt x="1882" y="168"/>
                    <a:pt x="810" y="715"/>
                    <a:pt x="0" y="1561"/>
                  </a:cubicBezTo>
                  <a:cubicBezTo>
                    <a:pt x="465" y="2084"/>
                    <a:pt x="774" y="2727"/>
                    <a:pt x="917" y="3418"/>
                  </a:cubicBezTo>
                  <a:cubicBezTo>
                    <a:pt x="4358" y="3858"/>
                    <a:pt x="6942" y="6787"/>
                    <a:pt x="6942" y="10264"/>
                  </a:cubicBezTo>
                  <a:lnTo>
                    <a:pt x="6942" y="17670"/>
                  </a:lnTo>
                  <a:lnTo>
                    <a:pt x="11383" y="21754"/>
                  </a:lnTo>
                  <a:lnTo>
                    <a:pt x="11383" y="11562"/>
                  </a:lnTo>
                  <a:cubicBezTo>
                    <a:pt x="11383" y="11121"/>
                    <a:pt x="11740" y="10764"/>
                    <a:pt x="12180" y="10764"/>
                  </a:cubicBezTo>
                  <a:lnTo>
                    <a:pt x="12180" y="9157"/>
                  </a:lnTo>
                  <a:cubicBezTo>
                    <a:pt x="11740" y="9157"/>
                    <a:pt x="11383" y="8800"/>
                    <a:pt x="11383" y="8347"/>
                  </a:cubicBezTo>
                  <a:cubicBezTo>
                    <a:pt x="11359" y="4180"/>
                    <a:pt x="8001" y="787"/>
                    <a:pt x="3834" y="739"/>
                  </a:cubicBezTo>
                  <a:cubicBezTo>
                    <a:pt x="3406" y="739"/>
                    <a:pt x="3060" y="418"/>
                    <a:pt x="3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4980193" y="3676207"/>
              <a:ext cx="332011" cy="452548"/>
            </a:xfrm>
            <a:custGeom>
              <a:avLst/>
              <a:gdLst/>
              <a:ahLst/>
              <a:cxnLst/>
              <a:rect l="l" t="t" r="r" b="b"/>
              <a:pathLst>
                <a:path w="18170" h="24770" extrusionOk="0">
                  <a:moveTo>
                    <a:pt x="9931" y="1"/>
                  </a:moveTo>
                  <a:cubicBezTo>
                    <a:pt x="8968" y="1"/>
                    <a:pt x="7994" y="141"/>
                    <a:pt x="7037" y="433"/>
                  </a:cubicBezTo>
                  <a:cubicBezTo>
                    <a:pt x="2858" y="1707"/>
                    <a:pt x="0" y="5565"/>
                    <a:pt x="0" y="9922"/>
                  </a:cubicBezTo>
                  <a:lnTo>
                    <a:pt x="0" y="19150"/>
                  </a:lnTo>
                  <a:lnTo>
                    <a:pt x="4442" y="24769"/>
                  </a:lnTo>
                  <a:lnTo>
                    <a:pt x="4442" y="11839"/>
                  </a:lnTo>
                  <a:cubicBezTo>
                    <a:pt x="4453" y="6779"/>
                    <a:pt x="8525" y="2671"/>
                    <a:pt x="13586" y="2624"/>
                  </a:cubicBezTo>
                  <a:cubicBezTo>
                    <a:pt x="14026" y="2624"/>
                    <a:pt x="14383" y="2981"/>
                    <a:pt x="14395" y="3421"/>
                  </a:cubicBezTo>
                  <a:lnTo>
                    <a:pt x="14395" y="3493"/>
                  </a:lnTo>
                  <a:cubicBezTo>
                    <a:pt x="15550" y="3660"/>
                    <a:pt x="16610" y="4207"/>
                    <a:pt x="17431" y="5053"/>
                  </a:cubicBezTo>
                  <a:cubicBezTo>
                    <a:pt x="17646" y="4803"/>
                    <a:pt x="17896" y="4576"/>
                    <a:pt x="18169" y="4386"/>
                  </a:cubicBezTo>
                  <a:cubicBezTo>
                    <a:pt x="16288" y="1595"/>
                    <a:pt x="13174" y="1"/>
                    <a:pt x="9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4687797" y="3724129"/>
              <a:ext cx="181903" cy="182517"/>
            </a:xfrm>
            <a:custGeom>
              <a:avLst/>
              <a:gdLst/>
              <a:ahLst/>
              <a:cxnLst/>
              <a:rect l="l" t="t" r="r" b="b"/>
              <a:pathLst>
                <a:path w="9955" h="9990" extrusionOk="0">
                  <a:moveTo>
                    <a:pt x="810" y="1"/>
                  </a:moveTo>
                  <a:cubicBezTo>
                    <a:pt x="358" y="1"/>
                    <a:pt x="0" y="358"/>
                    <a:pt x="0" y="798"/>
                  </a:cubicBezTo>
                  <a:cubicBezTo>
                    <a:pt x="0" y="822"/>
                    <a:pt x="0" y="846"/>
                    <a:pt x="0" y="870"/>
                  </a:cubicBezTo>
                  <a:cubicBezTo>
                    <a:pt x="36" y="1287"/>
                    <a:pt x="381" y="1608"/>
                    <a:pt x="798" y="1608"/>
                  </a:cubicBezTo>
                  <a:cubicBezTo>
                    <a:pt x="4965" y="1656"/>
                    <a:pt x="8323" y="5049"/>
                    <a:pt x="8335" y="9216"/>
                  </a:cubicBezTo>
                  <a:cubicBezTo>
                    <a:pt x="8359" y="9645"/>
                    <a:pt x="8716" y="9990"/>
                    <a:pt x="9144" y="9990"/>
                  </a:cubicBezTo>
                  <a:cubicBezTo>
                    <a:pt x="9573" y="9990"/>
                    <a:pt x="9930" y="9645"/>
                    <a:pt x="9954" y="9216"/>
                  </a:cubicBezTo>
                  <a:cubicBezTo>
                    <a:pt x="9930" y="4156"/>
                    <a:pt x="5858" y="48"/>
                    <a:pt x="810" y="1"/>
                  </a:cubicBezTo>
                  <a:close/>
                </a:path>
              </a:pathLst>
            </a:custGeom>
            <a:solidFill>
              <a:srgbClr val="08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4519836" y="3772855"/>
              <a:ext cx="100974" cy="86527"/>
            </a:xfrm>
            <a:custGeom>
              <a:avLst/>
              <a:gdLst/>
              <a:ahLst/>
              <a:cxnLst/>
              <a:rect l="l" t="t" r="r" b="b"/>
              <a:pathLst>
                <a:path w="5526" h="4736" extrusionOk="0">
                  <a:moveTo>
                    <a:pt x="3156" y="1"/>
                  </a:moveTo>
                  <a:cubicBezTo>
                    <a:pt x="1049" y="1"/>
                    <a:pt x="1" y="2549"/>
                    <a:pt x="1489" y="4037"/>
                  </a:cubicBezTo>
                  <a:cubicBezTo>
                    <a:pt x="1971" y="4519"/>
                    <a:pt x="2565" y="4735"/>
                    <a:pt x="3147" y="4735"/>
                  </a:cubicBezTo>
                  <a:cubicBezTo>
                    <a:pt x="4361" y="4735"/>
                    <a:pt x="5525" y="3795"/>
                    <a:pt x="5525" y="2370"/>
                  </a:cubicBezTo>
                  <a:cubicBezTo>
                    <a:pt x="5525" y="1060"/>
                    <a:pt x="4466" y="1"/>
                    <a:pt x="3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5295430" y="3772782"/>
              <a:ext cx="101193" cy="86673"/>
            </a:xfrm>
            <a:custGeom>
              <a:avLst/>
              <a:gdLst/>
              <a:ahLst/>
              <a:cxnLst/>
              <a:rect l="l" t="t" r="r" b="b"/>
              <a:pathLst>
                <a:path w="5538" h="4744" extrusionOk="0">
                  <a:moveTo>
                    <a:pt x="3143" y="0"/>
                  </a:moveTo>
                  <a:cubicBezTo>
                    <a:pt x="2561" y="0"/>
                    <a:pt x="1969" y="215"/>
                    <a:pt x="1489" y="695"/>
                  </a:cubicBezTo>
                  <a:cubicBezTo>
                    <a:pt x="1" y="2184"/>
                    <a:pt x="1048" y="4743"/>
                    <a:pt x="3168" y="4743"/>
                  </a:cubicBezTo>
                  <a:cubicBezTo>
                    <a:pt x="4465" y="4743"/>
                    <a:pt x="5525" y="3684"/>
                    <a:pt x="5537" y="2374"/>
                  </a:cubicBezTo>
                  <a:cubicBezTo>
                    <a:pt x="5537" y="947"/>
                    <a:pt x="4363" y="0"/>
                    <a:pt x="3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4484296" y="3646811"/>
              <a:ext cx="963655" cy="680758"/>
            </a:xfrm>
            <a:custGeom>
              <a:avLst/>
              <a:gdLst/>
              <a:ahLst/>
              <a:cxnLst/>
              <a:rect l="l" t="t" r="r" b="b"/>
              <a:pathLst>
                <a:path w="52738" h="37261" extrusionOk="0">
                  <a:moveTo>
                    <a:pt x="5081" y="6895"/>
                  </a:moveTo>
                  <a:cubicBezTo>
                    <a:pt x="6302" y="6895"/>
                    <a:pt x="7470" y="7842"/>
                    <a:pt x="7470" y="9269"/>
                  </a:cubicBezTo>
                  <a:cubicBezTo>
                    <a:pt x="7470" y="10579"/>
                    <a:pt x="6411" y="11638"/>
                    <a:pt x="5101" y="11638"/>
                  </a:cubicBezTo>
                  <a:cubicBezTo>
                    <a:pt x="2994" y="11638"/>
                    <a:pt x="1934" y="9090"/>
                    <a:pt x="3422" y="7590"/>
                  </a:cubicBezTo>
                  <a:cubicBezTo>
                    <a:pt x="3906" y="7110"/>
                    <a:pt x="4500" y="6895"/>
                    <a:pt x="5081" y="6895"/>
                  </a:cubicBezTo>
                  <a:close/>
                  <a:moveTo>
                    <a:pt x="47575" y="6895"/>
                  </a:moveTo>
                  <a:cubicBezTo>
                    <a:pt x="48155" y="6895"/>
                    <a:pt x="48745" y="7110"/>
                    <a:pt x="49226" y="7590"/>
                  </a:cubicBezTo>
                  <a:cubicBezTo>
                    <a:pt x="50714" y="9090"/>
                    <a:pt x="49666" y="11638"/>
                    <a:pt x="47547" y="11638"/>
                  </a:cubicBezTo>
                  <a:cubicBezTo>
                    <a:pt x="46249" y="11638"/>
                    <a:pt x="45189" y="10579"/>
                    <a:pt x="45189" y="9269"/>
                  </a:cubicBezTo>
                  <a:cubicBezTo>
                    <a:pt x="45189" y="7842"/>
                    <a:pt x="46358" y="6895"/>
                    <a:pt x="47575" y="6895"/>
                  </a:cubicBezTo>
                  <a:close/>
                  <a:moveTo>
                    <a:pt x="15589" y="1610"/>
                  </a:moveTo>
                  <a:cubicBezTo>
                    <a:pt x="16552" y="1610"/>
                    <a:pt x="17527" y="1750"/>
                    <a:pt x="18484" y="2042"/>
                  </a:cubicBezTo>
                  <a:cubicBezTo>
                    <a:pt x="22663" y="3316"/>
                    <a:pt x="25520" y="7174"/>
                    <a:pt x="25520" y="11531"/>
                  </a:cubicBezTo>
                  <a:lnTo>
                    <a:pt x="25520" y="20759"/>
                  </a:lnTo>
                  <a:lnTo>
                    <a:pt x="21079" y="26485"/>
                  </a:lnTo>
                  <a:lnTo>
                    <a:pt x="21079" y="16663"/>
                  </a:lnTo>
                  <a:cubicBezTo>
                    <a:pt x="21055" y="16151"/>
                    <a:pt x="20665" y="15895"/>
                    <a:pt x="20276" y="15895"/>
                  </a:cubicBezTo>
                  <a:cubicBezTo>
                    <a:pt x="19886" y="15895"/>
                    <a:pt x="19496" y="16151"/>
                    <a:pt x="19472" y="16663"/>
                  </a:cubicBezTo>
                  <a:lnTo>
                    <a:pt x="19472" y="26855"/>
                  </a:lnTo>
                  <a:lnTo>
                    <a:pt x="15031" y="22771"/>
                  </a:lnTo>
                  <a:lnTo>
                    <a:pt x="15031" y="15365"/>
                  </a:lnTo>
                  <a:cubicBezTo>
                    <a:pt x="15043" y="13555"/>
                    <a:pt x="14328" y="11829"/>
                    <a:pt x="13066" y="10543"/>
                  </a:cubicBezTo>
                  <a:cubicBezTo>
                    <a:pt x="11983" y="9424"/>
                    <a:pt x="10554" y="8709"/>
                    <a:pt x="9006" y="8519"/>
                  </a:cubicBezTo>
                  <a:cubicBezTo>
                    <a:pt x="8875" y="7828"/>
                    <a:pt x="8566" y="7185"/>
                    <a:pt x="8101" y="6662"/>
                  </a:cubicBezTo>
                  <a:cubicBezTo>
                    <a:pt x="7875" y="6412"/>
                    <a:pt x="7625" y="6185"/>
                    <a:pt x="7351" y="5995"/>
                  </a:cubicBezTo>
                  <a:cubicBezTo>
                    <a:pt x="9233" y="3204"/>
                    <a:pt x="12347" y="1610"/>
                    <a:pt x="15589" y="1610"/>
                  </a:cubicBezTo>
                  <a:close/>
                  <a:moveTo>
                    <a:pt x="37059" y="1610"/>
                  </a:moveTo>
                  <a:cubicBezTo>
                    <a:pt x="40301" y="1610"/>
                    <a:pt x="43415" y="3204"/>
                    <a:pt x="45297" y="5995"/>
                  </a:cubicBezTo>
                  <a:cubicBezTo>
                    <a:pt x="45023" y="6185"/>
                    <a:pt x="44773" y="6412"/>
                    <a:pt x="44558" y="6662"/>
                  </a:cubicBezTo>
                  <a:cubicBezTo>
                    <a:pt x="44094" y="7185"/>
                    <a:pt x="43773" y="7828"/>
                    <a:pt x="43642" y="8519"/>
                  </a:cubicBezTo>
                  <a:cubicBezTo>
                    <a:pt x="42106" y="8709"/>
                    <a:pt x="40677" y="9424"/>
                    <a:pt x="39593" y="10543"/>
                  </a:cubicBezTo>
                  <a:cubicBezTo>
                    <a:pt x="38319" y="11829"/>
                    <a:pt x="37617" y="13555"/>
                    <a:pt x="37617" y="15365"/>
                  </a:cubicBezTo>
                  <a:lnTo>
                    <a:pt x="37617" y="22783"/>
                  </a:lnTo>
                  <a:lnTo>
                    <a:pt x="33176" y="26866"/>
                  </a:lnTo>
                  <a:lnTo>
                    <a:pt x="33176" y="13448"/>
                  </a:lnTo>
                  <a:cubicBezTo>
                    <a:pt x="33188" y="9269"/>
                    <a:pt x="36557" y="5888"/>
                    <a:pt x="40725" y="5840"/>
                  </a:cubicBezTo>
                  <a:cubicBezTo>
                    <a:pt x="41141" y="5840"/>
                    <a:pt x="41487" y="5519"/>
                    <a:pt x="41522" y="5102"/>
                  </a:cubicBezTo>
                  <a:lnTo>
                    <a:pt x="41522" y="5030"/>
                  </a:lnTo>
                  <a:cubicBezTo>
                    <a:pt x="41522" y="4590"/>
                    <a:pt x="41165" y="4233"/>
                    <a:pt x="40725" y="4233"/>
                  </a:cubicBezTo>
                  <a:cubicBezTo>
                    <a:pt x="35664" y="4280"/>
                    <a:pt x="31581" y="8388"/>
                    <a:pt x="31569" y="13448"/>
                  </a:cubicBezTo>
                  <a:lnTo>
                    <a:pt x="31569" y="26378"/>
                  </a:lnTo>
                  <a:lnTo>
                    <a:pt x="27128" y="20747"/>
                  </a:lnTo>
                  <a:lnTo>
                    <a:pt x="27128" y="11543"/>
                  </a:lnTo>
                  <a:cubicBezTo>
                    <a:pt x="27128" y="7174"/>
                    <a:pt x="29985" y="3316"/>
                    <a:pt x="34164" y="2042"/>
                  </a:cubicBezTo>
                  <a:cubicBezTo>
                    <a:pt x="35121" y="1750"/>
                    <a:pt x="36096" y="1610"/>
                    <a:pt x="37059" y="1610"/>
                  </a:cubicBezTo>
                  <a:close/>
                  <a:moveTo>
                    <a:pt x="26342" y="22342"/>
                  </a:moveTo>
                  <a:lnTo>
                    <a:pt x="31747" y="29188"/>
                  </a:lnTo>
                  <a:cubicBezTo>
                    <a:pt x="31905" y="29392"/>
                    <a:pt x="32142" y="29497"/>
                    <a:pt x="32381" y="29497"/>
                  </a:cubicBezTo>
                  <a:cubicBezTo>
                    <a:pt x="32576" y="29497"/>
                    <a:pt x="32771" y="29428"/>
                    <a:pt x="32926" y="29283"/>
                  </a:cubicBezTo>
                  <a:lnTo>
                    <a:pt x="39701" y="23056"/>
                  </a:lnTo>
                  <a:lnTo>
                    <a:pt x="38831" y="31879"/>
                  </a:lnTo>
                  <a:cubicBezTo>
                    <a:pt x="38831" y="31903"/>
                    <a:pt x="38831" y="31938"/>
                    <a:pt x="38831" y="31962"/>
                  </a:cubicBezTo>
                  <a:lnTo>
                    <a:pt x="38831" y="31974"/>
                  </a:lnTo>
                  <a:lnTo>
                    <a:pt x="38831" y="35653"/>
                  </a:lnTo>
                  <a:lnTo>
                    <a:pt x="13828" y="35653"/>
                  </a:lnTo>
                  <a:lnTo>
                    <a:pt x="13828" y="31962"/>
                  </a:lnTo>
                  <a:cubicBezTo>
                    <a:pt x="13828" y="31938"/>
                    <a:pt x="13828" y="31915"/>
                    <a:pt x="13828" y="31879"/>
                  </a:cubicBezTo>
                  <a:lnTo>
                    <a:pt x="12959" y="23045"/>
                  </a:lnTo>
                  <a:lnTo>
                    <a:pt x="19805" y="29343"/>
                  </a:lnTo>
                  <a:cubicBezTo>
                    <a:pt x="19958" y="29480"/>
                    <a:pt x="20151" y="29547"/>
                    <a:pt x="20343" y="29547"/>
                  </a:cubicBezTo>
                  <a:cubicBezTo>
                    <a:pt x="20584" y="29547"/>
                    <a:pt x="20825" y="29441"/>
                    <a:pt x="20984" y="29236"/>
                  </a:cubicBezTo>
                  <a:lnTo>
                    <a:pt x="26342" y="22342"/>
                  </a:lnTo>
                  <a:close/>
                  <a:moveTo>
                    <a:pt x="15582" y="0"/>
                  </a:moveTo>
                  <a:cubicBezTo>
                    <a:pt x="11662" y="0"/>
                    <a:pt x="7975" y="2010"/>
                    <a:pt x="5851" y="5364"/>
                  </a:cubicBezTo>
                  <a:cubicBezTo>
                    <a:pt x="5581" y="5312"/>
                    <a:pt x="5317" y="5287"/>
                    <a:pt x="5060" y="5287"/>
                  </a:cubicBezTo>
                  <a:cubicBezTo>
                    <a:pt x="2027" y="5287"/>
                    <a:pt x="0" y="8737"/>
                    <a:pt x="1767" y="11448"/>
                  </a:cubicBezTo>
                  <a:cubicBezTo>
                    <a:pt x="2515" y="12579"/>
                    <a:pt x="3767" y="13239"/>
                    <a:pt x="5089" y="13239"/>
                  </a:cubicBezTo>
                  <a:cubicBezTo>
                    <a:pt x="5326" y="13239"/>
                    <a:pt x="5565" y="13218"/>
                    <a:pt x="5803" y="13174"/>
                  </a:cubicBezTo>
                  <a:cubicBezTo>
                    <a:pt x="7375" y="12900"/>
                    <a:pt x="8625" y="11698"/>
                    <a:pt x="8971" y="10138"/>
                  </a:cubicBezTo>
                  <a:cubicBezTo>
                    <a:pt x="11530" y="10567"/>
                    <a:pt x="13412" y="12769"/>
                    <a:pt x="13423" y="15365"/>
                  </a:cubicBezTo>
                  <a:lnTo>
                    <a:pt x="13423" y="21294"/>
                  </a:lnTo>
                  <a:lnTo>
                    <a:pt x="12495" y="20437"/>
                  </a:lnTo>
                  <a:cubicBezTo>
                    <a:pt x="12333" y="20293"/>
                    <a:pt x="12145" y="20229"/>
                    <a:pt x="11961" y="20229"/>
                  </a:cubicBezTo>
                  <a:cubicBezTo>
                    <a:pt x="11521" y="20229"/>
                    <a:pt x="11107" y="20595"/>
                    <a:pt x="11149" y="21116"/>
                  </a:cubicBezTo>
                  <a:lnTo>
                    <a:pt x="12221" y="31998"/>
                  </a:lnTo>
                  <a:lnTo>
                    <a:pt x="12221" y="36463"/>
                  </a:lnTo>
                  <a:cubicBezTo>
                    <a:pt x="12221" y="36903"/>
                    <a:pt x="12578" y="37261"/>
                    <a:pt x="13031" y="37261"/>
                  </a:cubicBezTo>
                  <a:lnTo>
                    <a:pt x="39629" y="37261"/>
                  </a:lnTo>
                  <a:cubicBezTo>
                    <a:pt x="40070" y="37261"/>
                    <a:pt x="40439" y="36903"/>
                    <a:pt x="40439" y="36463"/>
                  </a:cubicBezTo>
                  <a:lnTo>
                    <a:pt x="40439" y="31998"/>
                  </a:lnTo>
                  <a:lnTo>
                    <a:pt x="41498" y="21116"/>
                  </a:lnTo>
                  <a:cubicBezTo>
                    <a:pt x="41549" y="20595"/>
                    <a:pt x="41138" y="20229"/>
                    <a:pt x="40699" y="20229"/>
                  </a:cubicBezTo>
                  <a:cubicBezTo>
                    <a:pt x="40515" y="20229"/>
                    <a:pt x="40327" y="20293"/>
                    <a:pt x="40165" y="20437"/>
                  </a:cubicBezTo>
                  <a:lnTo>
                    <a:pt x="39236" y="21294"/>
                  </a:lnTo>
                  <a:lnTo>
                    <a:pt x="39236" y="15365"/>
                  </a:lnTo>
                  <a:cubicBezTo>
                    <a:pt x="39248" y="12769"/>
                    <a:pt x="41129" y="10567"/>
                    <a:pt x="43677" y="10138"/>
                  </a:cubicBezTo>
                  <a:cubicBezTo>
                    <a:pt x="44126" y="12112"/>
                    <a:pt x="45838" y="13243"/>
                    <a:pt x="47581" y="13243"/>
                  </a:cubicBezTo>
                  <a:cubicBezTo>
                    <a:pt x="48708" y="13243"/>
                    <a:pt x="49848" y="12770"/>
                    <a:pt x="50666" y="11746"/>
                  </a:cubicBezTo>
                  <a:cubicBezTo>
                    <a:pt x="52738" y="9138"/>
                    <a:pt x="50881" y="5292"/>
                    <a:pt x="47547" y="5292"/>
                  </a:cubicBezTo>
                  <a:cubicBezTo>
                    <a:pt x="47297" y="5292"/>
                    <a:pt x="47047" y="5316"/>
                    <a:pt x="46809" y="5364"/>
                  </a:cubicBezTo>
                  <a:cubicBezTo>
                    <a:pt x="44685" y="2010"/>
                    <a:pt x="40998" y="0"/>
                    <a:pt x="37077" y="0"/>
                  </a:cubicBezTo>
                  <a:cubicBezTo>
                    <a:pt x="36711" y="0"/>
                    <a:pt x="36343" y="18"/>
                    <a:pt x="35974" y="54"/>
                  </a:cubicBezTo>
                  <a:cubicBezTo>
                    <a:pt x="31652" y="458"/>
                    <a:pt x="27925" y="3256"/>
                    <a:pt x="26330" y="7304"/>
                  </a:cubicBezTo>
                  <a:cubicBezTo>
                    <a:pt x="24734" y="3256"/>
                    <a:pt x="21008" y="458"/>
                    <a:pt x="16686" y="54"/>
                  </a:cubicBezTo>
                  <a:cubicBezTo>
                    <a:pt x="16317" y="18"/>
                    <a:pt x="15948" y="0"/>
                    <a:pt x="15582" y="0"/>
                  </a:cubicBezTo>
                  <a:close/>
                </a:path>
              </a:pathLst>
            </a:custGeom>
            <a:solidFill>
              <a:srgbClr val="08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4762202" y="4215958"/>
              <a:ext cx="402708" cy="29616"/>
            </a:xfrm>
            <a:custGeom>
              <a:avLst/>
              <a:gdLst/>
              <a:ahLst/>
              <a:cxnLst/>
              <a:rect l="l" t="t" r="r" b="b"/>
              <a:pathLst>
                <a:path w="22039" h="1621" extrusionOk="0">
                  <a:moveTo>
                    <a:pt x="21227" y="0"/>
                  </a:moveTo>
                  <a:cubicBezTo>
                    <a:pt x="21220" y="0"/>
                    <a:pt x="21213" y="0"/>
                    <a:pt x="21205" y="1"/>
                  </a:cubicBezTo>
                  <a:lnTo>
                    <a:pt x="1036" y="1"/>
                  </a:lnTo>
                  <a:cubicBezTo>
                    <a:pt x="0" y="48"/>
                    <a:pt x="0" y="1572"/>
                    <a:pt x="1036" y="1620"/>
                  </a:cubicBezTo>
                  <a:lnTo>
                    <a:pt x="21205" y="1620"/>
                  </a:lnTo>
                  <a:cubicBezTo>
                    <a:pt x="21213" y="1620"/>
                    <a:pt x="21220" y="1620"/>
                    <a:pt x="21227" y="1620"/>
                  </a:cubicBezTo>
                  <a:cubicBezTo>
                    <a:pt x="21670" y="1620"/>
                    <a:pt x="22039" y="1256"/>
                    <a:pt x="22039" y="810"/>
                  </a:cubicBezTo>
                  <a:cubicBezTo>
                    <a:pt x="22039" y="353"/>
                    <a:pt x="21670" y="0"/>
                    <a:pt x="21227" y="0"/>
                  </a:cubicBezTo>
                  <a:close/>
                </a:path>
              </a:pathLst>
            </a:custGeom>
            <a:solidFill>
              <a:srgbClr val="08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45"/>
          <p:cNvGrpSpPr/>
          <p:nvPr/>
        </p:nvGrpSpPr>
        <p:grpSpPr>
          <a:xfrm>
            <a:off x="825212" y="3740554"/>
            <a:ext cx="711014" cy="702914"/>
            <a:chOff x="845309" y="4701483"/>
            <a:chExt cx="816507" cy="807205"/>
          </a:xfrm>
        </p:grpSpPr>
        <p:sp>
          <p:nvSpPr>
            <p:cNvPr id="682" name="Google Shape;682;p45"/>
            <p:cNvSpPr/>
            <p:nvPr/>
          </p:nvSpPr>
          <p:spPr>
            <a:xfrm>
              <a:off x="993024" y="5247043"/>
              <a:ext cx="153178" cy="154674"/>
            </a:xfrm>
            <a:custGeom>
              <a:avLst/>
              <a:gdLst/>
              <a:ahLst/>
              <a:cxnLst/>
              <a:rect l="l" t="t" r="r" b="b"/>
              <a:pathLst>
                <a:path w="8383" h="8466" extrusionOk="0">
                  <a:moveTo>
                    <a:pt x="1929" y="0"/>
                  </a:moveTo>
                  <a:lnTo>
                    <a:pt x="1" y="4691"/>
                  </a:lnTo>
                  <a:cubicBezTo>
                    <a:pt x="2537" y="6465"/>
                    <a:pt x="5382" y="7739"/>
                    <a:pt x="8383" y="8465"/>
                  </a:cubicBezTo>
                  <a:lnTo>
                    <a:pt x="8383" y="2381"/>
                  </a:lnTo>
                  <a:cubicBezTo>
                    <a:pt x="6192" y="1893"/>
                    <a:pt x="4073" y="1107"/>
                    <a:pt x="2084" y="72"/>
                  </a:cubicBezTo>
                  <a:lnTo>
                    <a:pt x="2072" y="72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1223422" y="5302511"/>
              <a:ext cx="60281" cy="60273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0" y="0"/>
                  </a:moveTo>
                  <a:lnTo>
                    <a:pt x="0" y="3298"/>
                  </a:lnTo>
                  <a:lnTo>
                    <a:pt x="3298" y="3298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1360923" y="5247043"/>
              <a:ext cx="153599" cy="154893"/>
            </a:xfrm>
            <a:custGeom>
              <a:avLst/>
              <a:gdLst/>
              <a:ahLst/>
              <a:cxnLst/>
              <a:rect l="l" t="t" r="r" b="b"/>
              <a:pathLst>
                <a:path w="8406" h="8478" extrusionOk="0">
                  <a:moveTo>
                    <a:pt x="6465" y="0"/>
                  </a:moveTo>
                  <a:lnTo>
                    <a:pt x="6322" y="72"/>
                  </a:lnTo>
                  <a:lnTo>
                    <a:pt x="6310" y="72"/>
                  </a:lnTo>
                  <a:cubicBezTo>
                    <a:pt x="4310" y="1107"/>
                    <a:pt x="2191" y="1881"/>
                    <a:pt x="0" y="2381"/>
                  </a:cubicBezTo>
                  <a:lnTo>
                    <a:pt x="0" y="8477"/>
                  </a:lnTo>
                  <a:cubicBezTo>
                    <a:pt x="1143" y="8215"/>
                    <a:pt x="2274" y="7858"/>
                    <a:pt x="3370" y="7430"/>
                  </a:cubicBezTo>
                  <a:cubicBezTo>
                    <a:pt x="3455" y="7397"/>
                    <a:pt x="3542" y="7382"/>
                    <a:pt x="3628" y="7382"/>
                  </a:cubicBezTo>
                  <a:cubicBezTo>
                    <a:pt x="3890" y="7382"/>
                    <a:pt x="4137" y="7527"/>
                    <a:pt x="4263" y="7787"/>
                  </a:cubicBezTo>
                  <a:cubicBezTo>
                    <a:pt x="4453" y="7692"/>
                    <a:pt x="4655" y="7608"/>
                    <a:pt x="4858" y="7525"/>
                  </a:cubicBezTo>
                  <a:lnTo>
                    <a:pt x="4953" y="7477"/>
                  </a:lnTo>
                  <a:cubicBezTo>
                    <a:pt x="5084" y="7418"/>
                    <a:pt x="5203" y="7358"/>
                    <a:pt x="5322" y="7299"/>
                  </a:cubicBezTo>
                  <a:lnTo>
                    <a:pt x="5441" y="7251"/>
                  </a:lnTo>
                  <a:cubicBezTo>
                    <a:pt x="5560" y="7180"/>
                    <a:pt x="5691" y="7120"/>
                    <a:pt x="5810" y="7061"/>
                  </a:cubicBezTo>
                  <a:cubicBezTo>
                    <a:pt x="5644" y="6727"/>
                    <a:pt x="5775" y="6322"/>
                    <a:pt x="6108" y="6144"/>
                  </a:cubicBezTo>
                  <a:cubicBezTo>
                    <a:pt x="6894" y="5703"/>
                    <a:pt x="7668" y="5227"/>
                    <a:pt x="8406" y="4703"/>
                  </a:cubicBezTo>
                  <a:lnTo>
                    <a:pt x="64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873157" y="5292042"/>
              <a:ext cx="761031" cy="190867"/>
            </a:xfrm>
            <a:custGeom>
              <a:avLst/>
              <a:gdLst/>
              <a:ahLst/>
              <a:cxnLst/>
              <a:rect l="l" t="t" r="r" b="b"/>
              <a:pathLst>
                <a:path w="41649" h="10447" extrusionOk="0">
                  <a:moveTo>
                    <a:pt x="1303" y="0"/>
                  </a:moveTo>
                  <a:cubicBezTo>
                    <a:pt x="1000" y="0"/>
                    <a:pt x="695" y="116"/>
                    <a:pt x="465" y="347"/>
                  </a:cubicBezTo>
                  <a:cubicBezTo>
                    <a:pt x="0" y="811"/>
                    <a:pt x="12" y="1573"/>
                    <a:pt x="488" y="2026"/>
                  </a:cubicBezTo>
                  <a:cubicBezTo>
                    <a:pt x="6102" y="7640"/>
                    <a:pt x="13463" y="10446"/>
                    <a:pt x="20824" y="10446"/>
                  </a:cubicBezTo>
                  <a:cubicBezTo>
                    <a:pt x="28185" y="10446"/>
                    <a:pt x="35546" y="7640"/>
                    <a:pt x="41160" y="2026"/>
                  </a:cubicBezTo>
                  <a:cubicBezTo>
                    <a:pt x="41636" y="1573"/>
                    <a:pt x="41648" y="811"/>
                    <a:pt x="41172" y="347"/>
                  </a:cubicBezTo>
                  <a:cubicBezTo>
                    <a:pt x="40941" y="116"/>
                    <a:pt x="40640" y="0"/>
                    <a:pt x="40338" y="0"/>
                  </a:cubicBezTo>
                  <a:cubicBezTo>
                    <a:pt x="40033" y="0"/>
                    <a:pt x="39727" y="119"/>
                    <a:pt x="39493" y="359"/>
                  </a:cubicBezTo>
                  <a:cubicBezTo>
                    <a:pt x="37719" y="2157"/>
                    <a:pt x="35683" y="3693"/>
                    <a:pt x="33481" y="4919"/>
                  </a:cubicBezTo>
                  <a:cubicBezTo>
                    <a:pt x="33373" y="4975"/>
                    <a:pt x="33257" y="5001"/>
                    <a:pt x="33143" y="5001"/>
                  </a:cubicBezTo>
                  <a:cubicBezTo>
                    <a:pt x="32891" y="5001"/>
                    <a:pt x="32647" y="4871"/>
                    <a:pt x="32516" y="4633"/>
                  </a:cubicBezTo>
                  <a:cubicBezTo>
                    <a:pt x="32516" y="4621"/>
                    <a:pt x="32504" y="4609"/>
                    <a:pt x="32504" y="4598"/>
                  </a:cubicBezTo>
                  <a:lnTo>
                    <a:pt x="32135" y="4788"/>
                  </a:lnTo>
                  <a:lnTo>
                    <a:pt x="32016" y="4836"/>
                  </a:lnTo>
                  <a:cubicBezTo>
                    <a:pt x="31897" y="4895"/>
                    <a:pt x="31778" y="4955"/>
                    <a:pt x="31647" y="5014"/>
                  </a:cubicBezTo>
                  <a:lnTo>
                    <a:pt x="31540" y="5062"/>
                  </a:lnTo>
                  <a:cubicBezTo>
                    <a:pt x="31349" y="5157"/>
                    <a:pt x="31147" y="5240"/>
                    <a:pt x="30945" y="5324"/>
                  </a:cubicBezTo>
                  <a:cubicBezTo>
                    <a:pt x="30957" y="5336"/>
                    <a:pt x="30968" y="5348"/>
                    <a:pt x="30968" y="5371"/>
                  </a:cubicBezTo>
                  <a:cubicBezTo>
                    <a:pt x="31111" y="5729"/>
                    <a:pt x="30933" y="6133"/>
                    <a:pt x="30576" y="6288"/>
                  </a:cubicBezTo>
                  <a:cubicBezTo>
                    <a:pt x="27443" y="7505"/>
                    <a:pt x="24175" y="8096"/>
                    <a:pt x="20933" y="8096"/>
                  </a:cubicBezTo>
                  <a:cubicBezTo>
                    <a:pt x="14022" y="8096"/>
                    <a:pt x="7233" y="5408"/>
                    <a:pt x="2143" y="359"/>
                  </a:cubicBezTo>
                  <a:cubicBezTo>
                    <a:pt x="1916" y="119"/>
                    <a:pt x="1610" y="0"/>
                    <a:pt x="130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1053506" y="4748035"/>
              <a:ext cx="400113" cy="516201"/>
            </a:xfrm>
            <a:custGeom>
              <a:avLst/>
              <a:gdLst/>
              <a:ahLst/>
              <a:cxnLst/>
              <a:rect l="l" t="t" r="r" b="b"/>
              <a:pathLst>
                <a:path w="21897" h="28254" extrusionOk="0">
                  <a:moveTo>
                    <a:pt x="8518" y="14481"/>
                  </a:moveTo>
                  <a:cubicBezTo>
                    <a:pt x="8879" y="14481"/>
                    <a:pt x="9228" y="14766"/>
                    <a:pt x="9228" y="15193"/>
                  </a:cubicBezTo>
                  <a:cubicBezTo>
                    <a:pt x="9228" y="15574"/>
                    <a:pt x="8906" y="15895"/>
                    <a:pt x="8525" y="15895"/>
                  </a:cubicBezTo>
                  <a:cubicBezTo>
                    <a:pt x="7894" y="15895"/>
                    <a:pt x="7573" y="15133"/>
                    <a:pt x="8025" y="14693"/>
                  </a:cubicBezTo>
                  <a:cubicBezTo>
                    <a:pt x="8168" y="14546"/>
                    <a:pt x="8344" y="14481"/>
                    <a:pt x="8518" y="14481"/>
                  </a:cubicBezTo>
                  <a:close/>
                  <a:moveTo>
                    <a:pt x="11347" y="16467"/>
                  </a:moveTo>
                  <a:cubicBezTo>
                    <a:pt x="11740" y="16467"/>
                    <a:pt x="12050" y="16776"/>
                    <a:pt x="12062" y="17169"/>
                  </a:cubicBezTo>
                  <a:cubicBezTo>
                    <a:pt x="12062" y="17596"/>
                    <a:pt x="11713" y="17876"/>
                    <a:pt x="11347" y="17876"/>
                  </a:cubicBezTo>
                  <a:cubicBezTo>
                    <a:pt x="11172" y="17876"/>
                    <a:pt x="10994" y="17812"/>
                    <a:pt x="10847" y="17669"/>
                  </a:cubicBezTo>
                  <a:cubicBezTo>
                    <a:pt x="10407" y="17229"/>
                    <a:pt x="10716" y="16467"/>
                    <a:pt x="11347" y="16467"/>
                  </a:cubicBezTo>
                  <a:close/>
                  <a:moveTo>
                    <a:pt x="10954" y="0"/>
                  </a:moveTo>
                  <a:lnTo>
                    <a:pt x="1" y="26432"/>
                  </a:lnTo>
                  <a:cubicBezTo>
                    <a:pt x="1620" y="27218"/>
                    <a:pt x="3322" y="27825"/>
                    <a:pt x="5073" y="28254"/>
                  </a:cubicBezTo>
                  <a:lnTo>
                    <a:pt x="5073" y="26825"/>
                  </a:lnTo>
                  <a:cubicBezTo>
                    <a:pt x="5073" y="26444"/>
                    <a:pt x="5394" y="26123"/>
                    <a:pt x="5775" y="26123"/>
                  </a:cubicBezTo>
                  <a:lnTo>
                    <a:pt x="16122" y="26123"/>
                  </a:lnTo>
                  <a:cubicBezTo>
                    <a:pt x="16515" y="26123"/>
                    <a:pt x="16824" y="26444"/>
                    <a:pt x="16824" y="26825"/>
                  </a:cubicBezTo>
                  <a:lnTo>
                    <a:pt x="16824" y="28254"/>
                  </a:lnTo>
                  <a:cubicBezTo>
                    <a:pt x="18574" y="27825"/>
                    <a:pt x="20277" y="27218"/>
                    <a:pt x="21896" y="26432"/>
                  </a:cubicBezTo>
                  <a:lnTo>
                    <a:pt x="1095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1192085" y="5012767"/>
              <a:ext cx="30040" cy="25761"/>
            </a:xfrm>
            <a:custGeom>
              <a:avLst/>
              <a:gdLst/>
              <a:ahLst/>
              <a:cxnLst/>
              <a:rect l="l" t="t" r="r" b="b"/>
              <a:pathLst>
                <a:path w="1644" h="1410" extrusionOk="0">
                  <a:moveTo>
                    <a:pt x="941" y="0"/>
                  </a:moveTo>
                  <a:cubicBezTo>
                    <a:pt x="310" y="0"/>
                    <a:pt x="1" y="762"/>
                    <a:pt x="441" y="1203"/>
                  </a:cubicBezTo>
                  <a:cubicBezTo>
                    <a:pt x="584" y="1345"/>
                    <a:pt x="760" y="1409"/>
                    <a:pt x="933" y="1409"/>
                  </a:cubicBezTo>
                  <a:cubicBezTo>
                    <a:pt x="1295" y="1409"/>
                    <a:pt x="1644" y="1129"/>
                    <a:pt x="1644" y="703"/>
                  </a:cubicBezTo>
                  <a:cubicBezTo>
                    <a:pt x="1644" y="310"/>
                    <a:pt x="1322" y="0"/>
                    <a:pt x="941" y="0"/>
                  </a:cubicBezTo>
                  <a:close/>
                </a:path>
              </a:pathLst>
            </a:custGeom>
            <a:solidFill>
              <a:srgbClr val="08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1247779" y="5048869"/>
              <a:ext cx="30259" cy="25761"/>
            </a:xfrm>
            <a:custGeom>
              <a:avLst/>
              <a:gdLst/>
              <a:ahLst/>
              <a:cxnLst/>
              <a:rect l="l" t="t" r="r" b="b"/>
              <a:pathLst>
                <a:path w="1656" h="1410" extrusionOk="0">
                  <a:moveTo>
                    <a:pt x="715" y="1"/>
                  </a:moveTo>
                  <a:cubicBezTo>
                    <a:pt x="322" y="1"/>
                    <a:pt x="1" y="310"/>
                    <a:pt x="1" y="703"/>
                  </a:cubicBezTo>
                  <a:cubicBezTo>
                    <a:pt x="1" y="1130"/>
                    <a:pt x="350" y="1410"/>
                    <a:pt x="715" y="1410"/>
                  </a:cubicBezTo>
                  <a:cubicBezTo>
                    <a:pt x="890" y="1410"/>
                    <a:pt x="1069" y="1346"/>
                    <a:pt x="1215" y="1203"/>
                  </a:cubicBezTo>
                  <a:cubicBezTo>
                    <a:pt x="1656" y="763"/>
                    <a:pt x="1334" y="1"/>
                    <a:pt x="715" y="1"/>
                  </a:cubicBezTo>
                  <a:close/>
                </a:path>
              </a:pathLst>
            </a:custGeom>
            <a:solidFill>
              <a:srgbClr val="08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1172076" y="5251172"/>
              <a:ext cx="163192" cy="163169"/>
            </a:xfrm>
            <a:custGeom>
              <a:avLst/>
              <a:gdLst/>
              <a:ahLst/>
              <a:cxnLst/>
              <a:rect l="l" t="t" r="r" b="b"/>
              <a:pathLst>
                <a:path w="8931" h="8931" extrusionOk="0">
                  <a:moveTo>
                    <a:pt x="6811" y="1405"/>
                  </a:moveTo>
                  <a:cubicBezTo>
                    <a:pt x="7204" y="1405"/>
                    <a:pt x="7513" y="1715"/>
                    <a:pt x="7513" y="2108"/>
                  </a:cubicBezTo>
                  <a:lnTo>
                    <a:pt x="7513" y="6811"/>
                  </a:lnTo>
                  <a:cubicBezTo>
                    <a:pt x="7513" y="7204"/>
                    <a:pt x="7204" y="7513"/>
                    <a:pt x="6811" y="7513"/>
                  </a:cubicBezTo>
                  <a:lnTo>
                    <a:pt x="2108" y="7513"/>
                  </a:lnTo>
                  <a:cubicBezTo>
                    <a:pt x="1727" y="7513"/>
                    <a:pt x="1405" y="7204"/>
                    <a:pt x="1405" y="6811"/>
                  </a:cubicBezTo>
                  <a:lnTo>
                    <a:pt x="1405" y="2108"/>
                  </a:lnTo>
                  <a:cubicBezTo>
                    <a:pt x="1405" y="1715"/>
                    <a:pt x="1727" y="1405"/>
                    <a:pt x="2108" y="1405"/>
                  </a:cubicBezTo>
                  <a:close/>
                  <a:moveTo>
                    <a:pt x="0" y="0"/>
                  </a:moveTo>
                  <a:lnTo>
                    <a:pt x="0" y="8537"/>
                  </a:lnTo>
                  <a:cubicBezTo>
                    <a:pt x="1477" y="8799"/>
                    <a:pt x="2965" y="8930"/>
                    <a:pt x="4465" y="8930"/>
                  </a:cubicBezTo>
                  <a:cubicBezTo>
                    <a:pt x="5954" y="8930"/>
                    <a:pt x="7454" y="8799"/>
                    <a:pt x="8930" y="8549"/>
                  </a:cubicBezTo>
                  <a:lnTo>
                    <a:pt x="8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1197749" y="5276842"/>
              <a:ext cx="111627" cy="111611"/>
            </a:xfrm>
            <a:custGeom>
              <a:avLst/>
              <a:gdLst/>
              <a:ahLst/>
              <a:cxnLst/>
              <a:rect l="l" t="t" r="r" b="b"/>
              <a:pathLst>
                <a:path w="6109" h="6109" extrusionOk="0">
                  <a:moveTo>
                    <a:pt x="4703" y="1405"/>
                  </a:moveTo>
                  <a:lnTo>
                    <a:pt x="4703" y="4703"/>
                  </a:lnTo>
                  <a:lnTo>
                    <a:pt x="1417" y="4703"/>
                  </a:lnTo>
                  <a:lnTo>
                    <a:pt x="1417" y="1405"/>
                  </a:lnTo>
                  <a:close/>
                  <a:moveTo>
                    <a:pt x="703" y="0"/>
                  </a:moveTo>
                  <a:cubicBezTo>
                    <a:pt x="322" y="0"/>
                    <a:pt x="0" y="310"/>
                    <a:pt x="0" y="703"/>
                  </a:cubicBezTo>
                  <a:lnTo>
                    <a:pt x="0" y="5406"/>
                  </a:lnTo>
                  <a:cubicBezTo>
                    <a:pt x="0" y="5799"/>
                    <a:pt x="322" y="6108"/>
                    <a:pt x="703" y="6108"/>
                  </a:cubicBezTo>
                  <a:lnTo>
                    <a:pt x="5406" y="6108"/>
                  </a:lnTo>
                  <a:cubicBezTo>
                    <a:pt x="5799" y="6108"/>
                    <a:pt x="6108" y="5799"/>
                    <a:pt x="6108" y="5406"/>
                  </a:cubicBezTo>
                  <a:lnTo>
                    <a:pt x="6108" y="703"/>
                  </a:lnTo>
                  <a:cubicBezTo>
                    <a:pt x="6108" y="310"/>
                    <a:pt x="5799" y="0"/>
                    <a:pt x="5406" y="0"/>
                  </a:cubicBezTo>
                  <a:close/>
                </a:path>
              </a:pathLst>
            </a:custGeom>
            <a:solidFill>
              <a:srgbClr val="08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845309" y="4701483"/>
              <a:ext cx="816507" cy="807205"/>
            </a:xfrm>
            <a:custGeom>
              <a:avLst/>
              <a:gdLst/>
              <a:ahLst/>
              <a:cxnLst/>
              <a:rect l="l" t="t" r="r" b="b"/>
              <a:pathLst>
                <a:path w="44685" h="44182" extrusionOk="0">
                  <a:moveTo>
                    <a:pt x="22348" y="2548"/>
                  </a:moveTo>
                  <a:lnTo>
                    <a:pt x="33290" y="28980"/>
                  </a:lnTo>
                  <a:cubicBezTo>
                    <a:pt x="31671" y="29766"/>
                    <a:pt x="29968" y="30373"/>
                    <a:pt x="28218" y="30802"/>
                  </a:cubicBezTo>
                  <a:lnTo>
                    <a:pt x="28218" y="29373"/>
                  </a:lnTo>
                  <a:cubicBezTo>
                    <a:pt x="28218" y="28992"/>
                    <a:pt x="27909" y="28671"/>
                    <a:pt x="27516" y="28671"/>
                  </a:cubicBezTo>
                  <a:lnTo>
                    <a:pt x="17169" y="28671"/>
                  </a:lnTo>
                  <a:cubicBezTo>
                    <a:pt x="16788" y="28671"/>
                    <a:pt x="16467" y="28992"/>
                    <a:pt x="16467" y="29373"/>
                  </a:cubicBezTo>
                  <a:lnTo>
                    <a:pt x="16467" y="30802"/>
                  </a:lnTo>
                  <a:cubicBezTo>
                    <a:pt x="14716" y="30373"/>
                    <a:pt x="13014" y="29766"/>
                    <a:pt x="11395" y="28980"/>
                  </a:cubicBezTo>
                  <a:lnTo>
                    <a:pt x="22348" y="2548"/>
                  </a:lnTo>
                  <a:close/>
                  <a:moveTo>
                    <a:pt x="10013" y="29861"/>
                  </a:moveTo>
                  <a:lnTo>
                    <a:pt x="10156" y="29933"/>
                  </a:lnTo>
                  <a:lnTo>
                    <a:pt x="10168" y="29933"/>
                  </a:lnTo>
                  <a:cubicBezTo>
                    <a:pt x="12157" y="30968"/>
                    <a:pt x="14276" y="31742"/>
                    <a:pt x="16467" y="32242"/>
                  </a:cubicBezTo>
                  <a:lnTo>
                    <a:pt x="16467" y="38326"/>
                  </a:lnTo>
                  <a:cubicBezTo>
                    <a:pt x="13454" y="37600"/>
                    <a:pt x="10609" y="36314"/>
                    <a:pt x="8073" y="34552"/>
                  </a:cubicBezTo>
                  <a:lnTo>
                    <a:pt x="10013" y="29861"/>
                  </a:lnTo>
                  <a:close/>
                  <a:moveTo>
                    <a:pt x="26813" y="30087"/>
                  </a:moveTo>
                  <a:lnTo>
                    <a:pt x="26813" y="38636"/>
                  </a:lnTo>
                  <a:cubicBezTo>
                    <a:pt x="25337" y="38886"/>
                    <a:pt x="23837" y="39017"/>
                    <a:pt x="22348" y="39017"/>
                  </a:cubicBezTo>
                  <a:cubicBezTo>
                    <a:pt x="20848" y="39017"/>
                    <a:pt x="19360" y="38874"/>
                    <a:pt x="17883" y="38612"/>
                  </a:cubicBezTo>
                  <a:lnTo>
                    <a:pt x="17883" y="30087"/>
                  </a:lnTo>
                  <a:close/>
                  <a:moveTo>
                    <a:pt x="34671" y="29861"/>
                  </a:moveTo>
                  <a:lnTo>
                    <a:pt x="36624" y="34564"/>
                  </a:lnTo>
                  <a:cubicBezTo>
                    <a:pt x="35874" y="35088"/>
                    <a:pt x="35112" y="35576"/>
                    <a:pt x="34314" y="36005"/>
                  </a:cubicBezTo>
                  <a:cubicBezTo>
                    <a:pt x="33993" y="36183"/>
                    <a:pt x="33862" y="36588"/>
                    <a:pt x="34016" y="36933"/>
                  </a:cubicBezTo>
                  <a:cubicBezTo>
                    <a:pt x="34028" y="36945"/>
                    <a:pt x="34028" y="36957"/>
                    <a:pt x="34040" y="36969"/>
                  </a:cubicBezTo>
                  <a:cubicBezTo>
                    <a:pt x="34171" y="37198"/>
                    <a:pt x="34413" y="37331"/>
                    <a:pt x="34660" y="37331"/>
                  </a:cubicBezTo>
                  <a:cubicBezTo>
                    <a:pt x="34774" y="37331"/>
                    <a:pt x="34888" y="37303"/>
                    <a:pt x="34993" y="37243"/>
                  </a:cubicBezTo>
                  <a:cubicBezTo>
                    <a:pt x="37207" y="36017"/>
                    <a:pt x="39231" y="34481"/>
                    <a:pt x="41017" y="32695"/>
                  </a:cubicBezTo>
                  <a:cubicBezTo>
                    <a:pt x="41248" y="32452"/>
                    <a:pt x="41559" y="32330"/>
                    <a:pt x="41870" y="32330"/>
                  </a:cubicBezTo>
                  <a:cubicBezTo>
                    <a:pt x="42169" y="32330"/>
                    <a:pt x="42468" y="32443"/>
                    <a:pt x="42696" y="32671"/>
                  </a:cubicBezTo>
                  <a:cubicBezTo>
                    <a:pt x="43160" y="33135"/>
                    <a:pt x="43149" y="33897"/>
                    <a:pt x="42672" y="34350"/>
                  </a:cubicBezTo>
                  <a:lnTo>
                    <a:pt x="42684" y="34350"/>
                  </a:lnTo>
                  <a:cubicBezTo>
                    <a:pt x="37064" y="39964"/>
                    <a:pt x="29703" y="42770"/>
                    <a:pt x="22344" y="42770"/>
                  </a:cubicBezTo>
                  <a:cubicBezTo>
                    <a:pt x="14984" y="42770"/>
                    <a:pt x="7626" y="39964"/>
                    <a:pt x="2012" y="34350"/>
                  </a:cubicBezTo>
                  <a:cubicBezTo>
                    <a:pt x="1560" y="33885"/>
                    <a:pt x="1572" y="33159"/>
                    <a:pt x="2024" y="32707"/>
                  </a:cubicBezTo>
                  <a:cubicBezTo>
                    <a:pt x="2255" y="32476"/>
                    <a:pt x="2557" y="32360"/>
                    <a:pt x="2859" y="32360"/>
                  </a:cubicBezTo>
                  <a:cubicBezTo>
                    <a:pt x="3149" y="32360"/>
                    <a:pt x="3440" y="32467"/>
                    <a:pt x="3667" y="32683"/>
                  </a:cubicBezTo>
                  <a:cubicBezTo>
                    <a:pt x="8757" y="37732"/>
                    <a:pt x="15541" y="40420"/>
                    <a:pt x="22452" y="40420"/>
                  </a:cubicBezTo>
                  <a:cubicBezTo>
                    <a:pt x="25693" y="40420"/>
                    <a:pt x="28963" y="39829"/>
                    <a:pt x="32100" y="38612"/>
                  </a:cubicBezTo>
                  <a:cubicBezTo>
                    <a:pt x="32457" y="38457"/>
                    <a:pt x="32635" y="38053"/>
                    <a:pt x="32492" y="37695"/>
                  </a:cubicBezTo>
                  <a:cubicBezTo>
                    <a:pt x="32481" y="37672"/>
                    <a:pt x="32481" y="37660"/>
                    <a:pt x="32469" y="37648"/>
                  </a:cubicBezTo>
                  <a:cubicBezTo>
                    <a:pt x="32351" y="37394"/>
                    <a:pt x="32096" y="37244"/>
                    <a:pt x="31829" y="37244"/>
                  </a:cubicBezTo>
                  <a:cubicBezTo>
                    <a:pt x="31744" y="37244"/>
                    <a:pt x="31659" y="37259"/>
                    <a:pt x="31576" y="37291"/>
                  </a:cubicBezTo>
                  <a:cubicBezTo>
                    <a:pt x="30480" y="37731"/>
                    <a:pt x="29361" y="38076"/>
                    <a:pt x="28218" y="38350"/>
                  </a:cubicBezTo>
                  <a:lnTo>
                    <a:pt x="28218" y="32242"/>
                  </a:lnTo>
                  <a:cubicBezTo>
                    <a:pt x="30409" y="31754"/>
                    <a:pt x="32528" y="30968"/>
                    <a:pt x="34517" y="29933"/>
                  </a:cubicBezTo>
                  <a:lnTo>
                    <a:pt x="34528" y="29933"/>
                  </a:lnTo>
                  <a:lnTo>
                    <a:pt x="34671" y="29861"/>
                  </a:lnTo>
                  <a:close/>
                  <a:moveTo>
                    <a:pt x="22354" y="0"/>
                  </a:moveTo>
                  <a:cubicBezTo>
                    <a:pt x="22089" y="0"/>
                    <a:pt x="21824" y="143"/>
                    <a:pt x="21705" y="429"/>
                  </a:cubicBezTo>
                  <a:lnTo>
                    <a:pt x="10144" y="28325"/>
                  </a:lnTo>
                  <a:lnTo>
                    <a:pt x="10013" y="28254"/>
                  </a:lnTo>
                  <a:cubicBezTo>
                    <a:pt x="9900" y="28188"/>
                    <a:pt x="9777" y="28157"/>
                    <a:pt x="9656" y="28157"/>
                  </a:cubicBezTo>
                  <a:cubicBezTo>
                    <a:pt x="9382" y="28157"/>
                    <a:pt x="9121" y="28315"/>
                    <a:pt x="9013" y="28587"/>
                  </a:cubicBezTo>
                  <a:lnTo>
                    <a:pt x="6906" y="33683"/>
                  </a:lnTo>
                  <a:cubicBezTo>
                    <a:pt x="6120" y="33064"/>
                    <a:pt x="5382" y="32397"/>
                    <a:pt x="4668" y="31683"/>
                  </a:cubicBezTo>
                  <a:cubicBezTo>
                    <a:pt x="4166" y="31181"/>
                    <a:pt x="3503" y="30928"/>
                    <a:pt x="2839" y="30928"/>
                  </a:cubicBezTo>
                  <a:cubicBezTo>
                    <a:pt x="2178" y="30928"/>
                    <a:pt x="1517" y="31178"/>
                    <a:pt x="1012" y="31683"/>
                  </a:cubicBezTo>
                  <a:cubicBezTo>
                    <a:pt x="0" y="32695"/>
                    <a:pt x="0" y="34338"/>
                    <a:pt x="1012" y="35350"/>
                  </a:cubicBezTo>
                  <a:cubicBezTo>
                    <a:pt x="6900" y="41238"/>
                    <a:pt x="14621" y="44181"/>
                    <a:pt x="22344" y="44181"/>
                  </a:cubicBezTo>
                  <a:cubicBezTo>
                    <a:pt x="30067" y="44181"/>
                    <a:pt x="37791" y="41238"/>
                    <a:pt x="43684" y="35350"/>
                  </a:cubicBezTo>
                  <a:cubicBezTo>
                    <a:pt x="44684" y="34338"/>
                    <a:pt x="44684" y="32695"/>
                    <a:pt x="43684" y="31695"/>
                  </a:cubicBezTo>
                  <a:cubicBezTo>
                    <a:pt x="43178" y="31189"/>
                    <a:pt x="42515" y="30936"/>
                    <a:pt x="41852" y="30936"/>
                  </a:cubicBezTo>
                  <a:cubicBezTo>
                    <a:pt x="41190" y="30936"/>
                    <a:pt x="40529" y="31189"/>
                    <a:pt x="40029" y="31695"/>
                  </a:cubicBezTo>
                  <a:cubicBezTo>
                    <a:pt x="39315" y="32397"/>
                    <a:pt x="38577" y="33064"/>
                    <a:pt x="37791" y="33683"/>
                  </a:cubicBezTo>
                  <a:lnTo>
                    <a:pt x="35683" y="28587"/>
                  </a:lnTo>
                  <a:cubicBezTo>
                    <a:pt x="35568" y="28315"/>
                    <a:pt x="35309" y="28157"/>
                    <a:pt x="35039" y="28157"/>
                  </a:cubicBezTo>
                  <a:cubicBezTo>
                    <a:pt x="34919" y="28157"/>
                    <a:pt x="34797" y="28188"/>
                    <a:pt x="34683" y="28254"/>
                  </a:cubicBezTo>
                  <a:lnTo>
                    <a:pt x="34552" y="28325"/>
                  </a:lnTo>
                  <a:lnTo>
                    <a:pt x="23003" y="429"/>
                  </a:lnTo>
                  <a:cubicBezTo>
                    <a:pt x="22884" y="143"/>
                    <a:pt x="22619" y="0"/>
                    <a:pt x="223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45"/>
          <p:cNvGrpSpPr/>
          <p:nvPr/>
        </p:nvGrpSpPr>
        <p:grpSpPr>
          <a:xfrm>
            <a:off x="1935005" y="3767783"/>
            <a:ext cx="643182" cy="648456"/>
            <a:chOff x="2121716" y="4764131"/>
            <a:chExt cx="738611" cy="744667"/>
          </a:xfrm>
        </p:grpSpPr>
        <p:sp>
          <p:nvSpPr>
            <p:cNvPr id="693" name="Google Shape;693;p45"/>
            <p:cNvSpPr/>
            <p:nvPr/>
          </p:nvSpPr>
          <p:spPr>
            <a:xfrm>
              <a:off x="2147389" y="4865931"/>
              <a:ext cx="687064" cy="619097"/>
            </a:xfrm>
            <a:custGeom>
              <a:avLst/>
              <a:gdLst/>
              <a:ahLst/>
              <a:cxnLst/>
              <a:rect l="l" t="t" r="r" b="b"/>
              <a:pathLst>
                <a:path w="37601" h="33886" extrusionOk="0">
                  <a:moveTo>
                    <a:pt x="18800" y="4194"/>
                  </a:moveTo>
                  <a:cubicBezTo>
                    <a:pt x="19032" y="4194"/>
                    <a:pt x="19265" y="4316"/>
                    <a:pt x="19384" y="4561"/>
                  </a:cubicBezTo>
                  <a:lnTo>
                    <a:pt x="20777" y="7370"/>
                  </a:lnTo>
                  <a:lnTo>
                    <a:pt x="23884" y="7823"/>
                  </a:lnTo>
                  <a:cubicBezTo>
                    <a:pt x="24420" y="7894"/>
                    <a:pt x="24622" y="8549"/>
                    <a:pt x="24241" y="8930"/>
                  </a:cubicBezTo>
                  <a:lnTo>
                    <a:pt x="21991" y="11133"/>
                  </a:lnTo>
                  <a:lnTo>
                    <a:pt x="22527" y="14228"/>
                  </a:lnTo>
                  <a:cubicBezTo>
                    <a:pt x="22593" y="14643"/>
                    <a:pt x="22256" y="14983"/>
                    <a:pt x="21877" y="14983"/>
                  </a:cubicBezTo>
                  <a:cubicBezTo>
                    <a:pt x="21777" y="14983"/>
                    <a:pt x="21674" y="14959"/>
                    <a:pt x="21574" y="14907"/>
                  </a:cubicBezTo>
                  <a:lnTo>
                    <a:pt x="18800" y="13443"/>
                  </a:lnTo>
                  <a:lnTo>
                    <a:pt x="16014" y="14907"/>
                  </a:lnTo>
                  <a:cubicBezTo>
                    <a:pt x="15915" y="14959"/>
                    <a:pt x="15812" y="14983"/>
                    <a:pt x="15713" y="14983"/>
                  </a:cubicBezTo>
                  <a:cubicBezTo>
                    <a:pt x="15337" y="14983"/>
                    <a:pt x="15008" y="14643"/>
                    <a:pt x="15074" y="14228"/>
                  </a:cubicBezTo>
                  <a:lnTo>
                    <a:pt x="15609" y="11133"/>
                  </a:lnTo>
                  <a:lnTo>
                    <a:pt x="13359" y="8930"/>
                  </a:lnTo>
                  <a:cubicBezTo>
                    <a:pt x="12966" y="8549"/>
                    <a:pt x="13180" y="7894"/>
                    <a:pt x="13716" y="7823"/>
                  </a:cubicBezTo>
                  <a:lnTo>
                    <a:pt x="16824" y="7370"/>
                  </a:lnTo>
                  <a:lnTo>
                    <a:pt x="18217" y="4561"/>
                  </a:lnTo>
                  <a:cubicBezTo>
                    <a:pt x="18336" y="4316"/>
                    <a:pt x="18568" y="4194"/>
                    <a:pt x="18800" y="4194"/>
                  </a:cubicBezTo>
                  <a:close/>
                  <a:moveTo>
                    <a:pt x="18800" y="17648"/>
                  </a:moveTo>
                  <a:cubicBezTo>
                    <a:pt x="19032" y="17648"/>
                    <a:pt x="19265" y="17771"/>
                    <a:pt x="19384" y="18015"/>
                  </a:cubicBezTo>
                  <a:lnTo>
                    <a:pt x="20777" y="20824"/>
                  </a:lnTo>
                  <a:lnTo>
                    <a:pt x="23884" y="21277"/>
                  </a:lnTo>
                  <a:cubicBezTo>
                    <a:pt x="24408" y="21348"/>
                    <a:pt x="24622" y="22003"/>
                    <a:pt x="24241" y="22384"/>
                  </a:cubicBezTo>
                  <a:lnTo>
                    <a:pt x="24241" y="22372"/>
                  </a:lnTo>
                  <a:lnTo>
                    <a:pt x="21991" y="24575"/>
                  </a:lnTo>
                  <a:lnTo>
                    <a:pt x="22527" y="27671"/>
                  </a:lnTo>
                  <a:cubicBezTo>
                    <a:pt x="22586" y="28063"/>
                    <a:pt x="22289" y="28433"/>
                    <a:pt x="21884" y="28433"/>
                  </a:cubicBezTo>
                  <a:cubicBezTo>
                    <a:pt x="21777" y="28421"/>
                    <a:pt x="21670" y="28397"/>
                    <a:pt x="21586" y="28349"/>
                  </a:cubicBezTo>
                  <a:lnTo>
                    <a:pt x="18800" y="26897"/>
                  </a:lnTo>
                  <a:lnTo>
                    <a:pt x="16026" y="28349"/>
                  </a:lnTo>
                  <a:cubicBezTo>
                    <a:pt x="15927" y="28401"/>
                    <a:pt x="15824" y="28425"/>
                    <a:pt x="15724" y="28425"/>
                  </a:cubicBezTo>
                  <a:cubicBezTo>
                    <a:pt x="15345" y="28425"/>
                    <a:pt x="15010" y="28085"/>
                    <a:pt x="15085" y="27671"/>
                  </a:cubicBezTo>
                  <a:lnTo>
                    <a:pt x="15609" y="24575"/>
                  </a:lnTo>
                  <a:lnTo>
                    <a:pt x="13359" y="22384"/>
                  </a:lnTo>
                  <a:cubicBezTo>
                    <a:pt x="12966" y="22003"/>
                    <a:pt x="13180" y="21348"/>
                    <a:pt x="13716" y="21265"/>
                  </a:cubicBezTo>
                  <a:lnTo>
                    <a:pt x="16824" y="20824"/>
                  </a:lnTo>
                  <a:lnTo>
                    <a:pt x="18217" y="18015"/>
                  </a:lnTo>
                  <a:cubicBezTo>
                    <a:pt x="18336" y="17771"/>
                    <a:pt x="18568" y="17648"/>
                    <a:pt x="18800" y="17648"/>
                  </a:cubicBezTo>
                  <a:close/>
                  <a:moveTo>
                    <a:pt x="18800" y="0"/>
                  </a:moveTo>
                  <a:lnTo>
                    <a:pt x="16014" y="1465"/>
                  </a:lnTo>
                  <a:cubicBezTo>
                    <a:pt x="15926" y="1509"/>
                    <a:pt x="15824" y="1534"/>
                    <a:pt x="15720" y="1534"/>
                  </a:cubicBezTo>
                  <a:cubicBezTo>
                    <a:pt x="15683" y="1534"/>
                    <a:pt x="15646" y="1531"/>
                    <a:pt x="15609" y="1524"/>
                  </a:cubicBezTo>
                  <a:lnTo>
                    <a:pt x="8168" y="16419"/>
                  </a:lnTo>
                  <a:lnTo>
                    <a:pt x="8204" y="16479"/>
                  </a:lnTo>
                  <a:lnTo>
                    <a:pt x="11311" y="16919"/>
                  </a:lnTo>
                  <a:cubicBezTo>
                    <a:pt x="11835" y="17003"/>
                    <a:pt x="12049" y="17657"/>
                    <a:pt x="11668" y="18038"/>
                  </a:cubicBezTo>
                  <a:lnTo>
                    <a:pt x="9418" y="20241"/>
                  </a:lnTo>
                  <a:lnTo>
                    <a:pt x="9942" y="23337"/>
                  </a:lnTo>
                  <a:cubicBezTo>
                    <a:pt x="10013" y="23730"/>
                    <a:pt x="9704" y="24099"/>
                    <a:pt x="9299" y="24099"/>
                  </a:cubicBezTo>
                  <a:cubicBezTo>
                    <a:pt x="9204" y="24099"/>
                    <a:pt x="9097" y="24075"/>
                    <a:pt x="9001" y="24027"/>
                  </a:cubicBezTo>
                  <a:lnTo>
                    <a:pt x="6215" y="22551"/>
                  </a:lnTo>
                  <a:lnTo>
                    <a:pt x="4691" y="23360"/>
                  </a:lnTo>
                  <a:lnTo>
                    <a:pt x="4394" y="23968"/>
                  </a:lnTo>
                  <a:cubicBezTo>
                    <a:pt x="8435" y="27638"/>
                    <a:pt x="13600" y="29532"/>
                    <a:pt x="18810" y="29532"/>
                  </a:cubicBezTo>
                  <a:cubicBezTo>
                    <a:pt x="22457" y="29532"/>
                    <a:pt x="26125" y="28603"/>
                    <a:pt x="29444" y="26706"/>
                  </a:cubicBezTo>
                  <a:cubicBezTo>
                    <a:pt x="29560" y="26640"/>
                    <a:pt x="29674" y="26611"/>
                    <a:pt x="29780" y="26611"/>
                  </a:cubicBezTo>
                  <a:cubicBezTo>
                    <a:pt x="30360" y="26611"/>
                    <a:pt x="30721" y="27475"/>
                    <a:pt x="30087" y="27837"/>
                  </a:cubicBezTo>
                  <a:cubicBezTo>
                    <a:pt x="26565" y="29849"/>
                    <a:pt x="22676" y="30831"/>
                    <a:pt x="18813" y="30831"/>
                  </a:cubicBezTo>
                  <a:cubicBezTo>
                    <a:pt x="13118" y="30831"/>
                    <a:pt x="7478" y="28696"/>
                    <a:pt x="3143" y="24575"/>
                  </a:cubicBezTo>
                  <a:lnTo>
                    <a:pt x="3132" y="24575"/>
                  </a:lnTo>
                  <a:cubicBezTo>
                    <a:pt x="3001" y="24456"/>
                    <a:pt x="2870" y="24325"/>
                    <a:pt x="2739" y="24194"/>
                  </a:cubicBezTo>
                  <a:cubicBezTo>
                    <a:pt x="2441" y="23896"/>
                    <a:pt x="2051" y="23747"/>
                    <a:pt x="1663" y="23747"/>
                  </a:cubicBezTo>
                  <a:cubicBezTo>
                    <a:pt x="1274" y="23747"/>
                    <a:pt x="887" y="23896"/>
                    <a:pt x="596" y="24194"/>
                  </a:cubicBezTo>
                  <a:cubicBezTo>
                    <a:pt x="0" y="24789"/>
                    <a:pt x="0" y="25754"/>
                    <a:pt x="596" y="26349"/>
                  </a:cubicBezTo>
                  <a:cubicBezTo>
                    <a:pt x="5620" y="31373"/>
                    <a:pt x="12207" y="33886"/>
                    <a:pt x="18796" y="33886"/>
                  </a:cubicBezTo>
                  <a:cubicBezTo>
                    <a:pt x="25384" y="33886"/>
                    <a:pt x="31974" y="31373"/>
                    <a:pt x="37005" y="26349"/>
                  </a:cubicBezTo>
                  <a:cubicBezTo>
                    <a:pt x="37600" y="25754"/>
                    <a:pt x="37588" y="24789"/>
                    <a:pt x="37005" y="24194"/>
                  </a:cubicBezTo>
                  <a:cubicBezTo>
                    <a:pt x="36707" y="23896"/>
                    <a:pt x="36317" y="23747"/>
                    <a:pt x="35927" y="23747"/>
                  </a:cubicBezTo>
                  <a:cubicBezTo>
                    <a:pt x="35537" y="23747"/>
                    <a:pt x="35147" y="23896"/>
                    <a:pt x="34850" y="24194"/>
                  </a:cubicBezTo>
                  <a:cubicBezTo>
                    <a:pt x="34731" y="24325"/>
                    <a:pt x="34600" y="24444"/>
                    <a:pt x="34469" y="24575"/>
                  </a:cubicBezTo>
                  <a:lnTo>
                    <a:pt x="34445" y="24599"/>
                  </a:lnTo>
                  <a:cubicBezTo>
                    <a:pt x="33778" y="25230"/>
                    <a:pt x="33076" y="25813"/>
                    <a:pt x="32349" y="26361"/>
                  </a:cubicBezTo>
                  <a:cubicBezTo>
                    <a:pt x="32223" y="26446"/>
                    <a:pt x="32095" y="26483"/>
                    <a:pt x="31974" y="26483"/>
                  </a:cubicBezTo>
                  <a:cubicBezTo>
                    <a:pt x="31435" y="26483"/>
                    <a:pt x="31038" y="25751"/>
                    <a:pt x="31564" y="25313"/>
                  </a:cubicBezTo>
                  <a:cubicBezTo>
                    <a:pt x="32135" y="24896"/>
                    <a:pt x="32683" y="24444"/>
                    <a:pt x="33207" y="23968"/>
                  </a:cubicBezTo>
                  <a:lnTo>
                    <a:pt x="32897" y="23360"/>
                  </a:lnTo>
                  <a:lnTo>
                    <a:pt x="31373" y="22551"/>
                  </a:lnTo>
                  <a:lnTo>
                    <a:pt x="28599" y="24015"/>
                  </a:lnTo>
                  <a:cubicBezTo>
                    <a:pt x="28504" y="24063"/>
                    <a:pt x="28397" y="24087"/>
                    <a:pt x="28301" y="24087"/>
                  </a:cubicBezTo>
                  <a:cubicBezTo>
                    <a:pt x="27897" y="24087"/>
                    <a:pt x="27587" y="23730"/>
                    <a:pt x="27658" y="23325"/>
                  </a:cubicBezTo>
                  <a:lnTo>
                    <a:pt x="28182" y="20229"/>
                  </a:lnTo>
                  <a:lnTo>
                    <a:pt x="25944" y="18038"/>
                  </a:lnTo>
                  <a:cubicBezTo>
                    <a:pt x="25551" y="17669"/>
                    <a:pt x="25765" y="17014"/>
                    <a:pt x="26301" y="16931"/>
                  </a:cubicBezTo>
                  <a:lnTo>
                    <a:pt x="29409" y="16491"/>
                  </a:lnTo>
                  <a:lnTo>
                    <a:pt x="29432" y="16431"/>
                  </a:lnTo>
                  <a:lnTo>
                    <a:pt x="21991" y="1524"/>
                  </a:lnTo>
                  <a:cubicBezTo>
                    <a:pt x="21955" y="1536"/>
                    <a:pt x="21920" y="1536"/>
                    <a:pt x="21884" y="1536"/>
                  </a:cubicBezTo>
                  <a:cubicBezTo>
                    <a:pt x="21777" y="1536"/>
                    <a:pt x="21681" y="1513"/>
                    <a:pt x="21586" y="1465"/>
                  </a:cubicBezTo>
                  <a:lnTo>
                    <a:pt x="18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2251378" y="5188963"/>
              <a:ext cx="75283" cy="83549"/>
            </a:xfrm>
            <a:custGeom>
              <a:avLst/>
              <a:gdLst/>
              <a:ahLst/>
              <a:cxnLst/>
              <a:rect l="l" t="t" r="r" b="b"/>
              <a:pathLst>
                <a:path w="4120" h="4573" extrusionOk="0">
                  <a:moveTo>
                    <a:pt x="1846" y="0"/>
                  </a:moveTo>
                  <a:lnTo>
                    <a:pt x="0" y="3679"/>
                  </a:lnTo>
                  <a:lnTo>
                    <a:pt x="227" y="3560"/>
                  </a:lnTo>
                  <a:cubicBezTo>
                    <a:pt x="322" y="3513"/>
                    <a:pt x="426" y="3489"/>
                    <a:pt x="530" y="3489"/>
                  </a:cubicBezTo>
                  <a:cubicBezTo>
                    <a:pt x="634" y="3489"/>
                    <a:pt x="739" y="3513"/>
                    <a:pt x="834" y="3560"/>
                  </a:cubicBezTo>
                  <a:lnTo>
                    <a:pt x="2751" y="4572"/>
                  </a:lnTo>
                  <a:lnTo>
                    <a:pt x="2382" y="2441"/>
                  </a:lnTo>
                  <a:cubicBezTo>
                    <a:pt x="2346" y="2227"/>
                    <a:pt x="2417" y="2012"/>
                    <a:pt x="2572" y="1858"/>
                  </a:cubicBezTo>
                  <a:lnTo>
                    <a:pt x="4120" y="345"/>
                  </a:lnTo>
                  <a:lnTo>
                    <a:pt x="1977" y="36"/>
                  </a:lnTo>
                  <a:cubicBezTo>
                    <a:pt x="1929" y="36"/>
                    <a:pt x="1882" y="24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2450219" y="4787845"/>
              <a:ext cx="81166" cy="72660"/>
            </a:xfrm>
            <a:custGeom>
              <a:avLst/>
              <a:gdLst/>
              <a:ahLst/>
              <a:cxnLst/>
              <a:rect l="l" t="t" r="r" b="b"/>
              <a:pathLst>
                <a:path w="4442" h="3977" extrusionOk="0">
                  <a:moveTo>
                    <a:pt x="2227" y="0"/>
                  </a:moveTo>
                  <a:cubicBezTo>
                    <a:pt x="2084" y="0"/>
                    <a:pt x="1846" y="191"/>
                    <a:pt x="1644" y="595"/>
                  </a:cubicBezTo>
                  <a:lnTo>
                    <a:pt x="36" y="3810"/>
                  </a:lnTo>
                  <a:lnTo>
                    <a:pt x="1" y="3977"/>
                  </a:lnTo>
                  <a:lnTo>
                    <a:pt x="1918" y="2965"/>
                  </a:lnTo>
                  <a:cubicBezTo>
                    <a:pt x="2013" y="2917"/>
                    <a:pt x="2117" y="2893"/>
                    <a:pt x="2221" y="2893"/>
                  </a:cubicBezTo>
                  <a:cubicBezTo>
                    <a:pt x="2325" y="2893"/>
                    <a:pt x="2430" y="2917"/>
                    <a:pt x="2525" y="2965"/>
                  </a:cubicBezTo>
                  <a:lnTo>
                    <a:pt x="4442" y="3977"/>
                  </a:lnTo>
                  <a:lnTo>
                    <a:pt x="4442" y="3977"/>
                  </a:lnTo>
                  <a:lnTo>
                    <a:pt x="4418" y="3810"/>
                  </a:lnTo>
                  <a:lnTo>
                    <a:pt x="2811" y="595"/>
                  </a:lnTo>
                  <a:cubicBezTo>
                    <a:pt x="2596" y="179"/>
                    <a:pt x="2358" y="0"/>
                    <a:pt x="2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2655164" y="5188963"/>
              <a:ext cx="75082" cy="83549"/>
            </a:xfrm>
            <a:custGeom>
              <a:avLst/>
              <a:gdLst/>
              <a:ahLst/>
              <a:cxnLst/>
              <a:rect l="l" t="t" r="r" b="b"/>
              <a:pathLst>
                <a:path w="4109" h="4573" extrusionOk="0">
                  <a:moveTo>
                    <a:pt x="2274" y="0"/>
                  </a:moveTo>
                  <a:cubicBezTo>
                    <a:pt x="2227" y="24"/>
                    <a:pt x="2179" y="36"/>
                    <a:pt x="2132" y="36"/>
                  </a:cubicBezTo>
                  <a:lnTo>
                    <a:pt x="0" y="345"/>
                  </a:lnTo>
                  <a:lnTo>
                    <a:pt x="1548" y="1858"/>
                  </a:lnTo>
                  <a:cubicBezTo>
                    <a:pt x="1703" y="2012"/>
                    <a:pt x="1774" y="2227"/>
                    <a:pt x="1727" y="2441"/>
                  </a:cubicBezTo>
                  <a:lnTo>
                    <a:pt x="1370" y="4572"/>
                  </a:lnTo>
                  <a:lnTo>
                    <a:pt x="3287" y="3560"/>
                  </a:lnTo>
                  <a:cubicBezTo>
                    <a:pt x="3376" y="3513"/>
                    <a:pt x="3477" y="3489"/>
                    <a:pt x="3580" y="3489"/>
                  </a:cubicBezTo>
                  <a:cubicBezTo>
                    <a:pt x="3682" y="3489"/>
                    <a:pt x="3787" y="3513"/>
                    <a:pt x="3882" y="3560"/>
                  </a:cubicBezTo>
                  <a:lnTo>
                    <a:pt x="4108" y="3679"/>
                  </a:lnTo>
                  <a:lnTo>
                    <a:pt x="2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2425424" y="5227019"/>
              <a:ext cx="130977" cy="124674"/>
            </a:xfrm>
            <a:custGeom>
              <a:avLst/>
              <a:gdLst/>
              <a:ahLst/>
              <a:cxnLst/>
              <a:rect l="l" t="t" r="r" b="b"/>
              <a:pathLst>
                <a:path w="7168" h="6824" extrusionOk="0">
                  <a:moveTo>
                    <a:pt x="3584" y="1"/>
                  </a:moveTo>
                  <a:lnTo>
                    <a:pt x="2620" y="1942"/>
                  </a:lnTo>
                  <a:cubicBezTo>
                    <a:pt x="2536" y="2132"/>
                    <a:pt x="2346" y="2263"/>
                    <a:pt x="2132" y="2299"/>
                  </a:cubicBezTo>
                  <a:lnTo>
                    <a:pt x="0" y="2608"/>
                  </a:lnTo>
                  <a:lnTo>
                    <a:pt x="1548" y="4120"/>
                  </a:lnTo>
                  <a:cubicBezTo>
                    <a:pt x="1703" y="4263"/>
                    <a:pt x="1774" y="4478"/>
                    <a:pt x="1727" y="4692"/>
                  </a:cubicBezTo>
                  <a:lnTo>
                    <a:pt x="1370" y="6823"/>
                  </a:lnTo>
                  <a:lnTo>
                    <a:pt x="3287" y="5811"/>
                  </a:lnTo>
                  <a:cubicBezTo>
                    <a:pt x="3382" y="5763"/>
                    <a:pt x="3483" y="5740"/>
                    <a:pt x="3584" y="5740"/>
                  </a:cubicBezTo>
                  <a:cubicBezTo>
                    <a:pt x="3685" y="5740"/>
                    <a:pt x="3787" y="5763"/>
                    <a:pt x="3882" y="5811"/>
                  </a:cubicBezTo>
                  <a:lnTo>
                    <a:pt x="5799" y="6823"/>
                  </a:lnTo>
                  <a:lnTo>
                    <a:pt x="5442" y="4692"/>
                  </a:lnTo>
                  <a:cubicBezTo>
                    <a:pt x="5394" y="4478"/>
                    <a:pt x="5465" y="4263"/>
                    <a:pt x="5620" y="4120"/>
                  </a:cubicBezTo>
                  <a:lnTo>
                    <a:pt x="7168" y="2608"/>
                  </a:lnTo>
                  <a:lnTo>
                    <a:pt x="5037" y="2299"/>
                  </a:lnTo>
                  <a:cubicBezTo>
                    <a:pt x="4822" y="2263"/>
                    <a:pt x="4632" y="2132"/>
                    <a:pt x="4549" y="1942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2384311" y="5188360"/>
              <a:ext cx="213003" cy="196914"/>
            </a:xfrm>
            <a:custGeom>
              <a:avLst/>
              <a:gdLst/>
              <a:ahLst/>
              <a:cxnLst/>
              <a:rect l="l" t="t" r="r" b="b"/>
              <a:pathLst>
                <a:path w="11657" h="10778" extrusionOk="0">
                  <a:moveTo>
                    <a:pt x="5834" y="2117"/>
                  </a:moveTo>
                  <a:lnTo>
                    <a:pt x="6787" y="4058"/>
                  </a:lnTo>
                  <a:cubicBezTo>
                    <a:pt x="6882" y="4248"/>
                    <a:pt x="7072" y="4379"/>
                    <a:pt x="7275" y="4415"/>
                  </a:cubicBezTo>
                  <a:lnTo>
                    <a:pt x="9418" y="4724"/>
                  </a:lnTo>
                  <a:lnTo>
                    <a:pt x="7870" y="6236"/>
                  </a:lnTo>
                  <a:cubicBezTo>
                    <a:pt x="7715" y="6379"/>
                    <a:pt x="7644" y="6594"/>
                    <a:pt x="7680" y="6808"/>
                  </a:cubicBezTo>
                  <a:lnTo>
                    <a:pt x="8049" y="8939"/>
                  </a:lnTo>
                  <a:lnTo>
                    <a:pt x="8049" y="8939"/>
                  </a:lnTo>
                  <a:lnTo>
                    <a:pt x="6132" y="7927"/>
                  </a:lnTo>
                  <a:cubicBezTo>
                    <a:pt x="6037" y="7879"/>
                    <a:pt x="5932" y="7856"/>
                    <a:pt x="5828" y="7856"/>
                  </a:cubicBezTo>
                  <a:cubicBezTo>
                    <a:pt x="5724" y="7856"/>
                    <a:pt x="5620" y="7879"/>
                    <a:pt x="5525" y="7927"/>
                  </a:cubicBezTo>
                  <a:lnTo>
                    <a:pt x="3608" y="8939"/>
                  </a:lnTo>
                  <a:lnTo>
                    <a:pt x="3608" y="8939"/>
                  </a:lnTo>
                  <a:lnTo>
                    <a:pt x="3977" y="6808"/>
                  </a:lnTo>
                  <a:cubicBezTo>
                    <a:pt x="4013" y="6594"/>
                    <a:pt x="3941" y="6379"/>
                    <a:pt x="3786" y="6236"/>
                  </a:cubicBezTo>
                  <a:lnTo>
                    <a:pt x="2238" y="4724"/>
                  </a:lnTo>
                  <a:lnTo>
                    <a:pt x="4382" y="4415"/>
                  </a:lnTo>
                  <a:cubicBezTo>
                    <a:pt x="4596" y="4379"/>
                    <a:pt x="4775" y="4248"/>
                    <a:pt x="4870" y="4058"/>
                  </a:cubicBezTo>
                  <a:lnTo>
                    <a:pt x="5834" y="2117"/>
                  </a:lnTo>
                  <a:close/>
                  <a:moveTo>
                    <a:pt x="5834" y="0"/>
                  </a:moveTo>
                  <a:cubicBezTo>
                    <a:pt x="5602" y="0"/>
                    <a:pt x="5370" y="123"/>
                    <a:pt x="5251" y="367"/>
                  </a:cubicBezTo>
                  <a:lnTo>
                    <a:pt x="3858" y="3176"/>
                  </a:lnTo>
                  <a:lnTo>
                    <a:pt x="750" y="3629"/>
                  </a:lnTo>
                  <a:cubicBezTo>
                    <a:pt x="214" y="3700"/>
                    <a:pt x="0" y="4355"/>
                    <a:pt x="393" y="4736"/>
                  </a:cubicBezTo>
                  <a:lnTo>
                    <a:pt x="2643" y="6927"/>
                  </a:lnTo>
                  <a:lnTo>
                    <a:pt x="2108" y="10023"/>
                  </a:lnTo>
                  <a:cubicBezTo>
                    <a:pt x="2032" y="10437"/>
                    <a:pt x="2367" y="10777"/>
                    <a:pt x="2746" y="10777"/>
                  </a:cubicBezTo>
                  <a:cubicBezTo>
                    <a:pt x="2846" y="10777"/>
                    <a:pt x="2949" y="10753"/>
                    <a:pt x="3048" y="10701"/>
                  </a:cubicBezTo>
                  <a:lnTo>
                    <a:pt x="5834" y="9249"/>
                  </a:lnTo>
                  <a:lnTo>
                    <a:pt x="8608" y="10701"/>
                  </a:lnTo>
                  <a:cubicBezTo>
                    <a:pt x="8708" y="10753"/>
                    <a:pt x="8811" y="10777"/>
                    <a:pt x="8911" y="10777"/>
                  </a:cubicBezTo>
                  <a:cubicBezTo>
                    <a:pt x="9290" y="10777"/>
                    <a:pt x="9627" y="10437"/>
                    <a:pt x="9561" y="10023"/>
                  </a:cubicBezTo>
                  <a:lnTo>
                    <a:pt x="9025" y="6927"/>
                  </a:lnTo>
                  <a:lnTo>
                    <a:pt x="11275" y="4736"/>
                  </a:lnTo>
                  <a:cubicBezTo>
                    <a:pt x="11656" y="4355"/>
                    <a:pt x="11454" y="3700"/>
                    <a:pt x="10918" y="3617"/>
                  </a:cubicBezTo>
                  <a:lnTo>
                    <a:pt x="7811" y="3176"/>
                  </a:lnTo>
                  <a:lnTo>
                    <a:pt x="6418" y="367"/>
                  </a:lnTo>
                  <a:cubicBezTo>
                    <a:pt x="6299" y="123"/>
                    <a:pt x="6066" y="0"/>
                    <a:pt x="58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2425204" y="4981434"/>
              <a:ext cx="131197" cy="124656"/>
            </a:xfrm>
            <a:custGeom>
              <a:avLst/>
              <a:gdLst/>
              <a:ahLst/>
              <a:cxnLst/>
              <a:rect l="l" t="t" r="r" b="b"/>
              <a:pathLst>
                <a:path w="7180" h="6823" extrusionOk="0">
                  <a:moveTo>
                    <a:pt x="3596" y="1"/>
                  </a:moveTo>
                  <a:lnTo>
                    <a:pt x="2632" y="1929"/>
                  </a:lnTo>
                  <a:cubicBezTo>
                    <a:pt x="2548" y="2132"/>
                    <a:pt x="2358" y="2263"/>
                    <a:pt x="2144" y="2287"/>
                  </a:cubicBezTo>
                  <a:lnTo>
                    <a:pt x="0" y="2608"/>
                  </a:lnTo>
                  <a:lnTo>
                    <a:pt x="1548" y="4120"/>
                  </a:lnTo>
                  <a:cubicBezTo>
                    <a:pt x="1703" y="4263"/>
                    <a:pt x="1775" y="4489"/>
                    <a:pt x="1739" y="4692"/>
                  </a:cubicBezTo>
                  <a:lnTo>
                    <a:pt x="1370" y="6823"/>
                  </a:lnTo>
                  <a:lnTo>
                    <a:pt x="3287" y="5823"/>
                  </a:lnTo>
                  <a:cubicBezTo>
                    <a:pt x="3382" y="5775"/>
                    <a:pt x="3486" y="5751"/>
                    <a:pt x="3590" y="5751"/>
                  </a:cubicBezTo>
                  <a:cubicBezTo>
                    <a:pt x="3694" y="5751"/>
                    <a:pt x="3799" y="5775"/>
                    <a:pt x="3894" y="5823"/>
                  </a:cubicBezTo>
                  <a:lnTo>
                    <a:pt x="5811" y="6823"/>
                  </a:lnTo>
                  <a:lnTo>
                    <a:pt x="5454" y="4692"/>
                  </a:lnTo>
                  <a:cubicBezTo>
                    <a:pt x="5406" y="4477"/>
                    <a:pt x="5477" y="4263"/>
                    <a:pt x="5632" y="4120"/>
                  </a:cubicBezTo>
                  <a:lnTo>
                    <a:pt x="7180" y="2608"/>
                  </a:lnTo>
                  <a:lnTo>
                    <a:pt x="5037" y="2299"/>
                  </a:lnTo>
                  <a:cubicBezTo>
                    <a:pt x="4834" y="2263"/>
                    <a:pt x="4644" y="2132"/>
                    <a:pt x="4561" y="1929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2384530" y="4942556"/>
              <a:ext cx="212783" cy="197115"/>
            </a:xfrm>
            <a:custGeom>
              <a:avLst/>
              <a:gdLst/>
              <a:ahLst/>
              <a:cxnLst/>
              <a:rect l="l" t="t" r="r" b="b"/>
              <a:pathLst>
                <a:path w="11645" h="10789" extrusionOk="0">
                  <a:moveTo>
                    <a:pt x="5822" y="2141"/>
                  </a:moveTo>
                  <a:lnTo>
                    <a:pt x="6775" y="4069"/>
                  </a:lnTo>
                  <a:cubicBezTo>
                    <a:pt x="6870" y="4260"/>
                    <a:pt x="7060" y="4391"/>
                    <a:pt x="7263" y="4427"/>
                  </a:cubicBezTo>
                  <a:lnTo>
                    <a:pt x="9406" y="4736"/>
                  </a:lnTo>
                  <a:lnTo>
                    <a:pt x="7858" y="6236"/>
                  </a:lnTo>
                  <a:cubicBezTo>
                    <a:pt x="7703" y="6391"/>
                    <a:pt x="7632" y="6605"/>
                    <a:pt x="7680" y="6820"/>
                  </a:cubicBezTo>
                  <a:lnTo>
                    <a:pt x="8037" y="8951"/>
                  </a:lnTo>
                  <a:lnTo>
                    <a:pt x="6120" y="7951"/>
                  </a:lnTo>
                  <a:cubicBezTo>
                    <a:pt x="6025" y="7897"/>
                    <a:pt x="5920" y="7870"/>
                    <a:pt x="5818" y="7870"/>
                  </a:cubicBezTo>
                  <a:cubicBezTo>
                    <a:pt x="5715" y="7870"/>
                    <a:pt x="5614" y="7897"/>
                    <a:pt x="5525" y="7951"/>
                  </a:cubicBezTo>
                  <a:lnTo>
                    <a:pt x="3608" y="8951"/>
                  </a:lnTo>
                  <a:lnTo>
                    <a:pt x="3965" y="6820"/>
                  </a:lnTo>
                  <a:cubicBezTo>
                    <a:pt x="4001" y="6605"/>
                    <a:pt x="3929" y="6391"/>
                    <a:pt x="3774" y="6248"/>
                  </a:cubicBezTo>
                  <a:lnTo>
                    <a:pt x="2226" y="4736"/>
                  </a:lnTo>
                  <a:lnTo>
                    <a:pt x="4370" y="4427"/>
                  </a:lnTo>
                  <a:cubicBezTo>
                    <a:pt x="4584" y="4391"/>
                    <a:pt x="4763" y="4260"/>
                    <a:pt x="4858" y="4069"/>
                  </a:cubicBezTo>
                  <a:lnTo>
                    <a:pt x="5822" y="2141"/>
                  </a:lnTo>
                  <a:close/>
                  <a:moveTo>
                    <a:pt x="5822" y="0"/>
                  </a:moveTo>
                  <a:cubicBezTo>
                    <a:pt x="5590" y="0"/>
                    <a:pt x="5358" y="122"/>
                    <a:pt x="5239" y="367"/>
                  </a:cubicBezTo>
                  <a:lnTo>
                    <a:pt x="3846" y="3188"/>
                  </a:lnTo>
                  <a:lnTo>
                    <a:pt x="738" y="3629"/>
                  </a:lnTo>
                  <a:cubicBezTo>
                    <a:pt x="214" y="3712"/>
                    <a:pt x="0" y="4355"/>
                    <a:pt x="381" y="4736"/>
                  </a:cubicBezTo>
                  <a:lnTo>
                    <a:pt x="2631" y="6927"/>
                  </a:lnTo>
                  <a:lnTo>
                    <a:pt x="2096" y="10022"/>
                  </a:lnTo>
                  <a:cubicBezTo>
                    <a:pt x="2030" y="10447"/>
                    <a:pt x="2359" y="10789"/>
                    <a:pt x="2742" y="10789"/>
                  </a:cubicBezTo>
                  <a:cubicBezTo>
                    <a:pt x="2842" y="10789"/>
                    <a:pt x="2946" y="10765"/>
                    <a:pt x="3048" y="10713"/>
                  </a:cubicBezTo>
                  <a:lnTo>
                    <a:pt x="5822" y="9249"/>
                  </a:lnTo>
                  <a:lnTo>
                    <a:pt x="8596" y="10713"/>
                  </a:lnTo>
                  <a:cubicBezTo>
                    <a:pt x="8692" y="10761"/>
                    <a:pt x="8799" y="10784"/>
                    <a:pt x="8894" y="10784"/>
                  </a:cubicBezTo>
                  <a:cubicBezTo>
                    <a:pt x="9299" y="10784"/>
                    <a:pt x="9608" y="10415"/>
                    <a:pt x="9537" y="10022"/>
                  </a:cubicBezTo>
                  <a:lnTo>
                    <a:pt x="9013" y="6939"/>
                  </a:lnTo>
                  <a:lnTo>
                    <a:pt x="11263" y="4736"/>
                  </a:lnTo>
                  <a:cubicBezTo>
                    <a:pt x="11644" y="4355"/>
                    <a:pt x="11430" y="3700"/>
                    <a:pt x="10906" y="3629"/>
                  </a:cubicBezTo>
                  <a:lnTo>
                    <a:pt x="7799" y="3188"/>
                  </a:lnTo>
                  <a:lnTo>
                    <a:pt x="6406" y="367"/>
                  </a:lnTo>
                  <a:cubicBezTo>
                    <a:pt x="6287" y="122"/>
                    <a:pt x="6054" y="0"/>
                    <a:pt x="5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2121716" y="4764131"/>
              <a:ext cx="738611" cy="744667"/>
            </a:xfrm>
            <a:custGeom>
              <a:avLst/>
              <a:gdLst/>
              <a:ahLst/>
              <a:cxnLst/>
              <a:rect l="l" t="t" r="r" b="b"/>
              <a:pathLst>
                <a:path w="40422" h="40759" extrusionOk="0">
                  <a:moveTo>
                    <a:pt x="20205" y="1286"/>
                  </a:moveTo>
                  <a:cubicBezTo>
                    <a:pt x="20348" y="1286"/>
                    <a:pt x="20574" y="1477"/>
                    <a:pt x="20789" y="1882"/>
                  </a:cubicBezTo>
                  <a:lnTo>
                    <a:pt x="22396" y="5096"/>
                  </a:lnTo>
                  <a:lnTo>
                    <a:pt x="22420" y="5263"/>
                  </a:lnTo>
                  <a:lnTo>
                    <a:pt x="20503" y="4263"/>
                  </a:lnTo>
                  <a:cubicBezTo>
                    <a:pt x="20408" y="4209"/>
                    <a:pt x="20303" y="4182"/>
                    <a:pt x="20199" y="4182"/>
                  </a:cubicBezTo>
                  <a:cubicBezTo>
                    <a:pt x="20095" y="4182"/>
                    <a:pt x="19991" y="4209"/>
                    <a:pt x="19896" y="4263"/>
                  </a:cubicBezTo>
                  <a:lnTo>
                    <a:pt x="17979" y="5275"/>
                  </a:lnTo>
                  <a:lnTo>
                    <a:pt x="18014" y="5108"/>
                  </a:lnTo>
                  <a:lnTo>
                    <a:pt x="19622" y="1893"/>
                  </a:lnTo>
                  <a:cubicBezTo>
                    <a:pt x="19824" y="1477"/>
                    <a:pt x="20062" y="1286"/>
                    <a:pt x="20205" y="1286"/>
                  </a:cubicBezTo>
                  <a:close/>
                  <a:moveTo>
                    <a:pt x="8942" y="23253"/>
                  </a:moveTo>
                  <a:cubicBezTo>
                    <a:pt x="8978" y="23277"/>
                    <a:pt x="9025" y="23289"/>
                    <a:pt x="9073" y="23289"/>
                  </a:cubicBezTo>
                  <a:lnTo>
                    <a:pt x="11216" y="23598"/>
                  </a:lnTo>
                  <a:lnTo>
                    <a:pt x="9668" y="25111"/>
                  </a:lnTo>
                  <a:cubicBezTo>
                    <a:pt x="9513" y="25265"/>
                    <a:pt x="9442" y="25480"/>
                    <a:pt x="9478" y="25694"/>
                  </a:cubicBezTo>
                  <a:lnTo>
                    <a:pt x="9847" y="27825"/>
                  </a:lnTo>
                  <a:lnTo>
                    <a:pt x="7930" y="26813"/>
                  </a:lnTo>
                  <a:cubicBezTo>
                    <a:pt x="7835" y="26766"/>
                    <a:pt x="7730" y="26742"/>
                    <a:pt x="7626" y="26742"/>
                  </a:cubicBezTo>
                  <a:cubicBezTo>
                    <a:pt x="7522" y="26742"/>
                    <a:pt x="7418" y="26766"/>
                    <a:pt x="7323" y="26813"/>
                  </a:cubicBezTo>
                  <a:lnTo>
                    <a:pt x="7096" y="26932"/>
                  </a:lnTo>
                  <a:lnTo>
                    <a:pt x="8942" y="23253"/>
                  </a:lnTo>
                  <a:close/>
                  <a:moveTo>
                    <a:pt x="31468" y="23253"/>
                  </a:moveTo>
                  <a:lnTo>
                    <a:pt x="33302" y="26932"/>
                  </a:lnTo>
                  <a:lnTo>
                    <a:pt x="33302" y="26932"/>
                  </a:lnTo>
                  <a:lnTo>
                    <a:pt x="33088" y="26813"/>
                  </a:lnTo>
                  <a:cubicBezTo>
                    <a:pt x="32992" y="26766"/>
                    <a:pt x="32888" y="26742"/>
                    <a:pt x="32784" y="26742"/>
                  </a:cubicBezTo>
                  <a:cubicBezTo>
                    <a:pt x="32680" y="26742"/>
                    <a:pt x="32576" y="26766"/>
                    <a:pt x="32481" y="26813"/>
                  </a:cubicBezTo>
                  <a:lnTo>
                    <a:pt x="30564" y="27825"/>
                  </a:lnTo>
                  <a:lnTo>
                    <a:pt x="30921" y="25694"/>
                  </a:lnTo>
                  <a:cubicBezTo>
                    <a:pt x="30968" y="25480"/>
                    <a:pt x="30897" y="25265"/>
                    <a:pt x="30742" y="25111"/>
                  </a:cubicBezTo>
                  <a:lnTo>
                    <a:pt x="29194" y="23598"/>
                  </a:lnTo>
                  <a:lnTo>
                    <a:pt x="31338" y="23289"/>
                  </a:lnTo>
                  <a:cubicBezTo>
                    <a:pt x="31373" y="23289"/>
                    <a:pt x="31421" y="23277"/>
                    <a:pt x="31468" y="23253"/>
                  </a:cubicBezTo>
                  <a:close/>
                  <a:moveTo>
                    <a:pt x="20205" y="5572"/>
                  </a:moveTo>
                  <a:lnTo>
                    <a:pt x="22979" y="7037"/>
                  </a:lnTo>
                  <a:cubicBezTo>
                    <a:pt x="23075" y="7085"/>
                    <a:pt x="23182" y="7108"/>
                    <a:pt x="23277" y="7108"/>
                  </a:cubicBezTo>
                  <a:cubicBezTo>
                    <a:pt x="23313" y="7108"/>
                    <a:pt x="23348" y="7108"/>
                    <a:pt x="23384" y="7096"/>
                  </a:cubicBezTo>
                  <a:lnTo>
                    <a:pt x="30826" y="21991"/>
                  </a:lnTo>
                  <a:lnTo>
                    <a:pt x="30802" y="22051"/>
                  </a:lnTo>
                  <a:lnTo>
                    <a:pt x="27694" y="22503"/>
                  </a:lnTo>
                  <a:cubicBezTo>
                    <a:pt x="27158" y="22575"/>
                    <a:pt x="26944" y="23229"/>
                    <a:pt x="27325" y="23610"/>
                  </a:cubicBezTo>
                  <a:lnTo>
                    <a:pt x="29587" y="25813"/>
                  </a:lnTo>
                  <a:lnTo>
                    <a:pt x="29052" y="28897"/>
                  </a:lnTo>
                  <a:cubicBezTo>
                    <a:pt x="28980" y="29302"/>
                    <a:pt x="29290" y="29659"/>
                    <a:pt x="29694" y="29659"/>
                  </a:cubicBezTo>
                  <a:cubicBezTo>
                    <a:pt x="29802" y="29659"/>
                    <a:pt x="29897" y="29635"/>
                    <a:pt x="29992" y="29587"/>
                  </a:cubicBezTo>
                  <a:lnTo>
                    <a:pt x="32766" y="28123"/>
                  </a:lnTo>
                  <a:lnTo>
                    <a:pt x="34290" y="28932"/>
                  </a:lnTo>
                  <a:lnTo>
                    <a:pt x="34600" y="29540"/>
                  </a:lnTo>
                  <a:cubicBezTo>
                    <a:pt x="34076" y="30016"/>
                    <a:pt x="33528" y="30468"/>
                    <a:pt x="32969" y="30885"/>
                  </a:cubicBezTo>
                  <a:cubicBezTo>
                    <a:pt x="32442" y="31314"/>
                    <a:pt x="32833" y="32054"/>
                    <a:pt x="33371" y="32054"/>
                  </a:cubicBezTo>
                  <a:cubicBezTo>
                    <a:pt x="33491" y="32054"/>
                    <a:pt x="33617" y="32017"/>
                    <a:pt x="33743" y="31933"/>
                  </a:cubicBezTo>
                  <a:cubicBezTo>
                    <a:pt x="34469" y="31385"/>
                    <a:pt x="35171" y="30790"/>
                    <a:pt x="35838" y="30171"/>
                  </a:cubicBezTo>
                  <a:lnTo>
                    <a:pt x="35862" y="30147"/>
                  </a:lnTo>
                  <a:cubicBezTo>
                    <a:pt x="35993" y="30016"/>
                    <a:pt x="36124" y="29897"/>
                    <a:pt x="36243" y="29766"/>
                  </a:cubicBezTo>
                  <a:cubicBezTo>
                    <a:pt x="36541" y="29468"/>
                    <a:pt x="36930" y="29319"/>
                    <a:pt x="37320" y="29319"/>
                  </a:cubicBezTo>
                  <a:cubicBezTo>
                    <a:pt x="37710" y="29319"/>
                    <a:pt x="38100" y="29468"/>
                    <a:pt x="38398" y="29766"/>
                  </a:cubicBezTo>
                  <a:cubicBezTo>
                    <a:pt x="38993" y="30349"/>
                    <a:pt x="39005" y="31314"/>
                    <a:pt x="38410" y="31921"/>
                  </a:cubicBezTo>
                  <a:cubicBezTo>
                    <a:pt x="33379" y="36945"/>
                    <a:pt x="26789" y="39458"/>
                    <a:pt x="20201" y="39458"/>
                  </a:cubicBezTo>
                  <a:cubicBezTo>
                    <a:pt x="13612" y="39458"/>
                    <a:pt x="7025" y="36945"/>
                    <a:pt x="2001" y="31921"/>
                  </a:cubicBezTo>
                  <a:cubicBezTo>
                    <a:pt x="1405" y="31326"/>
                    <a:pt x="1405" y="30361"/>
                    <a:pt x="2001" y="29766"/>
                  </a:cubicBezTo>
                  <a:cubicBezTo>
                    <a:pt x="2298" y="29468"/>
                    <a:pt x="2685" y="29319"/>
                    <a:pt x="3072" y="29319"/>
                  </a:cubicBezTo>
                  <a:cubicBezTo>
                    <a:pt x="3459" y="29319"/>
                    <a:pt x="3846" y="29468"/>
                    <a:pt x="4144" y="29766"/>
                  </a:cubicBezTo>
                  <a:cubicBezTo>
                    <a:pt x="4275" y="29897"/>
                    <a:pt x="4406" y="30028"/>
                    <a:pt x="4537" y="30159"/>
                  </a:cubicBezTo>
                  <a:lnTo>
                    <a:pt x="4548" y="30159"/>
                  </a:lnTo>
                  <a:cubicBezTo>
                    <a:pt x="8882" y="34272"/>
                    <a:pt x="14520" y="36404"/>
                    <a:pt x="20213" y="36404"/>
                  </a:cubicBezTo>
                  <a:cubicBezTo>
                    <a:pt x="24078" y="36404"/>
                    <a:pt x="27968" y="35422"/>
                    <a:pt x="31492" y="33409"/>
                  </a:cubicBezTo>
                  <a:cubicBezTo>
                    <a:pt x="32126" y="33047"/>
                    <a:pt x="31765" y="32183"/>
                    <a:pt x="31185" y="32183"/>
                  </a:cubicBezTo>
                  <a:cubicBezTo>
                    <a:pt x="31079" y="32183"/>
                    <a:pt x="30965" y="32212"/>
                    <a:pt x="30849" y="32278"/>
                  </a:cubicBezTo>
                  <a:cubicBezTo>
                    <a:pt x="27530" y="34175"/>
                    <a:pt x="23862" y="35104"/>
                    <a:pt x="20215" y="35104"/>
                  </a:cubicBezTo>
                  <a:cubicBezTo>
                    <a:pt x="15005" y="35104"/>
                    <a:pt x="9840" y="33210"/>
                    <a:pt x="5799" y="29540"/>
                  </a:cubicBezTo>
                  <a:lnTo>
                    <a:pt x="6096" y="28921"/>
                  </a:lnTo>
                  <a:lnTo>
                    <a:pt x="7620" y="28123"/>
                  </a:lnTo>
                  <a:lnTo>
                    <a:pt x="10406" y="29587"/>
                  </a:lnTo>
                  <a:cubicBezTo>
                    <a:pt x="10490" y="29635"/>
                    <a:pt x="10597" y="29659"/>
                    <a:pt x="10704" y="29659"/>
                  </a:cubicBezTo>
                  <a:cubicBezTo>
                    <a:pt x="11097" y="29659"/>
                    <a:pt x="11406" y="29302"/>
                    <a:pt x="11335" y="28897"/>
                  </a:cubicBezTo>
                  <a:lnTo>
                    <a:pt x="10823" y="25813"/>
                  </a:lnTo>
                  <a:lnTo>
                    <a:pt x="13061" y="23622"/>
                  </a:lnTo>
                  <a:cubicBezTo>
                    <a:pt x="13454" y="23241"/>
                    <a:pt x="13240" y="22586"/>
                    <a:pt x="12704" y="22515"/>
                  </a:cubicBezTo>
                  <a:lnTo>
                    <a:pt x="9597" y="22063"/>
                  </a:lnTo>
                  <a:lnTo>
                    <a:pt x="9573" y="22003"/>
                  </a:lnTo>
                  <a:lnTo>
                    <a:pt x="17014" y="7108"/>
                  </a:lnTo>
                  <a:cubicBezTo>
                    <a:pt x="17048" y="7115"/>
                    <a:pt x="17083" y="7117"/>
                    <a:pt x="17118" y="7117"/>
                  </a:cubicBezTo>
                  <a:cubicBezTo>
                    <a:pt x="17218" y="7117"/>
                    <a:pt x="17322" y="7093"/>
                    <a:pt x="17419" y="7049"/>
                  </a:cubicBezTo>
                  <a:lnTo>
                    <a:pt x="20205" y="5572"/>
                  </a:lnTo>
                  <a:close/>
                  <a:moveTo>
                    <a:pt x="20205" y="0"/>
                  </a:moveTo>
                  <a:cubicBezTo>
                    <a:pt x="19800" y="0"/>
                    <a:pt x="19038" y="167"/>
                    <a:pt x="18455" y="1310"/>
                  </a:cubicBezTo>
                  <a:lnTo>
                    <a:pt x="16812" y="4608"/>
                  </a:lnTo>
                  <a:lnTo>
                    <a:pt x="4810" y="28611"/>
                  </a:lnTo>
                  <a:cubicBezTo>
                    <a:pt x="4298" y="28223"/>
                    <a:pt x="3691" y="28033"/>
                    <a:pt x="3088" y="28033"/>
                  </a:cubicBezTo>
                  <a:cubicBezTo>
                    <a:pt x="2305" y="28033"/>
                    <a:pt x="1528" y="28354"/>
                    <a:pt x="977" y="28980"/>
                  </a:cubicBezTo>
                  <a:cubicBezTo>
                    <a:pt x="0" y="30099"/>
                    <a:pt x="48" y="31778"/>
                    <a:pt x="1084" y="32838"/>
                  </a:cubicBezTo>
                  <a:cubicBezTo>
                    <a:pt x="6364" y="38118"/>
                    <a:pt x="13288" y="40758"/>
                    <a:pt x="20211" y="40758"/>
                  </a:cubicBezTo>
                  <a:cubicBezTo>
                    <a:pt x="27135" y="40758"/>
                    <a:pt x="34058" y="38118"/>
                    <a:pt x="39339" y="32838"/>
                  </a:cubicBezTo>
                  <a:cubicBezTo>
                    <a:pt x="40422" y="31730"/>
                    <a:pt x="40422" y="29945"/>
                    <a:pt x="39327" y="28849"/>
                  </a:cubicBezTo>
                  <a:cubicBezTo>
                    <a:pt x="38774" y="28303"/>
                    <a:pt x="38047" y="28023"/>
                    <a:pt x="37319" y="28023"/>
                  </a:cubicBezTo>
                  <a:cubicBezTo>
                    <a:pt x="36714" y="28023"/>
                    <a:pt x="36108" y="28216"/>
                    <a:pt x="35600" y="28611"/>
                  </a:cubicBezTo>
                  <a:lnTo>
                    <a:pt x="23598" y="4608"/>
                  </a:lnTo>
                  <a:lnTo>
                    <a:pt x="21955" y="1310"/>
                  </a:lnTo>
                  <a:cubicBezTo>
                    <a:pt x="21372" y="167"/>
                    <a:pt x="20610" y="0"/>
                    <a:pt x="202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45"/>
          <p:cNvGrpSpPr/>
          <p:nvPr/>
        </p:nvGrpSpPr>
        <p:grpSpPr>
          <a:xfrm>
            <a:off x="3109537" y="3642429"/>
            <a:ext cx="401070" cy="677109"/>
            <a:chOff x="3485795" y="4731117"/>
            <a:chExt cx="460577" cy="777571"/>
          </a:xfrm>
        </p:grpSpPr>
        <p:sp>
          <p:nvSpPr>
            <p:cNvPr id="703" name="Google Shape;703;p45"/>
            <p:cNvSpPr/>
            <p:nvPr/>
          </p:nvSpPr>
          <p:spPr>
            <a:xfrm>
              <a:off x="3645259" y="4761299"/>
              <a:ext cx="141868" cy="143584"/>
            </a:xfrm>
            <a:custGeom>
              <a:avLst/>
              <a:gdLst/>
              <a:ahLst/>
              <a:cxnLst/>
              <a:rect l="l" t="t" r="r" b="b"/>
              <a:pathLst>
                <a:path w="7764" h="7859" extrusionOk="0">
                  <a:moveTo>
                    <a:pt x="3227" y="1"/>
                  </a:moveTo>
                  <a:cubicBezTo>
                    <a:pt x="2632" y="108"/>
                    <a:pt x="2084" y="346"/>
                    <a:pt x="1596" y="703"/>
                  </a:cubicBezTo>
                  <a:lnTo>
                    <a:pt x="2180" y="1298"/>
                  </a:lnTo>
                  <a:cubicBezTo>
                    <a:pt x="2430" y="1560"/>
                    <a:pt x="2430" y="1989"/>
                    <a:pt x="2180" y="2251"/>
                  </a:cubicBezTo>
                  <a:cubicBezTo>
                    <a:pt x="2055" y="2388"/>
                    <a:pt x="1885" y="2456"/>
                    <a:pt x="1715" y="2456"/>
                  </a:cubicBezTo>
                  <a:cubicBezTo>
                    <a:pt x="1546" y="2456"/>
                    <a:pt x="1376" y="2388"/>
                    <a:pt x="1251" y="2251"/>
                  </a:cubicBezTo>
                  <a:lnTo>
                    <a:pt x="667" y="1656"/>
                  </a:lnTo>
                  <a:cubicBezTo>
                    <a:pt x="322" y="2167"/>
                    <a:pt x="96" y="2739"/>
                    <a:pt x="1" y="3346"/>
                  </a:cubicBezTo>
                  <a:lnTo>
                    <a:pt x="810" y="3346"/>
                  </a:lnTo>
                  <a:cubicBezTo>
                    <a:pt x="1715" y="3346"/>
                    <a:pt x="1715" y="4704"/>
                    <a:pt x="810" y="4704"/>
                  </a:cubicBezTo>
                  <a:lnTo>
                    <a:pt x="1" y="4704"/>
                  </a:lnTo>
                  <a:cubicBezTo>
                    <a:pt x="96" y="5311"/>
                    <a:pt x="322" y="5882"/>
                    <a:pt x="667" y="6382"/>
                  </a:cubicBezTo>
                  <a:lnTo>
                    <a:pt x="1251" y="5787"/>
                  </a:lnTo>
                  <a:cubicBezTo>
                    <a:pt x="1376" y="5656"/>
                    <a:pt x="1543" y="5591"/>
                    <a:pt x="1711" y="5591"/>
                  </a:cubicBezTo>
                  <a:cubicBezTo>
                    <a:pt x="1879" y="5591"/>
                    <a:pt x="2049" y="5656"/>
                    <a:pt x="2180" y="5787"/>
                  </a:cubicBezTo>
                  <a:cubicBezTo>
                    <a:pt x="2430" y="6061"/>
                    <a:pt x="2430" y="6478"/>
                    <a:pt x="2180" y="6751"/>
                  </a:cubicBezTo>
                  <a:lnTo>
                    <a:pt x="1596" y="7347"/>
                  </a:lnTo>
                  <a:cubicBezTo>
                    <a:pt x="1882" y="7561"/>
                    <a:pt x="2203" y="7728"/>
                    <a:pt x="2537" y="7859"/>
                  </a:cubicBezTo>
                  <a:lnTo>
                    <a:pt x="3275" y="6025"/>
                  </a:lnTo>
                  <a:cubicBezTo>
                    <a:pt x="3370" y="5775"/>
                    <a:pt x="3608" y="5608"/>
                    <a:pt x="3882" y="5608"/>
                  </a:cubicBezTo>
                  <a:cubicBezTo>
                    <a:pt x="4144" y="5608"/>
                    <a:pt x="4394" y="5775"/>
                    <a:pt x="4489" y="6025"/>
                  </a:cubicBezTo>
                  <a:lnTo>
                    <a:pt x="5216" y="7859"/>
                  </a:lnTo>
                  <a:cubicBezTo>
                    <a:pt x="5549" y="7728"/>
                    <a:pt x="5871" y="7549"/>
                    <a:pt x="6156" y="7335"/>
                  </a:cubicBezTo>
                  <a:lnTo>
                    <a:pt x="5585" y="6739"/>
                  </a:lnTo>
                  <a:cubicBezTo>
                    <a:pt x="5323" y="6478"/>
                    <a:pt x="5323" y="6049"/>
                    <a:pt x="5585" y="5787"/>
                  </a:cubicBezTo>
                  <a:cubicBezTo>
                    <a:pt x="5710" y="5650"/>
                    <a:pt x="5876" y="5582"/>
                    <a:pt x="6043" y="5582"/>
                  </a:cubicBezTo>
                  <a:cubicBezTo>
                    <a:pt x="6210" y="5582"/>
                    <a:pt x="6377" y="5650"/>
                    <a:pt x="6502" y="5787"/>
                  </a:cubicBezTo>
                  <a:lnTo>
                    <a:pt x="7085" y="6382"/>
                  </a:lnTo>
                  <a:cubicBezTo>
                    <a:pt x="7430" y="5870"/>
                    <a:pt x="7668" y="5299"/>
                    <a:pt x="7764" y="4704"/>
                  </a:cubicBezTo>
                  <a:lnTo>
                    <a:pt x="6942" y="4704"/>
                  </a:lnTo>
                  <a:cubicBezTo>
                    <a:pt x="6037" y="4704"/>
                    <a:pt x="6037" y="3346"/>
                    <a:pt x="6942" y="3346"/>
                  </a:cubicBezTo>
                  <a:lnTo>
                    <a:pt x="7764" y="3346"/>
                  </a:lnTo>
                  <a:cubicBezTo>
                    <a:pt x="7656" y="2739"/>
                    <a:pt x="7430" y="2167"/>
                    <a:pt x="7085" y="1656"/>
                  </a:cubicBezTo>
                  <a:lnTo>
                    <a:pt x="6502" y="2251"/>
                  </a:lnTo>
                  <a:cubicBezTo>
                    <a:pt x="6377" y="2388"/>
                    <a:pt x="6210" y="2456"/>
                    <a:pt x="6043" y="2456"/>
                  </a:cubicBezTo>
                  <a:cubicBezTo>
                    <a:pt x="5876" y="2456"/>
                    <a:pt x="5710" y="2388"/>
                    <a:pt x="5585" y="2251"/>
                  </a:cubicBezTo>
                  <a:cubicBezTo>
                    <a:pt x="5323" y="1989"/>
                    <a:pt x="5323" y="1560"/>
                    <a:pt x="5585" y="1298"/>
                  </a:cubicBezTo>
                  <a:lnTo>
                    <a:pt x="6156" y="703"/>
                  </a:lnTo>
                  <a:cubicBezTo>
                    <a:pt x="5680" y="346"/>
                    <a:pt x="5120" y="108"/>
                    <a:pt x="4537" y="1"/>
                  </a:cubicBezTo>
                  <a:lnTo>
                    <a:pt x="4537" y="858"/>
                  </a:lnTo>
                  <a:cubicBezTo>
                    <a:pt x="4549" y="1227"/>
                    <a:pt x="4251" y="1536"/>
                    <a:pt x="3882" y="1536"/>
                  </a:cubicBezTo>
                  <a:cubicBezTo>
                    <a:pt x="3501" y="1536"/>
                    <a:pt x="3204" y="1227"/>
                    <a:pt x="3227" y="858"/>
                  </a:cubicBezTo>
                  <a:lnTo>
                    <a:pt x="3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3611766" y="4822430"/>
              <a:ext cx="60500" cy="24811"/>
            </a:xfrm>
            <a:custGeom>
              <a:avLst/>
              <a:gdLst/>
              <a:ahLst/>
              <a:cxnLst/>
              <a:rect l="l" t="t" r="r" b="b"/>
              <a:pathLst>
                <a:path w="3311" h="1358" extrusionOk="0">
                  <a:moveTo>
                    <a:pt x="905" y="0"/>
                  </a:moveTo>
                  <a:cubicBezTo>
                    <a:pt x="0" y="0"/>
                    <a:pt x="0" y="1358"/>
                    <a:pt x="905" y="1358"/>
                  </a:cubicBezTo>
                  <a:lnTo>
                    <a:pt x="2655" y="1358"/>
                  </a:lnTo>
                  <a:cubicBezTo>
                    <a:pt x="3024" y="1346"/>
                    <a:pt x="3310" y="1048"/>
                    <a:pt x="3310" y="679"/>
                  </a:cubicBezTo>
                  <a:cubicBezTo>
                    <a:pt x="3310" y="310"/>
                    <a:pt x="3024" y="0"/>
                    <a:pt x="2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3759919" y="4822430"/>
              <a:ext cx="60720" cy="24811"/>
            </a:xfrm>
            <a:custGeom>
              <a:avLst/>
              <a:gdLst/>
              <a:ahLst/>
              <a:cxnLst/>
              <a:rect l="l" t="t" r="r" b="b"/>
              <a:pathLst>
                <a:path w="3323" h="1358" extrusionOk="0">
                  <a:moveTo>
                    <a:pt x="667" y="0"/>
                  </a:moveTo>
                  <a:cubicBezTo>
                    <a:pt x="298" y="0"/>
                    <a:pt x="0" y="310"/>
                    <a:pt x="12" y="679"/>
                  </a:cubicBezTo>
                  <a:cubicBezTo>
                    <a:pt x="0" y="1048"/>
                    <a:pt x="298" y="1346"/>
                    <a:pt x="667" y="1358"/>
                  </a:cubicBezTo>
                  <a:lnTo>
                    <a:pt x="2417" y="1358"/>
                  </a:lnTo>
                  <a:cubicBezTo>
                    <a:pt x="3322" y="1358"/>
                    <a:pt x="3322" y="0"/>
                    <a:pt x="2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3640910" y="4863264"/>
              <a:ext cx="48751" cy="48196"/>
            </a:xfrm>
            <a:custGeom>
              <a:avLst/>
              <a:gdLst/>
              <a:ahLst/>
              <a:cxnLst/>
              <a:rect l="l" t="t" r="r" b="b"/>
              <a:pathLst>
                <a:path w="2668" h="2638" extrusionOk="0">
                  <a:moveTo>
                    <a:pt x="1953" y="1"/>
                  </a:moveTo>
                  <a:cubicBezTo>
                    <a:pt x="1784" y="1"/>
                    <a:pt x="1614" y="69"/>
                    <a:pt x="1489" y="206"/>
                  </a:cubicBezTo>
                  <a:lnTo>
                    <a:pt x="905" y="801"/>
                  </a:lnTo>
                  <a:lnTo>
                    <a:pt x="251" y="1480"/>
                  </a:lnTo>
                  <a:cubicBezTo>
                    <a:pt x="1" y="1742"/>
                    <a:pt x="1" y="2171"/>
                    <a:pt x="251" y="2432"/>
                  </a:cubicBezTo>
                  <a:cubicBezTo>
                    <a:pt x="376" y="2569"/>
                    <a:pt x="545" y="2638"/>
                    <a:pt x="715" y="2638"/>
                  </a:cubicBezTo>
                  <a:cubicBezTo>
                    <a:pt x="885" y="2638"/>
                    <a:pt x="1054" y="2569"/>
                    <a:pt x="1179" y="2432"/>
                  </a:cubicBezTo>
                  <a:lnTo>
                    <a:pt x="1834" y="1754"/>
                  </a:lnTo>
                  <a:lnTo>
                    <a:pt x="2418" y="1158"/>
                  </a:lnTo>
                  <a:cubicBezTo>
                    <a:pt x="2668" y="897"/>
                    <a:pt x="2668" y="468"/>
                    <a:pt x="2418" y="206"/>
                  </a:cubicBezTo>
                  <a:cubicBezTo>
                    <a:pt x="2293" y="69"/>
                    <a:pt x="2123" y="1"/>
                    <a:pt x="1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3742506" y="4758138"/>
              <a:ext cx="48970" cy="48105"/>
            </a:xfrm>
            <a:custGeom>
              <a:avLst/>
              <a:gdLst/>
              <a:ahLst/>
              <a:cxnLst/>
              <a:rect l="l" t="t" r="r" b="b"/>
              <a:pathLst>
                <a:path w="2680" h="2633" extrusionOk="0">
                  <a:moveTo>
                    <a:pt x="1959" y="1"/>
                  </a:moveTo>
                  <a:cubicBezTo>
                    <a:pt x="1793" y="1"/>
                    <a:pt x="1626" y="66"/>
                    <a:pt x="1501" y="197"/>
                  </a:cubicBezTo>
                  <a:lnTo>
                    <a:pt x="834" y="876"/>
                  </a:lnTo>
                  <a:lnTo>
                    <a:pt x="263" y="1471"/>
                  </a:lnTo>
                  <a:cubicBezTo>
                    <a:pt x="1" y="1745"/>
                    <a:pt x="1" y="2162"/>
                    <a:pt x="263" y="2436"/>
                  </a:cubicBezTo>
                  <a:cubicBezTo>
                    <a:pt x="388" y="2567"/>
                    <a:pt x="554" y="2632"/>
                    <a:pt x="723" y="2632"/>
                  </a:cubicBezTo>
                  <a:cubicBezTo>
                    <a:pt x="891" y="2632"/>
                    <a:pt x="1060" y="2567"/>
                    <a:pt x="1191" y="2436"/>
                  </a:cubicBezTo>
                  <a:lnTo>
                    <a:pt x="1763" y="1840"/>
                  </a:lnTo>
                  <a:lnTo>
                    <a:pt x="2418" y="1162"/>
                  </a:lnTo>
                  <a:cubicBezTo>
                    <a:pt x="2680" y="888"/>
                    <a:pt x="2680" y="471"/>
                    <a:pt x="2418" y="197"/>
                  </a:cubicBezTo>
                  <a:cubicBezTo>
                    <a:pt x="2293" y="66"/>
                    <a:pt x="2126" y="1"/>
                    <a:pt x="19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3640910" y="4757937"/>
              <a:ext cx="48751" cy="48196"/>
            </a:xfrm>
            <a:custGeom>
              <a:avLst/>
              <a:gdLst/>
              <a:ahLst/>
              <a:cxnLst/>
              <a:rect l="l" t="t" r="r" b="b"/>
              <a:pathLst>
                <a:path w="2668" h="2638" extrusionOk="0">
                  <a:moveTo>
                    <a:pt x="715" y="0"/>
                  </a:moveTo>
                  <a:cubicBezTo>
                    <a:pt x="545" y="0"/>
                    <a:pt x="376" y="65"/>
                    <a:pt x="251" y="196"/>
                  </a:cubicBezTo>
                  <a:cubicBezTo>
                    <a:pt x="1" y="470"/>
                    <a:pt x="1" y="899"/>
                    <a:pt x="251" y="1161"/>
                  </a:cubicBezTo>
                  <a:lnTo>
                    <a:pt x="905" y="1840"/>
                  </a:lnTo>
                  <a:lnTo>
                    <a:pt x="1489" y="2435"/>
                  </a:lnTo>
                  <a:cubicBezTo>
                    <a:pt x="1608" y="2566"/>
                    <a:pt x="1775" y="2637"/>
                    <a:pt x="1953" y="2637"/>
                  </a:cubicBezTo>
                  <a:cubicBezTo>
                    <a:pt x="2132" y="2637"/>
                    <a:pt x="2299" y="2566"/>
                    <a:pt x="2418" y="2435"/>
                  </a:cubicBezTo>
                  <a:cubicBezTo>
                    <a:pt x="2668" y="2173"/>
                    <a:pt x="2668" y="1744"/>
                    <a:pt x="2418" y="1482"/>
                  </a:cubicBezTo>
                  <a:lnTo>
                    <a:pt x="1834" y="887"/>
                  </a:lnTo>
                  <a:lnTo>
                    <a:pt x="1179" y="196"/>
                  </a:lnTo>
                  <a:cubicBezTo>
                    <a:pt x="1054" y="65"/>
                    <a:pt x="885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3742506" y="4863264"/>
              <a:ext cx="48970" cy="48196"/>
            </a:xfrm>
            <a:custGeom>
              <a:avLst/>
              <a:gdLst/>
              <a:ahLst/>
              <a:cxnLst/>
              <a:rect l="l" t="t" r="r" b="b"/>
              <a:pathLst>
                <a:path w="2680" h="2638" extrusionOk="0">
                  <a:moveTo>
                    <a:pt x="723" y="1"/>
                  </a:moveTo>
                  <a:cubicBezTo>
                    <a:pt x="554" y="1"/>
                    <a:pt x="388" y="69"/>
                    <a:pt x="263" y="206"/>
                  </a:cubicBezTo>
                  <a:cubicBezTo>
                    <a:pt x="1" y="468"/>
                    <a:pt x="1" y="897"/>
                    <a:pt x="263" y="1158"/>
                  </a:cubicBezTo>
                  <a:lnTo>
                    <a:pt x="834" y="1754"/>
                  </a:lnTo>
                  <a:lnTo>
                    <a:pt x="1501" y="2432"/>
                  </a:lnTo>
                  <a:cubicBezTo>
                    <a:pt x="1626" y="2569"/>
                    <a:pt x="1793" y="2638"/>
                    <a:pt x="1961" y="2638"/>
                  </a:cubicBezTo>
                  <a:cubicBezTo>
                    <a:pt x="2129" y="2638"/>
                    <a:pt x="2299" y="2569"/>
                    <a:pt x="2430" y="2432"/>
                  </a:cubicBezTo>
                  <a:cubicBezTo>
                    <a:pt x="2680" y="2171"/>
                    <a:pt x="2680" y="1742"/>
                    <a:pt x="2430" y="1480"/>
                  </a:cubicBezTo>
                  <a:lnTo>
                    <a:pt x="1763" y="801"/>
                  </a:lnTo>
                  <a:lnTo>
                    <a:pt x="1191" y="206"/>
                  </a:lnTo>
                  <a:cubicBezTo>
                    <a:pt x="1060" y="69"/>
                    <a:pt x="891" y="1"/>
                    <a:pt x="7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3703786" y="4731117"/>
              <a:ext cx="24704" cy="58044"/>
            </a:xfrm>
            <a:custGeom>
              <a:avLst/>
              <a:gdLst/>
              <a:ahLst/>
              <a:cxnLst/>
              <a:rect l="l" t="t" r="r" b="b"/>
              <a:pathLst>
                <a:path w="1352" h="3177" extrusionOk="0">
                  <a:moveTo>
                    <a:pt x="675" y="1"/>
                  </a:moveTo>
                  <a:cubicBezTo>
                    <a:pt x="337" y="1"/>
                    <a:pt x="1" y="230"/>
                    <a:pt x="24" y="688"/>
                  </a:cubicBezTo>
                  <a:lnTo>
                    <a:pt x="24" y="2510"/>
                  </a:lnTo>
                  <a:cubicBezTo>
                    <a:pt x="12" y="2867"/>
                    <a:pt x="310" y="3177"/>
                    <a:pt x="679" y="3177"/>
                  </a:cubicBezTo>
                  <a:cubicBezTo>
                    <a:pt x="1048" y="3177"/>
                    <a:pt x="1334" y="2867"/>
                    <a:pt x="1334" y="2510"/>
                  </a:cubicBezTo>
                  <a:lnTo>
                    <a:pt x="1334" y="688"/>
                  </a:lnTo>
                  <a:cubicBezTo>
                    <a:pt x="1352" y="230"/>
                    <a:pt x="1013" y="1"/>
                    <a:pt x="675" y="1"/>
                  </a:cubicBezTo>
                  <a:close/>
                </a:path>
              </a:pathLst>
            </a:custGeom>
            <a:solidFill>
              <a:srgbClr val="08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3552800" y="5235515"/>
              <a:ext cx="326566" cy="127488"/>
            </a:xfrm>
            <a:custGeom>
              <a:avLst/>
              <a:gdLst/>
              <a:ahLst/>
              <a:cxnLst/>
              <a:rect l="l" t="t" r="r" b="b"/>
              <a:pathLst>
                <a:path w="17872" h="6978" extrusionOk="0">
                  <a:moveTo>
                    <a:pt x="1775" y="0"/>
                  </a:moveTo>
                  <a:lnTo>
                    <a:pt x="1" y="4429"/>
                  </a:lnTo>
                  <a:cubicBezTo>
                    <a:pt x="977" y="4989"/>
                    <a:pt x="2013" y="5465"/>
                    <a:pt x="3084" y="5834"/>
                  </a:cubicBezTo>
                  <a:cubicBezTo>
                    <a:pt x="3406" y="5941"/>
                    <a:pt x="3596" y="6299"/>
                    <a:pt x="3513" y="6632"/>
                  </a:cubicBezTo>
                  <a:cubicBezTo>
                    <a:pt x="3942" y="6763"/>
                    <a:pt x="4370" y="6882"/>
                    <a:pt x="4811" y="6977"/>
                  </a:cubicBezTo>
                  <a:cubicBezTo>
                    <a:pt x="4884" y="6685"/>
                    <a:pt x="5148" y="6476"/>
                    <a:pt x="5444" y="6476"/>
                  </a:cubicBezTo>
                  <a:cubicBezTo>
                    <a:pt x="5487" y="6476"/>
                    <a:pt x="5530" y="6480"/>
                    <a:pt x="5573" y="6489"/>
                  </a:cubicBezTo>
                  <a:cubicBezTo>
                    <a:pt x="6687" y="6700"/>
                    <a:pt x="7812" y="6804"/>
                    <a:pt x="8932" y="6804"/>
                  </a:cubicBezTo>
                  <a:cubicBezTo>
                    <a:pt x="12048" y="6804"/>
                    <a:pt x="15131" y="5997"/>
                    <a:pt x="17872" y="4429"/>
                  </a:cubicBezTo>
                  <a:lnTo>
                    <a:pt x="16098" y="0"/>
                  </a:lnTo>
                  <a:cubicBezTo>
                    <a:pt x="13800" y="911"/>
                    <a:pt x="11368" y="1366"/>
                    <a:pt x="8936" y="1366"/>
                  </a:cubicBezTo>
                  <a:cubicBezTo>
                    <a:pt x="6504" y="1366"/>
                    <a:pt x="4073" y="911"/>
                    <a:pt x="17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3616973" y="5356663"/>
              <a:ext cx="23955" cy="7198"/>
            </a:xfrm>
            <a:custGeom>
              <a:avLst/>
              <a:gdLst/>
              <a:ahLst/>
              <a:cxnLst/>
              <a:rect l="l" t="t" r="r" b="b"/>
              <a:pathLst>
                <a:path w="1311" h="394" extrusionOk="0">
                  <a:moveTo>
                    <a:pt x="13" y="1"/>
                  </a:moveTo>
                  <a:cubicBezTo>
                    <a:pt x="13" y="13"/>
                    <a:pt x="13" y="25"/>
                    <a:pt x="1" y="49"/>
                  </a:cubicBezTo>
                  <a:cubicBezTo>
                    <a:pt x="430" y="179"/>
                    <a:pt x="858" y="287"/>
                    <a:pt x="1299" y="394"/>
                  </a:cubicBezTo>
                  <a:cubicBezTo>
                    <a:pt x="1299" y="382"/>
                    <a:pt x="1299" y="358"/>
                    <a:pt x="1311" y="346"/>
                  </a:cubicBezTo>
                  <a:cubicBezTo>
                    <a:pt x="870" y="251"/>
                    <a:pt x="441" y="132"/>
                    <a:pt x="13" y="1"/>
                  </a:cubicBezTo>
                  <a:close/>
                </a:path>
              </a:pathLst>
            </a:custGeom>
            <a:solidFill>
              <a:srgbClr val="9EE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3685075" y="4908573"/>
              <a:ext cx="62236" cy="79127"/>
            </a:xfrm>
            <a:custGeom>
              <a:avLst/>
              <a:gdLst/>
              <a:ahLst/>
              <a:cxnLst/>
              <a:rect l="l" t="t" r="r" b="b"/>
              <a:pathLst>
                <a:path w="3406" h="4331" extrusionOk="0">
                  <a:moveTo>
                    <a:pt x="1703" y="0"/>
                  </a:moveTo>
                  <a:lnTo>
                    <a:pt x="1" y="4251"/>
                  </a:lnTo>
                  <a:cubicBezTo>
                    <a:pt x="566" y="4304"/>
                    <a:pt x="1135" y="4331"/>
                    <a:pt x="1703" y="4331"/>
                  </a:cubicBezTo>
                  <a:cubicBezTo>
                    <a:pt x="2272" y="4331"/>
                    <a:pt x="2840" y="4304"/>
                    <a:pt x="3406" y="4251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3513642" y="5339490"/>
              <a:ext cx="405101" cy="144406"/>
            </a:xfrm>
            <a:custGeom>
              <a:avLst/>
              <a:gdLst/>
              <a:ahLst/>
              <a:cxnLst/>
              <a:rect l="l" t="t" r="r" b="b"/>
              <a:pathLst>
                <a:path w="22170" h="7904" extrusionOk="0">
                  <a:moveTo>
                    <a:pt x="1644" y="0"/>
                  </a:moveTo>
                  <a:lnTo>
                    <a:pt x="0" y="4108"/>
                  </a:lnTo>
                  <a:cubicBezTo>
                    <a:pt x="3263" y="6638"/>
                    <a:pt x="7174" y="7903"/>
                    <a:pt x="11085" y="7903"/>
                  </a:cubicBezTo>
                  <a:cubicBezTo>
                    <a:pt x="14996" y="7903"/>
                    <a:pt x="18908" y="6638"/>
                    <a:pt x="22170" y="4108"/>
                  </a:cubicBezTo>
                  <a:lnTo>
                    <a:pt x="20527" y="0"/>
                  </a:lnTo>
                  <a:cubicBezTo>
                    <a:pt x="17646" y="1620"/>
                    <a:pt x="14395" y="2477"/>
                    <a:pt x="11085" y="2477"/>
                  </a:cubicBezTo>
                  <a:cubicBezTo>
                    <a:pt x="9871" y="2477"/>
                    <a:pt x="8668" y="2358"/>
                    <a:pt x="7478" y="2132"/>
                  </a:cubicBezTo>
                  <a:cubicBezTo>
                    <a:pt x="7108" y="2060"/>
                    <a:pt x="6882" y="1703"/>
                    <a:pt x="6942" y="1346"/>
                  </a:cubicBezTo>
                  <a:lnTo>
                    <a:pt x="6942" y="1334"/>
                  </a:lnTo>
                  <a:cubicBezTo>
                    <a:pt x="6513" y="1227"/>
                    <a:pt x="6073" y="1119"/>
                    <a:pt x="5644" y="989"/>
                  </a:cubicBezTo>
                  <a:lnTo>
                    <a:pt x="5644" y="1000"/>
                  </a:lnTo>
                  <a:cubicBezTo>
                    <a:pt x="5561" y="1274"/>
                    <a:pt x="5311" y="1453"/>
                    <a:pt x="5025" y="1465"/>
                  </a:cubicBezTo>
                  <a:cubicBezTo>
                    <a:pt x="4953" y="1465"/>
                    <a:pt x="4882" y="1453"/>
                    <a:pt x="4822" y="1429"/>
                  </a:cubicBezTo>
                  <a:cubicBezTo>
                    <a:pt x="3715" y="1048"/>
                    <a:pt x="2656" y="572"/>
                    <a:pt x="1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3638517" y="5009935"/>
              <a:ext cx="155134" cy="114334"/>
            </a:xfrm>
            <a:custGeom>
              <a:avLst/>
              <a:gdLst/>
              <a:ahLst/>
              <a:cxnLst/>
              <a:rect l="l" t="t" r="r" b="b"/>
              <a:pathLst>
                <a:path w="8490" h="6258" extrusionOk="0">
                  <a:moveTo>
                    <a:pt x="2013" y="0"/>
                  </a:moveTo>
                  <a:lnTo>
                    <a:pt x="1" y="5061"/>
                  </a:lnTo>
                  <a:cubicBezTo>
                    <a:pt x="977" y="5299"/>
                    <a:pt x="1965" y="5453"/>
                    <a:pt x="2977" y="5525"/>
                  </a:cubicBezTo>
                  <a:cubicBezTo>
                    <a:pt x="3334" y="5561"/>
                    <a:pt x="3608" y="5882"/>
                    <a:pt x="3584" y="6239"/>
                  </a:cubicBezTo>
                  <a:cubicBezTo>
                    <a:pt x="3805" y="6251"/>
                    <a:pt x="4025" y="6257"/>
                    <a:pt x="4245" y="6257"/>
                  </a:cubicBezTo>
                  <a:cubicBezTo>
                    <a:pt x="4465" y="6257"/>
                    <a:pt x="4686" y="6251"/>
                    <a:pt x="4906" y="6239"/>
                  </a:cubicBezTo>
                  <a:cubicBezTo>
                    <a:pt x="4882" y="5882"/>
                    <a:pt x="5156" y="5561"/>
                    <a:pt x="5513" y="5525"/>
                  </a:cubicBezTo>
                  <a:cubicBezTo>
                    <a:pt x="6513" y="5453"/>
                    <a:pt x="7513" y="5299"/>
                    <a:pt x="8490" y="5061"/>
                  </a:cubicBezTo>
                  <a:lnTo>
                    <a:pt x="6466" y="0"/>
                  </a:lnTo>
                  <a:cubicBezTo>
                    <a:pt x="5728" y="90"/>
                    <a:pt x="4986" y="134"/>
                    <a:pt x="4244" y="134"/>
                  </a:cubicBezTo>
                  <a:cubicBezTo>
                    <a:pt x="3501" y="134"/>
                    <a:pt x="2757" y="90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3594571" y="5123922"/>
              <a:ext cx="243244" cy="111831"/>
            </a:xfrm>
            <a:custGeom>
              <a:avLst/>
              <a:gdLst/>
              <a:ahLst/>
              <a:cxnLst/>
              <a:rect l="l" t="t" r="r" b="b"/>
              <a:pathLst>
                <a:path w="13312" h="6121" extrusionOk="0">
                  <a:moveTo>
                    <a:pt x="6001" y="0"/>
                  </a:moveTo>
                  <a:lnTo>
                    <a:pt x="6001" y="24"/>
                  </a:lnTo>
                  <a:cubicBezTo>
                    <a:pt x="5978" y="369"/>
                    <a:pt x="5692" y="643"/>
                    <a:pt x="5346" y="655"/>
                  </a:cubicBezTo>
                  <a:lnTo>
                    <a:pt x="5299" y="655"/>
                  </a:lnTo>
                  <a:cubicBezTo>
                    <a:pt x="4156" y="572"/>
                    <a:pt x="3013" y="381"/>
                    <a:pt x="1894" y="107"/>
                  </a:cubicBezTo>
                  <a:lnTo>
                    <a:pt x="1" y="4858"/>
                  </a:lnTo>
                  <a:cubicBezTo>
                    <a:pt x="2130" y="5700"/>
                    <a:pt x="4381" y="6120"/>
                    <a:pt x="6632" y="6120"/>
                  </a:cubicBezTo>
                  <a:cubicBezTo>
                    <a:pt x="8899" y="6120"/>
                    <a:pt x="11167" y="5694"/>
                    <a:pt x="13312" y="4846"/>
                  </a:cubicBezTo>
                  <a:lnTo>
                    <a:pt x="11407" y="95"/>
                  </a:lnTo>
                  <a:cubicBezTo>
                    <a:pt x="10299" y="381"/>
                    <a:pt x="9156" y="560"/>
                    <a:pt x="8013" y="643"/>
                  </a:cubicBezTo>
                  <a:lnTo>
                    <a:pt x="7966" y="643"/>
                  </a:lnTo>
                  <a:cubicBezTo>
                    <a:pt x="7609" y="643"/>
                    <a:pt x="7323" y="357"/>
                    <a:pt x="7311" y="12"/>
                  </a:cubicBezTo>
                  <a:lnTo>
                    <a:pt x="7311" y="0"/>
                  </a:lnTo>
                  <a:cubicBezTo>
                    <a:pt x="7091" y="6"/>
                    <a:pt x="6870" y="9"/>
                    <a:pt x="6652" y="9"/>
                  </a:cubicBezTo>
                  <a:cubicBezTo>
                    <a:pt x="6433" y="9"/>
                    <a:pt x="6216" y="6"/>
                    <a:pt x="60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3485795" y="4863702"/>
              <a:ext cx="460577" cy="644986"/>
            </a:xfrm>
            <a:custGeom>
              <a:avLst/>
              <a:gdLst/>
              <a:ahLst/>
              <a:cxnLst/>
              <a:rect l="l" t="t" r="r" b="b"/>
              <a:pathLst>
                <a:path w="25206" h="35303" extrusionOk="0">
                  <a:moveTo>
                    <a:pt x="12597" y="2456"/>
                  </a:moveTo>
                  <a:lnTo>
                    <a:pt x="14300" y="6707"/>
                  </a:lnTo>
                  <a:cubicBezTo>
                    <a:pt x="13734" y="6760"/>
                    <a:pt x="13169" y="6787"/>
                    <a:pt x="12603" y="6787"/>
                  </a:cubicBezTo>
                  <a:cubicBezTo>
                    <a:pt x="12038" y="6787"/>
                    <a:pt x="11472" y="6760"/>
                    <a:pt x="10907" y="6707"/>
                  </a:cubicBezTo>
                  <a:lnTo>
                    <a:pt x="10895" y="6707"/>
                  </a:lnTo>
                  <a:lnTo>
                    <a:pt x="12597" y="2456"/>
                  </a:lnTo>
                  <a:close/>
                  <a:moveTo>
                    <a:pt x="14836" y="8004"/>
                  </a:moveTo>
                  <a:lnTo>
                    <a:pt x="16848" y="13065"/>
                  </a:lnTo>
                  <a:cubicBezTo>
                    <a:pt x="15871" y="13303"/>
                    <a:pt x="14883" y="13457"/>
                    <a:pt x="13871" y="13529"/>
                  </a:cubicBezTo>
                  <a:cubicBezTo>
                    <a:pt x="13514" y="13565"/>
                    <a:pt x="13240" y="13874"/>
                    <a:pt x="13264" y="14243"/>
                  </a:cubicBezTo>
                  <a:lnTo>
                    <a:pt x="13264" y="14267"/>
                  </a:lnTo>
                  <a:cubicBezTo>
                    <a:pt x="13288" y="14612"/>
                    <a:pt x="13574" y="14886"/>
                    <a:pt x="13919" y="14898"/>
                  </a:cubicBezTo>
                  <a:lnTo>
                    <a:pt x="13966" y="14898"/>
                  </a:lnTo>
                  <a:cubicBezTo>
                    <a:pt x="15109" y="14815"/>
                    <a:pt x="16252" y="14624"/>
                    <a:pt x="17372" y="14350"/>
                  </a:cubicBezTo>
                  <a:lnTo>
                    <a:pt x="19265" y="19101"/>
                  </a:lnTo>
                  <a:cubicBezTo>
                    <a:pt x="17128" y="19946"/>
                    <a:pt x="14868" y="20369"/>
                    <a:pt x="12609" y="20369"/>
                  </a:cubicBezTo>
                  <a:cubicBezTo>
                    <a:pt x="10350" y="20369"/>
                    <a:pt x="8091" y="19946"/>
                    <a:pt x="5954" y="19101"/>
                  </a:cubicBezTo>
                  <a:lnTo>
                    <a:pt x="7847" y="14338"/>
                  </a:lnTo>
                  <a:cubicBezTo>
                    <a:pt x="8954" y="14624"/>
                    <a:pt x="10097" y="14803"/>
                    <a:pt x="11240" y="14886"/>
                  </a:cubicBezTo>
                  <a:lnTo>
                    <a:pt x="11288" y="14886"/>
                  </a:lnTo>
                  <a:cubicBezTo>
                    <a:pt x="11645" y="14886"/>
                    <a:pt x="11919" y="14600"/>
                    <a:pt x="11942" y="14255"/>
                  </a:cubicBezTo>
                  <a:lnTo>
                    <a:pt x="11942" y="14243"/>
                  </a:lnTo>
                  <a:cubicBezTo>
                    <a:pt x="11966" y="13874"/>
                    <a:pt x="11692" y="13565"/>
                    <a:pt x="11335" y="13529"/>
                  </a:cubicBezTo>
                  <a:cubicBezTo>
                    <a:pt x="10323" y="13457"/>
                    <a:pt x="9335" y="13303"/>
                    <a:pt x="8359" y="13065"/>
                  </a:cubicBezTo>
                  <a:lnTo>
                    <a:pt x="10383" y="8004"/>
                  </a:lnTo>
                  <a:cubicBezTo>
                    <a:pt x="11121" y="8094"/>
                    <a:pt x="11862" y="8138"/>
                    <a:pt x="12605" y="8138"/>
                  </a:cubicBezTo>
                  <a:cubicBezTo>
                    <a:pt x="13347" y="8138"/>
                    <a:pt x="14091" y="8094"/>
                    <a:pt x="14836" y="8004"/>
                  </a:cubicBezTo>
                  <a:close/>
                  <a:moveTo>
                    <a:pt x="19765" y="20351"/>
                  </a:moveTo>
                  <a:lnTo>
                    <a:pt x="21551" y="24780"/>
                  </a:lnTo>
                  <a:cubicBezTo>
                    <a:pt x="18810" y="26348"/>
                    <a:pt x="15721" y="27155"/>
                    <a:pt x="12601" y="27155"/>
                  </a:cubicBezTo>
                  <a:cubicBezTo>
                    <a:pt x="11480" y="27155"/>
                    <a:pt x="10354" y="27051"/>
                    <a:pt x="9240" y="26840"/>
                  </a:cubicBezTo>
                  <a:cubicBezTo>
                    <a:pt x="9201" y="26833"/>
                    <a:pt x="9162" y="26830"/>
                    <a:pt x="9125" y="26830"/>
                  </a:cubicBezTo>
                  <a:cubicBezTo>
                    <a:pt x="8825" y="26830"/>
                    <a:pt x="8564" y="27032"/>
                    <a:pt x="8490" y="27328"/>
                  </a:cubicBezTo>
                  <a:cubicBezTo>
                    <a:pt x="8490" y="27340"/>
                    <a:pt x="8490" y="27352"/>
                    <a:pt x="8478" y="27376"/>
                  </a:cubicBezTo>
                  <a:cubicBezTo>
                    <a:pt x="8478" y="27376"/>
                    <a:pt x="8478" y="27376"/>
                    <a:pt x="8478" y="27388"/>
                  </a:cubicBezTo>
                  <a:cubicBezTo>
                    <a:pt x="8418" y="27745"/>
                    <a:pt x="8644" y="28102"/>
                    <a:pt x="9013" y="28174"/>
                  </a:cubicBezTo>
                  <a:cubicBezTo>
                    <a:pt x="10208" y="28400"/>
                    <a:pt x="11414" y="28512"/>
                    <a:pt x="12616" y="28512"/>
                  </a:cubicBezTo>
                  <a:cubicBezTo>
                    <a:pt x="15904" y="28512"/>
                    <a:pt x="19159" y="27673"/>
                    <a:pt x="22063" y="26042"/>
                  </a:cubicBezTo>
                  <a:lnTo>
                    <a:pt x="23694" y="30150"/>
                  </a:lnTo>
                  <a:cubicBezTo>
                    <a:pt x="20515" y="32603"/>
                    <a:pt x="16622" y="33936"/>
                    <a:pt x="12609" y="33948"/>
                  </a:cubicBezTo>
                  <a:cubicBezTo>
                    <a:pt x="8597" y="33936"/>
                    <a:pt x="4692" y="32603"/>
                    <a:pt x="1524" y="30150"/>
                  </a:cubicBezTo>
                  <a:lnTo>
                    <a:pt x="3156" y="26042"/>
                  </a:lnTo>
                  <a:cubicBezTo>
                    <a:pt x="4180" y="26614"/>
                    <a:pt x="5239" y="27090"/>
                    <a:pt x="6335" y="27471"/>
                  </a:cubicBezTo>
                  <a:cubicBezTo>
                    <a:pt x="6406" y="27495"/>
                    <a:pt x="6477" y="27507"/>
                    <a:pt x="6549" y="27507"/>
                  </a:cubicBezTo>
                  <a:cubicBezTo>
                    <a:pt x="6835" y="27495"/>
                    <a:pt x="7085" y="27316"/>
                    <a:pt x="7168" y="27042"/>
                  </a:cubicBezTo>
                  <a:lnTo>
                    <a:pt x="7168" y="27031"/>
                  </a:lnTo>
                  <a:cubicBezTo>
                    <a:pt x="7168" y="27019"/>
                    <a:pt x="7180" y="26995"/>
                    <a:pt x="7180" y="26983"/>
                  </a:cubicBezTo>
                  <a:cubicBezTo>
                    <a:pt x="7263" y="26650"/>
                    <a:pt x="7073" y="26292"/>
                    <a:pt x="6751" y="26185"/>
                  </a:cubicBezTo>
                  <a:cubicBezTo>
                    <a:pt x="5680" y="25816"/>
                    <a:pt x="4644" y="25340"/>
                    <a:pt x="3656" y="24780"/>
                  </a:cubicBezTo>
                  <a:lnTo>
                    <a:pt x="5454" y="20351"/>
                  </a:lnTo>
                  <a:cubicBezTo>
                    <a:pt x="7751" y="21262"/>
                    <a:pt x="10180" y="21717"/>
                    <a:pt x="12609" y="21717"/>
                  </a:cubicBezTo>
                  <a:cubicBezTo>
                    <a:pt x="15038" y="21717"/>
                    <a:pt x="17467" y="21262"/>
                    <a:pt x="19765" y="20351"/>
                  </a:cubicBezTo>
                  <a:close/>
                  <a:moveTo>
                    <a:pt x="12605" y="0"/>
                  </a:moveTo>
                  <a:cubicBezTo>
                    <a:pt x="12353" y="0"/>
                    <a:pt x="12103" y="140"/>
                    <a:pt x="12002" y="420"/>
                  </a:cubicBezTo>
                  <a:lnTo>
                    <a:pt x="11264" y="2254"/>
                  </a:lnTo>
                  <a:lnTo>
                    <a:pt x="4489" y="19196"/>
                  </a:lnTo>
                  <a:lnTo>
                    <a:pt x="120" y="30114"/>
                  </a:lnTo>
                  <a:cubicBezTo>
                    <a:pt x="0" y="30388"/>
                    <a:pt x="84" y="30710"/>
                    <a:pt x="322" y="30900"/>
                  </a:cubicBezTo>
                  <a:cubicBezTo>
                    <a:pt x="3888" y="33835"/>
                    <a:pt x="8246" y="35302"/>
                    <a:pt x="12605" y="35302"/>
                  </a:cubicBezTo>
                  <a:cubicBezTo>
                    <a:pt x="16964" y="35302"/>
                    <a:pt x="21325" y="33835"/>
                    <a:pt x="24896" y="30900"/>
                  </a:cubicBezTo>
                  <a:cubicBezTo>
                    <a:pt x="25123" y="30710"/>
                    <a:pt x="25206" y="30388"/>
                    <a:pt x="25099" y="30114"/>
                  </a:cubicBezTo>
                  <a:lnTo>
                    <a:pt x="20729" y="19196"/>
                  </a:lnTo>
                  <a:lnTo>
                    <a:pt x="13943" y="2254"/>
                  </a:lnTo>
                  <a:lnTo>
                    <a:pt x="13216" y="420"/>
                  </a:lnTo>
                  <a:cubicBezTo>
                    <a:pt x="13109" y="140"/>
                    <a:pt x="12856" y="0"/>
                    <a:pt x="126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45"/>
          <p:cNvGrpSpPr/>
          <p:nvPr/>
        </p:nvGrpSpPr>
        <p:grpSpPr>
          <a:xfrm>
            <a:off x="7620394" y="2914600"/>
            <a:ext cx="672174" cy="479783"/>
            <a:chOff x="3233214" y="7110029"/>
            <a:chExt cx="771903" cy="550968"/>
          </a:xfrm>
        </p:grpSpPr>
        <p:sp>
          <p:nvSpPr>
            <p:cNvPr id="719" name="Google Shape;719;p45"/>
            <p:cNvSpPr/>
            <p:nvPr/>
          </p:nvSpPr>
          <p:spPr>
            <a:xfrm>
              <a:off x="3259326" y="7443877"/>
              <a:ext cx="719260" cy="192803"/>
            </a:xfrm>
            <a:custGeom>
              <a:avLst/>
              <a:gdLst/>
              <a:ahLst/>
              <a:cxnLst/>
              <a:rect l="l" t="t" r="r" b="b"/>
              <a:pathLst>
                <a:path w="39363" h="10553" extrusionOk="0">
                  <a:moveTo>
                    <a:pt x="1703" y="1"/>
                  </a:moveTo>
                  <a:cubicBezTo>
                    <a:pt x="1307" y="1"/>
                    <a:pt x="911" y="153"/>
                    <a:pt x="607" y="456"/>
                  </a:cubicBezTo>
                  <a:cubicBezTo>
                    <a:pt x="0" y="1063"/>
                    <a:pt x="0" y="2052"/>
                    <a:pt x="607" y="2659"/>
                  </a:cubicBezTo>
                  <a:cubicBezTo>
                    <a:pt x="5876" y="7921"/>
                    <a:pt x="12778" y="10553"/>
                    <a:pt x="19681" y="10553"/>
                  </a:cubicBezTo>
                  <a:cubicBezTo>
                    <a:pt x="26584" y="10553"/>
                    <a:pt x="33486" y="7921"/>
                    <a:pt x="38755" y="2659"/>
                  </a:cubicBezTo>
                  <a:cubicBezTo>
                    <a:pt x="39362" y="2052"/>
                    <a:pt x="39362" y="1063"/>
                    <a:pt x="38755" y="456"/>
                  </a:cubicBezTo>
                  <a:cubicBezTo>
                    <a:pt x="38451" y="153"/>
                    <a:pt x="38052" y="1"/>
                    <a:pt x="37654" y="1"/>
                  </a:cubicBezTo>
                  <a:cubicBezTo>
                    <a:pt x="37255" y="1"/>
                    <a:pt x="36856" y="153"/>
                    <a:pt x="36552" y="456"/>
                  </a:cubicBezTo>
                  <a:cubicBezTo>
                    <a:pt x="35850" y="1159"/>
                    <a:pt x="35100" y="1813"/>
                    <a:pt x="34314" y="2421"/>
                  </a:cubicBezTo>
                  <a:cubicBezTo>
                    <a:pt x="34302" y="2444"/>
                    <a:pt x="34278" y="2456"/>
                    <a:pt x="34254" y="2480"/>
                  </a:cubicBezTo>
                  <a:cubicBezTo>
                    <a:pt x="33397" y="3135"/>
                    <a:pt x="32492" y="3742"/>
                    <a:pt x="31552" y="4278"/>
                  </a:cubicBezTo>
                  <a:cubicBezTo>
                    <a:pt x="31446" y="4341"/>
                    <a:pt x="31331" y="4370"/>
                    <a:pt x="31219" y="4370"/>
                  </a:cubicBezTo>
                  <a:cubicBezTo>
                    <a:pt x="30989" y="4370"/>
                    <a:pt x="30767" y="4248"/>
                    <a:pt x="30647" y="4040"/>
                  </a:cubicBezTo>
                  <a:cubicBezTo>
                    <a:pt x="30159" y="4290"/>
                    <a:pt x="29670" y="4528"/>
                    <a:pt x="29170" y="4754"/>
                  </a:cubicBezTo>
                  <a:lnTo>
                    <a:pt x="29170" y="4766"/>
                  </a:lnTo>
                  <a:cubicBezTo>
                    <a:pt x="29313" y="5100"/>
                    <a:pt x="29147" y="5492"/>
                    <a:pt x="28813" y="5635"/>
                  </a:cubicBezTo>
                  <a:cubicBezTo>
                    <a:pt x="25873" y="6847"/>
                    <a:pt x="22775" y="7441"/>
                    <a:pt x="19696" y="7441"/>
                  </a:cubicBezTo>
                  <a:cubicBezTo>
                    <a:pt x="14482" y="7441"/>
                    <a:pt x="9319" y="5738"/>
                    <a:pt x="5060" y="2444"/>
                  </a:cubicBezTo>
                  <a:lnTo>
                    <a:pt x="5048" y="2444"/>
                  </a:lnTo>
                  <a:cubicBezTo>
                    <a:pt x="4262" y="1825"/>
                    <a:pt x="3512" y="1170"/>
                    <a:pt x="2798" y="456"/>
                  </a:cubicBezTo>
                  <a:cubicBezTo>
                    <a:pt x="2494" y="153"/>
                    <a:pt x="2099" y="1"/>
                    <a:pt x="1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3371574" y="7137654"/>
              <a:ext cx="494527" cy="320712"/>
            </a:xfrm>
            <a:custGeom>
              <a:avLst/>
              <a:gdLst/>
              <a:ahLst/>
              <a:cxnLst/>
              <a:rect l="l" t="t" r="r" b="b"/>
              <a:pathLst>
                <a:path w="27064" h="17554" extrusionOk="0">
                  <a:moveTo>
                    <a:pt x="6204" y="5811"/>
                  </a:moveTo>
                  <a:cubicBezTo>
                    <a:pt x="6799" y="5811"/>
                    <a:pt x="7097" y="6525"/>
                    <a:pt x="6680" y="6942"/>
                  </a:cubicBezTo>
                  <a:cubicBezTo>
                    <a:pt x="6542" y="7081"/>
                    <a:pt x="6373" y="7142"/>
                    <a:pt x="6209" y="7142"/>
                  </a:cubicBezTo>
                  <a:cubicBezTo>
                    <a:pt x="5864" y="7142"/>
                    <a:pt x="5537" y="6873"/>
                    <a:pt x="5537" y="6478"/>
                  </a:cubicBezTo>
                  <a:cubicBezTo>
                    <a:pt x="5537" y="6109"/>
                    <a:pt x="5835" y="5811"/>
                    <a:pt x="6204" y="5811"/>
                  </a:cubicBezTo>
                  <a:close/>
                  <a:moveTo>
                    <a:pt x="8871" y="7668"/>
                  </a:moveTo>
                  <a:cubicBezTo>
                    <a:pt x="9466" y="7668"/>
                    <a:pt x="9764" y="8383"/>
                    <a:pt x="9335" y="8811"/>
                  </a:cubicBezTo>
                  <a:cubicBezTo>
                    <a:pt x="9201" y="8945"/>
                    <a:pt x="9036" y="9006"/>
                    <a:pt x="8874" y="9006"/>
                  </a:cubicBezTo>
                  <a:cubicBezTo>
                    <a:pt x="8533" y="9006"/>
                    <a:pt x="8204" y="8739"/>
                    <a:pt x="8204" y="8335"/>
                  </a:cubicBezTo>
                  <a:cubicBezTo>
                    <a:pt x="8204" y="7966"/>
                    <a:pt x="8502" y="7668"/>
                    <a:pt x="8871" y="7668"/>
                  </a:cubicBezTo>
                  <a:close/>
                  <a:moveTo>
                    <a:pt x="13526" y="1"/>
                  </a:moveTo>
                  <a:cubicBezTo>
                    <a:pt x="6251" y="1"/>
                    <a:pt x="275" y="5751"/>
                    <a:pt x="1" y="13026"/>
                  </a:cubicBezTo>
                  <a:cubicBezTo>
                    <a:pt x="4007" y="16044"/>
                    <a:pt x="8770" y="17553"/>
                    <a:pt x="13532" y="17553"/>
                  </a:cubicBezTo>
                  <a:cubicBezTo>
                    <a:pt x="18295" y="17553"/>
                    <a:pt x="23057" y="16044"/>
                    <a:pt x="27064" y="13026"/>
                  </a:cubicBezTo>
                  <a:cubicBezTo>
                    <a:pt x="26790" y="5751"/>
                    <a:pt x="20813" y="1"/>
                    <a:pt x="1352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3371354" y="7405656"/>
              <a:ext cx="494746" cy="150015"/>
            </a:xfrm>
            <a:custGeom>
              <a:avLst/>
              <a:gdLst/>
              <a:ahLst/>
              <a:cxnLst/>
              <a:rect l="l" t="t" r="r" b="b"/>
              <a:pathLst>
                <a:path w="27076" h="8211" extrusionOk="0">
                  <a:moveTo>
                    <a:pt x="1" y="0"/>
                  </a:moveTo>
                  <a:lnTo>
                    <a:pt x="1" y="3691"/>
                  </a:lnTo>
                  <a:cubicBezTo>
                    <a:pt x="3966" y="6671"/>
                    <a:pt x="8729" y="8211"/>
                    <a:pt x="13538" y="8211"/>
                  </a:cubicBezTo>
                  <a:cubicBezTo>
                    <a:pt x="16455" y="8211"/>
                    <a:pt x="19388" y="7644"/>
                    <a:pt x="22170" y="6489"/>
                  </a:cubicBezTo>
                  <a:cubicBezTo>
                    <a:pt x="22252" y="6454"/>
                    <a:pt x="22336" y="6438"/>
                    <a:pt x="22419" y="6438"/>
                  </a:cubicBezTo>
                  <a:cubicBezTo>
                    <a:pt x="22676" y="6438"/>
                    <a:pt x="22920" y="6594"/>
                    <a:pt x="23027" y="6846"/>
                  </a:cubicBezTo>
                  <a:cubicBezTo>
                    <a:pt x="23528" y="6620"/>
                    <a:pt x="24016" y="6382"/>
                    <a:pt x="24504" y="6120"/>
                  </a:cubicBezTo>
                  <a:cubicBezTo>
                    <a:pt x="24325" y="5799"/>
                    <a:pt x="24432" y="5394"/>
                    <a:pt x="24754" y="5215"/>
                  </a:cubicBezTo>
                  <a:cubicBezTo>
                    <a:pt x="25563" y="4751"/>
                    <a:pt x="26337" y="4239"/>
                    <a:pt x="27076" y="3679"/>
                  </a:cubicBezTo>
                  <a:lnTo>
                    <a:pt x="27076" y="0"/>
                  </a:lnTo>
                  <a:cubicBezTo>
                    <a:pt x="22998" y="2798"/>
                    <a:pt x="18268" y="4197"/>
                    <a:pt x="13538" y="4197"/>
                  </a:cubicBezTo>
                  <a:cubicBezTo>
                    <a:pt x="8808" y="4197"/>
                    <a:pt x="4079" y="279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3233214" y="7110029"/>
              <a:ext cx="771903" cy="550968"/>
            </a:xfrm>
            <a:custGeom>
              <a:avLst/>
              <a:gdLst/>
              <a:ahLst/>
              <a:cxnLst/>
              <a:rect l="l" t="t" r="r" b="b"/>
              <a:pathLst>
                <a:path w="42244" h="30157" extrusionOk="0">
                  <a:moveTo>
                    <a:pt x="21098" y="1334"/>
                  </a:moveTo>
                  <a:cubicBezTo>
                    <a:pt x="28444" y="1334"/>
                    <a:pt x="34445" y="7204"/>
                    <a:pt x="34636" y="14538"/>
                  </a:cubicBezTo>
                  <a:cubicBezTo>
                    <a:pt x="30629" y="17556"/>
                    <a:pt x="25867" y="19065"/>
                    <a:pt x="21104" y="19065"/>
                  </a:cubicBezTo>
                  <a:cubicBezTo>
                    <a:pt x="16342" y="19065"/>
                    <a:pt x="11579" y="17556"/>
                    <a:pt x="7573" y="14538"/>
                  </a:cubicBezTo>
                  <a:cubicBezTo>
                    <a:pt x="7751" y="7204"/>
                    <a:pt x="13752" y="1334"/>
                    <a:pt x="21098" y="1334"/>
                  </a:cubicBezTo>
                  <a:close/>
                  <a:moveTo>
                    <a:pt x="34647" y="16181"/>
                  </a:moveTo>
                  <a:lnTo>
                    <a:pt x="34647" y="19860"/>
                  </a:lnTo>
                  <a:cubicBezTo>
                    <a:pt x="33897" y="20420"/>
                    <a:pt x="33123" y="20932"/>
                    <a:pt x="32314" y="21396"/>
                  </a:cubicBezTo>
                  <a:cubicBezTo>
                    <a:pt x="32004" y="21575"/>
                    <a:pt x="31897" y="21980"/>
                    <a:pt x="32064" y="22289"/>
                  </a:cubicBezTo>
                  <a:cubicBezTo>
                    <a:pt x="32184" y="22506"/>
                    <a:pt x="32407" y="22625"/>
                    <a:pt x="32639" y="22625"/>
                  </a:cubicBezTo>
                  <a:cubicBezTo>
                    <a:pt x="32750" y="22625"/>
                    <a:pt x="32864" y="22597"/>
                    <a:pt x="32969" y="22539"/>
                  </a:cubicBezTo>
                  <a:cubicBezTo>
                    <a:pt x="33909" y="22003"/>
                    <a:pt x="34814" y="21396"/>
                    <a:pt x="35671" y="20729"/>
                  </a:cubicBezTo>
                  <a:cubicBezTo>
                    <a:pt x="35695" y="20717"/>
                    <a:pt x="35719" y="20706"/>
                    <a:pt x="35743" y="20682"/>
                  </a:cubicBezTo>
                  <a:cubicBezTo>
                    <a:pt x="36529" y="20075"/>
                    <a:pt x="37267" y="19408"/>
                    <a:pt x="37969" y="18705"/>
                  </a:cubicBezTo>
                  <a:cubicBezTo>
                    <a:pt x="38273" y="18402"/>
                    <a:pt x="38672" y="18250"/>
                    <a:pt x="39071" y="18250"/>
                  </a:cubicBezTo>
                  <a:cubicBezTo>
                    <a:pt x="39470" y="18250"/>
                    <a:pt x="39868" y="18402"/>
                    <a:pt x="40172" y="18705"/>
                  </a:cubicBezTo>
                  <a:cubicBezTo>
                    <a:pt x="40779" y="19313"/>
                    <a:pt x="40779" y="20301"/>
                    <a:pt x="40172" y="20908"/>
                  </a:cubicBezTo>
                  <a:lnTo>
                    <a:pt x="40184" y="20920"/>
                  </a:lnTo>
                  <a:cubicBezTo>
                    <a:pt x="34915" y="26188"/>
                    <a:pt x="28010" y="28823"/>
                    <a:pt x="21104" y="28823"/>
                  </a:cubicBezTo>
                  <a:cubicBezTo>
                    <a:pt x="14198" y="28823"/>
                    <a:pt x="7293" y="26188"/>
                    <a:pt x="2024" y="20920"/>
                  </a:cubicBezTo>
                  <a:cubicBezTo>
                    <a:pt x="1417" y="20313"/>
                    <a:pt x="1417" y="19336"/>
                    <a:pt x="2024" y="18729"/>
                  </a:cubicBezTo>
                  <a:cubicBezTo>
                    <a:pt x="2328" y="18426"/>
                    <a:pt x="2727" y="18274"/>
                    <a:pt x="3126" y="18274"/>
                  </a:cubicBezTo>
                  <a:cubicBezTo>
                    <a:pt x="3525" y="18274"/>
                    <a:pt x="3923" y="18426"/>
                    <a:pt x="4227" y="18729"/>
                  </a:cubicBezTo>
                  <a:cubicBezTo>
                    <a:pt x="4929" y="19432"/>
                    <a:pt x="5680" y="20098"/>
                    <a:pt x="6477" y="20706"/>
                  </a:cubicBezTo>
                  <a:lnTo>
                    <a:pt x="6477" y="20717"/>
                  </a:lnTo>
                  <a:cubicBezTo>
                    <a:pt x="10733" y="24008"/>
                    <a:pt x="15890" y="25711"/>
                    <a:pt x="21099" y="25711"/>
                  </a:cubicBezTo>
                  <a:cubicBezTo>
                    <a:pt x="24183" y="25711"/>
                    <a:pt x="27286" y="25114"/>
                    <a:pt x="30230" y="23896"/>
                  </a:cubicBezTo>
                  <a:cubicBezTo>
                    <a:pt x="30576" y="23754"/>
                    <a:pt x="30730" y="23373"/>
                    <a:pt x="30599" y="23027"/>
                  </a:cubicBezTo>
                  <a:lnTo>
                    <a:pt x="30599" y="23015"/>
                  </a:lnTo>
                  <a:cubicBezTo>
                    <a:pt x="30484" y="22766"/>
                    <a:pt x="30242" y="22617"/>
                    <a:pt x="29988" y="22617"/>
                  </a:cubicBezTo>
                  <a:cubicBezTo>
                    <a:pt x="29902" y="22617"/>
                    <a:pt x="29814" y="22634"/>
                    <a:pt x="29730" y="22670"/>
                  </a:cubicBezTo>
                  <a:cubicBezTo>
                    <a:pt x="26954" y="23825"/>
                    <a:pt x="24024" y="24391"/>
                    <a:pt x="21109" y="24391"/>
                  </a:cubicBezTo>
                  <a:cubicBezTo>
                    <a:pt x="16297" y="24391"/>
                    <a:pt x="11527" y="22848"/>
                    <a:pt x="7561" y="19860"/>
                  </a:cubicBezTo>
                  <a:lnTo>
                    <a:pt x="7561" y="16181"/>
                  </a:lnTo>
                  <a:cubicBezTo>
                    <a:pt x="11645" y="18979"/>
                    <a:pt x="16377" y="20378"/>
                    <a:pt x="21109" y="20378"/>
                  </a:cubicBezTo>
                  <a:cubicBezTo>
                    <a:pt x="25840" y="20378"/>
                    <a:pt x="30570" y="18979"/>
                    <a:pt x="34647" y="16181"/>
                  </a:cubicBezTo>
                  <a:close/>
                  <a:moveTo>
                    <a:pt x="21098" y="1"/>
                  </a:moveTo>
                  <a:cubicBezTo>
                    <a:pt x="12895" y="1"/>
                    <a:pt x="6239" y="6656"/>
                    <a:pt x="6227" y="14872"/>
                  </a:cubicBezTo>
                  <a:lnTo>
                    <a:pt x="6227" y="18777"/>
                  </a:lnTo>
                  <a:cubicBezTo>
                    <a:pt x="5870" y="18455"/>
                    <a:pt x="5513" y="18134"/>
                    <a:pt x="5168" y="17789"/>
                  </a:cubicBezTo>
                  <a:cubicBezTo>
                    <a:pt x="4610" y="17248"/>
                    <a:pt x="3890" y="16980"/>
                    <a:pt x="3170" y="16980"/>
                  </a:cubicBezTo>
                  <a:cubicBezTo>
                    <a:pt x="2431" y="16980"/>
                    <a:pt x="1693" y="17263"/>
                    <a:pt x="1131" y="17824"/>
                  </a:cubicBezTo>
                  <a:cubicBezTo>
                    <a:pt x="24" y="18932"/>
                    <a:pt x="0" y="20729"/>
                    <a:pt x="1084" y="21860"/>
                  </a:cubicBezTo>
                  <a:cubicBezTo>
                    <a:pt x="6614" y="27391"/>
                    <a:pt x="13859" y="30156"/>
                    <a:pt x="21104" y="30156"/>
                  </a:cubicBezTo>
                  <a:cubicBezTo>
                    <a:pt x="28349" y="30156"/>
                    <a:pt x="35594" y="27391"/>
                    <a:pt x="41124" y="21860"/>
                  </a:cubicBezTo>
                  <a:cubicBezTo>
                    <a:pt x="42244" y="20729"/>
                    <a:pt x="42244" y="18908"/>
                    <a:pt x="41124" y="17789"/>
                  </a:cubicBezTo>
                  <a:cubicBezTo>
                    <a:pt x="40559" y="17223"/>
                    <a:pt x="39821" y="16940"/>
                    <a:pt x="39083" y="16940"/>
                  </a:cubicBezTo>
                  <a:cubicBezTo>
                    <a:pt x="38344" y="16940"/>
                    <a:pt x="37606" y="17223"/>
                    <a:pt x="37041" y="17789"/>
                  </a:cubicBezTo>
                  <a:cubicBezTo>
                    <a:pt x="36695" y="18134"/>
                    <a:pt x="36338" y="18455"/>
                    <a:pt x="35969" y="18777"/>
                  </a:cubicBezTo>
                  <a:lnTo>
                    <a:pt x="35969" y="14872"/>
                  </a:lnTo>
                  <a:cubicBezTo>
                    <a:pt x="35969" y="6656"/>
                    <a:pt x="29313" y="1"/>
                    <a:pt x="210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3472749" y="7243747"/>
              <a:ext cx="28505" cy="24445"/>
            </a:xfrm>
            <a:custGeom>
              <a:avLst/>
              <a:gdLst/>
              <a:ahLst/>
              <a:cxnLst/>
              <a:rect l="l" t="t" r="r" b="b"/>
              <a:pathLst>
                <a:path w="1560" h="1338" extrusionOk="0">
                  <a:moveTo>
                    <a:pt x="679" y="0"/>
                  </a:moveTo>
                  <a:cubicBezTo>
                    <a:pt x="334" y="0"/>
                    <a:pt x="0" y="267"/>
                    <a:pt x="0" y="671"/>
                  </a:cubicBezTo>
                  <a:cubicBezTo>
                    <a:pt x="0" y="1040"/>
                    <a:pt x="298" y="1337"/>
                    <a:pt x="667" y="1337"/>
                  </a:cubicBezTo>
                  <a:cubicBezTo>
                    <a:pt x="1262" y="1337"/>
                    <a:pt x="1560" y="611"/>
                    <a:pt x="1143" y="194"/>
                  </a:cubicBezTo>
                  <a:cubicBezTo>
                    <a:pt x="1009" y="60"/>
                    <a:pt x="843" y="0"/>
                    <a:pt x="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3521481" y="7277839"/>
              <a:ext cx="28505" cy="24281"/>
            </a:xfrm>
            <a:custGeom>
              <a:avLst/>
              <a:gdLst/>
              <a:ahLst/>
              <a:cxnLst/>
              <a:rect l="l" t="t" r="r" b="b"/>
              <a:pathLst>
                <a:path w="1560" h="1329" extrusionOk="0">
                  <a:moveTo>
                    <a:pt x="667" y="1"/>
                  </a:moveTo>
                  <a:cubicBezTo>
                    <a:pt x="324" y="1"/>
                    <a:pt x="0" y="261"/>
                    <a:pt x="0" y="662"/>
                  </a:cubicBezTo>
                  <a:cubicBezTo>
                    <a:pt x="0" y="1031"/>
                    <a:pt x="298" y="1329"/>
                    <a:pt x="667" y="1329"/>
                  </a:cubicBezTo>
                  <a:cubicBezTo>
                    <a:pt x="1262" y="1329"/>
                    <a:pt x="1560" y="614"/>
                    <a:pt x="1143" y="198"/>
                  </a:cubicBezTo>
                  <a:cubicBezTo>
                    <a:pt x="1003" y="62"/>
                    <a:pt x="833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45"/>
          <p:cNvGrpSpPr/>
          <p:nvPr/>
        </p:nvGrpSpPr>
        <p:grpSpPr>
          <a:xfrm>
            <a:off x="7510985" y="3849626"/>
            <a:ext cx="890991" cy="541942"/>
            <a:chOff x="4453708" y="6143565"/>
            <a:chExt cx="1023187" cy="622349"/>
          </a:xfrm>
        </p:grpSpPr>
        <p:sp>
          <p:nvSpPr>
            <p:cNvPr id="726" name="Google Shape;726;p45"/>
            <p:cNvSpPr/>
            <p:nvPr/>
          </p:nvSpPr>
          <p:spPr>
            <a:xfrm>
              <a:off x="4487000" y="6539457"/>
              <a:ext cx="956821" cy="193625"/>
            </a:xfrm>
            <a:custGeom>
              <a:avLst/>
              <a:gdLst/>
              <a:ahLst/>
              <a:cxnLst/>
              <a:rect l="l" t="t" r="r" b="b"/>
              <a:pathLst>
                <a:path w="52364" h="10598" extrusionOk="0">
                  <a:moveTo>
                    <a:pt x="560" y="1"/>
                  </a:moveTo>
                  <a:cubicBezTo>
                    <a:pt x="238" y="572"/>
                    <a:pt x="48" y="1203"/>
                    <a:pt x="0" y="1846"/>
                  </a:cubicBezTo>
                  <a:cubicBezTo>
                    <a:pt x="702" y="2501"/>
                    <a:pt x="2810" y="4311"/>
                    <a:pt x="6310" y="6097"/>
                  </a:cubicBezTo>
                  <a:cubicBezTo>
                    <a:pt x="10323" y="8156"/>
                    <a:pt x="17026" y="10597"/>
                    <a:pt x="26194" y="10597"/>
                  </a:cubicBezTo>
                  <a:cubicBezTo>
                    <a:pt x="35350" y="10597"/>
                    <a:pt x="42053" y="8156"/>
                    <a:pt x="46053" y="6097"/>
                  </a:cubicBezTo>
                  <a:cubicBezTo>
                    <a:pt x="49554" y="4311"/>
                    <a:pt x="51661" y="2501"/>
                    <a:pt x="52364" y="1846"/>
                  </a:cubicBezTo>
                  <a:cubicBezTo>
                    <a:pt x="52316" y="1203"/>
                    <a:pt x="52126" y="572"/>
                    <a:pt x="51816" y="13"/>
                  </a:cubicBezTo>
                  <a:cubicBezTo>
                    <a:pt x="50030" y="1584"/>
                    <a:pt x="48066" y="2953"/>
                    <a:pt x="45958" y="4061"/>
                  </a:cubicBezTo>
                  <a:cubicBezTo>
                    <a:pt x="41970" y="6228"/>
                    <a:pt x="35290" y="8811"/>
                    <a:pt x="26182" y="8811"/>
                  </a:cubicBezTo>
                  <a:cubicBezTo>
                    <a:pt x="20776" y="8811"/>
                    <a:pt x="15681" y="7918"/>
                    <a:pt x="11013" y="6168"/>
                  </a:cubicBezTo>
                  <a:cubicBezTo>
                    <a:pt x="10549" y="5989"/>
                    <a:pt x="10311" y="5477"/>
                    <a:pt x="10489" y="5013"/>
                  </a:cubicBezTo>
                  <a:lnTo>
                    <a:pt x="10489" y="5001"/>
                  </a:lnTo>
                  <a:cubicBezTo>
                    <a:pt x="9918" y="4775"/>
                    <a:pt x="9370" y="4537"/>
                    <a:pt x="8846" y="4299"/>
                  </a:cubicBezTo>
                  <a:cubicBezTo>
                    <a:pt x="8846" y="4299"/>
                    <a:pt x="8846" y="4299"/>
                    <a:pt x="8846" y="4311"/>
                  </a:cubicBezTo>
                  <a:cubicBezTo>
                    <a:pt x="8693" y="4625"/>
                    <a:pt x="8377" y="4806"/>
                    <a:pt x="8048" y="4806"/>
                  </a:cubicBezTo>
                  <a:cubicBezTo>
                    <a:pt x="7916" y="4806"/>
                    <a:pt x="7782" y="4777"/>
                    <a:pt x="7656" y="4715"/>
                  </a:cubicBezTo>
                  <a:cubicBezTo>
                    <a:pt x="4036" y="2930"/>
                    <a:pt x="1691" y="1036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4518100" y="6175756"/>
              <a:ext cx="894402" cy="492066"/>
            </a:xfrm>
            <a:custGeom>
              <a:avLst/>
              <a:gdLst/>
              <a:ahLst/>
              <a:cxnLst/>
              <a:rect l="l" t="t" r="r" b="b"/>
              <a:pathLst>
                <a:path w="48948" h="26933" extrusionOk="0">
                  <a:moveTo>
                    <a:pt x="24480" y="3358"/>
                  </a:moveTo>
                  <a:cubicBezTo>
                    <a:pt x="26825" y="3358"/>
                    <a:pt x="28814" y="4191"/>
                    <a:pt x="30231" y="5799"/>
                  </a:cubicBezTo>
                  <a:cubicBezTo>
                    <a:pt x="31909" y="7692"/>
                    <a:pt x="32671" y="10525"/>
                    <a:pt x="32314" y="13585"/>
                  </a:cubicBezTo>
                  <a:cubicBezTo>
                    <a:pt x="32255" y="14038"/>
                    <a:pt x="31874" y="14371"/>
                    <a:pt x="31421" y="14371"/>
                  </a:cubicBezTo>
                  <a:lnTo>
                    <a:pt x="28826" y="14371"/>
                  </a:lnTo>
                  <a:lnTo>
                    <a:pt x="28290" y="16919"/>
                  </a:lnTo>
                  <a:cubicBezTo>
                    <a:pt x="28195" y="17336"/>
                    <a:pt x="27837" y="17622"/>
                    <a:pt x="27409" y="17622"/>
                  </a:cubicBezTo>
                  <a:lnTo>
                    <a:pt x="21527" y="17622"/>
                  </a:lnTo>
                  <a:cubicBezTo>
                    <a:pt x="21098" y="17622"/>
                    <a:pt x="20729" y="17336"/>
                    <a:pt x="20646" y="16919"/>
                  </a:cubicBezTo>
                  <a:lnTo>
                    <a:pt x="20110" y="14371"/>
                  </a:lnTo>
                  <a:lnTo>
                    <a:pt x="17515" y="14371"/>
                  </a:lnTo>
                  <a:cubicBezTo>
                    <a:pt x="17062" y="14371"/>
                    <a:pt x="16669" y="14038"/>
                    <a:pt x="16622" y="13585"/>
                  </a:cubicBezTo>
                  <a:cubicBezTo>
                    <a:pt x="16276" y="10525"/>
                    <a:pt x="17038" y="7680"/>
                    <a:pt x="18729" y="5799"/>
                  </a:cubicBezTo>
                  <a:cubicBezTo>
                    <a:pt x="20146" y="4191"/>
                    <a:pt x="22134" y="3358"/>
                    <a:pt x="24480" y="3358"/>
                  </a:cubicBezTo>
                  <a:close/>
                  <a:moveTo>
                    <a:pt x="30804" y="18378"/>
                  </a:moveTo>
                  <a:cubicBezTo>
                    <a:pt x="31491" y="18378"/>
                    <a:pt x="32084" y="19271"/>
                    <a:pt x="31445" y="19920"/>
                  </a:cubicBezTo>
                  <a:lnTo>
                    <a:pt x="30516" y="20848"/>
                  </a:lnTo>
                  <a:lnTo>
                    <a:pt x="31445" y="21765"/>
                  </a:lnTo>
                  <a:cubicBezTo>
                    <a:pt x="32084" y="22413"/>
                    <a:pt x="31491" y="23307"/>
                    <a:pt x="30804" y="23307"/>
                  </a:cubicBezTo>
                  <a:cubicBezTo>
                    <a:pt x="30595" y="23307"/>
                    <a:pt x="30377" y="23224"/>
                    <a:pt x="30183" y="23027"/>
                  </a:cubicBezTo>
                  <a:lnTo>
                    <a:pt x="28885" y="21741"/>
                  </a:lnTo>
                  <a:lnTo>
                    <a:pt x="20075" y="21741"/>
                  </a:lnTo>
                  <a:lnTo>
                    <a:pt x="18777" y="23027"/>
                  </a:lnTo>
                  <a:cubicBezTo>
                    <a:pt x="18580" y="23224"/>
                    <a:pt x="18360" y="23307"/>
                    <a:pt x="18150" y="23307"/>
                  </a:cubicBezTo>
                  <a:cubicBezTo>
                    <a:pt x="17458" y="23307"/>
                    <a:pt x="16866" y="22413"/>
                    <a:pt x="17515" y="21765"/>
                  </a:cubicBezTo>
                  <a:lnTo>
                    <a:pt x="18431" y="20848"/>
                  </a:lnTo>
                  <a:lnTo>
                    <a:pt x="17515" y="19920"/>
                  </a:lnTo>
                  <a:cubicBezTo>
                    <a:pt x="16866" y="19271"/>
                    <a:pt x="17458" y="18378"/>
                    <a:pt x="18150" y="18378"/>
                  </a:cubicBezTo>
                  <a:cubicBezTo>
                    <a:pt x="18360" y="18378"/>
                    <a:pt x="18580" y="18460"/>
                    <a:pt x="18777" y="18657"/>
                  </a:cubicBezTo>
                  <a:lnTo>
                    <a:pt x="20075" y="19955"/>
                  </a:lnTo>
                  <a:lnTo>
                    <a:pt x="28885" y="19955"/>
                  </a:lnTo>
                  <a:lnTo>
                    <a:pt x="30183" y="18657"/>
                  </a:lnTo>
                  <a:cubicBezTo>
                    <a:pt x="30377" y="18460"/>
                    <a:pt x="30595" y="18378"/>
                    <a:pt x="30804" y="18378"/>
                  </a:cubicBezTo>
                  <a:close/>
                  <a:moveTo>
                    <a:pt x="20944" y="0"/>
                  </a:moveTo>
                  <a:cubicBezTo>
                    <a:pt x="18384" y="0"/>
                    <a:pt x="15526" y="1965"/>
                    <a:pt x="14729" y="4287"/>
                  </a:cubicBezTo>
                  <a:lnTo>
                    <a:pt x="11097" y="14705"/>
                  </a:lnTo>
                  <a:cubicBezTo>
                    <a:pt x="10538" y="16300"/>
                    <a:pt x="8776" y="17550"/>
                    <a:pt x="7085" y="17550"/>
                  </a:cubicBezTo>
                  <a:lnTo>
                    <a:pt x="2834" y="17550"/>
                  </a:lnTo>
                  <a:cubicBezTo>
                    <a:pt x="1798" y="17550"/>
                    <a:pt x="810" y="17895"/>
                    <a:pt x="1" y="18538"/>
                  </a:cubicBezTo>
                  <a:cubicBezTo>
                    <a:pt x="1013" y="19455"/>
                    <a:pt x="3275" y="21301"/>
                    <a:pt x="6740" y="23003"/>
                  </a:cubicBezTo>
                  <a:cubicBezTo>
                    <a:pt x="7180" y="23218"/>
                    <a:pt x="7359" y="23741"/>
                    <a:pt x="7144" y="24194"/>
                  </a:cubicBezTo>
                  <a:cubicBezTo>
                    <a:pt x="7668" y="24432"/>
                    <a:pt x="8216" y="24670"/>
                    <a:pt x="8787" y="24896"/>
                  </a:cubicBezTo>
                  <a:cubicBezTo>
                    <a:pt x="8924" y="24549"/>
                    <a:pt x="9258" y="24335"/>
                    <a:pt x="9615" y="24335"/>
                  </a:cubicBezTo>
                  <a:cubicBezTo>
                    <a:pt x="9724" y="24335"/>
                    <a:pt x="9834" y="24355"/>
                    <a:pt x="9942" y="24396"/>
                  </a:cubicBezTo>
                  <a:cubicBezTo>
                    <a:pt x="14407" y="26075"/>
                    <a:pt x="19301" y="26932"/>
                    <a:pt x="24480" y="26932"/>
                  </a:cubicBezTo>
                  <a:cubicBezTo>
                    <a:pt x="33171" y="26932"/>
                    <a:pt x="39529" y="24480"/>
                    <a:pt x="43339" y="22432"/>
                  </a:cubicBezTo>
                  <a:cubicBezTo>
                    <a:pt x="45352" y="21360"/>
                    <a:pt x="47245" y="20062"/>
                    <a:pt x="48947" y="18538"/>
                  </a:cubicBezTo>
                  <a:cubicBezTo>
                    <a:pt x="48162" y="17918"/>
                    <a:pt x="47182" y="17562"/>
                    <a:pt x="46175" y="17562"/>
                  </a:cubicBezTo>
                  <a:cubicBezTo>
                    <a:pt x="46159" y="17562"/>
                    <a:pt x="46142" y="17562"/>
                    <a:pt x="46125" y="17562"/>
                  </a:cubicBezTo>
                  <a:lnTo>
                    <a:pt x="41887" y="17562"/>
                  </a:lnTo>
                  <a:cubicBezTo>
                    <a:pt x="40184" y="17562"/>
                    <a:pt x="38422" y="16300"/>
                    <a:pt x="37862" y="14705"/>
                  </a:cubicBezTo>
                  <a:lnTo>
                    <a:pt x="34291" y="4465"/>
                  </a:lnTo>
                  <a:cubicBezTo>
                    <a:pt x="33445" y="2048"/>
                    <a:pt x="30576" y="0"/>
                    <a:pt x="28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4851610" y="6269719"/>
              <a:ext cx="227584" cy="195361"/>
            </a:xfrm>
            <a:custGeom>
              <a:avLst/>
              <a:gdLst/>
              <a:ahLst/>
              <a:cxnLst/>
              <a:rect l="l" t="t" r="r" b="b"/>
              <a:pathLst>
                <a:path w="12455" h="10693" extrusionOk="0">
                  <a:moveTo>
                    <a:pt x="4454" y="3930"/>
                  </a:moveTo>
                  <a:cubicBezTo>
                    <a:pt x="4954" y="3930"/>
                    <a:pt x="5347" y="4323"/>
                    <a:pt x="5347" y="4823"/>
                  </a:cubicBezTo>
                  <a:cubicBezTo>
                    <a:pt x="5347" y="5311"/>
                    <a:pt x="4954" y="5716"/>
                    <a:pt x="4454" y="5716"/>
                  </a:cubicBezTo>
                  <a:lnTo>
                    <a:pt x="4013" y="5716"/>
                  </a:lnTo>
                  <a:cubicBezTo>
                    <a:pt x="3513" y="5716"/>
                    <a:pt x="3120" y="5311"/>
                    <a:pt x="3120" y="4823"/>
                  </a:cubicBezTo>
                  <a:cubicBezTo>
                    <a:pt x="3120" y="4323"/>
                    <a:pt x="3513" y="3930"/>
                    <a:pt x="4013" y="3930"/>
                  </a:cubicBezTo>
                  <a:close/>
                  <a:moveTo>
                    <a:pt x="8442" y="3930"/>
                  </a:moveTo>
                  <a:cubicBezTo>
                    <a:pt x="8942" y="3930"/>
                    <a:pt x="9335" y="4323"/>
                    <a:pt x="9335" y="4823"/>
                  </a:cubicBezTo>
                  <a:cubicBezTo>
                    <a:pt x="9335" y="5311"/>
                    <a:pt x="8942" y="5716"/>
                    <a:pt x="8442" y="5716"/>
                  </a:cubicBezTo>
                  <a:lnTo>
                    <a:pt x="8002" y="5716"/>
                  </a:lnTo>
                  <a:cubicBezTo>
                    <a:pt x="7502" y="5716"/>
                    <a:pt x="7109" y="5311"/>
                    <a:pt x="7109" y="4823"/>
                  </a:cubicBezTo>
                  <a:cubicBezTo>
                    <a:pt x="7109" y="4323"/>
                    <a:pt x="7502" y="3930"/>
                    <a:pt x="8002" y="3930"/>
                  </a:cubicBezTo>
                  <a:close/>
                  <a:moveTo>
                    <a:pt x="6228" y="1"/>
                  </a:moveTo>
                  <a:cubicBezTo>
                    <a:pt x="4382" y="1"/>
                    <a:pt x="2894" y="620"/>
                    <a:pt x="1811" y="1834"/>
                  </a:cubicBezTo>
                  <a:cubicBezTo>
                    <a:pt x="608" y="3192"/>
                    <a:pt x="1" y="5204"/>
                    <a:pt x="96" y="7442"/>
                  </a:cubicBezTo>
                  <a:lnTo>
                    <a:pt x="2596" y="7442"/>
                  </a:lnTo>
                  <a:cubicBezTo>
                    <a:pt x="3013" y="7442"/>
                    <a:pt x="3382" y="7740"/>
                    <a:pt x="3466" y="8145"/>
                  </a:cubicBezTo>
                  <a:lnTo>
                    <a:pt x="4001" y="10693"/>
                  </a:lnTo>
                  <a:lnTo>
                    <a:pt x="8442" y="10693"/>
                  </a:lnTo>
                  <a:lnTo>
                    <a:pt x="8978" y="8145"/>
                  </a:lnTo>
                  <a:cubicBezTo>
                    <a:pt x="9073" y="7740"/>
                    <a:pt x="9431" y="7442"/>
                    <a:pt x="9859" y="7442"/>
                  </a:cubicBezTo>
                  <a:lnTo>
                    <a:pt x="12360" y="7442"/>
                  </a:lnTo>
                  <a:cubicBezTo>
                    <a:pt x="12455" y="5204"/>
                    <a:pt x="11848" y="3192"/>
                    <a:pt x="10645" y="1834"/>
                  </a:cubicBezTo>
                  <a:cubicBezTo>
                    <a:pt x="9550" y="620"/>
                    <a:pt x="8073" y="1"/>
                    <a:pt x="6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4815723" y="6236888"/>
              <a:ext cx="299596" cy="260823"/>
            </a:xfrm>
            <a:custGeom>
              <a:avLst/>
              <a:gdLst/>
              <a:ahLst/>
              <a:cxnLst/>
              <a:rect l="l" t="t" r="r" b="b"/>
              <a:pathLst>
                <a:path w="16396" h="14276" extrusionOk="0">
                  <a:moveTo>
                    <a:pt x="8192" y="1798"/>
                  </a:moveTo>
                  <a:cubicBezTo>
                    <a:pt x="10037" y="1798"/>
                    <a:pt x="11514" y="2417"/>
                    <a:pt x="12609" y="3643"/>
                  </a:cubicBezTo>
                  <a:cubicBezTo>
                    <a:pt x="13812" y="4989"/>
                    <a:pt x="14419" y="7001"/>
                    <a:pt x="14324" y="9239"/>
                  </a:cubicBezTo>
                  <a:lnTo>
                    <a:pt x="11823" y="9239"/>
                  </a:lnTo>
                  <a:cubicBezTo>
                    <a:pt x="11395" y="9239"/>
                    <a:pt x="11037" y="9537"/>
                    <a:pt x="10942" y="9954"/>
                  </a:cubicBezTo>
                  <a:lnTo>
                    <a:pt x="10406" y="12502"/>
                  </a:lnTo>
                  <a:lnTo>
                    <a:pt x="5965" y="12502"/>
                  </a:lnTo>
                  <a:lnTo>
                    <a:pt x="5430" y="9954"/>
                  </a:lnTo>
                  <a:cubicBezTo>
                    <a:pt x="5346" y="9537"/>
                    <a:pt x="4977" y="9239"/>
                    <a:pt x="4560" y="9239"/>
                  </a:cubicBezTo>
                  <a:lnTo>
                    <a:pt x="2060" y="9239"/>
                  </a:lnTo>
                  <a:cubicBezTo>
                    <a:pt x="1965" y="7013"/>
                    <a:pt x="2572" y="4989"/>
                    <a:pt x="3775" y="3643"/>
                  </a:cubicBezTo>
                  <a:cubicBezTo>
                    <a:pt x="4858" y="2417"/>
                    <a:pt x="6346" y="1798"/>
                    <a:pt x="8192" y="1798"/>
                  </a:cubicBezTo>
                  <a:close/>
                  <a:moveTo>
                    <a:pt x="8204" y="0"/>
                  </a:moveTo>
                  <a:cubicBezTo>
                    <a:pt x="5858" y="0"/>
                    <a:pt x="3870" y="845"/>
                    <a:pt x="2453" y="2441"/>
                  </a:cubicBezTo>
                  <a:cubicBezTo>
                    <a:pt x="762" y="4334"/>
                    <a:pt x="0" y="7179"/>
                    <a:pt x="369" y="10239"/>
                  </a:cubicBezTo>
                  <a:cubicBezTo>
                    <a:pt x="417" y="10680"/>
                    <a:pt x="786" y="11013"/>
                    <a:pt x="1239" y="11025"/>
                  </a:cubicBezTo>
                  <a:lnTo>
                    <a:pt x="3834" y="11025"/>
                  </a:lnTo>
                  <a:lnTo>
                    <a:pt x="4370" y="13573"/>
                  </a:lnTo>
                  <a:cubicBezTo>
                    <a:pt x="4453" y="13978"/>
                    <a:pt x="4822" y="14276"/>
                    <a:pt x="5251" y="14276"/>
                  </a:cubicBezTo>
                  <a:lnTo>
                    <a:pt x="11133" y="14276"/>
                  </a:lnTo>
                  <a:cubicBezTo>
                    <a:pt x="11561" y="14276"/>
                    <a:pt x="11919" y="13978"/>
                    <a:pt x="12014" y="13573"/>
                  </a:cubicBezTo>
                  <a:lnTo>
                    <a:pt x="12550" y="11025"/>
                  </a:lnTo>
                  <a:lnTo>
                    <a:pt x="15145" y="11025"/>
                  </a:lnTo>
                  <a:cubicBezTo>
                    <a:pt x="15598" y="11025"/>
                    <a:pt x="15979" y="10692"/>
                    <a:pt x="16038" y="10239"/>
                  </a:cubicBezTo>
                  <a:cubicBezTo>
                    <a:pt x="16395" y="7179"/>
                    <a:pt x="15633" y="4334"/>
                    <a:pt x="13954" y="2441"/>
                  </a:cubicBezTo>
                  <a:cubicBezTo>
                    <a:pt x="12526" y="845"/>
                    <a:pt x="10537" y="0"/>
                    <a:pt x="8204" y="0"/>
                  </a:cubicBezTo>
                  <a:close/>
                </a:path>
              </a:pathLst>
            </a:custGeom>
            <a:solidFill>
              <a:srgbClr val="08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4908620" y="6341502"/>
              <a:ext cx="40693" cy="32648"/>
            </a:xfrm>
            <a:custGeom>
              <a:avLst/>
              <a:gdLst/>
              <a:ahLst/>
              <a:cxnLst/>
              <a:rect l="l" t="t" r="r" b="b"/>
              <a:pathLst>
                <a:path w="2227" h="1787" extrusionOk="0">
                  <a:moveTo>
                    <a:pt x="893" y="1"/>
                  </a:moveTo>
                  <a:cubicBezTo>
                    <a:pt x="393" y="1"/>
                    <a:pt x="0" y="394"/>
                    <a:pt x="0" y="894"/>
                  </a:cubicBezTo>
                  <a:cubicBezTo>
                    <a:pt x="0" y="1382"/>
                    <a:pt x="393" y="1787"/>
                    <a:pt x="893" y="1787"/>
                  </a:cubicBezTo>
                  <a:lnTo>
                    <a:pt x="1334" y="1787"/>
                  </a:lnTo>
                  <a:cubicBezTo>
                    <a:pt x="1834" y="1787"/>
                    <a:pt x="2227" y="1382"/>
                    <a:pt x="2227" y="894"/>
                  </a:cubicBezTo>
                  <a:cubicBezTo>
                    <a:pt x="2227" y="394"/>
                    <a:pt x="1834" y="1"/>
                    <a:pt x="1334" y="1"/>
                  </a:cubicBezTo>
                  <a:close/>
                </a:path>
              </a:pathLst>
            </a:custGeom>
            <a:solidFill>
              <a:srgbClr val="08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4981491" y="6341502"/>
              <a:ext cx="40711" cy="32648"/>
            </a:xfrm>
            <a:custGeom>
              <a:avLst/>
              <a:gdLst/>
              <a:ahLst/>
              <a:cxnLst/>
              <a:rect l="l" t="t" r="r" b="b"/>
              <a:pathLst>
                <a:path w="2228" h="1787" extrusionOk="0">
                  <a:moveTo>
                    <a:pt x="894" y="1"/>
                  </a:moveTo>
                  <a:cubicBezTo>
                    <a:pt x="394" y="1"/>
                    <a:pt x="1" y="394"/>
                    <a:pt x="1" y="894"/>
                  </a:cubicBezTo>
                  <a:cubicBezTo>
                    <a:pt x="1" y="1382"/>
                    <a:pt x="394" y="1787"/>
                    <a:pt x="894" y="1787"/>
                  </a:cubicBezTo>
                  <a:lnTo>
                    <a:pt x="1334" y="1787"/>
                  </a:lnTo>
                  <a:cubicBezTo>
                    <a:pt x="1834" y="1787"/>
                    <a:pt x="2227" y="1382"/>
                    <a:pt x="2227" y="894"/>
                  </a:cubicBezTo>
                  <a:cubicBezTo>
                    <a:pt x="2227" y="394"/>
                    <a:pt x="1834" y="1"/>
                    <a:pt x="1334" y="1"/>
                  </a:cubicBezTo>
                  <a:close/>
                </a:path>
              </a:pathLst>
            </a:custGeom>
            <a:solidFill>
              <a:srgbClr val="08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4826247" y="6511632"/>
              <a:ext cx="278162" cy="90053"/>
            </a:xfrm>
            <a:custGeom>
              <a:avLst/>
              <a:gdLst/>
              <a:ahLst/>
              <a:cxnLst/>
              <a:rect l="l" t="t" r="r" b="b"/>
              <a:pathLst>
                <a:path w="15223" h="4929" extrusionOk="0">
                  <a:moveTo>
                    <a:pt x="1292" y="0"/>
                  </a:moveTo>
                  <a:cubicBezTo>
                    <a:pt x="597" y="0"/>
                    <a:pt x="0" y="897"/>
                    <a:pt x="651" y="1547"/>
                  </a:cubicBezTo>
                  <a:lnTo>
                    <a:pt x="1567" y="2464"/>
                  </a:lnTo>
                  <a:lnTo>
                    <a:pt x="651" y="3381"/>
                  </a:lnTo>
                  <a:cubicBezTo>
                    <a:pt x="0" y="4031"/>
                    <a:pt x="597" y="4928"/>
                    <a:pt x="1292" y="4928"/>
                  </a:cubicBezTo>
                  <a:cubicBezTo>
                    <a:pt x="1500" y="4928"/>
                    <a:pt x="1718" y="4847"/>
                    <a:pt x="1913" y="4655"/>
                  </a:cubicBezTo>
                  <a:lnTo>
                    <a:pt x="3211" y="3357"/>
                  </a:lnTo>
                  <a:lnTo>
                    <a:pt x="12021" y="3357"/>
                  </a:lnTo>
                  <a:lnTo>
                    <a:pt x="13319" y="4655"/>
                  </a:lnTo>
                  <a:cubicBezTo>
                    <a:pt x="13511" y="4847"/>
                    <a:pt x="13726" y="4928"/>
                    <a:pt x="13933" y="4928"/>
                  </a:cubicBezTo>
                  <a:cubicBezTo>
                    <a:pt x="14623" y="4928"/>
                    <a:pt x="15222" y="4031"/>
                    <a:pt x="14581" y="3381"/>
                  </a:cubicBezTo>
                  <a:lnTo>
                    <a:pt x="13652" y="2464"/>
                  </a:lnTo>
                  <a:lnTo>
                    <a:pt x="14581" y="1547"/>
                  </a:lnTo>
                  <a:cubicBezTo>
                    <a:pt x="14926" y="1190"/>
                    <a:pt x="14926" y="631"/>
                    <a:pt x="14581" y="273"/>
                  </a:cubicBezTo>
                  <a:cubicBezTo>
                    <a:pt x="14402" y="101"/>
                    <a:pt x="14173" y="14"/>
                    <a:pt x="13946" y="14"/>
                  </a:cubicBezTo>
                  <a:cubicBezTo>
                    <a:pt x="13718" y="14"/>
                    <a:pt x="13492" y="101"/>
                    <a:pt x="13319" y="273"/>
                  </a:cubicBezTo>
                  <a:lnTo>
                    <a:pt x="12021" y="1571"/>
                  </a:lnTo>
                  <a:lnTo>
                    <a:pt x="3211" y="1571"/>
                  </a:lnTo>
                  <a:lnTo>
                    <a:pt x="1913" y="273"/>
                  </a:lnTo>
                  <a:cubicBezTo>
                    <a:pt x="1718" y="81"/>
                    <a:pt x="1500" y="0"/>
                    <a:pt x="1292" y="0"/>
                  </a:cubicBezTo>
                  <a:close/>
                </a:path>
              </a:pathLst>
            </a:custGeom>
            <a:solidFill>
              <a:srgbClr val="08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4453708" y="6143565"/>
              <a:ext cx="1023187" cy="622349"/>
            </a:xfrm>
            <a:custGeom>
              <a:avLst/>
              <a:gdLst/>
              <a:ahLst/>
              <a:cxnLst/>
              <a:rect l="l" t="t" r="r" b="b"/>
              <a:pathLst>
                <a:path w="55996" h="34064" extrusionOk="0">
                  <a:moveTo>
                    <a:pt x="31552" y="1786"/>
                  </a:moveTo>
                  <a:cubicBezTo>
                    <a:pt x="34112" y="1786"/>
                    <a:pt x="36981" y="3834"/>
                    <a:pt x="37827" y="6251"/>
                  </a:cubicBezTo>
                  <a:lnTo>
                    <a:pt x="41398" y="16490"/>
                  </a:lnTo>
                  <a:cubicBezTo>
                    <a:pt x="41958" y="18086"/>
                    <a:pt x="43720" y="19336"/>
                    <a:pt x="45411" y="19336"/>
                  </a:cubicBezTo>
                  <a:lnTo>
                    <a:pt x="49661" y="19336"/>
                  </a:lnTo>
                  <a:cubicBezTo>
                    <a:pt x="50685" y="19336"/>
                    <a:pt x="51685" y="19681"/>
                    <a:pt x="52495" y="20324"/>
                  </a:cubicBezTo>
                  <a:cubicBezTo>
                    <a:pt x="50781" y="21836"/>
                    <a:pt x="48887" y="23146"/>
                    <a:pt x="46875" y="24218"/>
                  </a:cubicBezTo>
                  <a:cubicBezTo>
                    <a:pt x="43065" y="26265"/>
                    <a:pt x="36707" y="28706"/>
                    <a:pt x="28016" y="28706"/>
                  </a:cubicBezTo>
                  <a:cubicBezTo>
                    <a:pt x="22837" y="28706"/>
                    <a:pt x="17943" y="27861"/>
                    <a:pt x="13478" y="26182"/>
                  </a:cubicBezTo>
                  <a:cubicBezTo>
                    <a:pt x="13371" y="26141"/>
                    <a:pt x="13261" y="26121"/>
                    <a:pt x="13154" y="26121"/>
                  </a:cubicBezTo>
                  <a:cubicBezTo>
                    <a:pt x="12799" y="26121"/>
                    <a:pt x="12472" y="26337"/>
                    <a:pt x="12335" y="26694"/>
                  </a:cubicBezTo>
                  <a:cubicBezTo>
                    <a:pt x="12157" y="27158"/>
                    <a:pt x="12395" y="27670"/>
                    <a:pt x="12847" y="27849"/>
                  </a:cubicBezTo>
                  <a:cubicBezTo>
                    <a:pt x="17526" y="29611"/>
                    <a:pt x="22622" y="30492"/>
                    <a:pt x="28016" y="30492"/>
                  </a:cubicBezTo>
                  <a:cubicBezTo>
                    <a:pt x="37136" y="30492"/>
                    <a:pt x="43803" y="27920"/>
                    <a:pt x="47804" y="25753"/>
                  </a:cubicBezTo>
                  <a:cubicBezTo>
                    <a:pt x="49911" y="24634"/>
                    <a:pt x="51876" y="23265"/>
                    <a:pt x="53650" y="21693"/>
                  </a:cubicBezTo>
                  <a:cubicBezTo>
                    <a:pt x="53971" y="22253"/>
                    <a:pt x="54162" y="22884"/>
                    <a:pt x="54210" y="23527"/>
                  </a:cubicBezTo>
                  <a:cubicBezTo>
                    <a:pt x="53507" y="24182"/>
                    <a:pt x="51388" y="25992"/>
                    <a:pt x="47899" y="27789"/>
                  </a:cubicBezTo>
                  <a:cubicBezTo>
                    <a:pt x="43887" y="29837"/>
                    <a:pt x="37184" y="32290"/>
                    <a:pt x="28016" y="32290"/>
                  </a:cubicBezTo>
                  <a:cubicBezTo>
                    <a:pt x="18860" y="32290"/>
                    <a:pt x="12157" y="29837"/>
                    <a:pt x="8144" y="27789"/>
                  </a:cubicBezTo>
                  <a:cubicBezTo>
                    <a:pt x="4632" y="25980"/>
                    <a:pt x="2513" y="24170"/>
                    <a:pt x="1810" y="23515"/>
                  </a:cubicBezTo>
                  <a:cubicBezTo>
                    <a:pt x="1858" y="22872"/>
                    <a:pt x="2048" y="22241"/>
                    <a:pt x="2370" y="21682"/>
                  </a:cubicBezTo>
                  <a:cubicBezTo>
                    <a:pt x="3501" y="22705"/>
                    <a:pt x="5858" y="24599"/>
                    <a:pt x="9478" y="26384"/>
                  </a:cubicBezTo>
                  <a:cubicBezTo>
                    <a:pt x="9604" y="26446"/>
                    <a:pt x="9737" y="26475"/>
                    <a:pt x="9868" y="26475"/>
                  </a:cubicBezTo>
                  <a:cubicBezTo>
                    <a:pt x="10194" y="26475"/>
                    <a:pt x="10507" y="26294"/>
                    <a:pt x="10668" y="25980"/>
                  </a:cubicBezTo>
                  <a:lnTo>
                    <a:pt x="10668" y="25968"/>
                  </a:lnTo>
                  <a:cubicBezTo>
                    <a:pt x="10883" y="25527"/>
                    <a:pt x="10692" y="24991"/>
                    <a:pt x="10252" y="24777"/>
                  </a:cubicBezTo>
                  <a:cubicBezTo>
                    <a:pt x="6787" y="23063"/>
                    <a:pt x="4537" y="21229"/>
                    <a:pt x="3525" y="20312"/>
                  </a:cubicBezTo>
                  <a:cubicBezTo>
                    <a:pt x="4322" y="19669"/>
                    <a:pt x="5322" y="19324"/>
                    <a:pt x="6346" y="19324"/>
                  </a:cubicBezTo>
                  <a:lnTo>
                    <a:pt x="10621" y="19324"/>
                  </a:lnTo>
                  <a:cubicBezTo>
                    <a:pt x="12311" y="19324"/>
                    <a:pt x="14074" y="18074"/>
                    <a:pt x="14633" y="16478"/>
                  </a:cubicBezTo>
                  <a:lnTo>
                    <a:pt x="18265" y="6072"/>
                  </a:lnTo>
                  <a:cubicBezTo>
                    <a:pt x="19074" y="3751"/>
                    <a:pt x="21920" y="1786"/>
                    <a:pt x="24480" y="1786"/>
                  </a:cubicBezTo>
                  <a:close/>
                  <a:moveTo>
                    <a:pt x="24468" y="0"/>
                  </a:moveTo>
                  <a:cubicBezTo>
                    <a:pt x="21170" y="0"/>
                    <a:pt x="17622" y="2453"/>
                    <a:pt x="16574" y="5477"/>
                  </a:cubicBezTo>
                  <a:lnTo>
                    <a:pt x="12942" y="15895"/>
                  </a:lnTo>
                  <a:cubicBezTo>
                    <a:pt x="12633" y="16776"/>
                    <a:pt x="11549" y="17550"/>
                    <a:pt x="10621" y="17550"/>
                  </a:cubicBezTo>
                  <a:lnTo>
                    <a:pt x="6358" y="17550"/>
                  </a:lnTo>
                  <a:cubicBezTo>
                    <a:pt x="6345" y="17550"/>
                    <a:pt x="6331" y="17550"/>
                    <a:pt x="6317" y="17550"/>
                  </a:cubicBezTo>
                  <a:cubicBezTo>
                    <a:pt x="4499" y="17550"/>
                    <a:pt x="2789" y="18334"/>
                    <a:pt x="1596" y="19705"/>
                  </a:cubicBezTo>
                  <a:cubicBezTo>
                    <a:pt x="1572" y="19717"/>
                    <a:pt x="1560" y="19741"/>
                    <a:pt x="1548" y="19753"/>
                  </a:cubicBezTo>
                  <a:cubicBezTo>
                    <a:pt x="548" y="20908"/>
                    <a:pt x="0" y="22372"/>
                    <a:pt x="12" y="23884"/>
                  </a:cubicBezTo>
                  <a:cubicBezTo>
                    <a:pt x="0" y="24122"/>
                    <a:pt x="96" y="24337"/>
                    <a:pt x="250" y="24503"/>
                  </a:cubicBezTo>
                  <a:cubicBezTo>
                    <a:pt x="346" y="24610"/>
                    <a:pt x="2632" y="26956"/>
                    <a:pt x="7227" y="29325"/>
                  </a:cubicBezTo>
                  <a:cubicBezTo>
                    <a:pt x="11418" y="31480"/>
                    <a:pt x="18431" y="34064"/>
                    <a:pt x="28004" y="34064"/>
                  </a:cubicBezTo>
                  <a:cubicBezTo>
                    <a:pt x="37565" y="34064"/>
                    <a:pt x="44577" y="31480"/>
                    <a:pt x="48768" y="29325"/>
                  </a:cubicBezTo>
                  <a:cubicBezTo>
                    <a:pt x="53352" y="26956"/>
                    <a:pt x="55650" y="24610"/>
                    <a:pt x="55745" y="24503"/>
                  </a:cubicBezTo>
                  <a:cubicBezTo>
                    <a:pt x="55900" y="24337"/>
                    <a:pt x="55995" y="24122"/>
                    <a:pt x="55995" y="23884"/>
                  </a:cubicBezTo>
                  <a:cubicBezTo>
                    <a:pt x="55995" y="22360"/>
                    <a:pt x="55448" y="20884"/>
                    <a:pt x="54448" y="19741"/>
                  </a:cubicBezTo>
                  <a:cubicBezTo>
                    <a:pt x="54436" y="19729"/>
                    <a:pt x="54424" y="19717"/>
                    <a:pt x="54424" y="19705"/>
                  </a:cubicBezTo>
                  <a:cubicBezTo>
                    <a:pt x="53221" y="18336"/>
                    <a:pt x="51483" y="17538"/>
                    <a:pt x="49661" y="17538"/>
                  </a:cubicBezTo>
                  <a:lnTo>
                    <a:pt x="45411" y="17538"/>
                  </a:lnTo>
                  <a:cubicBezTo>
                    <a:pt x="44470" y="17538"/>
                    <a:pt x="43387" y="16776"/>
                    <a:pt x="43077" y="15895"/>
                  </a:cubicBezTo>
                  <a:lnTo>
                    <a:pt x="39505" y="5656"/>
                  </a:lnTo>
                  <a:cubicBezTo>
                    <a:pt x="38422" y="2524"/>
                    <a:pt x="34850" y="0"/>
                    <a:pt x="31540" y="0"/>
                  </a:cubicBezTo>
                  <a:close/>
                </a:path>
              </a:pathLst>
            </a:custGeom>
            <a:solidFill>
              <a:srgbClr val="081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45"/>
          <p:cNvGrpSpPr/>
          <p:nvPr/>
        </p:nvGrpSpPr>
        <p:grpSpPr>
          <a:xfrm>
            <a:off x="7516475" y="1935091"/>
            <a:ext cx="880012" cy="525444"/>
            <a:chOff x="749580" y="6078633"/>
            <a:chExt cx="1010579" cy="603403"/>
          </a:xfrm>
        </p:grpSpPr>
        <p:sp>
          <p:nvSpPr>
            <p:cNvPr id="735" name="Google Shape;735;p45"/>
            <p:cNvSpPr/>
            <p:nvPr/>
          </p:nvSpPr>
          <p:spPr>
            <a:xfrm>
              <a:off x="990630" y="6093962"/>
              <a:ext cx="524549" cy="409632"/>
            </a:xfrm>
            <a:custGeom>
              <a:avLst/>
              <a:gdLst/>
              <a:ahLst/>
              <a:cxnLst/>
              <a:rect l="l" t="t" r="r" b="b"/>
              <a:pathLst>
                <a:path w="28707" h="22421" extrusionOk="0">
                  <a:moveTo>
                    <a:pt x="14360" y="1"/>
                  </a:moveTo>
                  <a:cubicBezTo>
                    <a:pt x="6430" y="1"/>
                    <a:pt x="1" y="6430"/>
                    <a:pt x="1" y="14348"/>
                  </a:cubicBezTo>
                  <a:lnTo>
                    <a:pt x="1" y="22420"/>
                  </a:lnTo>
                  <a:lnTo>
                    <a:pt x="28707" y="22420"/>
                  </a:lnTo>
                  <a:lnTo>
                    <a:pt x="28707" y="14360"/>
                  </a:lnTo>
                  <a:cubicBezTo>
                    <a:pt x="28707" y="6430"/>
                    <a:pt x="22289" y="1"/>
                    <a:pt x="14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5"/>
            <p:cNvSpPr/>
            <p:nvPr/>
          </p:nvSpPr>
          <p:spPr>
            <a:xfrm>
              <a:off x="990630" y="6405465"/>
              <a:ext cx="524549" cy="98329"/>
            </a:xfrm>
            <a:custGeom>
              <a:avLst/>
              <a:gdLst/>
              <a:ahLst/>
              <a:cxnLst/>
              <a:rect l="l" t="t" r="r" b="b"/>
              <a:pathLst>
                <a:path w="28707" h="5382" extrusionOk="0">
                  <a:moveTo>
                    <a:pt x="1" y="0"/>
                  </a:moveTo>
                  <a:lnTo>
                    <a:pt x="1" y="5382"/>
                  </a:lnTo>
                  <a:lnTo>
                    <a:pt x="28707" y="5382"/>
                  </a:lnTo>
                  <a:lnTo>
                    <a:pt x="287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5"/>
            <p:cNvSpPr/>
            <p:nvPr/>
          </p:nvSpPr>
          <p:spPr>
            <a:xfrm>
              <a:off x="767414" y="6503776"/>
              <a:ext cx="992745" cy="163827"/>
            </a:xfrm>
            <a:custGeom>
              <a:avLst/>
              <a:gdLst/>
              <a:ahLst/>
              <a:cxnLst/>
              <a:rect l="l" t="t" r="r" b="b"/>
              <a:pathLst>
                <a:path w="54330" h="8967" extrusionOk="0">
                  <a:moveTo>
                    <a:pt x="12217" y="1"/>
                  </a:moveTo>
                  <a:cubicBezTo>
                    <a:pt x="12217" y="1"/>
                    <a:pt x="1787" y="4490"/>
                    <a:pt x="1" y="5383"/>
                  </a:cubicBezTo>
                  <a:cubicBezTo>
                    <a:pt x="1605" y="7788"/>
                    <a:pt x="4072" y="8625"/>
                    <a:pt x="7175" y="8625"/>
                  </a:cubicBezTo>
                  <a:cubicBezTo>
                    <a:pt x="14282" y="8625"/>
                    <a:pt x="24730" y="4233"/>
                    <a:pt x="35815" y="4233"/>
                  </a:cubicBezTo>
                  <a:cubicBezTo>
                    <a:pt x="41544" y="4233"/>
                    <a:pt x="47443" y="5407"/>
                    <a:pt x="53138" y="8966"/>
                  </a:cubicBezTo>
                  <a:cubicBezTo>
                    <a:pt x="54329" y="5490"/>
                    <a:pt x="40923" y="1"/>
                    <a:pt x="40923" y="1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5"/>
            <p:cNvSpPr/>
            <p:nvPr/>
          </p:nvSpPr>
          <p:spPr>
            <a:xfrm>
              <a:off x="767414" y="6503776"/>
              <a:ext cx="992745" cy="163827"/>
            </a:xfrm>
            <a:custGeom>
              <a:avLst/>
              <a:gdLst/>
              <a:ahLst/>
              <a:cxnLst/>
              <a:rect l="l" t="t" r="r" b="b"/>
              <a:pathLst>
                <a:path w="54330" h="8967" extrusionOk="0">
                  <a:moveTo>
                    <a:pt x="12217" y="1"/>
                  </a:moveTo>
                  <a:cubicBezTo>
                    <a:pt x="12217" y="1"/>
                    <a:pt x="1787" y="4490"/>
                    <a:pt x="1" y="5383"/>
                  </a:cubicBezTo>
                  <a:cubicBezTo>
                    <a:pt x="1605" y="7788"/>
                    <a:pt x="4072" y="8625"/>
                    <a:pt x="7175" y="8625"/>
                  </a:cubicBezTo>
                  <a:cubicBezTo>
                    <a:pt x="14282" y="8625"/>
                    <a:pt x="24730" y="4233"/>
                    <a:pt x="35815" y="4233"/>
                  </a:cubicBezTo>
                  <a:cubicBezTo>
                    <a:pt x="41544" y="4233"/>
                    <a:pt x="47443" y="5407"/>
                    <a:pt x="53138" y="8966"/>
                  </a:cubicBezTo>
                  <a:cubicBezTo>
                    <a:pt x="54329" y="5490"/>
                    <a:pt x="40923" y="1"/>
                    <a:pt x="409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5"/>
            <p:cNvSpPr/>
            <p:nvPr/>
          </p:nvSpPr>
          <p:spPr>
            <a:xfrm>
              <a:off x="850535" y="6323341"/>
              <a:ext cx="271310" cy="262412"/>
            </a:xfrm>
            <a:custGeom>
              <a:avLst/>
              <a:gdLst/>
              <a:ahLst/>
              <a:cxnLst/>
              <a:rect l="l" t="t" r="r" b="b"/>
              <a:pathLst>
                <a:path w="14848" h="14363" extrusionOk="0">
                  <a:moveTo>
                    <a:pt x="7668" y="1"/>
                  </a:moveTo>
                  <a:cubicBezTo>
                    <a:pt x="6730" y="1"/>
                    <a:pt x="5792" y="483"/>
                    <a:pt x="5286" y="1447"/>
                  </a:cubicBezTo>
                  <a:cubicBezTo>
                    <a:pt x="5013" y="1362"/>
                    <a:pt x="4741" y="1322"/>
                    <a:pt x="4478" y="1322"/>
                  </a:cubicBezTo>
                  <a:cubicBezTo>
                    <a:pt x="2757" y="1322"/>
                    <a:pt x="1371" y="3019"/>
                    <a:pt x="1929" y="4805"/>
                  </a:cubicBezTo>
                  <a:cubicBezTo>
                    <a:pt x="0" y="5805"/>
                    <a:pt x="0" y="8555"/>
                    <a:pt x="1929" y="9567"/>
                  </a:cubicBezTo>
                  <a:cubicBezTo>
                    <a:pt x="1371" y="11354"/>
                    <a:pt x="2757" y="13050"/>
                    <a:pt x="4478" y="13050"/>
                  </a:cubicBezTo>
                  <a:cubicBezTo>
                    <a:pt x="4741" y="13050"/>
                    <a:pt x="5013" y="13010"/>
                    <a:pt x="5286" y="12925"/>
                  </a:cubicBezTo>
                  <a:cubicBezTo>
                    <a:pt x="5792" y="13883"/>
                    <a:pt x="6730" y="14363"/>
                    <a:pt x="7668" y="14363"/>
                  </a:cubicBezTo>
                  <a:cubicBezTo>
                    <a:pt x="8605" y="14363"/>
                    <a:pt x="9543" y="13883"/>
                    <a:pt x="10049" y="12925"/>
                  </a:cubicBezTo>
                  <a:cubicBezTo>
                    <a:pt x="10323" y="13010"/>
                    <a:pt x="10594" y="13050"/>
                    <a:pt x="10858" y="13050"/>
                  </a:cubicBezTo>
                  <a:cubicBezTo>
                    <a:pt x="12579" y="13050"/>
                    <a:pt x="13966" y="11354"/>
                    <a:pt x="13418" y="9567"/>
                  </a:cubicBezTo>
                  <a:cubicBezTo>
                    <a:pt x="14299" y="9103"/>
                    <a:pt x="14847" y="8186"/>
                    <a:pt x="14847" y="7186"/>
                  </a:cubicBezTo>
                  <a:cubicBezTo>
                    <a:pt x="14847" y="6186"/>
                    <a:pt x="14299" y="5269"/>
                    <a:pt x="13418" y="4805"/>
                  </a:cubicBezTo>
                  <a:cubicBezTo>
                    <a:pt x="13965" y="3010"/>
                    <a:pt x="12581" y="1322"/>
                    <a:pt x="10861" y="1322"/>
                  </a:cubicBezTo>
                  <a:cubicBezTo>
                    <a:pt x="10596" y="1322"/>
                    <a:pt x="10324" y="1362"/>
                    <a:pt x="10049" y="1447"/>
                  </a:cubicBezTo>
                  <a:cubicBezTo>
                    <a:pt x="9543" y="483"/>
                    <a:pt x="8605" y="1"/>
                    <a:pt x="7668" y="1"/>
                  </a:cubicBezTo>
                  <a:close/>
                </a:path>
              </a:pathLst>
            </a:custGeom>
            <a:solidFill>
              <a:srgbClr val="EDEC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5"/>
            <p:cNvSpPr/>
            <p:nvPr/>
          </p:nvSpPr>
          <p:spPr>
            <a:xfrm>
              <a:off x="908824" y="6372616"/>
              <a:ext cx="163850" cy="164028"/>
            </a:xfrm>
            <a:custGeom>
              <a:avLst/>
              <a:gdLst/>
              <a:ahLst/>
              <a:cxnLst/>
              <a:rect l="l" t="t" r="r" b="b"/>
              <a:pathLst>
                <a:path w="8967" h="8978" extrusionOk="0">
                  <a:moveTo>
                    <a:pt x="4478" y="1"/>
                  </a:moveTo>
                  <a:cubicBezTo>
                    <a:pt x="2001" y="1"/>
                    <a:pt x="1" y="2013"/>
                    <a:pt x="1" y="4489"/>
                  </a:cubicBezTo>
                  <a:cubicBezTo>
                    <a:pt x="1" y="6966"/>
                    <a:pt x="2001" y="8978"/>
                    <a:pt x="4478" y="8978"/>
                  </a:cubicBezTo>
                  <a:cubicBezTo>
                    <a:pt x="6954" y="8978"/>
                    <a:pt x="8966" y="6966"/>
                    <a:pt x="8966" y="4489"/>
                  </a:cubicBezTo>
                  <a:cubicBezTo>
                    <a:pt x="8966" y="2013"/>
                    <a:pt x="6954" y="1"/>
                    <a:pt x="4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5"/>
            <p:cNvSpPr/>
            <p:nvPr/>
          </p:nvSpPr>
          <p:spPr>
            <a:xfrm>
              <a:off x="941459" y="6405465"/>
              <a:ext cx="98361" cy="98329"/>
            </a:xfrm>
            <a:custGeom>
              <a:avLst/>
              <a:gdLst/>
              <a:ahLst/>
              <a:cxnLst/>
              <a:rect l="l" t="t" r="r" b="b"/>
              <a:pathLst>
                <a:path w="5383" h="5382" extrusionOk="0">
                  <a:moveTo>
                    <a:pt x="2692" y="0"/>
                  </a:moveTo>
                  <a:cubicBezTo>
                    <a:pt x="1203" y="0"/>
                    <a:pt x="1" y="1203"/>
                    <a:pt x="1" y="2691"/>
                  </a:cubicBezTo>
                  <a:cubicBezTo>
                    <a:pt x="1" y="4179"/>
                    <a:pt x="1203" y="5382"/>
                    <a:pt x="2692" y="5382"/>
                  </a:cubicBezTo>
                  <a:cubicBezTo>
                    <a:pt x="4180" y="5382"/>
                    <a:pt x="5382" y="4179"/>
                    <a:pt x="5382" y="2691"/>
                  </a:cubicBezTo>
                  <a:cubicBezTo>
                    <a:pt x="5382" y="1203"/>
                    <a:pt x="4180" y="0"/>
                    <a:pt x="2692" y="0"/>
                  </a:cubicBezTo>
                  <a:close/>
                </a:path>
              </a:pathLst>
            </a:custGeom>
            <a:solidFill>
              <a:srgbClr val="FF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5"/>
            <p:cNvSpPr/>
            <p:nvPr/>
          </p:nvSpPr>
          <p:spPr>
            <a:xfrm>
              <a:off x="973655" y="6438260"/>
              <a:ext cx="34188" cy="32740"/>
            </a:xfrm>
            <a:custGeom>
              <a:avLst/>
              <a:gdLst/>
              <a:ahLst/>
              <a:cxnLst/>
              <a:rect l="l" t="t" r="r" b="b"/>
              <a:pathLst>
                <a:path w="1871" h="1792" extrusionOk="0">
                  <a:moveTo>
                    <a:pt x="934" y="1"/>
                  </a:moveTo>
                  <a:cubicBezTo>
                    <a:pt x="463" y="1"/>
                    <a:pt x="71" y="359"/>
                    <a:pt x="37" y="837"/>
                  </a:cubicBezTo>
                  <a:cubicBezTo>
                    <a:pt x="1" y="1325"/>
                    <a:pt x="382" y="1753"/>
                    <a:pt x="870" y="1789"/>
                  </a:cubicBezTo>
                  <a:cubicBezTo>
                    <a:pt x="893" y="1791"/>
                    <a:pt x="915" y="1792"/>
                    <a:pt x="937" y="1792"/>
                  </a:cubicBezTo>
                  <a:cubicBezTo>
                    <a:pt x="1408" y="1792"/>
                    <a:pt x="1800" y="1433"/>
                    <a:pt x="1835" y="956"/>
                  </a:cubicBezTo>
                  <a:cubicBezTo>
                    <a:pt x="1870" y="468"/>
                    <a:pt x="1489" y="39"/>
                    <a:pt x="1001" y="3"/>
                  </a:cubicBezTo>
                  <a:cubicBezTo>
                    <a:pt x="979" y="2"/>
                    <a:pt x="956" y="1"/>
                    <a:pt x="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5"/>
            <p:cNvSpPr/>
            <p:nvPr/>
          </p:nvSpPr>
          <p:spPr>
            <a:xfrm>
              <a:off x="749580" y="6078633"/>
              <a:ext cx="1006595" cy="603403"/>
            </a:xfrm>
            <a:custGeom>
              <a:avLst/>
              <a:gdLst/>
              <a:ahLst/>
              <a:cxnLst/>
              <a:rect l="l" t="t" r="r" b="b"/>
              <a:pathLst>
                <a:path w="55088" h="33027" extrusionOk="0">
                  <a:moveTo>
                    <a:pt x="13203" y="14243"/>
                  </a:moveTo>
                  <a:cubicBezTo>
                    <a:pt x="13848" y="14243"/>
                    <a:pt x="14490" y="14573"/>
                    <a:pt x="14836" y="15234"/>
                  </a:cubicBezTo>
                  <a:cubicBezTo>
                    <a:pt x="14985" y="15514"/>
                    <a:pt x="15273" y="15677"/>
                    <a:pt x="15580" y="15677"/>
                  </a:cubicBezTo>
                  <a:cubicBezTo>
                    <a:pt x="15665" y="15677"/>
                    <a:pt x="15751" y="15665"/>
                    <a:pt x="15836" y="15639"/>
                  </a:cubicBezTo>
                  <a:cubicBezTo>
                    <a:pt x="16020" y="15584"/>
                    <a:pt x="16202" y="15558"/>
                    <a:pt x="16378" y="15558"/>
                  </a:cubicBezTo>
                  <a:cubicBezTo>
                    <a:pt x="17566" y="15558"/>
                    <a:pt x="18517" y="16728"/>
                    <a:pt x="18134" y="17961"/>
                  </a:cubicBezTo>
                  <a:cubicBezTo>
                    <a:pt x="18015" y="18342"/>
                    <a:pt x="18193" y="18759"/>
                    <a:pt x="18550" y="18949"/>
                  </a:cubicBezTo>
                  <a:cubicBezTo>
                    <a:pt x="19860" y="19640"/>
                    <a:pt x="19860" y="21533"/>
                    <a:pt x="18550" y="22223"/>
                  </a:cubicBezTo>
                  <a:cubicBezTo>
                    <a:pt x="18193" y="22414"/>
                    <a:pt x="18015" y="22819"/>
                    <a:pt x="18134" y="23211"/>
                  </a:cubicBezTo>
                  <a:cubicBezTo>
                    <a:pt x="18516" y="24441"/>
                    <a:pt x="17563" y="25607"/>
                    <a:pt x="16379" y="25607"/>
                  </a:cubicBezTo>
                  <a:cubicBezTo>
                    <a:pt x="16198" y="25607"/>
                    <a:pt x="16012" y="25580"/>
                    <a:pt x="15824" y="25521"/>
                  </a:cubicBezTo>
                  <a:cubicBezTo>
                    <a:pt x="15742" y="25496"/>
                    <a:pt x="15659" y="25485"/>
                    <a:pt x="15577" y="25485"/>
                  </a:cubicBezTo>
                  <a:cubicBezTo>
                    <a:pt x="15267" y="25485"/>
                    <a:pt x="14977" y="25655"/>
                    <a:pt x="14836" y="25938"/>
                  </a:cubicBezTo>
                  <a:cubicBezTo>
                    <a:pt x="14484" y="26593"/>
                    <a:pt x="13839" y="26920"/>
                    <a:pt x="13194" y="26920"/>
                  </a:cubicBezTo>
                  <a:cubicBezTo>
                    <a:pt x="12550" y="26920"/>
                    <a:pt x="11907" y="26593"/>
                    <a:pt x="11562" y="25938"/>
                  </a:cubicBezTo>
                  <a:cubicBezTo>
                    <a:pt x="11407" y="25664"/>
                    <a:pt x="11121" y="25486"/>
                    <a:pt x="10811" y="25486"/>
                  </a:cubicBezTo>
                  <a:cubicBezTo>
                    <a:pt x="10728" y="25486"/>
                    <a:pt x="10645" y="25497"/>
                    <a:pt x="10561" y="25521"/>
                  </a:cubicBezTo>
                  <a:cubicBezTo>
                    <a:pt x="10374" y="25580"/>
                    <a:pt x="10187" y="25607"/>
                    <a:pt x="10006" y="25607"/>
                  </a:cubicBezTo>
                  <a:cubicBezTo>
                    <a:pt x="8822" y="25607"/>
                    <a:pt x="7869" y="24441"/>
                    <a:pt x="8252" y="23211"/>
                  </a:cubicBezTo>
                  <a:cubicBezTo>
                    <a:pt x="8371" y="22830"/>
                    <a:pt x="8204" y="22414"/>
                    <a:pt x="7847" y="22223"/>
                  </a:cubicBezTo>
                  <a:cubicBezTo>
                    <a:pt x="6525" y="21533"/>
                    <a:pt x="6525" y="19640"/>
                    <a:pt x="7847" y="18949"/>
                  </a:cubicBezTo>
                  <a:lnTo>
                    <a:pt x="7859" y="18949"/>
                  </a:lnTo>
                  <a:cubicBezTo>
                    <a:pt x="8204" y="18759"/>
                    <a:pt x="8383" y="18342"/>
                    <a:pt x="8263" y="17949"/>
                  </a:cubicBezTo>
                  <a:cubicBezTo>
                    <a:pt x="7881" y="16720"/>
                    <a:pt x="8834" y="15553"/>
                    <a:pt x="10018" y="15553"/>
                  </a:cubicBezTo>
                  <a:cubicBezTo>
                    <a:pt x="10199" y="15553"/>
                    <a:pt x="10386" y="15581"/>
                    <a:pt x="10573" y="15639"/>
                  </a:cubicBezTo>
                  <a:cubicBezTo>
                    <a:pt x="10658" y="15665"/>
                    <a:pt x="10744" y="15677"/>
                    <a:pt x="10829" y="15677"/>
                  </a:cubicBezTo>
                  <a:cubicBezTo>
                    <a:pt x="11135" y="15677"/>
                    <a:pt x="11422" y="15514"/>
                    <a:pt x="11562" y="15234"/>
                  </a:cubicBezTo>
                  <a:cubicBezTo>
                    <a:pt x="11913" y="14573"/>
                    <a:pt x="12559" y="14243"/>
                    <a:pt x="13203" y="14243"/>
                  </a:cubicBezTo>
                  <a:close/>
                  <a:moveTo>
                    <a:pt x="27553" y="1"/>
                  </a:moveTo>
                  <a:cubicBezTo>
                    <a:pt x="25390" y="1"/>
                    <a:pt x="23220" y="461"/>
                    <a:pt x="21194" y="1387"/>
                  </a:cubicBezTo>
                  <a:cubicBezTo>
                    <a:pt x="16645" y="3483"/>
                    <a:pt x="13419" y="7686"/>
                    <a:pt x="12574" y="12615"/>
                  </a:cubicBezTo>
                  <a:cubicBezTo>
                    <a:pt x="11716" y="12770"/>
                    <a:pt x="10954" y="13222"/>
                    <a:pt x="10430" y="13901"/>
                  </a:cubicBezTo>
                  <a:cubicBezTo>
                    <a:pt x="10290" y="13885"/>
                    <a:pt x="10151" y="13877"/>
                    <a:pt x="10014" y="13877"/>
                  </a:cubicBezTo>
                  <a:cubicBezTo>
                    <a:pt x="7939" y="13877"/>
                    <a:pt x="6268" y="15684"/>
                    <a:pt x="6513" y="17806"/>
                  </a:cubicBezTo>
                  <a:cubicBezTo>
                    <a:pt x="4727" y="19223"/>
                    <a:pt x="4727" y="21926"/>
                    <a:pt x="6513" y="23342"/>
                  </a:cubicBezTo>
                  <a:cubicBezTo>
                    <a:pt x="6442" y="23997"/>
                    <a:pt x="6549" y="24652"/>
                    <a:pt x="6823" y="25247"/>
                  </a:cubicBezTo>
                  <a:cubicBezTo>
                    <a:pt x="5549" y="25819"/>
                    <a:pt x="4156" y="26390"/>
                    <a:pt x="3013" y="26867"/>
                  </a:cubicBezTo>
                  <a:cubicBezTo>
                    <a:pt x="1894" y="27331"/>
                    <a:pt x="1013" y="27688"/>
                    <a:pt x="596" y="27903"/>
                  </a:cubicBezTo>
                  <a:cubicBezTo>
                    <a:pt x="155" y="28129"/>
                    <a:pt x="1" y="28688"/>
                    <a:pt x="274" y="29117"/>
                  </a:cubicBezTo>
                  <a:cubicBezTo>
                    <a:pt x="1921" y="31593"/>
                    <a:pt x="4439" y="32737"/>
                    <a:pt x="8181" y="32737"/>
                  </a:cubicBezTo>
                  <a:cubicBezTo>
                    <a:pt x="8201" y="32737"/>
                    <a:pt x="8220" y="32736"/>
                    <a:pt x="8240" y="32736"/>
                  </a:cubicBezTo>
                  <a:cubicBezTo>
                    <a:pt x="11478" y="32713"/>
                    <a:pt x="15229" y="31867"/>
                    <a:pt x="19563" y="30879"/>
                  </a:cubicBezTo>
                  <a:cubicBezTo>
                    <a:pt x="21539" y="30439"/>
                    <a:pt x="23611" y="29962"/>
                    <a:pt x="25754" y="29546"/>
                  </a:cubicBezTo>
                  <a:cubicBezTo>
                    <a:pt x="25754" y="29546"/>
                    <a:pt x="25756" y="29546"/>
                    <a:pt x="25758" y="29546"/>
                  </a:cubicBezTo>
                  <a:cubicBezTo>
                    <a:pt x="25950" y="29546"/>
                    <a:pt x="31958" y="28443"/>
                    <a:pt x="37339" y="28443"/>
                  </a:cubicBezTo>
                  <a:cubicBezTo>
                    <a:pt x="38811" y="28443"/>
                    <a:pt x="40236" y="28526"/>
                    <a:pt x="41482" y="28736"/>
                  </a:cubicBezTo>
                  <a:cubicBezTo>
                    <a:pt x="43542" y="29105"/>
                    <a:pt x="45590" y="29593"/>
                    <a:pt x="47590" y="30212"/>
                  </a:cubicBezTo>
                  <a:cubicBezTo>
                    <a:pt x="49828" y="30915"/>
                    <a:pt x="51876" y="32010"/>
                    <a:pt x="54019" y="32951"/>
                  </a:cubicBezTo>
                  <a:cubicBezTo>
                    <a:pt x="54103" y="32986"/>
                    <a:pt x="54186" y="33010"/>
                    <a:pt x="54269" y="33022"/>
                  </a:cubicBezTo>
                  <a:cubicBezTo>
                    <a:pt x="54293" y="33025"/>
                    <a:pt x="54317" y="33026"/>
                    <a:pt x="54340" y="33026"/>
                  </a:cubicBezTo>
                  <a:cubicBezTo>
                    <a:pt x="55046" y="33026"/>
                    <a:pt x="55088" y="31804"/>
                    <a:pt x="54996" y="31320"/>
                  </a:cubicBezTo>
                  <a:cubicBezTo>
                    <a:pt x="54876" y="30665"/>
                    <a:pt x="54507" y="30081"/>
                    <a:pt x="54091" y="29581"/>
                  </a:cubicBezTo>
                  <a:cubicBezTo>
                    <a:pt x="52721" y="27926"/>
                    <a:pt x="50721" y="26760"/>
                    <a:pt x="48864" y="25712"/>
                  </a:cubicBezTo>
                  <a:cubicBezTo>
                    <a:pt x="46875" y="24616"/>
                    <a:pt x="44828" y="23616"/>
                    <a:pt x="42744" y="22723"/>
                  </a:cubicBezTo>
                  <a:lnTo>
                    <a:pt x="42744" y="15199"/>
                  </a:lnTo>
                  <a:cubicBezTo>
                    <a:pt x="42732" y="10948"/>
                    <a:pt x="40946" y="6888"/>
                    <a:pt x="37827" y="4019"/>
                  </a:cubicBezTo>
                  <a:cubicBezTo>
                    <a:pt x="37645" y="3851"/>
                    <a:pt x="37449" y="3780"/>
                    <a:pt x="37261" y="3780"/>
                  </a:cubicBezTo>
                  <a:cubicBezTo>
                    <a:pt x="36596" y="3780"/>
                    <a:pt x="36043" y="4663"/>
                    <a:pt x="36684" y="5257"/>
                  </a:cubicBezTo>
                  <a:cubicBezTo>
                    <a:pt x="39470" y="7817"/>
                    <a:pt x="41041" y="11424"/>
                    <a:pt x="41053" y="15199"/>
                  </a:cubicBezTo>
                  <a:lnTo>
                    <a:pt x="41053" y="17044"/>
                  </a:lnTo>
                  <a:lnTo>
                    <a:pt x="21825" y="17044"/>
                  </a:lnTo>
                  <a:cubicBezTo>
                    <a:pt x="21360" y="17044"/>
                    <a:pt x="20991" y="17425"/>
                    <a:pt x="20991" y="17889"/>
                  </a:cubicBezTo>
                  <a:cubicBezTo>
                    <a:pt x="20991" y="18354"/>
                    <a:pt x="21360" y="18735"/>
                    <a:pt x="21825" y="18735"/>
                  </a:cubicBezTo>
                  <a:lnTo>
                    <a:pt x="41053" y="18735"/>
                  </a:lnTo>
                  <a:lnTo>
                    <a:pt x="41053" y="22426"/>
                  </a:lnTo>
                  <a:lnTo>
                    <a:pt x="21777" y="22426"/>
                  </a:lnTo>
                  <a:cubicBezTo>
                    <a:pt x="21313" y="22426"/>
                    <a:pt x="20932" y="22807"/>
                    <a:pt x="20932" y="23271"/>
                  </a:cubicBezTo>
                  <a:cubicBezTo>
                    <a:pt x="20932" y="23735"/>
                    <a:pt x="21313" y="24116"/>
                    <a:pt x="21777" y="24116"/>
                  </a:cubicBezTo>
                  <a:lnTo>
                    <a:pt x="41732" y="24116"/>
                  </a:lnTo>
                  <a:cubicBezTo>
                    <a:pt x="43887" y="25021"/>
                    <a:pt x="45994" y="26045"/>
                    <a:pt x="48054" y="27188"/>
                  </a:cubicBezTo>
                  <a:cubicBezTo>
                    <a:pt x="50281" y="28450"/>
                    <a:pt x="51697" y="29510"/>
                    <a:pt x="52495" y="30331"/>
                  </a:cubicBezTo>
                  <a:cubicBezTo>
                    <a:pt x="47281" y="27593"/>
                    <a:pt x="41963" y="26657"/>
                    <a:pt x="36794" y="26657"/>
                  </a:cubicBezTo>
                  <a:cubicBezTo>
                    <a:pt x="33039" y="26657"/>
                    <a:pt x="29362" y="27151"/>
                    <a:pt x="25861" y="27807"/>
                  </a:cubicBezTo>
                  <a:cubicBezTo>
                    <a:pt x="25742" y="27807"/>
                    <a:pt x="25623" y="27831"/>
                    <a:pt x="25516" y="27879"/>
                  </a:cubicBezTo>
                  <a:cubicBezTo>
                    <a:pt x="23325" y="28295"/>
                    <a:pt x="21206" y="28784"/>
                    <a:pt x="19193" y="29236"/>
                  </a:cubicBezTo>
                  <a:cubicBezTo>
                    <a:pt x="14977" y="30191"/>
                    <a:pt x="11220" y="31048"/>
                    <a:pt x="8170" y="31048"/>
                  </a:cubicBezTo>
                  <a:cubicBezTo>
                    <a:pt x="5709" y="31048"/>
                    <a:pt x="3708" y="30490"/>
                    <a:pt x="2298" y="28974"/>
                  </a:cubicBezTo>
                  <a:cubicBezTo>
                    <a:pt x="2691" y="28807"/>
                    <a:pt x="6513" y="27236"/>
                    <a:pt x="7930" y="26593"/>
                  </a:cubicBezTo>
                  <a:cubicBezTo>
                    <a:pt x="8548" y="27049"/>
                    <a:pt x="9288" y="27281"/>
                    <a:pt x="10038" y="27281"/>
                  </a:cubicBezTo>
                  <a:cubicBezTo>
                    <a:pt x="10168" y="27281"/>
                    <a:pt x="10300" y="27274"/>
                    <a:pt x="10430" y="27260"/>
                  </a:cubicBezTo>
                  <a:cubicBezTo>
                    <a:pt x="11139" y="28153"/>
                    <a:pt x="12169" y="28599"/>
                    <a:pt x="13199" y="28599"/>
                  </a:cubicBezTo>
                  <a:cubicBezTo>
                    <a:pt x="14229" y="28599"/>
                    <a:pt x="15258" y="28153"/>
                    <a:pt x="15967" y="27260"/>
                  </a:cubicBezTo>
                  <a:cubicBezTo>
                    <a:pt x="16106" y="27276"/>
                    <a:pt x="16243" y="27284"/>
                    <a:pt x="16379" y="27284"/>
                  </a:cubicBezTo>
                  <a:cubicBezTo>
                    <a:pt x="18445" y="27284"/>
                    <a:pt x="20118" y="25465"/>
                    <a:pt x="19872" y="23342"/>
                  </a:cubicBezTo>
                  <a:cubicBezTo>
                    <a:pt x="21658" y="21926"/>
                    <a:pt x="21658" y="19223"/>
                    <a:pt x="19872" y="17806"/>
                  </a:cubicBezTo>
                  <a:cubicBezTo>
                    <a:pt x="20118" y="15695"/>
                    <a:pt x="18445" y="13877"/>
                    <a:pt x="16379" y="13877"/>
                  </a:cubicBezTo>
                  <a:cubicBezTo>
                    <a:pt x="16243" y="13877"/>
                    <a:pt x="16106" y="13885"/>
                    <a:pt x="15967" y="13901"/>
                  </a:cubicBezTo>
                  <a:cubicBezTo>
                    <a:pt x="15526" y="13353"/>
                    <a:pt x="14931" y="12936"/>
                    <a:pt x="14264" y="12722"/>
                  </a:cubicBezTo>
                  <a:cubicBezTo>
                    <a:pt x="15521" y="5998"/>
                    <a:pt x="21375" y="1676"/>
                    <a:pt x="27585" y="1676"/>
                  </a:cubicBezTo>
                  <a:cubicBezTo>
                    <a:pt x="29908" y="1676"/>
                    <a:pt x="32281" y="2281"/>
                    <a:pt x="34481" y="3590"/>
                  </a:cubicBezTo>
                  <a:cubicBezTo>
                    <a:pt x="34617" y="3676"/>
                    <a:pt x="34766" y="3717"/>
                    <a:pt x="34914" y="3717"/>
                  </a:cubicBezTo>
                  <a:cubicBezTo>
                    <a:pt x="35194" y="3717"/>
                    <a:pt x="35468" y="3569"/>
                    <a:pt x="35624" y="3304"/>
                  </a:cubicBezTo>
                  <a:cubicBezTo>
                    <a:pt x="35862" y="2911"/>
                    <a:pt x="35743" y="2387"/>
                    <a:pt x="35338" y="2149"/>
                  </a:cubicBezTo>
                  <a:cubicBezTo>
                    <a:pt x="32950" y="721"/>
                    <a:pt x="30257" y="1"/>
                    <a:pt x="27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5"/>
            <p:cNvSpPr/>
            <p:nvPr/>
          </p:nvSpPr>
          <p:spPr>
            <a:xfrm>
              <a:off x="926238" y="6389936"/>
              <a:ext cx="150785" cy="129315"/>
            </a:xfrm>
            <a:custGeom>
              <a:avLst/>
              <a:gdLst/>
              <a:ahLst/>
              <a:cxnLst/>
              <a:rect l="l" t="t" r="r" b="b"/>
              <a:pathLst>
                <a:path w="8252" h="7078" extrusionOk="0">
                  <a:moveTo>
                    <a:pt x="3525" y="1696"/>
                  </a:moveTo>
                  <a:cubicBezTo>
                    <a:pt x="5180" y="1696"/>
                    <a:pt x="6001" y="3684"/>
                    <a:pt x="4834" y="4851"/>
                  </a:cubicBezTo>
                  <a:cubicBezTo>
                    <a:pt x="4458" y="5227"/>
                    <a:pt x="3996" y="5396"/>
                    <a:pt x="3543" y="5396"/>
                  </a:cubicBezTo>
                  <a:cubicBezTo>
                    <a:pt x="2591" y="5396"/>
                    <a:pt x="1679" y="4654"/>
                    <a:pt x="1679" y="3541"/>
                  </a:cubicBezTo>
                  <a:cubicBezTo>
                    <a:pt x="1679" y="2517"/>
                    <a:pt x="2501" y="1696"/>
                    <a:pt x="3525" y="1696"/>
                  </a:cubicBezTo>
                  <a:close/>
                  <a:moveTo>
                    <a:pt x="3557" y="0"/>
                  </a:moveTo>
                  <a:cubicBezTo>
                    <a:pt x="1741" y="0"/>
                    <a:pt x="0" y="1413"/>
                    <a:pt x="0" y="3541"/>
                  </a:cubicBezTo>
                  <a:cubicBezTo>
                    <a:pt x="0" y="5494"/>
                    <a:pt x="1584" y="7065"/>
                    <a:pt x="3525" y="7077"/>
                  </a:cubicBezTo>
                  <a:cubicBezTo>
                    <a:pt x="6680" y="7077"/>
                    <a:pt x="8251" y="3267"/>
                    <a:pt x="6025" y="1041"/>
                  </a:cubicBezTo>
                  <a:cubicBezTo>
                    <a:pt x="5306" y="322"/>
                    <a:pt x="4423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45"/>
          <p:cNvGrpSpPr/>
          <p:nvPr/>
        </p:nvGrpSpPr>
        <p:grpSpPr>
          <a:xfrm>
            <a:off x="5507646" y="1951557"/>
            <a:ext cx="605122" cy="492511"/>
            <a:chOff x="2143461" y="6160099"/>
            <a:chExt cx="694903" cy="565584"/>
          </a:xfrm>
        </p:grpSpPr>
        <p:sp>
          <p:nvSpPr>
            <p:cNvPr id="746" name="Google Shape;746;p45"/>
            <p:cNvSpPr/>
            <p:nvPr/>
          </p:nvSpPr>
          <p:spPr>
            <a:xfrm>
              <a:off x="2143461" y="6160099"/>
              <a:ext cx="694903" cy="408316"/>
            </a:xfrm>
            <a:custGeom>
              <a:avLst/>
              <a:gdLst/>
              <a:ahLst/>
              <a:cxnLst/>
              <a:rect l="l" t="t" r="r" b="b"/>
              <a:pathLst>
                <a:path w="38030" h="22349" extrusionOk="0">
                  <a:moveTo>
                    <a:pt x="19015" y="0"/>
                  </a:moveTo>
                  <a:cubicBezTo>
                    <a:pt x="5168" y="0"/>
                    <a:pt x="1" y="12990"/>
                    <a:pt x="1" y="16383"/>
                  </a:cubicBezTo>
                  <a:cubicBezTo>
                    <a:pt x="1" y="20443"/>
                    <a:pt x="4644" y="22348"/>
                    <a:pt x="4644" y="22348"/>
                  </a:cubicBezTo>
                  <a:lnTo>
                    <a:pt x="33386" y="22348"/>
                  </a:lnTo>
                  <a:cubicBezTo>
                    <a:pt x="33386" y="22348"/>
                    <a:pt x="38029" y="20443"/>
                    <a:pt x="38029" y="16383"/>
                  </a:cubicBezTo>
                  <a:cubicBezTo>
                    <a:pt x="38029" y="12990"/>
                    <a:pt x="32850" y="0"/>
                    <a:pt x="1901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5"/>
            <p:cNvSpPr/>
            <p:nvPr/>
          </p:nvSpPr>
          <p:spPr>
            <a:xfrm>
              <a:off x="2228318" y="6453330"/>
              <a:ext cx="525188" cy="140113"/>
            </a:xfrm>
            <a:custGeom>
              <a:avLst/>
              <a:gdLst/>
              <a:ahLst/>
              <a:cxnLst/>
              <a:rect l="l" t="t" r="r" b="b"/>
              <a:pathLst>
                <a:path w="28742" h="7669" extrusionOk="0">
                  <a:moveTo>
                    <a:pt x="14371" y="1"/>
                  </a:moveTo>
                  <a:cubicBezTo>
                    <a:pt x="8144" y="1"/>
                    <a:pt x="3084" y="2549"/>
                    <a:pt x="1000" y="3775"/>
                  </a:cubicBezTo>
                  <a:cubicBezTo>
                    <a:pt x="381" y="4144"/>
                    <a:pt x="0" y="4823"/>
                    <a:pt x="0" y="5549"/>
                  </a:cubicBezTo>
                  <a:lnTo>
                    <a:pt x="0" y="7668"/>
                  </a:lnTo>
                  <a:lnTo>
                    <a:pt x="28742" y="7668"/>
                  </a:lnTo>
                  <a:lnTo>
                    <a:pt x="28742" y="5549"/>
                  </a:lnTo>
                  <a:cubicBezTo>
                    <a:pt x="28742" y="4811"/>
                    <a:pt x="28361" y="4144"/>
                    <a:pt x="27730" y="3775"/>
                  </a:cubicBezTo>
                  <a:cubicBezTo>
                    <a:pt x="25658" y="2549"/>
                    <a:pt x="20586" y="1"/>
                    <a:pt x="14371" y="1"/>
                  </a:cubicBezTo>
                  <a:close/>
                </a:path>
              </a:pathLst>
            </a:custGeom>
            <a:solidFill>
              <a:srgbClr val="434343"/>
            </a:solidFill>
            <a:ln w="285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5"/>
            <p:cNvSpPr/>
            <p:nvPr/>
          </p:nvSpPr>
          <p:spPr>
            <a:xfrm>
              <a:off x="2228099" y="6533593"/>
              <a:ext cx="525407" cy="192091"/>
            </a:xfrm>
            <a:custGeom>
              <a:avLst/>
              <a:gdLst/>
              <a:ahLst/>
              <a:cxnLst/>
              <a:rect l="l" t="t" r="r" b="b"/>
              <a:pathLst>
                <a:path w="28754" h="10514" extrusionOk="0">
                  <a:moveTo>
                    <a:pt x="14383" y="0"/>
                  </a:moveTo>
                  <a:cubicBezTo>
                    <a:pt x="6787" y="0"/>
                    <a:pt x="12" y="4120"/>
                    <a:pt x="12" y="4120"/>
                  </a:cubicBezTo>
                  <a:cubicBezTo>
                    <a:pt x="12" y="4120"/>
                    <a:pt x="0" y="10513"/>
                    <a:pt x="14383" y="10513"/>
                  </a:cubicBezTo>
                  <a:cubicBezTo>
                    <a:pt x="28754" y="10513"/>
                    <a:pt x="28754" y="4120"/>
                    <a:pt x="28754" y="4120"/>
                  </a:cubicBezTo>
                  <a:cubicBezTo>
                    <a:pt x="28754" y="4120"/>
                    <a:pt x="21991" y="0"/>
                    <a:pt x="14383" y="0"/>
                  </a:cubicBezTo>
                  <a:close/>
                </a:path>
              </a:pathLst>
            </a:custGeom>
            <a:solidFill>
              <a:srgbClr val="999999"/>
            </a:solidFill>
            <a:ln w="285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5"/>
            <p:cNvSpPr/>
            <p:nvPr/>
          </p:nvSpPr>
          <p:spPr>
            <a:xfrm>
              <a:off x="2416726" y="6247101"/>
              <a:ext cx="147952" cy="136988"/>
            </a:xfrm>
            <a:custGeom>
              <a:avLst/>
              <a:gdLst/>
              <a:ahLst/>
              <a:cxnLst/>
              <a:rect l="l" t="t" r="r" b="b"/>
              <a:pathLst>
                <a:path w="8097" h="7498" extrusionOk="0">
                  <a:moveTo>
                    <a:pt x="4060" y="1"/>
                  </a:moveTo>
                  <a:cubicBezTo>
                    <a:pt x="3864" y="1"/>
                    <a:pt x="3667" y="96"/>
                    <a:pt x="3548" y="286"/>
                  </a:cubicBezTo>
                  <a:lnTo>
                    <a:pt x="2643" y="1739"/>
                  </a:lnTo>
                  <a:cubicBezTo>
                    <a:pt x="2548" y="1870"/>
                    <a:pt x="2417" y="1965"/>
                    <a:pt x="2274" y="2001"/>
                  </a:cubicBezTo>
                  <a:lnTo>
                    <a:pt x="607" y="2418"/>
                  </a:lnTo>
                  <a:cubicBezTo>
                    <a:pt x="179" y="2525"/>
                    <a:pt x="0" y="3049"/>
                    <a:pt x="298" y="3394"/>
                  </a:cubicBezTo>
                  <a:lnTo>
                    <a:pt x="1393" y="4704"/>
                  </a:lnTo>
                  <a:cubicBezTo>
                    <a:pt x="1500" y="4823"/>
                    <a:pt x="1548" y="4977"/>
                    <a:pt x="1536" y="5132"/>
                  </a:cubicBezTo>
                  <a:lnTo>
                    <a:pt x="1441" y="6394"/>
                  </a:lnTo>
                  <a:lnTo>
                    <a:pt x="1417" y="6847"/>
                  </a:lnTo>
                  <a:cubicBezTo>
                    <a:pt x="1388" y="7208"/>
                    <a:pt x="1687" y="7498"/>
                    <a:pt x="2019" y="7498"/>
                  </a:cubicBezTo>
                  <a:cubicBezTo>
                    <a:pt x="2092" y="7498"/>
                    <a:pt x="2166" y="7484"/>
                    <a:pt x="2239" y="7454"/>
                  </a:cubicBezTo>
                  <a:lnTo>
                    <a:pt x="3834" y="6811"/>
                  </a:lnTo>
                  <a:cubicBezTo>
                    <a:pt x="3905" y="6781"/>
                    <a:pt x="3980" y="6766"/>
                    <a:pt x="4054" y="6766"/>
                  </a:cubicBezTo>
                  <a:cubicBezTo>
                    <a:pt x="4129" y="6766"/>
                    <a:pt x="4203" y="6781"/>
                    <a:pt x="4274" y="6811"/>
                  </a:cubicBezTo>
                  <a:lnTo>
                    <a:pt x="5858" y="7454"/>
                  </a:lnTo>
                  <a:cubicBezTo>
                    <a:pt x="5933" y="7484"/>
                    <a:pt x="6009" y="7498"/>
                    <a:pt x="6083" y="7498"/>
                  </a:cubicBezTo>
                  <a:cubicBezTo>
                    <a:pt x="6421" y="7498"/>
                    <a:pt x="6721" y="7208"/>
                    <a:pt x="6691" y="6847"/>
                  </a:cubicBezTo>
                  <a:lnTo>
                    <a:pt x="6656" y="6394"/>
                  </a:lnTo>
                  <a:lnTo>
                    <a:pt x="6572" y="5132"/>
                  </a:lnTo>
                  <a:cubicBezTo>
                    <a:pt x="6560" y="4977"/>
                    <a:pt x="6608" y="4823"/>
                    <a:pt x="6715" y="4704"/>
                  </a:cubicBezTo>
                  <a:lnTo>
                    <a:pt x="7811" y="3394"/>
                  </a:lnTo>
                  <a:cubicBezTo>
                    <a:pt x="8096" y="3049"/>
                    <a:pt x="7930" y="2537"/>
                    <a:pt x="7501" y="2418"/>
                  </a:cubicBezTo>
                  <a:lnTo>
                    <a:pt x="5846" y="2001"/>
                  </a:lnTo>
                  <a:cubicBezTo>
                    <a:pt x="5691" y="1965"/>
                    <a:pt x="5560" y="1870"/>
                    <a:pt x="5477" y="1739"/>
                  </a:cubicBezTo>
                  <a:lnTo>
                    <a:pt x="4572" y="286"/>
                  </a:lnTo>
                  <a:cubicBezTo>
                    <a:pt x="4453" y="96"/>
                    <a:pt x="4257" y="1"/>
                    <a:pt x="4060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45"/>
          <p:cNvGrpSpPr/>
          <p:nvPr/>
        </p:nvGrpSpPr>
        <p:grpSpPr>
          <a:xfrm>
            <a:off x="6502367" y="1925410"/>
            <a:ext cx="771828" cy="544805"/>
            <a:chOff x="3273030" y="6144423"/>
            <a:chExt cx="886344" cy="625638"/>
          </a:xfrm>
        </p:grpSpPr>
        <p:sp>
          <p:nvSpPr>
            <p:cNvPr id="751" name="Google Shape;751;p45"/>
            <p:cNvSpPr/>
            <p:nvPr/>
          </p:nvSpPr>
          <p:spPr>
            <a:xfrm>
              <a:off x="3422481" y="6144423"/>
              <a:ext cx="587424" cy="404187"/>
            </a:xfrm>
            <a:custGeom>
              <a:avLst/>
              <a:gdLst/>
              <a:ahLst/>
              <a:cxnLst/>
              <a:rect l="l" t="t" r="r" b="b"/>
              <a:pathLst>
                <a:path w="32148" h="22123" extrusionOk="0">
                  <a:moveTo>
                    <a:pt x="1" y="15622"/>
                  </a:moveTo>
                  <a:cubicBezTo>
                    <a:pt x="1120" y="20968"/>
                    <a:pt x="12026" y="22123"/>
                    <a:pt x="16074" y="22123"/>
                  </a:cubicBezTo>
                  <a:cubicBezTo>
                    <a:pt x="20134" y="22123"/>
                    <a:pt x="31028" y="20968"/>
                    <a:pt x="32148" y="15622"/>
                  </a:cubicBezTo>
                  <a:cubicBezTo>
                    <a:pt x="30457" y="9907"/>
                    <a:pt x="27159" y="2727"/>
                    <a:pt x="24397" y="1513"/>
                  </a:cubicBezTo>
                  <a:cubicBezTo>
                    <a:pt x="20980" y="1"/>
                    <a:pt x="19646" y="3061"/>
                    <a:pt x="16086" y="3061"/>
                  </a:cubicBezTo>
                  <a:cubicBezTo>
                    <a:pt x="12514" y="3061"/>
                    <a:pt x="11181" y="1"/>
                    <a:pt x="7764" y="1513"/>
                  </a:cubicBezTo>
                  <a:cubicBezTo>
                    <a:pt x="5013" y="2727"/>
                    <a:pt x="1715" y="9907"/>
                    <a:pt x="13" y="156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5"/>
            <p:cNvSpPr/>
            <p:nvPr/>
          </p:nvSpPr>
          <p:spPr>
            <a:xfrm>
              <a:off x="3383762" y="6429819"/>
              <a:ext cx="664443" cy="219076"/>
            </a:xfrm>
            <a:custGeom>
              <a:avLst/>
              <a:gdLst/>
              <a:ahLst/>
              <a:cxnLst/>
              <a:rect l="l" t="t" r="r" b="b"/>
              <a:pathLst>
                <a:path w="36363" h="11991" extrusionOk="0">
                  <a:moveTo>
                    <a:pt x="18193" y="6502"/>
                  </a:moveTo>
                  <a:cubicBezTo>
                    <a:pt x="14145" y="6502"/>
                    <a:pt x="3239" y="5347"/>
                    <a:pt x="2120" y="1"/>
                  </a:cubicBezTo>
                  <a:cubicBezTo>
                    <a:pt x="1965" y="525"/>
                    <a:pt x="1822" y="1025"/>
                    <a:pt x="1703" y="1513"/>
                  </a:cubicBezTo>
                  <a:cubicBezTo>
                    <a:pt x="1489" y="2311"/>
                    <a:pt x="1334" y="3061"/>
                    <a:pt x="1215" y="3739"/>
                  </a:cubicBezTo>
                  <a:cubicBezTo>
                    <a:pt x="0" y="10585"/>
                    <a:pt x="13478" y="11990"/>
                    <a:pt x="18181" y="11990"/>
                  </a:cubicBezTo>
                  <a:cubicBezTo>
                    <a:pt x="22896" y="11990"/>
                    <a:pt x="36362" y="10597"/>
                    <a:pt x="35160" y="3739"/>
                  </a:cubicBezTo>
                  <a:cubicBezTo>
                    <a:pt x="35041" y="3061"/>
                    <a:pt x="34874" y="2311"/>
                    <a:pt x="34671" y="1513"/>
                  </a:cubicBezTo>
                  <a:cubicBezTo>
                    <a:pt x="34540" y="1025"/>
                    <a:pt x="34409" y="513"/>
                    <a:pt x="34255" y="1"/>
                  </a:cubicBezTo>
                  <a:cubicBezTo>
                    <a:pt x="33136" y="5347"/>
                    <a:pt x="22241" y="6502"/>
                    <a:pt x="18193" y="65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5"/>
            <p:cNvSpPr/>
            <p:nvPr/>
          </p:nvSpPr>
          <p:spPr>
            <a:xfrm>
              <a:off x="3290206" y="6457443"/>
              <a:ext cx="851754" cy="295426"/>
            </a:xfrm>
            <a:custGeom>
              <a:avLst/>
              <a:gdLst/>
              <a:ahLst/>
              <a:cxnLst/>
              <a:rect l="l" t="t" r="r" b="b"/>
              <a:pathLst>
                <a:path w="46614" h="16170" extrusionOk="0">
                  <a:moveTo>
                    <a:pt x="23313" y="10478"/>
                  </a:moveTo>
                  <a:cubicBezTo>
                    <a:pt x="18610" y="10478"/>
                    <a:pt x="5132" y="9085"/>
                    <a:pt x="6335" y="2227"/>
                  </a:cubicBezTo>
                  <a:cubicBezTo>
                    <a:pt x="6454" y="1549"/>
                    <a:pt x="6621" y="799"/>
                    <a:pt x="6823" y="1"/>
                  </a:cubicBezTo>
                  <a:cubicBezTo>
                    <a:pt x="2453" y="1775"/>
                    <a:pt x="1" y="4180"/>
                    <a:pt x="1" y="6692"/>
                  </a:cubicBezTo>
                  <a:cubicBezTo>
                    <a:pt x="1" y="11931"/>
                    <a:pt x="10443" y="16170"/>
                    <a:pt x="23313" y="16170"/>
                  </a:cubicBezTo>
                  <a:cubicBezTo>
                    <a:pt x="36184" y="16170"/>
                    <a:pt x="46614" y="11931"/>
                    <a:pt x="46614" y="6692"/>
                  </a:cubicBezTo>
                  <a:cubicBezTo>
                    <a:pt x="46614" y="4180"/>
                    <a:pt x="44161" y="1775"/>
                    <a:pt x="39791" y="1"/>
                  </a:cubicBezTo>
                  <a:cubicBezTo>
                    <a:pt x="40006" y="799"/>
                    <a:pt x="40161" y="1549"/>
                    <a:pt x="40280" y="2227"/>
                  </a:cubicBezTo>
                  <a:cubicBezTo>
                    <a:pt x="41494" y="9085"/>
                    <a:pt x="28016" y="10478"/>
                    <a:pt x="23313" y="104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5"/>
            <p:cNvSpPr/>
            <p:nvPr/>
          </p:nvSpPr>
          <p:spPr>
            <a:xfrm>
              <a:off x="3273030" y="6147072"/>
              <a:ext cx="886344" cy="622989"/>
            </a:xfrm>
            <a:custGeom>
              <a:avLst/>
              <a:gdLst/>
              <a:ahLst/>
              <a:cxnLst/>
              <a:rect l="l" t="t" r="r" b="b"/>
              <a:pathLst>
                <a:path w="48507" h="34099" extrusionOk="0">
                  <a:moveTo>
                    <a:pt x="17752" y="1892"/>
                  </a:moveTo>
                  <a:cubicBezTo>
                    <a:pt x="18562" y="1892"/>
                    <a:pt x="19253" y="2237"/>
                    <a:pt x="20134" y="2690"/>
                  </a:cubicBezTo>
                  <a:cubicBezTo>
                    <a:pt x="21241" y="3237"/>
                    <a:pt x="22491" y="3868"/>
                    <a:pt x="24241" y="3868"/>
                  </a:cubicBezTo>
                  <a:cubicBezTo>
                    <a:pt x="25991" y="3868"/>
                    <a:pt x="27242" y="3237"/>
                    <a:pt x="28349" y="2690"/>
                  </a:cubicBezTo>
                  <a:cubicBezTo>
                    <a:pt x="29238" y="2241"/>
                    <a:pt x="29931" y="1893"/>
                    <a:pt x="30731" y="1893"/>
                  </a:cubicBezTo>
                  <a:cubicBezTo>
                    <a:pt x="31164" y="1893"/>
                    <a:pt x="31628" y="1995"/>
                    <a:pt x="32171" y="2237"/>
                  </a:cubicBezTo>
                  <a:cubicBezTo>
                    <a:pt x="34385" y="3213"/>
                    <a:pt x="37600" y="9774"/>
                    <a:pt x="39326" y="15501"/>
                  </a:cubicBezTo>
                  <a:cubicBezTo>
                    <a:pt x="38969" y="16834"/>
                    <a:pt x="37802" y="17834"/>
                    <a:pt x="36326" y="18608"/>
                  </a:cubicBezTo>
                  <a:cubicBezTo>
                    <a:pt x="35564" y="16763"/>
                    <a:pt x="34719" y="12965"/>
                    <a:pt x="34719" y="10583"/>
                  </a:cubicBezTo>
                  <a:cubicBezTo>
                    <a:pt x="34731" y="10060"/>
                    <a:pt x="34302" y="9631"/>
                    <a:pt x="33778" y="9631"/>
                  </a:cubicBezTo>
                  <a:cubicBezTo>
                    <a:pt x="33254" y="9631"/>
                    <a:pt x="32838" y="10048"/>
                    <a:pt x="32838" y="10571"/>
                  </a:cubicBezTo>
                  <a:cubicBezTo>
                    <a:pt x="32838" y="13119"/>
                    <a:pt x="33659" y="17144"/>
                    <a:pt x="34588" y="19358"/>
                  </a:cubicBezTo>
                  <a:cubicBezTo>
                    <a:pt x="32361" y="20168"/>
                    <a:pt x="29873" y="20573"/>
                    <a:pt x="28385" y="20751"/>
                  </a:cubicBezTo>
                  <a:cubicBezTo>
                    <a:pt x="27198" y="20894"/>
                    <a:pt x="27300" y="22644"/>
                    <a:pt x="28492" y="22644"/>
                  </a:cubicBezTo>
                  <a:cubicBezTo>
                    <a:pt x="28496" y="22644"/>
                    <a:pt x="28500" y="22644"/>
                    <a:pt x="28504" y="22644"/>
                  </a:cubicBezTo>
                  <a:lnTo>
                    <a:pt x="28623" y="22644"/>
                  </a:lnTo>
                  <a:cubicBezTo>
                    <a:pt x="32076" y="22216"/>
                    <a:pt x="37529" y="21073"/>
                    <a:pt x="40029" y="18120"/>
                  </a:cubicBezTo>
                  <a:cubicBezTo>
                    <a:pt x="40124" y="18561"/>
                    <a:pt x="40219" y="18989"/>
                    <a:pt x="40291" y="19394"/>
                  </a:cubicBezTo>
                  <a:cubicBezTo>
                    <a:pt x="40493" y="20430"/>
                    <a:pt x="40208" y="21501"/>
                    <a:pt x="39505" y="22287"/>
                  </a:cubicBezTo>
                  <a:cubicBezTo>
                    <a:pt x="38291" y="23728"/>
                    <a:pt x="35778" y="24895"/>
                    <a:pt x="32254" y="25657"/>
                  </a:cubicBezTo>
                  <a:cubicBezTo>
                    <a:pt x="29617" y="26246"/>
                    <a:pt x="26932" y="26541"/>
                    <a:pt x="24246" y="26541"/>
                  </a:cubicBezTo>
                  <a:cubicBezTo>
                    <a:pt x="21559" y="26541"/>
                    <a:pt x="18872" y="26246"/>
                    <a:pt x="16228" y="25657"/>
                  </a:cubicBezTo>
                  <a:cubicBezTo>
                    <a:pt x="12692" y="24895"/>
                    <a:pt x="10192" y="23728"/>
                    <a:pt x="8977" y="22287"/>
                  </a:cubicBezTo>
                  <a:cubicBezTo>
                    <a:pt x="8287" y="21501"/>
                    <a:pt x="7989" y="20430"/>
                    <a:pt x="8204" y="19394"/>
                  </a:cubicBezTo>
                  <a:cubicBezTo>
                    <a:pt x="8275" y="18989"/>
                    <a:pt x="8358" y="18561"/>
                    <a:pt x="8454" y="18120"/>
                  </a:cubicBezTo>
                  <a:cubicBezTo>
                    <a:pt x="10954" y="21073"/>
                    <a:pt x="16407" y="22216"/>
                    <a:pt x="19860" y="22644"/>
                  </a:cubicBezTo>
                  <a:lnTo>
                    <a:pt x="19979" y="22644"/>
                  </a:lnTo>
                  <a:cubicBezTo>
                    <a:pt x="19986" y="22645"/>
                    <a:pt x="19994" y="22645"/>
                    <a:pt x="20001" y="22645"/>
                  </a:cubicBezTo>
                  <a:cubicBezTo>
                    <a:pt x="20503" y="22645"/>
                    <a:pt x="20908" y="22256"/>
                    <a:pt x="20931" y="21763"/>
                  </a:cubicBezTo>
                  <a:cubicBezTo>
                    <a:pt x="20967" y="21251"/>
                    <a:pt x="20598" y="20823"/>
                    <a:pt x="20098" y="20763"/>
                  </a:cubicBezTo>
                  <a:cubicBezTo>
                    <a:pt x="18610" y="20573"/>
                    <a:pt x="16133" y="20168"/>
                    <a:pt x="13895" y="19358"/>
                  </a:cubicBezTo>
                  <a:cubicBezTo>
                    <a:pt x="14823" y="17156"/>
                    <a:pt x="15657" y="13131"/>
                    <a:pt x="15657" y="10583"/>
                  </a:cubicBezTo>
                  <a:cubicBezTo>
                    <a:pt x="15657" y="10060"/>
                    <a:pt x="15228" y="9631"/>
                    <a:pt x="14704" y="9631"/>
                  </a:cubicBezTo>
                  <a:cubicBezTo>
                    <a:pt x="14180" y="9631"/>
                    <a:pt x="13764" y="10060"/>
                    <a:pt x="13764" y="10583"/>
                  </a:cubicBezTo>
                  <a:cubicBezTo>
                    <a:pt x="13764" y="12965"/>
                    <a:pt x="12918" y="16775"/>
                    <a:pt x="12156" y="18608"/>
                  </a:cubicBezTo>
                  <a:cubicBezTo>
                    <a:pt x="10680" y="17846"/>
                    <a:pt x="9525" y="16834"/>
                    <a:pt x="9156" y="15501"/>
                  </a:cubicBezTo>
                  <a:cubicBezTo>
                    <a:pt x="10882" y="9774"/>
                    <a:pt x="14097" y="3213"/>
                    <a:pt x="16312" y="2237"/>
                  </a:cubicBezTo>
                  <a:lnTo>
                    <a:pt x="16324" y="2225"/>
                  </a:lnTo>
                  <a:cubicBezTo>
                    <a:pt x="16764" y="2023"/>
                    <a:pt x="17252" y="1904"/>
                    <a:pt x="17752" y="1892"/>
                  </a:cubicBezTo>
                  <a:close/>
                  <a:moveTo>
                    <a:pt x="6418" y="18644"/>
                  </a:moveTo>
                  <a:lnTo>
                    <a:pt x="6418" y="18644"/>
                  </a:lnTo>
                  <a:cubicBezTo>
                    <a:pt x="6394" y="18787"/>
                    <a:pt x="6370" y="18918"/>
                    <a:pt x="6346" y="19061"/>
                  </a:cubicBezTo>
                  <a:cubicBezTo>
                    <a:pt x="6025" y="20644"/>
                    <a:pt x="6465" y="22275"/>
                    <a:pt x="7537" y="23490"/>
                  </a:cubicBezTo>
                  <a:cubicBezTo>
                    <a:pt x="9037" y="25276"/>
                    <a:pt x="11823" y="26633"/>
                    <a:pt x="15835" y="27502"/>
                  </a:cubicBezTo>
                  <a:cubicBezTo>
                    <a:pt x="18604" y="28115"/>
                    <a:pt x="21422" y="28422"/>
                    <a:pt x="24241" y="28422"/>
                  </a:cubicBezTo>
                  <a:cubicBezTo>
                    <a:pt x="27060" y="28422"/>
                    <a:pt x="29879" y="28115"/>
                    <a:pt x="32647" y="27502"/>
                  </a:cubicBezTo>
                  <a:cubicBezTo>
                    <a:pt x="36659" y="26633"/>
                    <a:pt x="39446" y="25276"/>
                    <a:pt x="40946" y="23490"/>
                  </a:cubicBezTo>
                  <a:cubicBezTo>
                    <a:pt x="42005" y="22275"/>
                    <a:pt x="42446" y="20644"/>
                    <a:pt x="42136" y="19061"/>
                  </a:cubicBezTo>
                  <a:cubicBezTo>
                    <a:pt x="42113" y="18918"/>
                    <a:pt x="42089" y="18787"/>
                    <a:pt x="42065" y="18644"/>
                  </a:cubicBezTo>
                  <a:lnTo>
                    <a:pt x="42065" y="18644"/>
                  </a:lnTo>
                  <a:cubicBezTo>
                    <a:pt x="44958" y="20132"/>
                    <a:pt x="46589" y="21918"/>
                    <a:pt x="46589" y="23680"/>
                  </a:cubicBezTo>
                  <a:cubicBezTo>
                    <a:pt x="46613" y="25776"/>
                    <a:pt x="44339" y="27895"/>
                    <a:pt x="40374" y="29502"/>
                  </a:cubicBezTo>
                  <a:cubicBezTo>
                    <a:pt x="36076" y="31253"/>
                    <a:pt x="30361" y="32205"/>
                    <a:pt x="24253" y="32205"/>
                  </a:cubicBezTo>
                  <a:cubicBezTo>
                    <a:pt x="18145" y="32205"/>
                    <a:pt x="12418" y="31253"/>
                    <a:pt x="8132" y="29502"/>
                  </a:cubicBezTo>
                  <a:cubicBezTo>
                    <a:pt x="4167" y="27895"/>
                    <a:pt x="1893" y="25776"/>
                    <a:pt x="1893" y="23680"/>
                  </a:cubicBezTo>
                  <a:cubicBezTo>
                    <a:pt x="1893" y="21918"/>
                    <a:pt x="3524" y="20132"/>
                    <a:pt x="6418" y="18644"/>
                  </a:cubicBezTo>
                  <a:close/>
                  <a:moveTo>
                    <a:pt x="17744" y="1"/>
                  </a:moveTo>
                  <a:cubicBezTo>
                    <a:pt x="17085" y="1"/>
                    <a:pt x="16360" y="140"/>
                    <a:pt x="15550" y="499"/>
                  </a:cubicBezTo>
                  <a:cubicBezTo>
                    <a:pt x="13311" y="1487"/>
                    <a:pt x="11204" y="5297"/>
                    <a:pt x="9835" y="8321"/>
                  </a:cubicBezTo>
                  <a:cubicBezTo>
                    <a:pt x="8680" y="10905"/>
                    <a:pt x="7715" y="13572"/>
                    <a:pt x="6977" y="16298"/>
                  </a:cubicBezTo>
                  <a:cubicBezTo>
                    <a:pt x="2477" y="18215"/>
                    <a:pt x="0" y="20847"/>
                    <a:pt x="0" y="23680"/>
                  </a:cubicBezTo>
                  <a:cubicBezTo>
                    <a:pt x="0" y="26621"/>
                    <a:pt x="2631" y="29312"/>
                    <a:pt x="7418" y="31253"/>
                  </a:cubicBezTo>
                  <a:cubicBezTo>
                    <a:pt x="11930" y="33098"/>
                    <a:pt x="17907" y="34098"/>
                    <a:pt x="24253" y="34098"/>
                  </a:cubicBezTo>
                  <a:cubicBezTo>
                    <a:pt x="30599" y="34098"/>
                    <a:pt x="36576" y="33098"/>
                    <a:pt x="41089" y="31253"/>
                  </a:cubicBezTo>
                  <a:cubicBezTo>
                    <a:pt x="45875" y="29312"/>
                    <a:pt x="48506" y="26621"/>
                    <a:pt x="48506" y="23680"/>
                  </a:cubicBezTo>
                  <a:cubicBezTo>
                    <a:pt x="48506" y="20835"/>
                    <a:pt x="46030" y="18215"/>
                    <a:pt x="41529" y="16286"/>
                  </a:cubicBezTo>
                  <a:lnTo>
                    <a:pt x="41529" y="16298"/>
                  </a:lnTo>
                  <a:cubicBezTo>
                    <a:pt x="39946" y="10417"/>
                    <a:pt x="36362" y="2011"/>
                    <a:pt x="32945" y="499"/>
                  </a:cubicBezTo>
                  <a:cubicBezTo>
                    <a:pt x="32138" y="140"/>
                    <a:pt x="31417" y="1"/>
                    <a:pt x="30759" y="1"/>
                  </a:cubicBezTo>
                  <a:cubicBezTo>
                    <a:pt x="29493" y="1"/>
                    <a:pt x="28463" y="517"/>
                    <a:pt x="27515" y="987"/>
                  </a:cubicBezTo>
                  <a:cubicBezTo>
                    <a:pt x="26503" y="1499"/>
                    <a:pt x="25551" y="1963"/>
                    <a:pt x="24253" y="1963"/>
                  </a:cubicBezTo>
                  <a:cubicBezTo>
                    <a:pt x="22955" y="1963"/>
                    <a:pt x="21991" y="1499"/>
                    <a:pt x="20991" y="987"/>
                  </a:cubicBezTo>
                  <a:cubicBezTo>
                    <a:pt x="20043" y="517"/>
                    <a:pt x="19013" y="1"/>
                    <a:pt x="177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5"/>
            <p:cNvSpPr/>
            <p:nvPr/>
          </p:nvSpPr>
          <p:spPr>
            <a:xfrm>
              <a:off x="3699437" y="6531199"/>
              <a:ext cx="33311" cy="34603"/>
            </a:xfrm>
            <a:custGeom>
              <a:avLst/>
              <a:gdLst/>
              <a:ahLst/>
              <a:cxnLst/>
              <a:rect l="l" t="t" r="r" b="b"/>
              <a:pathLst>
                <a:path w="1823" h="1894" extrusionOk="0">
                  <a:moveTo>
                    <a:pt x="917" y="0"/>
                  </a:moveTo>
                  <a:cubicBezTo>
                    <a:pt x="405" y="24"/>
                    <a:pt x="0" y="441"/>
                    <a:pt x="0" y="953"/>
                  </a:cubicBezTo>
                  <a:cubicBezTo>
                    <a:pt x="0" y="1465"/>
                    <a:pt x="405" y="1881"/>
                    <a:pt x="917" y="1893"/>
                  </a:cubicBezTo>
                  <a:cubicBezTo>
                    <a:pt x="1417" y="1881"/>
                    <a:pt x="1822" y="1465"/>
                    <a:pt x="1822" y="953"/>
                  </a:cubicBezTo>
                  <a:cubicBezTo>
                    <a:pt x="1822" y="441"/>
                    <a:pt x="1417" y="24"/>
                    <a:pt x="9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45"/>
          <p:cNvGrpSpPr/>
          <p:nvPr/>
        </p:nvGrpSpPr>
        <p:grpSpPr>
          <a:xfrm>
            <a:off x="802196" y="1976587"/>
            <a:ext cx="757047" cy="470969"/>
            <a:chOff x="1952020" y="7129980"/>
            <a:chExt cx="869369" cy="540847"/>
          </a:xfrm>
        </p:grpSpPr>
        <p:sp>
          <p:nvSpPr>
            <p:cNvPr id="757" name="Google Shape;757;p45"/>
            <p:cNvSpPr/>
            <p:nvPr/>
          </p:nvSpPr>
          <p:spPr>
            <a:xfrm>
              <a:off x="2154570" y="7146642"/>
              <a:ext cx="650062" cy="380400"/>
            </a:xfrm>
            <a:custGeom>
              <a:avLst/>
              <a:gdLst/>
              <a:ahLst/>
              <a:cxnLst/>
              <a:rect l="l" t="t" r="r" b="b"/>
              <a:pathLst>
                <a:path w="35576" h="20821" extrusionOk="0">
                  <a:moveTo>
                    <a:pt x="14640" y="1"/>
                  </a:moveTo>
                  <a:cubicBezTo>
                    <a:pt x="9051" y="1"/>
                    <a:pt x="4021" y="3660"/>
                    <a:pt x="2405" y="9141"/>
                  </a:cubicBezTo>
                  <a:lnTo>
                    <a:pt x="0" y="17178"/>
                  </a:lnTo>
                  <a:lnTo>
                    <a:pt x="35516" y="20821"/>
                  </a:lnTo>
                  <a:lnTo>
                    <a:pt x="35552" y="13820"/>
                  </a:lnTo>
                  <a:cubicBezTo>
                    <a:pt x="35576" y="7343"/>
                    <a:pt x="30754" y="1866"/>
                    <a:pt x="24325" y="1080"/>
                  </a:cubicBezTo>
                  <a:lnTo>
                    <a:pt x="16169" y="92"/>
                  </a:lnTo>
                  <a:cubicBezTo>
                    <a:pt x="15656" y="31"/>
                    <a:pt x="15146" y="1"/>
                    <a:pt x="14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5"/>
            <p:cNvSpPr/>
            <p:nvPr/>
          </p:nvSpPr>
          <p:spPr>
            <a:xfrm>
              <a:off x="1971590" y="7460466"/>
              <a:ext cx="615710" cy="193662"/>
            </a:xfrm>
            <a:custGeom>
              <a:avLst/>
              <a:gdLst/>
              <a:ahLst/>
              <a:cxnLst/>
              <a:rect l="l" t="t" r="r" b="b"/>
              <a:pathLst>
                <a:path w="33696" h="10600" extrusionOk="0">
                  <a:moveTo>
                    <a:pt x="10014" y="1"/>
                  </a:moveTo>
                  <a:lnTo>
                    <a:pt x="1" y="5466"/>
                  </a:lnTo>
                  <a:cubicBezTo>
                    <a:pt x="4261" y="8879"/>
                    <a:pt x="9436" y="10599"/>
                    <a:pt x="14625" y="10599"/>
                  </a:cubicBezTo>
                  <a:cubicBezTo>
                    <a:pt x="19298" y="10599"/>
                    <a:pt x="23982" y="9204"/>
                    <a:pt x="28016" y="6394"/>
                  </a:cubicBezTo>
                  <a:lnTo>
                    <a:pt x="33696" y="2429"/>
                  </a:lnTo>
                  <a:lnTo>
                    <a:pt x="10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5"/>
            <p:cNvSpPr/>
            <p:nvPr/>
          </p:nvSpPr>
          <p:spPr>
            <a:xfrm>
              <a:off x="1952020" y="7129980"/>
              <a:ext cx="869369" cy="540847"/>
            </a:xfrm>
            <a:custGeom>
              <a:avLst/>
              <a:gdLst/>
              <a:ahLst/>
              <a:cxnLst/>
              <a:rect l="l" t="t" r="r" b="b"/>
              <a:pathLst>
                <a:path w="47578" h="29603" extrusionOk="0">
                  <a:moveTo>
                    <a:pt x="25681" y="1818"/>
                  </a:moveTo>
                  <a:cubicBezTo>
                    <a:pt x="26166" y="1818"/>
                    <a:pt x="26655" y="1848"/>
                    <a:pt x="27147" y="1909"/>
                  </a:cubicBezTo>
                  <a:lnTo>
                    <a:pt x="35291" y="2885"/>
                  </a:lnTo>
                  <a:cubicBezTo>
                    <a:pt x="41267" y="3612"/>
                    <a:pt x="45756" y="8707"/>
                    <a:pt x="45720" y="14732"/>
                  </a:cubicBezTo>
                  <a:lnTo>
                    <a:pt x="45697" y="20733"/>
                  </a:lnTo>
                  <a:lnTo>
                    <a:pt x="12276" y="17304"/>
                  </a:lnTo>
                  <a:lnTo>
                    <a:pt x="12847" y="15375"/>
                  </a:lnTo>
                  <a:lnTo>
                    <a:pt x="19193" y="16054"/>
                  </a:lnTo>
                  <a:lnTo>
                    <a:pt x="19289" y="16054"/>
                  </a:lnTo>
                  <a:cubicBezTo>
                    <a:pt x="19777" y="16054"/>
                    <a:pt x="20170" y="15673"/>
                    <a:pt x="20193" y="15196"/>
                  </a:cubicBezTo>
                  <a:cubicBezTo>
                    <a:pt x="20217" y="14708"/>
                    <a:pt x="19860" y="14291"/>
                    <a:pt x="19384" y="14244"/>
                  </a:cubicBezTo>
                  <a:lnTo>
                    <a:pt x="13371" y="13589"/>
                  </a:lnTo>
                  <a:lnTo>
                    <a:pt x="14347" y="10303"/>
                  </a:lnTo>
                  <a:cubicBezTo>
                    <a:pt x="15850" y="5229"/>
                    <a:pt x="20499" y="1818"/>
                    <a:pt x="25681" y="1818"/>
                  </a:cubicBezTo>
                  <a:close/>
                  <a:moveTo>
                    <a:pt x="11276" y="19030"/>
                  </a:moveTo>
                  <a:lnTo>
                    <a:pt x="32243" y="21173"/>
                  </a:lnTo>
                  <a:lnTo>
                    <a:pt x="28563" y="23733"/>
                  </a:lnTo>
                  <a:cubicBezTo>
                    <a:pt x="24715" y="26415"/>
                    <a:pt x="20205" y="27746"/>
                    <a:pt x="15701" y="27746"/>
                  </a:cubicBezTo>
                  <a:cubicBezTo>
                    <a:pt x="11147" y="27746"/>
                    <a:pt x="6600" y="26385"/>
                    <a:pt x="2751" y="23685"/>
                  </a:cubicBezTo>
                  <a:lnTo>
                    <a:pt x="11276" y="19030"/>
                  </a:lnTo>
                  <a:close/>
                  <a:moveTo>
                    <a:pt x="25716" y="0"/>
                  </a:moveTo>
                  <a:cubicBezTo>
                    <a:pt x="19733" y="0"/>
                    <a:pt x="14355" y="3930"/>
                    <a:pt x="12609" y="9791"/>
                  </a:cubicBezTo>
                  <a:lnTo>
                    <a:pt x="10323" y="17470"/>
                  </a:lnTo>
                  <a:lnTo>
                    <a:pt x="631" y="22757"/>
                  </a:lnTo>
                  <a:cubicBezTo>
                    <a:pt x="72" y="23066"/>
                    <a:pt x="0" y="23864"/>
                    <a:pt x="500" y="24269"/>
                  </a:cubicBezTo>
                  <a:cubicBezTo>
                    <a:pt x="4596" y="27555"/>
                    <a:pt x="9644" y="29424"/>
                    <a:pt x="14895" y="29591"/>
                  </a:cubicBezTo>
                  <a:cubicBezTo>
                    <a:pt x="15169" y="29591"/>
                    <a:pt x="15443" y="29603"/>
                    <a:pt x="15717" y="29603"/>
                  </a:cubicBezTo>
                  <a:cubicBezTo>
                    <a:pt x="20693" y="29603"/>
                    <a:pt x="25539" y="28079"/>
                    <a:pt x="29611" y="25233"/>
                  </a:cubicBezTo>
                  <a:lnTo>
                    <a:pt x="35017" y="21459"/>
                  </a:lnTo>
                  <a:lnTo>
                    <a:pt x="46518" y="22638"/>
                  </a:lnTo>
                  <a:cubicBezTo>
                    <a:pt x="46530" y="22644"/>
                    <a:pt x="46545" y="22647"/>
                    <a:pt x="46560" y="22647"/>
                  </a:cubicBezTo>
                  <a:cubicBezTo>
                    <a:pt x="46575" y="22647"/>
                    <a:pt x="46590" y="22644"/>
                    <a:pt x="46601" y="22638"/>
                  </a:cubicBezTo>
                  <a:cubicBezTo>
                    <a:pt x="47102" y="22638"/>
                    <a:pt x="47518" y="22233"/>
                    <a:pt x="47518" y="21733"/>
                  </a:cubicBezTo>
                  <a:lnTo>
                    <a:pt x="47554" y="14732"/>
                  </a:lnTo>
                  <a:cubicBezTo>
                    <a:pt x="47578" y="7791"/>
                    <a:pt x="42410" y="1921"/>
                    <a:pt x="35517" y="1087"/>
                  </a:cubicBezTo>
                  <a:lnTo>
                    <a:pt x="27361" y="99"/>
                  </a:lnTo>
                  <a:cubicBezTo>
                    <a:pt x="26809" y="33"/>
                    <a:pt x="26260" y="0"/>
                    <a:pt x="25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5"/>
            <p:cNvSpPr/>
            <p:nvPr/>
          </p:nvSpPr>
          <p:spPr>
            <a:xfrm>
              <a:off x="2337314" y="7395425"/>
              <a:ext cx="34389" cy="33306"/>
            </a:xfrm>
            <a:custGeom>
              <a:avLst/>
              <a:gdLst/>
              <a:ahLst/>
              <a:cxnLst/>
              <a:rect l="l" t="t" r="r" b="b"/>
              <a:pathLst>
                <a:path w="1882" h="1823" extrusionOk="0">
                  <a:moveTo>
                    <a:pt x="1036" y="1"/>
                  </a:moveTo>
                  <a:lnTo>
                    <a:pt x="1036" y="12"/>
                  </a:lnTo>
                  <a:lnTo>
                    <a:pt x="1024" y="12"/>
                  </a:lnTo>
                  <a:cubicBezTo>
                    <a:pt x="1002" y="11"/>
                    <a:pt x="979" y="10"/>
                    <a:pt x="957" y="10"/>
                  </a:cubicBezTo>
                  <a:cubicBezTo>
                    <a:pt x="496" y="10"/>
                    <a:pt x="93" y="357"/>
                    <a:pt x="48" y="822"/>
                  </a:cubicBezTo>
                  <a:cubicBezTo>
                    <a:pt x="0" y="1310"/>
                    <a:pt x="346" y="1751"/>
                    <a:pt x="834" y="1822"/>
                  </a:cubicBezTo>
                  <a:lnTo>
                    <a:pt x="929" y="1822"/>
                  </a:lnTo>
                  <a:cubicBezTo>
                    <a:pt x="1417" y="1822"/>
                    <a:pt x="1822" y="1441"/>
                    <a:pt x="1846" y="953"/>
                  </a:cubicBezTo>
                  <a:cubicBezTo>
                    <a:pt x="1882" y="465"/>
                    <a:pt x="1512" y="48"/>
                    <a:pt x="10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45"/>
          <p:cNvGrpSpPr/>
          <p:nvPr/>
        </p:nvGrpSpPr>
        <p:grpSpPr>
          <a:xfrm>
            <a:off x="6510457" y="2886368"/>
            <a:ext cx="654002" cy="536246"/>
            <a:chOff x="6410444" y="2820532"/>
            <a:chExt cx="654002" cy="536246"/>
          </a:xfrm>
        </p:grpSpPr>
        <p:sp>
          <p:nvSpPr>
            <p:cNvPr id="762" name="Google Shape;762;p45"/>
            <p:cNvSpPr/>
            <p:nvPr/>
          </p:nvSpPr>
          <p:spPr>
            <a:xfrm>
              <a:off x="6785944" y="2833387"/>
              <a:ext cx="230194" cy="230163"/>
            </a:xfrm>
            <a:custGeom>
              <a:avLst/>
              <a:gdLst/>
              <a:ahLst/>
              <a:cxnLst/>
              <a:rect l="l" t="t" r="r" b="b"/>
              <a:pathLst>
                <a:path w="14467" h="14467" extrusionOk="0">
                  <a:moveTo>
                    <a:pt x="7239" y="1"/>
                  </a:moveTo>
                  <a:cubicBezTo>
                    <a:pt x="3239" y="1"/>
                    <a:pt x="0" y="3239"/>
                    <a:pt x="0" y="7228"/>
                  </a:cubicBezTo>
                  <a:cubicBezTo>
                    <a:pt x="0" y="11228"/>
                    <a:pt x="3239" y="14467"/>
                    <a:pt x="7239" y="14467"/>
                  </a:cubicBezTo>
                  <a:cubicBezTo>
                    <a:pt x="11228" y="14467"/>
                    <a:pt x="14466" y="11228"/>
                    <a:pt x="14466" y="7228"/>
                  </a:cubicBezTo>
                  <a:cubicBezTo>
                    <a:pt x="14466" y="3239"/>
                    <a:pt x="11228" y="1"/>
                    <a:pt x="72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5"/>
            <p:cNvSpPr/>
            <p:nvPr/>
          </p:nvSpPr>
          <p:spPr>
            <a:xfrm>
              <a:off x="6844101" y="2886238"/>
              <a:ext cx="124308" cy="124273"/>
            </a:xfrm>
            <a:custGeom>
              <a:avLst/>
              <a:gdLst/>
              <a:ahLst/>
              <a:cxnLst/>
              <a:rect l="l" t="t" r="r" b="b"/>
              <a:pathLst>
                <a:path w="7812" h="7811" extrusionOk="0">
                  <a:moveTo>
                    <a:pt x="3906" y="0"/>
                  </a:moveTo>
                  <a:cubicBezTo>
                    <a:pt x="1751" y="0"/>
                    <a:pt x="1" y="1751"/>
                    <a:pt x="1" y="3906"/>
                  </a:cubicBezTo>
                  <a:cubicBezTo>
                    <a:pt x="1" y="6073"/>
                    <a:pt x="1751" y="7811"/>
                    <a:pt x="3906" y="7811"/>
                  </a:cubicBezTo>
                  <a:cubicBezTo>
                    <a:pt x="6073" y="7811"/>
                    <a:pt x="7811" y="6073"/>
                    <a:pt x="7811" y="3906"/>
                  </a:cubicBezTo>
                  <a:cubicBezTo>
                    <a:pt x="7811" y="1751"/>
                    <a:pt x="6073" y="0"/>
                    <a:pt x="3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5"/>
            <p:cNvSpPr/>
            <p:nvPr/>
          </p:nvSpPr>
          <p:spPr>
            <a:xfrm>
              <a:off x="6456684" y="2833387"/>
              <a:ext cx="230194" cy="230163"/>
            </a:xfrm>
            <a:custGeom>
              <a:avLst/>
              <a:gdLst/>
              <a:ahLst/>
              <a:cxnLst/>
              <a:rect l="l" t="t" r="r" b="b"/>
              <a:pathLst>
                <a:path w="14467" h="14467" extrusionOk="0">
                  <a:moveTo>
                    <a:pt x="7227" y="1"/>
                  </a:moveTo>
                  <a:cubicBezTo>
                    <a:pt x="3239" y="1"/>
                    <a:pt x="0" y="3239"/>
                    <a:pt x="0" y="7228"/>
                  </a:cubicBezTo>
                  <a:cubicBezTo>
                    <a:pt x="0" y="11228"/>
                    <a:pt x="3239" y="14467"/>
                    <a:pt x="7227" y="14467"/>
                  </a:cubicBezTo>
                  <a:cubicBezTo>
                    <a:pt x="11228" y="14467"/>
                    <a:pt x="14466" y="11228"/>
                    <a:pt x="14466" y="7228"/>
                  </a:cubicBezTo>
                  <a:cubicBezTo>
                    <a:pt x="14466" y="3239"/>
                    <a:pt x="11228" y="1"/>
                    <a:pt x="7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5"/>
            <p:cNvSpPr/>
            <p:nvPr/>
          </p:nvSpPr>
          <p:spPr>
            <a:xfrm>
              <a:off x="6509526" y="2886238"/>
              <a:ext cx="124302" cy="124269"/>
            </a:xfrm>
            <a:custGeom>
              <a:avLst/>
              <a:gdLst/>
              <a:ahLst/>
              <a:cxnLst/>
              <a:rect l="l" t="t" r="r" b="b"/>
              <a:pathLst>
                <a:path w="7812" h="7811" extrusionOk="0">
                  <a:moveTo>
                    <a:pt x="3906" y="0"/>
                  </a:moveTo>
                  <a:cubicBezTo>
                    <a:pt x="1751" y="0"/>
                    <a:pt x="1" y="1751"/>
                    <a:pt x="1" y="3906"/>
                  </a:cubicBezTo>
                  <a:cubicBezTo>
                    <a:pt x="1" y="6073"/>
                    <a:pt x="1751" y="7811"/>
                    <a:pt x="3906" y="7811"/>
                  </a:cubicBezTo>
                  <a:cubicBezTo>
                    <a:pt x="6073" y="7811"/>
                    <a:pt x="7811" y="6073"/>
                    <a:pt x="7811" y="3906"/>
                  </a:cubicBezTo>
                  <a:cubicBezTo>
                    <a:pt x="7811" y="1751"/>
                    <a:pt x="6073" y="0"/>
                    <a:pt x="3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5"/>
            <p:cNvSpPr/>
            <p:nvPr/>
          </p:nvSpPr>
          <p:spPr>
            <a:xfrm>
              <a:off x="6463079" y="2919203"/>
              <a:ext cx="537699" cy="306888"/>
            </a:xfrm>
            <a:custGeom>
              <a:avLst/>
              <a:gdLst/>
              <a:ahLst/>
              <a:cxnLst/>
              <a:rect l="l" t="t" r="r" b="b"/>
              <a:pathLst>
                <a:path w="33791" h="19289" extrusionOk="0">
                  <a:moveTo>
                    <a:pt x="16896" y="0"/>
                  </a:moveTo>
                  <a:cubicBezTo>
                    <a:pt x="7549" y="0"/>
                    <a:pt x="1" y="7620"/>
                    <a:pt x="84" y="16966"/>
                  </a:cubicBezTo>
                  <a:lnTo>
                    <a:pt x="16634" y="19288"/>
                  </a:lnTo>
                  <a:lnTo>
                    <a:pt x="33707" y="16966"/>
                  </a:lnTo>
                  <a:cubicBezTo>
                    <a:pt x="33791" y="7620"/>
                    <a:pt x="26242" y="0"/>
                    <a:pt x="168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5"/>
            <p:cNvSpPr/>
            <p:nvPr/>
          </p:nvSpPr>
          <p:spPr>
            <a:xfrm>
              <a:off x="6423142" y="3188932"/>
              <a:ext cx="628607" cy="154959"/>
            </a:xfrm>
            <a:custGeom>
              <a:avLst/>
              <a:gdLst/>
              <a:ahLst/>
              <a:cxnLst/>
              <a:rect l="l" t="t" r="r" b="b"/>
              <a:pathLst>
                <a:path w="39506" h="9740" extrusionOk="0">
                  <a:moveTo>
                    <a:pt x="2965" y="1"/>
                  </a:moveTo>
                  <a:cubicBezTo>
                    <a:pt x="1334" y="1"/>
                    <a:pt x="13" y="1334"/>
                    <a:pt x="1" y="2965"/>
                  </a:cubicBezTo>
                  <a:lnTo>
                    <a:pt x="1" y="6775"/>
                  </a:lnTo>
                  <a:cubicBezTo>
                    <a:pt x="13" y="8406"/>
                    <a:pt x="1334" y="9740"/>
                    <a:pt x="2977" y="9740"/>
                  </a:cubicBezTo>
                  <a:lnTo>
                    <a:pt x="5501" y="9740"/>
                  </a:lnTo>
                  <a:lnTo>
                    <a:pt x="6585" y="9073"/>
                  </a:lnTo>
                  <a:lnTo>
                    <a:pt x="7109" y="9740"/>
                  </a:lnTo>
                  <a:lnTo>
                    <a:pt x="12169" y="9740"/>
                  </a:lnTo>
                  <a:lnTo>
                    <a:pt x="13133" y="9073"/>
                  </a:lnTo>
                  <a:lnTo>
                    <a:pt x="13788" y="9740"/>
                  </a:lnTo>
                  <a:lnTo>
                    <a:pt x="18955" y="9740"/>
                  </a:lnTo>
                  <a:lnTo>
                    <a:pt x="20075" y="9073"/>
                  </a:lnTo>
                  <a:lnTo>
                    <a:pt x="20563" y="9740"/>
                  </a:lnTo>
                  <a:lnTo>
                    <a:pt x="25956" y="9740"/>
                  </a:lnTo>
                  <a:lnTo>
                    <a:pt x="26921" y="9073"/>
                  </a:lnTo>
                  <a:lnTo>
                    <a:pt x="27576" y="9740"/>
                  </a:lnTo>
                  <a:lnTo>
                    <a:pt x="32636" y="9740"/>
                  </a:lnTo>
                  <a:lnTo>
                    <a:pt x="33433" y="9073"/>
                  </a:lnTo>
                  <a:lnTo>
                    <a:pt x="34243" y="9740"/>
                  </a:lnTo>
                  <a:lnTo>
                    <a:pt x="36541" y="9740"/>
                  </a:lnTo>
                  <a:cubicBezTo>
                    <a:pt x="38172" y="9740"/>
                    <a:pt x="39506" y="8406"/>
                    <a:pt x="39506" y="6775"/>
                  </a:cubicBezTo>
                  <a:lnTo>
                    <a:pt x="39506" y="2965"/>
                  </a:lnTo>
                  <a:cubicBezTo>
                    <a:pt x="39506" y="1322"/>
                    <a:pt x="38172" y="1"/>
                    <a:pt x="36541" y="1"/>
                  </a:cubicBezTo>
                  <a:lnTo>
                    <a:pt x="34255" y="1"/>
                  </a:lnTo>
                  <a:lnTo>
                    <a:pt x="33445" y="608"/>
                  </a:lnTo>
                  <a:lnTo>
                    <a:pt x="32636" y="1"/>
                  </a:lnTo>
                  <a:lnTo>
                    <a:pt x="27576" y="1"/>
                  </a:lnTo>
                  <a:lnTo>
                    <a:pt x="26730" y="524"/>
                  </a:lnTo>
                  <a:lnTo>
                    <a:pt x="25968" y="1"/>
                  </a:lnTo>
                  <a:lnTo>
                    <a:pt x="20563" y="1"/>
                  </a:lnTo>
                  <a:lnTo>
                    <a:pt x="19682" y="524"/>
                  </a:lnTo>
                  <a:lnTo>
                    <a:pt x="18944" y="1"/>
                  </a:lnTo>
                  <a:lnTo>
                    <a:pt x="13776" y="1"/>
                  </a:lnTo>
                  <a:lnTo>
                    <a:pt x="13074" y="524"/>
                  </a:lnTo>
                  <a:lnTo>
                    <a:pt x="12169" y="1"/>
                  </a:lnTo>
                  <a:lnTo>
                    <a:pt x="7109" y="1"/>
                  </a:lnTo>
                  <a:lnTo>
                    <a:pt x="6406" y="524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5"/>
            <p:cNvSpPr/>
            <p:nvPr/>
          </p:nvSpPr>
          <p:spPr>
            <a:xfrm>
              <a:off x="6616755" y="3188932"/>
              <a:ext cx="25793" cy="154959"/>
            </a:xfrm>
            <a:custGeom>
              <a:avLst/>
              <a:gdLst/>
              <a:ahLst/>
              <a:cxnLst/>
              <a:rect l="l" t="t" r="r" b="b"/>
              <a:pathLst>
                <a:path w="1621" h="9740" extrusionOk="0">
                  <a:moveTo>
                    <a:pt x="1" y="1"/>
                  </a:moveTo>
                  <a:lnTo>
                    <a:pt x="1" y="9740"/>
                  </a:lnTo>
                  <a:lnTo>
                    <a:pt x="1620" y="9740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rgbClr val="FCB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5"/>
            <p:cNvSpPr/>
            <p:nvPr/>
          </p:nvSpPr>
          <p:spPr>
            <a:xfrm>
              <a:off x="6724557" y="3188932"/>
              <a:ext cx="25777" cy="154959"/>
            </a:xfrm>
            <a:custGeom>
              <a:avLst/>
              <a:gdLst/>
              <a:ahLst/>
              <a:cxnLst/>
              <a:rect l="l" t="t" r="r" b="b"/>
              <a:pathLst>
                <a:path w="1620" h="9740" extrusionOk="0">
                  <a:moveTo>
                    <a:pt x="1" y="1"/>
                  </a:moveTo>
                  <a:lnTo>
                    <a:pt x="1" y="9740"/>
                  </a:lnTo>
                  <a:lnTo>
                    <a:pt x="1620" y="9740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rgbClr val="FCB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5"/>
            <p:cNvSpPr/>
            <p:nvPr/>
          </p:nvSpPr>
          <p:spPr>
            <a:xfrm>
              <a:off x="6836337" y="3188932"/>
              <a:ext cx="25586" cy="154959"/>
            </a:xfrm>
            <a:custGeom>
              <a:avLst/>
              <a:gdLst/>
              <a:ahLst/>
              <a:cxnLst/>
              <a:rect l="l" t="t" r="r" b="b"/>
              <a:pathLst>
                <a:path w="1608" h="9740" extrusionOk="0">
                  <a:moveTo>
                    <a:pt x="0" y="1"/>
                  </a:moveTo>
                  <a:lnTo>
                    <a:pt x="0" y="9740"/>
                  </a:lnTo>
                  <a:lnTo>
                    <a:pt x="1608" y="9740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FCB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5"/>
            <p:cNvSpPr/>
            <p:nvPr/>
          </p:nvSpPr>
          <p:spPr>
            <a:xfrm>
              <a:off x="6942420" y="3188932"/>
              <a:ext cx="25602" cy="154959"/>
            </a:xfrm>
            <a:custGeom>
              <a:avLst/>
              <a:gdLst/>
              <a:ahLst/>
              <a:cxnLst/>
              <a:rect l="l" t="t" r="r" b="b"/>
              <a:pathLst>
                <a:path w="1609" h="9740" extrusionOk="0">
                  <a:moveTo>
                    <a:pt x="1" y="1"/>
                  </a:moveTo>
                  <a:lnTo>
                    <a:pt x="1" y="9740"/>
                  </a:lnTo>
                  <a:lnTo>
                    <a:pt x="1608" y="9740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FCB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5"/>
            <p:cNvSpPr/>
            <p:nvPr/>
          </p:nvSpPr>
          <p:spPr>
            <a:xfrm>
              <a:off x="6410444" y="2820532"/>
              <a:ext cx="654002" cy="536246"/>
            </a:xfrm>
            <a:custGeom>
              <a:avLst/>
              <a:gdLst/>
              <a:ahLst/>
              <a:cxnLst/>
              <a:rect l="l" t="t" r="r" b="b"/>
              <a:pathLst>
                <a:path w="41102" h="33706" extrusionOk="0">
                  <a:moveTo>
                    <a:pt x="30838" y="1618"/>
                  </a:moveTo>
                  <a:cubicBezTo>
                    <a:pt x="33553" y="1618"/>
                    <a:pt x="35982" y="3321"/>
                    <a:pt x="36887" y="5893"/>
                  </a:cubicBezTo>
                  <a:cubicBezTo>
                    <a:pt x="37803" y="8452"/>
                    <a:pt x="36994" y="11310"/>
                    <a:pt x="34886" y="13024"/>
                  </a:cubicBezTo>
                  <a:cubicBezTo>
                    <a:pt x="34565" y="12560"/>
                    <a:pt x="34208" y="12108"/>
                    <a:pt x="33839" y="11679"/>
                  </a:cubicBezTo>
                  <a:cubicBezTo>
                    <a:pt x="35303" y="10465"/>
                    <a:pt x="35898" y="8488"/>
                    <a:pt x="35351" y="6678"/>
                  </a:cubicBezTo>
                  <a:cubicBezTo>
                    <a:pt x="35252" y="6315"/>
                    <a:pt x="34927" y="6073"/>
                    <a:pt x="34569" y="6073"/>
                  </a:cubicBezTo>
                  <a:cubicBezTo>
                    <a:pt x="34493" y="6073"/>
                    <a:pt x="34416" y="6084"/>
                    <a:pt x="34339" y="6107"/>
                  </a:cubicBezTo>
                  <a:cubicBezTo>
                    <a:pt x="33898" y="6238"/>
                    <a:pt x="33660" y="6714"/>
                    <a:pt x="33815" y="7143"/>
                  </a:cubicBezTo>
                  <a:cubicBezTo>
                    <a:pt x="34184" y="8381"/>
                    <a:pt x="33755" y="9714"/>
                    <a:pt x="32731" y="10500"/>
                  </a:cubicBezTo>
                  <a:cubicBezTo>
                    <a:pt x="31303" y="9119"/>
                    <a:pt x="29659" y="8000"/>
                    <a:pt x="27862" y="7167"/>
                  </a:cubicBezTo>
                  <a:cubicBezTo>
                    <a:pt x="28267" y="5796"/>
                    <a:pt x="29520" y="4938"/>
                    <a:pt x="30848" y="4938"/>
                  </a:cubicBezTo>
                  <a:cubicBezTo>
                    <a:pt x="31274" y="4938"/>
                    <a:pt x="31708" y="5026"/>
                    <a:pt x="32124" y="5214"/>
                  </a:cubicBezTo>
                  <a:cubicBezTo>
                    <a:pt x="32240" y="5272"/>
                    <a:pt x="32365" y="5300"/>
                    <a:pt x="32487" y="5300"/>
                  </a:cubicBezTo>
                  <a:cubicBezTo>
                    <a:pt x="32791" y="5300"/>
                    <a:pt x="33084" y="5130"/>
                    <a:pt x="33219" y="4833"/>
                  </a:cubicBezTo>
                  <a:cubicBezTo>
                    <a:pt x="33410" y="4416"/>
                    <a:pt x="33219" y="3928"/>
                    <a:pt x="32791" y="3749"/>
                  </a:cubicBezTo>
                  <a:cubicBezTo>
                    <a:pt x="32158" y="3463"/>
                    <a:pt x="31498" y="3328"/>
                    <a:pt x="30850" y="3328"/>
                  </a:cubicBezTo>
                  <a:cubicBezTo>
                    <a:pt x="28889" y="3328"/>
                    <a:pt x="27036" y="4563"/>
                    <a:pt x="26373" y="6559"/>
                  </a:cubicBezTo>
                  <a:cubicBezTo>
                    <a:pt x="25838" y="6369"/>
                    <a:pt x="25290" y="6202"/>
                    <a:pt x="24730" y="6071"/>
                  </a:cubicBezTo>
                  <a:cubicBezTo>
                    <a:pt x="25588" y="3416"/>
                    <a:pt x="28052" y="1618"/>
                    <a:pt x="30838" y="1618"/>
                  </a:cubicBezTo>
                  <a:close/>
                  <a:moveTo>
                    <a:pt x="10143" y="1612"/>
                  </a:moveTo>
                  <a:cubicBezTo>
                    <a:pt x="12897" y="1612"/>
                    <a:pt x="15392" y="3381"/>
                    <a:pt x="16253" y="6071"/>
                  </a:cubicBezTo>
                  <a:cubicBezTo>
                    <a:pt x="15705" y="6214"/>
                    <a:pt x="15158" y="6381"/>
                    <a:pt x="14622" y="6571"/>
                  </a:cubicBezTo>
                  <a:cubicBezTo>
                    <a:pt x="13948" y="4534"/>
                    <a:pt x="12079" y="3327"/>
                    <a:pt x="10135" y="3327"/>
                  </a:cubicBezTo>
                  <a:cubicBezTo>
                    <a:pt x="9228" y="3327"/>
                    <a:pt x="8304" y="3590"/>
                    <a:pt x="7478" y="4154"/>
                  </a:cubicBezTo>
                  <a:cubicBezTo>
                    <a:pt x="4894" y="5928"/>
                    <a:pt x="4728" y="9691"/>
                    <a:pt x="7157" y="11691"/>
                  </a:cubicBezTo>
                  <a:cubicBezTo>
                    <a:pt x="6788" y="12120"/>
                    <a:pt x="6430" y="12572"/>
                    <a:pt x="6109" y="13036"/>
                  </a:cubicBezTo>
                  <a:cubicBezTo>
                    <a:pt x="4585" y="11822"/>
                    <a:pt x="3704" y="9988"/>
                    <a:pt x="3716" y="8036"/>
                  </a:cubicBezTo>
                  <a:cubicBezTo>
                    <a:pt x="3716" y="4869"/>
                    <a:pt x="6014" y="2178"/>
                    <a:pt x="9145" y="1690"/>
                  </a:cubicBezTo>
                  <a:cubicBezTo>
                    <a:pt x="9480" y="1637"/>
                    <a:pt x="9813" y="1612"/>
                    <a:pt x="10143" y="1612"/>
                  </a:cubicBezTo>
                  <a:close/>
                  <a:moveTo>
                    <a:pt x="10131" y="4945"/>
                  </a:moveTo>
                  <a:cubicBezTo>
                    <a:pt x="11449" y="4945"/>
                    <a:pt x="12712" y="5788"/>
                    <a:pt x="13122" y="7190"/>
                  </a:cubicBezTo>
                  <a:cubicBezTo>
                    <a:pt x="12479" y="7476"/>
                    <a:pt x="11860" y="7809"/>
                    <a:pt x="11264" y="8179"/>
                  </a:cubicBezTo>
                  <a:cubicBezTo>
                    <a:pt x="10498" y="8646"/>
                    <a:pt x="10963" y="9680"/>
                    <a:pt x="11671" y="9680"/>
                  </a:cubicBezTo>
                  <a:cubicBezTo>
                    <a:pt x="11810" y="9680"/>
                    <a:pt x="11959" y="9640"/>
                    <a:pt x="12110" y="9548"/>
                  </a:cubicBezTo>
                  <a:cubicBezTo>
                    <a:pt x="14673" y="7968"/>
                    <a:pt x="17578" y="7172"/>
                    <a:pt x="20492" y="7172"/>
                  </a:cubicBezTo>
                  <a:cubicBezTo>
                    <a:pt x="23045" y="7172"/>
                    <a:pt x="25604" y="7783"/>
                    <a:pt x="27945" y="9012"/>
                  </a:cubicBezTo>
                  <a:cubicBezTo>
                    <a:pt x="32946" y="11631"/>
                    <a:pt x="36196" y="16703"/>
                    <a:pt x="36482" y="22347"/>
                  </a:cubicBezTo>
                  <a:lnTo>
                    <a:pt x="4525" y="22347"/>
                  </a:lnTo>
                  <a:cubicBezTo>
                    <a:pt x="4740" y="18168"/>
                    <a:pt x="6585" y="14239"/>
                    <a:pt x="9657" y="11405"/>
                  </a:cubicBezTo>
                  <a:cubicBezTo>
                    <a:pt x="10313" y="10841"/>
                    <a:pt x="9771" y="9969"/>
                    <a:pt x="9128" y="9969"/>
                  </a:cubicBezTo>
                  <a:cubicBezTo>
                    <a:pt x="8943" y="9969"/>
                    <a:pt x="8749" y="10041"/>
                    <a:pt x="8573" y="10215"/>
                  </a:cubicBezTo>
                  <a:cubicBezTo>
                    <a:pt x="8466" y="10310"/>
                    <a:pt x="8359" y="10405"/>
                    <a:pt x="8264" y="10512"/>
                  </a:cubicBezTo>
                  <a:cubicBezTo>
                    <a:pt x="6585" y="9238"/>
                    <a:pt x="6645" y="6690"/>
                    <a:pt x="8383" y="5488"/>
                  </a:cubicBezTo>
                  <a:cubicBezTo>
                    <a:pt x="8928" y="5117"/>
                    <a:pt x="9535" y="4945"/>
                    <a:pt x="10131" y="4945"/>
                  </a:cubicBezTo>
                  <a:close/>
                  <a:moveTo>
                    <a:pt x="12979" y="23954"/>
                  </a:moveTo>
                  <a:lnTo>
                    <a:pt x="12967" y="32086"/>
                  </a:lnTo>
                  <a:lnTo>
                    <a:pt x="7907" y="32086"/>
                  </a:lnTo>
                  <a:lnTo>
                    <a:pt x="7907" y="30765"/>
                  </a:lnTo>
                  <a:cubicBezTo>
                    <a:pt x="7889" y="30247"/>
                    <a:pt x="7499" y="29988"/>
                    <a:pt x="7108" y="29988"/>
                  </a:cubicBezTo>
                  <a:cubicBezTo>
                    <a:pt x="6716" y="29988"/>
                    <a:pt x="6323" y="30247"/>
                    <a:pt x="6299" y="30765"/>
                  </a:cubicBezTo>
                  <a:lnTo>
                    <a:pt x="6299" y="32086"/>
                  </a:lnTo>
                  <a:lnTo>
                    <a:pt x="3775" y="32086"/>
                  </a:lnTo>
                  <a:cubicBezTo>
                    <a:pt x="2573" y="32086"/>
                    <a:pt x="1608" y="31122"/>
                    <a:pt x="1608" y="29931"/>
                  </a:cubicBezTo>
                  <a:lnTo>
                    <a:pt x="1608" y="26121"/>
                  </a:lnTo>
                  <a:cubicBezTo>
                    <a:pt x="1608" y="25002"/>
                    <a:pt x="2466" y="24073"/>
                    <a:pt x="3573" y="23966"/>
                  </a:cubicBezTo>
                  <a:cubicBezTo>
                    <a:pt x="3632" y="23966"/>
                    <a:pt x="6157" y="23954"/>
                    <a:pt x="6311" y="23954"/>
                  </a:cubicBezTo>
                  <a:lnTo>
                    <a:pt x="6311" y="27514"/>
                  </a:lnTo>
                  <a:cubicBezTo>
                    <a:pt x="6287" y="27967"/>
                    <a:pt x="6657" y="28348"/>
                    <a:pt x="7109" y="28348"/>
                  </a:cubicBezTo>
                  <a:cubicBezTo>
                    <a:pt x="7573" y="28348"/>
                    <a:pt x="7931" y="27967"/>
                    <a:pt x="7919" y="27514"/>
                  </a:cubicBezTo>
                  <a:lnTo>
                    <a:pt x="7919" y="23954"/>
                  </a:lnTo>
                  <a:close/>
                  <a:moveTo>
                    <a:pt x="19742" y="23954"/>
                  </a:moveTo>
                  <a:lnTo>
                    <a:pt x="19742" y="32086"/>
                  </a:lnTo>
                  <a:lnTo>
                    <a:pt x="14586" y="32086"/>
                  </a:lnTo>
                  <a:lnTo>
                    <a:pt x="14586" y="23954"/>
                  </a:lnTo>
                  <a:close/>
                  <a:moveTo>
                    <a:pt x="26766" y="23954"/>
                  </a:moveTo>
                  <a:lnTo>
                    <a:pt x="26766" y="32086"/>
                  </a:lnTo>
                  <a:lnTo>
                    <a:pt x="21361" y="32086"/>
                  </a:lnTo>
                  <a:lnTo>
                    <a:pt x="21361" y="23954"/>
                  </a:lnTo>
                  <a:close/>
                  <a:moveTo>
                    <a:pt x="33434" y="23954"/>
                  </a:moveTo>
                  <a:lnTo>
                    <a:pt x="33434" y="32086"/>
                  </a:lnTo>
                  <a:lnTo>
                    <a:pt x="28374" y="32086"/>
                  </a:lnTo>
                  <a:lnTo>
                    <a:pt x="28374" y="23954"/>
                  </a:lnTo>
                  <a:close/>
                  <a:moveTo>
                    <a:pt x="35241" y="23952"/>
                  </a:moveTo>
                  <a:cubicBezTo>
                    <a:pt x="35716" y="23952"/>
                    <a:pt x="36835" y="23969"/>
                    <a:pt x="37280" y="23969"/>
                  </a:cubicBezTo>
                  <a:cubicBezTo>
                    <a:pt x="37372" y="23969"/>
                    <a:pt x="37435" y="23968"/>
                    <a:pt x="37458" y="23966"/>
                  </a:cubicBezTo>
                  <a:cubicBezTo>
                    <a:pt x="38589" y="24026"/>
                    <a:pt x="39482" y="24978"/>
                    <a:pt x="39494" y="26121"/>
                  </a:cubicBezTo>
                  <a:lnTo>
                    <a:pt x="39494" y="29931"/>
                  </a:lnTo>
                  <a:cubicBezTo>
                    <a:pt x="39482" y="31122"/>
                    <a:pt x="38518" y="32086"/>
                    <a:pt x="37327" y="32086"/>
                  </a:cubicBezTo>
                  <a:lnTo>
                    <a:pt x="35041" y="32086"/>
                  </a:lnTo>
                  <a:lnTo>
                    <a:pt x="35041" y="23954"/>
                  </a:lnTo>
                  <a:cubicBezTo>
                    <a:pt x="35072" y="23953"/>
                    <a:pt x="35143" y="23952"/>
                    <a:pt x="35241" y="23952"/>
                  </a:cubicBezTo>
                  <a:close/>
                  <a:moveTo>
                    <a:pt x="30861" y="1"/>
                  </a:moveTo>
                  <a:cubicBezTo>
                    <a:pt x="27463" y="1"/>
                    <a:pt x="24200" y="2165"/>
                    <a:pt x="23135" y="5762"/>
                  </a:cubicBezTo>
                  <a:cubicBezTo>
                    <a:pt x="22254" y="5631"/>
                    <a:pt x="21370" y="5565"/>
                    <a:pt x="20487" y="5565"/>
                  </a:cubicBezTo>
                  <a:cubicBezTo>
                    <a:pt x="19605" y="5565"/>
                    <a:pt x="18724" y="5631"/>
                    <a:pt x="17848" y="5762"/>
                  </a:cubicBezTo>
                  <a:cubicBezTo>
                    <a:pt x="16784" y="2169"/>
                    <a:pt x="13520" y="5"/>
                    <a:pt x="10122" y="5"/>
                  </a:cubicBezTo>
                  <a:cubicBezTo>
                    <a:pt x="8577" y="5"/>
                    <a:pt x="7004" y="452"/>
                    <a:pt x="5597" y="1416"/>
                  </a:cubicBezTo>
                  <a:cubicBezTo>
                    <a:pt x="1084" y="4500"/>
                    <a:pt x="906" y="11084"/>
                    <a:pt x="5228" y="14405"/>
                  </a:cubicBezTo>
                  <a:cubicBezTo>
                    <a:pt x="3823" y="16858"/>
                    <a:pt x="3025" y="19620"/>
                    <a:pt x="2906" y="22454"/>
                  </a:cubicBezTo>
                  <a:cubicBezTo>
                    <a:pt x="1204" y="22847"/>
                    <a:pt x="1" y="24371"/>
                    <a:pt x="1" y="26121"/>
                  </a:cubicBezTo>
                  <a:lnTo>
                    <a:pt x="1" y="29931"/>
                  </a:lnTo>
                  <a:cubicBezTo>
                    <a:pt x="1" y="31741"/>
                    <a:pt x="1299" y="33301"/>
                    <a:pt x="3085" y="33634"/>
                  </a:cubicBezTo>
                  <a:lnTo>
                    <a:pt x="36648" y="33705"/>
                  </a:lnTo>
                  <a:lnTo>
                    <a:pt x="38256" y="33586"/>
                  </a:lnTo>
                  <a:cubicBezTo>
                    <a:pt x="39935" y="33158"/>
                    <a:pt x="41101" y="31646"/>
                    <a:pt x="41101" y="29931"/>
                  </a:cubicBezTo>
                  <a:lnTo>
                    <a:pt x="41101" y="26121"/>
                  </a:lnTo>
                  <a:cubicBezTo>
                    <a:pt x="41101" y="24335"/>
                    <a:pt x="39851" y="22799"/>
                    <a:pt x="38101" y="22430"/>
                  </a:cubicBezTo>
                  <a:cubicBezTo>
                    <a:pt x="37982" y="19597"/>
                    <a:pt x="37184" y="16846"/>
                    <a:pt x="35767" y="14394"/>
                  </a:cubicBezTo>
                  <a:cubicBezTo>
                    <a:pt x="40066" y="11048"/>
                    <a:pt x="39875" y="4476"/>
                    <a:pt x="35374" y="1404"/>
                  </a:cubicBezTo>
                  <a:cubicBezTo>
                    <a:pt x="33970" y="446"/>
                    <a:pt x="32402" y="1"/>
                    <a:pt x="30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7176" y="240672"/>
            <a:ext cx="9144000" cy="57606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400" dirty="0">
                <a:solidFill>
                  <a:srgbClr val="11253A"/>
                </a:solidFill>
                <a:latin typeface="Amatic" panose="02000803000000000000" pitchFamily="2" charset="0"/>
              </a:rPr>
              <a:t>Customization</a:t>
            </a:r>
            <a:endParaRPr lang="en-US" sz="4400" b="1" dirty="0">
              <a:solidFill>
                <a:srgbClr val="11253A"/>
              </a:solidFill>
              <a:latin typeface="Amatic" panose="02000803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39639" y="147848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>
                <a:solidFill>
                  <a:srgbClr val="081D32"/>
                </a:solidFill>
                <a:latin typeface="Amatic" panose="02000803000000000000" pitchFamily="2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040251" y="904150"/>
            <a:ext cx="36000" cy="38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573899" y="108397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573899" y="184006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573899" y="259615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573899" y="335224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573899" y="410833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14458" y="96113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510" y="171722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6562" y="247331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614" y="322940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7118" y="400439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00078" y="961137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81D32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81D32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81D3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81D3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00078" y="1717907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81D32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81D32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81D3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81D3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00078" y="2474677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81D32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81D32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81D3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81D3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00078" y="3231447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81D32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81D32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81D3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81D3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00078" y="3988216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81D32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81D32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81D3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81D32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86" y="1422802"/>
            <a:ext cx="2880000" cy="33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6"/>
          <p:cNvSpPr/>
          <p:nvPr/>
        </p:nvSpPr>
        <p:spPr>
          <a:xfrm>
            <a:off x="2303600" y="1249661"/>
            <a:ext cx="926700" cy="926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927364" y="2019606"/>
            <a:ext cx="1679172" cy="57606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8000" dirty="0" smtClean="0">
                <a:solidFill>
                  <a:srgbClr val="11253A"/>
                </a:solidFill>
                <a:latin typeface="Amatic" panose="02000803000000000000" pitchFamily="2" charset="0"/>
              </a:rPr>
              <a:t>TASKS</a:t>
            </a:r>
            <a:endParaRPr lang="en-US" sz="8000" b="1" dirty="0">
              <a:solidFill>
                <a:srgbClr val="11253A"/>
              </a:solidFill>
              <a:latin typeface="Amatic" panose="02000803000000000000" pitchFamily="2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428601" y="3312175"/>
            <a:ext cx="286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altLang="ko-KR" sz="1600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There</a:t>
            </a:r>
            <a:r>
              <a:rPr lang="en-US" altLang="ko-KR" sz="1600" b="1" dirty="0" smtClean="0">
                <a:latin typeface="Roboto Mono" panose="020B0604020202020204" charset="0"/>
                <a:ea typeface="Roboto Mono" panose="020B0604020202020204" charset="0"/>
                <a:cs typeface="Amatic SC" panose="020B0604020202020204" charset="-79"/>
              </a:rPr>
              <a:t> </a:t>
            </a:r>
            <a:r>
              <a:rPr lang="en-US" sz="1600" dirty="0"/>
              <a:t>You can describe the topic of this section </a:t>
            </a:r>
            <a:r>
              <a:rPr lang="en-US" sz="1600" dirty="0" smtClean="0"/>
              <a:t>here.</a:t>
            </a:r>
            <a:endParaRPr lang="en-US" sz="1600" dirty="0">
              <a:highlight>
                <a:schemeClr val="dk1"/>
              </a:highlight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927364" y="1058570"/>
            <a:ext cx="1679172" cy="57606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600" dirty="0" smtClean="0">
                <a:solidFill>
                  <a:srgbClr val="11253A"/>
                </a:solidFill>
                <a:latin typeface="Amatic" panose="02000803000000000000" pitchFamily="2" charset="0"/>
              </a:rPr>
              <a:t>02</a:t>
            </a:r>
            <a:endParaRPr lang="en-US" sz="6600" b="1" dirty="0">
              <a:solidFill>
                <a:srgbClr val="11253A"/>
              </a:solidFill>
              <a:latin typeface="Amatic" panose="02000803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312" y="1413164"/>
            <a:ext cx="3407509" cy="3455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47501"/>
            <a:ext cx="9144000" cy="5191001"/>
          </a:xfrm>
          <a:prstGeom prst="rect">
            <a:avLst/>
          </a:prstGeom>
          <a:solidFill>
            <a:srgbClr val="0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27" name="Google Shape;827;p47"/>
          <p:cNvSpPr txBox="1">
            <a:spLocks noGrp="1"/>
          </p:cNvSpPr>
          <p:nvPr>
            <p:ph type="title" idx="4294967295"/>
          </p:nvPr>
        </p:nvSpPr>
        <p:spPr>
          <a:xfrm>
            <a:off x="720000" y="1354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Slidesgo HQ task guide</a:t>
            </a:r>
            <a:endParaRPr dirty="0"/>
          </a:p>
        </p:txBody>
      </p:sp>
      <p:graphicFrame>
        <p:nvGraphicFramePr>
          <p:cNvPr id="828" name="Google Shape;828;p47"/>
          <p:cNvGraphicFramePr/>
          <p:nvPr>
            <p:extLst>
              <p:ext uri="{D42A27DB-BD31-4B8C-83A1-F6EECF244321}">
                <p14:modId xmlns:p14="http://schemas.microsoft.com/office/powerpoint/2010/main" val="1799811272"/>
              </p:ext>
            </p:extLst>
          </p:nvPr>
        </p:nvGraphicFramePr>
        <p:xfrm>
          <a:off x="1135651" y="1464837"/>
          <a:ext cx="7036175" cy="3286389"/>
        </p:xfrm>
        <a:graphic>
          <a:graphicData uri="http://schemas.openxmlformats.org/drawingml/2006/table">
            <a:tbl>
              <a:tblPr>
                <a:noFill/>
                <a:tableStyleId>{242CFC77-9F59-4CAB-8D10-14EEE20500BD}</a:tableStyleId>
              </a:tblPr>
              <a:tblGrid>
                <a:gridCol w="1647727"/>
                <a:gridCol w="5388448"/>
              </a:tblGrid>
              <a:tr h="3089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Rooms</a:t>
                      </a:r>
                      <a:endParaRPr sz="22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Task</a:t>
                      </a:r>
                      <a:endParaRPr sz="22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410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Control</a:t>
                      </a:r>
                      <a:endParaRPr sz="13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Read the card, repair wires and transfer data</a:t>
                      </a:r>
                      <a:endParaRPr sz="12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410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Snack bar</a:t>
                      </a:r>
                      <a:endParaRPr sz="13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Transfer data, repair wires and clean garbage</a:t>
                      </a:r>
                      <a:endParaRPr sz="12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410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Media room</a:t>
                      </a:r>
                      <a:endParaRPr sz="13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Transfer data from Media rooms</a:t>
                      </a:r>
                      <a:endParaRPr sz="12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410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Power room</a:t>
                      </a:r>
                      <a:endParaRPr sz="13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Transfer data, regulate dealer, reroute energy</a:t>
                      </a:r>
                      <a:endParaRPr sz="12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410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Generator</a:t>
                      </a:r>
                      <a:endParaRPr sz="13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Adjust engine output</a:t>
                      </a:r>
                      <a:endParaRPr sz="12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410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Hospital</a:t>
                      </a:r>
                      <a:endParaRPr sz="13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Send scan and check out sample</a:t>
                      </a:r>
                      <a:endParaRPr sz="12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410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Exploration</a:t>
                      </a:r>
                      <a:endParaRPr sz="13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Repair wires, transfer data, graph course, balance steering</a:t>
                      </a:r>
                      <a:endParaRPr sz="12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410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Reactor pile pile</a:t>
                      </a:r>
                      <a:endParaRPr sz="13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Unlock manifolds, turn on Reactor pile</a:t>
                      </a:r>
                      <a:endParaRPr sz="12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410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Armor</a:t>
                      </a:r>
                      <a:endParaRPr sz="13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Prime armor</a:t>
                      </a:r>
                      <a:endParaRPr sz="12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608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Repository</a:t>
                      </a:r>
                      <a:endParaRPr sz="13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Fuel motors</a:t>
                      </a:r>
                      <a:endParaRPr sz="12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410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Artillery</a:t>
                      </a:r>
                      <a:endParaRPr sz="13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Defend against asteroids</a:t>
                      </a:r>
                      <a:endParaRPr sz="1200" dirty="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1058"/>
            <a:ext cx="4892635" cy="4087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51364" y="882097"/>
            <a:ext cx="4892636" cy="4087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78819"/>
            <a:ext cx="1135651" cy="16646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999" y="3716433"/>
            <a:ext cx="905001" cy="1431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33" name="Google Shape;833;p48"/>
          <p:cNvSpPr txBox="1">
            <a:spLocks noGrp="1"/>
          </p:cNvSpPr>
          <p:nvPr>
            <p:ph type="title" idx="4294967295"/>
          </p:nvPr>
        </p:nvSpPr>
        <p:spPr>
          <a:xfrm>
            <a:off x="720000" y="1591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Rocket task guide</a:t>
            </a:r>
            <a:endParaRPr dirty="0"/>
          </a:p>
        </p:txBody>
      </p:sp>
      <p:graphicFrame>
        <p:nvGraphicFramePr>
          <p:cNvPr id="834" name="Google Shape;834;p48"/>
          <p:cNvGraphicFramePr/>
          <p:nvPr>
            <p:extLst>
              <p:ext uri="{D42A27DB-BD31-4B8C-83A1-F6EECF244321}">
                <p14:modId xmlns:p14="http://schemas.microsoft.com/office/powerpoint/2010/main" val="1555423862"/>
              </p:ext>
            </p:extLst>
          </p:nvPr>
        </p:nvGraphicFramePr>
        <p:xfrm>
          <a:off x="1310285" y="1622937"/>
          <a:ext cx="6754957" cy="2853650"/>
        </p:xfrm>
        <a:graphic>
          <a:graphicData uri="http://schemas.openxmlformats.org/drawingml/2006/table">
            <a:tbl>
              <a:tblPr>
                <a:noFill/>
                <a:tableStyleId>{242CFC77-9F59-4CAB-8D10-14EEE20500BD}</a:tableStyleId>
              </a:tblPr>
              <a:tblGrid>
                <a:gridCol w="1581871"/>
                <a:gridCol w="5173086"/>
              </a:tblGrid>
              <a:tr h="2978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Room</a:t>
                      </a:r>
                      <a:endParaRPr sz="1900" b="1" dirty="0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Task</a:t>
                      </a:r>
                      <a:endParaRPr sz="1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323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Control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Prime Armor, graph course, ID PIN</a:t>
                      </a:r>
                      <a:endParaRPr sz="10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23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Terrace</a:t>
                      </a:r>
                      <a:endParaRPr sz="1100" dirty="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Understandable asteroids, clime calculate</a:t>
                      </a:r>
                      <a:endParaRPr sz="10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23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Snack room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Clean garbage, buy drink</a:t>
                      </a:r>
                      <a:endParaRPr sz="10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23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Planthouse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Washed O2 filter</a:t>
                      </a:r>
                      <a:endParaRPr sz="10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23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Cabinet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Repair wiring</a:t>
                      </a:r>
                      <a:endParaRPr sz="10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23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Workshop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Unite artefact, classify samples</a:t>
                      </a:r>
                      <a:endParaRPr sz="10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23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Rocket platform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Combustible motors, do the diagnostics</a:t>
                      </a:r>
                      <a:endParaRPr sz="10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23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Hospital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Send scan</a:t>
                      </a:r>
                      <a:endParaRPr sz="10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23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Bureau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Procedure the data</a:t>
                      </a:r>
                      <a:endParaRPr sz="10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23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Reactor pile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Turn on Reactor pile, unlock manifold, turn aside energy to</a:t>
                      </a:r>
                      <a:endParaRPr sz="10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23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Repository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Water vegetation</a:t>
                      </a:r>
                      <a:endParaRPr sz="1000" dirty="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95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1058"/>
            <a:ext cx="4892635" cy="4087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51364" y="882097"/>
            <a:ext cx="4892636" cy="4087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54" y="3509224"/>
            <a:ext cx="1018624" cy="16342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406" y="3565096"/>
            <a:ext cx="921553" cy="157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39" name="Google Shape;839;p49"/>
          <p:cNvSpPr txBox="1">
            <a:spLocks noGrp="1"/>
          </p:cNvSpPr>
          <p:nvPr>
            <p:ph type="title" idx="4294967295"/>
          </p:nvPr>
        </p:nvSpPr>
        <p:spPr>
          <a:xfrm>
            <a:off x="720000" y="15021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Royal Palace task guide</a:t>
            </a:r>
            <a:endParaRPr dirty="0"/>
          </a:p>
        </p:txBody>
      </p:sp>
      <p:graphicFrame>
        <p:nvGraphicFramePr>
          <p:cNvPr id="840" name="Google Shape;840;p49"/>
          <p:cNvGraphicFramePr/>
          <p:nvPr>
            <p:extLst>
              <p:ext uri="{D42A27DB-BD31-4B8C-83A1-F6EECF244321}">
                <p14:modId xmlns:p14="http://schemas.microsoft.com/office/powerpoint/2010/main" val="4083037942"/>
              </p:ext>
            </p:extLst>
          </p:nvPr>
        </p:nvGraphicFramePr>
        <p:xfrm>
          <a:off x="2099986" y="1698170"/>
          <a:ext cx="6701525" cy="2935848"/>
        </p:xfrm>
        <a:graphic>
          <a:graphicData uri="http://schemas.openxmlformats.org/drawingml/2006/table">
            <a:tbl>
              <a:tblPr>
                <a:noFill/>
                <a:tableStyleId>{242CFC77-9F59-4CAB-8D10-14EEE20500BD}</a:tableStyleId>
              </a:tblPr>
              <a:tblGrid>
                <a:gridCol w="1569359"/>
                <a:gridCol w="5132166"/>
              </a:tblGrid>
              <a:tr h="29548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Room</a:t>
                      </a:r>
                      <a:endParaRPr sz="1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Task</a:t>
                      </a:r>
                      <a:endParaRPr sz="1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30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Furnace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Open watercourse, Supersede water bottle</a:t>
                      </a:r>
                      <a:endParaRPr sz="11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0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Media room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Transfer data</a:t>
                      </a:r>
                      <a:endParaRPr sz="11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0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Disinfection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Repair wiring</a:t>
                      </a:r>
                      <a:endParaRPr sz="11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0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Dispatch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Introduce keys</a:t>
                      </a:r>
                      <a:endParaRPr sz="11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0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Power room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Transfer data</a:t>
                      </a:r>
                      <a:endParaRPr sz="11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32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Workshop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Center the telescope, repair climate node, analyze sample, restart wifi, note temperature, repair drill, send scan</a:t>
                      </a:r>
                      <a:endParaRPr sz="11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0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Rocket platform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Combustible motors, do the diagnostics</a:t>
                      </a:r>
                      <a:endParaRPr sz="11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0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Hydratation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Clean garbage, fill containers, monitor tree, transfer data</a:t>
                      </a:r>
                      <a:endParaRPr sz="11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0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Bureau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Repair wiring,supersede water bottle, read boarding card</a:t>
                      </a:r>
                      <a:endParaRPr sz="11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0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Model Room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Turn on Reactor pile, store artifacts, unlock manifolds</a:t>
                      </a:r>
                      <a:endParaRPr sz="11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230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Repository</a:t>
                      </a:r>
                      <a:endParaRPr sz="110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Fuel motors</a:t>
                      </a:r>
                      <a:endParaRPr sz="1100" dirty="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79318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1058"/>
            <a:ext cx="4892635" cy="4087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51364" y="882097"/>
            <a:ext cx="4892636" cy="4087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93" y="2295261"/>
            <a:ext cx="1842419" cy="2763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0"/>
          <p:cNvSpPr/>
          <p:nvPr/>
        </p:nvSpPr>
        <p:spPr>
          <a:xfrm>
            <a:off x="6163081" y="838970"/>
            <a:ext cx="926700" cy="926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upo 5"/>
          <p:cNvGrpSpPr/>
          <p:nvPr/>
        </p:nvGrpSpPr>
        <p:grpSpPr>
          <a:xfrm>
            <a:off x="4587269" y="1619495"/>
            <a:ext cx="4078323" cy="3971159"/>
            <a:chOff x="5281992" y="4088049"/>
            <a:chExt cx="2326466" cy="3971159"/>
          </a:xfrm>
        </p:grpSpPr>
        <p:sp>
          <p:nvSpPr>
            <p:cNvPr id="7" name="TextBox 5"/>
            <p:cNvSpPr txBox="1"/>
            <p:nvPr/>
          </p:nvSpPr>
          <p:spPr>
            <a:xfrm>
              <a:off x="5281992" y="4088049"/>
              <a:ext cx="23264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7200" b="1" dirty="0" smtClean="0">
                  <a:solidFill>
                    <a:srgbClr val="11253A"/>
                  </a:solidFill>
                  <a:latin typeface="Amatic" panose="02000803000000000000" pitchFamily="2" charset="0"/>
                  <a:ea typeface="Roboto Mono" panose="020B0604020202020204" charset="0"/>
                  <a:cs typeface="Amatic SC" panose="020B0604020202020204" charset="-79"/>
                </a:rPr>
                <a:t>MAPS</a:t>
              </a:r>
              <a:endParaRPr lang="en-US" sz="7200" b="1" dirty="0">
                <a:solidFill>
                  <a:srgbClr val="11253A"/>
                </a:solidFill>
                <a:highlight>
                  <a:schemeClr val="dk1"/>
                </a:highlight>
                <a:latin typeface="Amatic" panose="02000803000000000000" pitchFamily="2" charset="0"/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5281992" y="5381552"/>
              <a:ext cx="232646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2800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sz="2800" b="1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sz="2800" dirty="0"/>
                <a:t>You can describe the topic of this section </a:t>
              </a:r>
              <a:r>
                <a:rPr lang="en-US" sz="2800" dirty="0" smtClean="0"/>
                <a:t>here.</a:t>
              </a:r>
              <a:endParaRPr lang="en-US" sz="2800" dirty="0">
                <a:highlight>
                  <a:schemeClr val="dk1"/>
                </a:highlight>
              </a:endParaRPr>
            </a:p>
          </p:txBody>
        </p:sp>
      </p:grpSp>
      <p:sp>
        <p:nvSpPr>
          <p:cNvPr id="11" name="TextBox 5"/>
          <p:cNvSpPr txBox="1"/>
          <p:nvPr/>
        </p:nvSpPr>
        <p:spPr>
          <a:xfrm>
            <a:off x="6198438" y="612442"/>
            <a:ext cx="855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altLang="ko-KR" sz="7200" b="1" dirty="0" smtClean="0">
                <a:solidFill>
                  <a:srgbClr val="11253A"/>
                </a:solidFill>
                <a:latin typeface="Amatic" panose="02000803000000000000" pitchFamily="2" charset="0"/>
                <a:ea typeface="Roboto Mono" panose="020B0604020202020204" charset="0"/>
                <a:cs typeface="Amatic SC" panose="020B0604020202020204" charset="-79"/>
              </a:rPr>
              <a:t>03</a:t>
            </a:r>
            <a:endParaRPr lang="en-US" sz="7200" b="1" dirty="0">
              <a:solidFill>
                <a:srgbClr val="11253A"/>
              </a:solidFill>
              <a:highlight>
                <a:schemeClr val="dk1"/>
              </a:highlight>
              <a:latin typeface="Amatic" panose="02000803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48" y="1589241"/>
            <a:ext cx="3061441" cy="3425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51"/>
          <p:cNvGrpSpPr/>
          <p:nvPr/>
        </p:nvGrpSpPr>
        <p:grpSpPr>
          <a:xfrm>
            <a:off x="2281948" y="1483133"/>
            <a:ext cx="4644350" cy="2647975"/>
            <a:chOff x="1483500" y="1536025"/>
            <a:chExt cx="4644350" cy="2647975"/>
          </a:xfrm>
        </p:grpSpPr>
        <p:sp>
          <p:nvSpPr>
            <p:cNvPr id="896" name="Google Shape;896;p51"/>
            <p:cNvSpPr/>
            <p:nvPr/>
          </p:nvSpPr>
          <p:spPr>
            <a:xfrm>
              <a:off x="3491200" y="3167175"/>
              <a:ext cx="674225" cy="1016825"/>
            </a:xfrm>
            <a:custGeom>
              <a:avLst/>
              <a:gdLst/>
              <a:ahLst/>
              <a:cxnLst/>
              <a:rect l="l" t="t" r="r" b="b"/>
              <a:pathLst>
                <a:path w="26969" h="40673" extrusionOk="0">
                  <a:moveTo>
                    <a:pt x="6656" y="1"/>
                  </a:moveTo>
                  <a:lnTo>
                    <a:pt x="0" y="6716"/>
                  </a:lnTo>
                  <a:lnTo>
                    <a:pt x="0" y="31529"/>
                  </a:lnTo>
                  <a:lnTo>
                    <a:pt x="9144" y="40673"/>
                  </a:lnTo>
                  <a:lnTo>
                    <a:pt x="26968" y="40673"/>
                  </a:lnTo>
                  <a:lnTo>
                    <a:pt x="26968" y="1"/>
                  </a:lnTo>
                  <a:close/>
                </a:path>
              </a:pathLst>
            </a:custGeom>
            <a:solidFill>
              <a:srgbClr val="48494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2439575" y="2003650"/>
              <a:ext cx="2368775" cy="285175"/>
            </a:xfrm>
            <a:custGeom>
              <a:avLst/>
              <a:gdLst/>
              <a:ahLst/>
              <a:cxnLst/>
              <a:rect l="l" t="t" r="r" b="b"/>
              <a:pathLst>
                <a:path w="94751" h="11407" extrusionOk="0">
                  <a:moveTo>
                    <a:pt x="1" y="0"/>
                  </a:moveTo>
                  <a:lnTo>
                    <a:pt x="1" y="9133"/>
                  </a:lnTo>
                  <a:lnTo>
                    <a:pt x="21146" y="9133"/>
                  </a:lnTo>
                  <a:lnTo>
                    <a:pt x="21146" y="11407"/>
                  </a:lnTo>
                  <a:lnTo>
                    <a:pt x="28480" y="11407"/>
                  </a:lnTo>
                  <a:lnTo>
                    <a:pt x="28480" y="9133"/>
                  </a:lnTo>
                  <a:lnTo>
                    <a:pt x="94751" y="9133"/>
                  </a:lnTo>
                  <a:lnTo>
                    <a:pt x="94751" y="0"/>
                  </a:lnTo>
                  <a:close/>
                </a:path>
              </a:pathLst>
            </a:custGeom>
            <a:solidFill>
              <a:srgbClr val="999999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3357250" y="1536025"/>
              <a:ext cx="1239475" cy="1226675"/>
            </a:xfrm>
            <a:custGeom>
              <a:avLst/>
              <a:gdLst/>
              <a:ahLst/>
              <a:cxnLst/>
              <a:rect l="l" t="t" r="r" b="b"/>
              <a:pathLst>
                <a:path w="49579" h="49067" extrusionOk="0">
                  <a:moveTo>
                    <a:pt x="9145" y="1"/>
                  </a:moveTo>
                  <a:lnTo>
                    <a:pt x="1" y="8800"/>
                  </a:lnTo>
                  <a:lnTo>
                    <a:pt x="1" y="38232"/>
                  </a:lnTo>
                  <a:lnTo>
                    <a:pt x="11347" y="49066"/>
                  </a:lnTo>
                  <a:lnTo>
                    <a:pt x="38410" y="49066"/>
                  </a:lnTo>
                  <a:lnTo>
                    <a:pt x="49578" y="38232"/>
                  </a:lnTo>
                  <a:lnTo>
                    <a:pt x="49578" y="12860"/>
                  </a:lnTo>
                  <a:lnTo>
                    <a:pt x="36386" y="1"/>
                  </a:lnTo>
                  <a:close/>
                </a:path>
              </a:pathLst>
            </a:custGeom>
            <a:solidFill>
              <a:srgbClr val="B7B7B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4808325" y="1794100"/>
              <a:ext cx="515875" cy="579275"/>
            </a:xfrm>
            <a:custGeom>
              <a:avLst/>
              <a:gdLst/>
              <a:ahLst/>
              <a:cxnLst/>
              <a:rect l="l" t="t" r="r" b="b"/>
              <a:pathLst>
                <a:path w="20635" h="23171" extrusionOk="0">
                  <a:moveTo>
                    <a:pt x="1" y="1"/>
                  </a:moveTo>
                  <a:lnTo>
                    <a:pt x="1" y="18443"/>
                  </a:lnTo>
                  <a:lnTo>
                    <a:pt x="4906" y="23170"/>
                  </a:lnTo>
                  <a:lnTo>
                    <a:pt x="20634" y="23170"/>
                  </a:lnTo>
                  <a:lnTo>
                    <a:pt x="20634" y="9216"/>
                  </a:lnTo>
                  <a:lnTo>
                    <a:pt x="10823" y="1"/>
                  </a:lnTo>
                  <a:close/>
                </a:path>
              </a:pathLst>
            </a:custGeom>
            <a:solidFill>
              <a:srgbClr val="E8FD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1915100" y="1865825"/>
              <a:ext cx="524500" cy="587900"/>
            </a:xfrm>
            <a:custGeom>
              <a:avLst/>
              <a:gdLst/>
              <a:ahLst/>
              <a:cxnLst/>
              <a:rect l="l" t="t" r="r" b="b"/>
              <a:pathLst>
                <a:path w="20980" h="23516" extrusionOk="0">
                  <a:moveTo>
                    <a:pt x="5918" y="1"/>
                  </a:moveTo>
                  <a:lnTo>
                    <a:pt x="1" y="5252"/>
                  </a:lnTo>
                  <a:lnTo>
                    <a:pt x="1" y="23516"/>
                  </a:lnTo>
                  <a:lnTo>
                    <a:pt x="20980" y="23516"/>
                  </a:lnTo>
                  <a:lnTo>
                    <a:pt x="20980" y="1"/>
                  </a:lnTo>
                  <a:close/>
                </a:path>
              </a:pathLst>
            </a:custGeom>
            <a:solidFill>
              <a:srgbClr val="68686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1483500" y="2373350"/>
              <a:ext cx="478075" cy="888525"/>
            </a:xfrm>
            <a:custGeom>
              <a:avLst/>
              <a:gdLst/>
              <a:ahLst/>
              <a:cxnLst/>
              <a:rect l="l" t="t" r="r" b="b"/>
              <a:pathLst>
                <a:path w="19123" h="35541" extrusionOk="0">
                  <a:moveTo>
                    <a:pt x="7954" y="0"/>
                  </a:moveTo>
                  <a:lnTo>
                    <a:pt x="1" y="5084"/>
                  </a:lnTo>
                  <a:lnTo>
                    <a:pt x="1" y="30635"/>
                  </a:lnTo>
                  <a:lnTo>
                    <a:pt x="7787" y="35540"/>
                  </a:lnTo>
                  <a:lnTo>
                    <a:pt x="12860" y="35540"/>
                  </a:lnTo>
                  <a:lnTo>
                    <a:pt x="12860" y="28265"/>
                  </a:lnTo>
                  <a:lnTo>
                    <a:pt x="19122" y="28265"/>
                  </a:lnTo>
                  <a:lnTo>
                    <a:pt x="19122" y="7275"/>
                  </a:lnTo>
                  <a:lnTo>
                    <a:pt x="12800" y="7275"/>
                  </a:lnTo>
                  <a:lnTo>
                    <a:pt x="12860" y="0"/>
                  </a:lnTo>
                  <a:close/>
                </a:path>
              </a:pathLst>
            </a:custGeom>
            <a:solidFill>
              <a:srgbClr val="3F559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1"/>
            <p:cNvSpPr/>
            <p:nvPr/>
          </p:nvSpPr>
          <p:spPr>
            <a:xfrm>
              <a:off x="2830100" y="2288800"/>
              <a:ext cx="661125" cy="621825"/>
            </a:xfrm>
            <a:custGeom>
              <a:avLst/>
              <a:gdLst/>
              <a:ahLst/>
              <a:cxnLst/>
              <a:rect l="l" t="t" r="r" b="b"/>
              <a:pathLst>
                <a:path w="26445" h="24873" extrusionOk="0">
                  <a:moveTo>
                    <a:pt x="1" y="1"/>
                  </a:moveTo>
                  <a:lnTo>
                    <a:pt x="1" y="19801"/>
                  </a:lnTo>
                  <a:lnTo>
                    <a:pt x="3608" y="24873"/>
                  </a:lnTo>
                  <a:lnTo>
                    <a:pt x="26444" y="24873"/>
                  </a:lnTo>
                  <a:lnTo>
                    <a:pt x="26444" y="18955"/>
                  </a:lnTo>
                  <a:lnTo>
                    <a:pt x="18777" y="11907"/>
                  </a:lnTo>
                  <a:lnTo>
                    <a:pt x="18777" y="1"/>
                  </a:lnTo>
                  <a:close/>
                </a:path>
              </a:pathLst>
            </a:custGeom>
            <a:solidFill>
              <a:srgbClr val="7382A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1"/>
            <p:cNvSpPr/>
            <p:nvPr/>
          </p:nvSpPr>
          <p:spPr>
            <a:xfrm>
              <a:off x="1913625" y="3215100"/>
              <a:ext cx="530150" cy="585225"/>
            </a:xfrm>
            <a:custGeom>
              <a:avLst/>
              <a:gdLst/>
              <a:ahLst/>
              <a:cxnLst/>
              <a:rect l="l" t="t" r="r" b="b"/>
              <a:pathLst>
                <a:path w="21206" h="23409" extrusionOk="0">
                  <a:moveTo>
                    <a:pt x="0" y="1"/>
                  </a:moveTo>
                  <a:lnTo>
                    <a:pt x="0" y="18789"/>
                  </a:lnTo>
                  <a:lnTo>
                    <a:pt x="5870" y="23408"/>
                  </a:lnTo>
                  <a:lnTo>
                    <a:pt x="21205" y="23408"/>
                  </a:lnTo>
                  <a:lnTo>
                    <a:pt x="21205" y="1"/>
                  </a:lnTo>
                  <a:close/>
                </a:path>
              </a:pathLst>
            </a:custGeom>
            <a:solidFill>
              <a:srgbClr val="68686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2922975" y="3016275"/>
              <a:ext cx="568250" cy="613500"/>
            </a:xfrm>
            <a:custGeom>
              <a:avLst/>
              <a:gdLst/>
              <a:ahLst/>
              <a:cxnLst/>
              <a:rect l="l" t="t" r="r" b="b"/>
              <a:pathLst>
                <a:path w="22730" h="24540" extrusionOk="0">
                  <a:moveTo>
                    <a:pt x="0" y="0"/>
                  </a:moveTo>
                  <a:lnTo>
                    <a:pt x="0" y="24539"/>
                  </a:lnTo>
                  <a:lnTo>
                    <a:pt x="12692" y="24539"/>
                  </a:lnTo>
                  <a:lnTo>
                    <a:pt x="17372" y="19658"/>
                  </a:lnTo>
                  <a:lnTo>
                    <a:pt x="17372" y="11347"/>
                  </a:lnTo>
                  <a:lnTo>
                    <a:pt x="22729" y="5704"/>
                  </a:lnTo>
                  <a:lnTo>
                    <a:pt x="22729" y="0"/>
                  </a:lnTo>
                  <a:close/>
                </a:path>
              </a:pathLst>
            </a:custGeom>
            <a:solidFill>
              <a:srgbClr val="68686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4258250" y="2892150"/>
              <a:ext cx="554275" cy="510500"/>
            </a:xfrm>
            <a:custGeom>
              <a:avLst/>
              <a:gdLst/>
              <a:ahLst/>
              <a:cxnLst/>
              <a:rect l="l" t="t" r="r" b="b"/>
              <a:pathLst>
                <a:path w="22171" h="20420" extrusionOk="0">
                  <a:moveTo>
                    <a:pt x="1" y="1"/>
                  </a:moveTo>
                  <a:lnTo>
                    <a:pt x="1" y="20420"/>
                  </a:lnTo>
                  <a:lnTo>
                    <a:pt x="18170" y="20420"/>
                  </a:lnTo>
                  <a:lnTo>
                    <a:pt x="22170" y="16395"/>
                  </a:lnTo>
                  <a:lnTo>
                    <a:pt x="22170" y="1"/>
                  </a:lnTo>
                  <a:close/>
                </a:path>
              </a:pathLst>
            </a:custGeom>
            <a:solidFill>
              <a:srgbClr val="3F559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4204675" y="3746725"/>
              <a:ext cx="561400" cy="434900"/>
            </a:xfrm>
            <a:custGeom>
              <a:avLst/>
              <a:gdLst/>
              <a:ahLst/>
              <a:cxnLst/>
              <a:rect l="l" t="t" r="r" b="b"/>
              <a:pathLst>
                <a:path w="22456" h="17396" extrusionOk="0">
                  <a:moveTo>
                    <a:pt x="1" y="0"/>
                  </a:moveTo>
                  <a:lnTo>
                    <a:pt x="1" y="12752"/>
                  </a:lnTo>
                  <a:lnTo>
                    <a:pt x="4656" y="17395"/>
                  </a:lnTo>
                  <a:lnTo>
                    <a:pt x="17598" y="17395"/>
                  </a:lnTo>
                  <a:lnTo>
                    <a:pt x="22456" y="12800"/>
                  </a:lnTo>
                  <a:lnTo>
                    <a:pt x="22456" y="2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382A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4491025" y="2437025"/>
              <a:ext cx="408400" cy="391750"/>
            </a:xfrm>
            <a:custGeom>
              <a:avLst/>
              <a:gdLst/>
              <a:ahLst/>
              <a:cxnLst/>
              <a:rect l="l" t="t" r="r" b="b"/>
              <a:pathLst>
                <a:path w="16336" h="15670" extrusionOk="0">
                  <a:moveTo>
                    <a:pt x="6787" y="1"/>
                  </a:moveTo>
                  <a:lnTo>
                    <a:pt x="6763" y="2144"/>
                  </a:lnTo>
                  <a:lnTo>
                    <a:pt x="1" y="8681"/>
                  </a:lnTo>
                  <a:lnTo>
                    <a:pt x="1" y="15670"/>
                  </a:lnTo>
                  <a:lnTo>
                    <a:pt x="16336" y="15670"/>
                  </a:lnTo>
                  <a:lnTo>
                    <a:pt x="16336" y="1"/>
                  </a:lnTo>
                  <a:close/>
                </a:path>
              </a:pathLst>
            </a:custGeom>
            <a:solidFill>
              <a:srgbClr val="51695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5734625" y="2483475"/>
              <a:ext cx="393225" cy="513175"/>
            </a:xfrm>
            <a:custGeom>
              <a:avLst/>
              <a:gdLst/>
              <a:ahLst/>
              <a:cxnLst/>
              <a:rect l="l" t="t" r="r" b="b"/>
              <a:pathLst>
                <a:path w="15729" h="20527" extrusionOk="0">
                  <a:moveTo>
                    <a:pt x="1" y="0"/>
                  </a:moveTo>
                  <a:lnTo>
                    <a:pt x="1" y="20527"/>
                  </a:lnTo>
                  <a:lnTo>
                    <a:pt x="8800" y="20527"/>
                  </a:lnTo>
                  <a:lnTo>
                    <a:pt x="15729" y="14895"/>
                  </a:lnTo>
                  <a:lnTo>
                    <a:pt x="15729" y="6263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rgbClr val="7382A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2439575" y="3390125"/>
              <a:ext cx="1051650" cy="538500"/>
            </a:xfrm>
            <a:custGeom>
              <a:avLst/>
              <a:gdLst/>
              <a:ahLst/>
              <a:cxnLst/>
              <a:rect l="l" t="t" r="r" b="b"/>
              <a:pathLst>
                <a:path w="42066" h="21540" extrusionOk="0">
                  <a:moveTo>
                    <a:pt x="1" y="1"/>
                  </a:moveTo>
                  <a:lnTo>
                    <a:pt x="1" y="9133"/>
                  </a:lnTo>
                  <a:lnTo>
                    <a:pt x="8287" y="9133"/>
                  </a:lnTo>
                  <a:lnTo>
                    <a:pt x="8287" y="12407"/>
                  </a:lnTo>
                  <a:lnTo>
                    <a:pt x="8228" y="12407"/>
                  </a:lnTo>
                  <a:lnTo>
                    <a:pt x="8228" y="21539"/>
                  </a:lnTo>
                  <a:lnTo>
                    <a:pt x="42065" y="21539"/>
                  </a:lnTo>
                  <a:lnTo>
                    <a:pt x="42065" y="12407"/>
                  </a:lnTo>
                  <a:lnTo>
                    <a:pt x="26671" y="12407"/>
                  </a:lnTo>
                  <a:lnTo>
                    <a:pt x="26671" y="9585"/>
                  </a:lnTo>
                  <a:lnTo>
                    <a:pt x="19336" y="9585"/>
                  </a:lnTo>
                  <a:lnTo>
                    <a:pt x="19336" y="12407"/>
                  </a:lnTo>
                  <a:lnTo>
                    <a:pt x="15622" y="12407"/>
                  </a:lnTo>
                  <a:lnTo>
                    <a:pt x="15622" y="9133"/>
                  </a:lnTo>
                  <a:lnTo>
                    <a:pt x="15622" y="7442"/>
                  </a:lnTo>
                  <a:lnTo>
                    <a:pt x="15622" y="1"/>
                  </a:lnTo>
                  <a:close/>
                </a:path>
              </a:pathLst>
            </a:custGeom>
            <a:solidFill>
              <a:srgbClr val="999999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3885300" y="2762675"/>
              <a:ext cx="372975" cy="404525"/>
            </a:xfrm>
            <a:custGeom>
              <a:avLst/>
              <a:gdLst/>
              <a:ahLst/>
              <a:cxnLst/>
              <a:rect l="l" t="t" r="r" b="b"/>
              <a:pathLst>
                <a:path w="14919" h="16181" extrusionOk="0">
                  <a:moveTo>
                    <a:pt x="0" y="0"/>
                  </a:moveTo>
                  <a:lnTo>
                    <a:pt x="0" y="16181"/>
                  </a:lnTo>
                  <a:lnTo>
                    <a:pt x="7335" y="16181"/>
                  </a:lnTo>
                  <a:lnTo>
                    <a:pt x="7335" y="14324"/>
                  </a:lnTo>
                  <a:lnTo>
                    <a:pt x="14919" y="14324"/>
                  </a:lnTo>
                  <a:lnTo>
                    <a:pt x="14919" y="5180"/>
                  </a:lnTo>
                  <a:lnTo>
                    <a:pt x="7335" y="5180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999999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4165400" y="3447275"/>
              <a:ext cx="646525" cy="306325"/>
            </a:xfrm>
            <a:custGeom>
              <a:avLst/>
              <a:gdLst/>
              <a:ahLst/>
              <a:cxnLst/>
              <a:rect l="l" t="t" r="r" b="b"/>
              <a:pathLst>
                <a:path w="25861" h="12253" extrusionOk="0">
                  <a:moveTo>
                    <a:pt x="0" y="1"/>
                  </a:moveTo>
                  <a:lnTo>
                    <a:pt x="0" y="9133"/>
                  </a:lnTo>
                  <a:lnTo>
                    <a:pt x="13811" y="9133"/>
                  </a:lnTo>
                  <a:lnTo>
                    <a:pt x="13811" y="12252"/>
                  </a:lnTo>
                  <a:lnTo>
                    <a:pt x="21146" y="12252"/>
                  </a:lnTo>
                  <a:lnTo>
                    <a:pt x="21146" y="9133"/>
                  </a:lnTo>
                  <a:lnTo>
                    <a:pt x="25860" y="9133"/>
                  </a:lnTo>
                  <a:lnTo>
                    <a:pt x="25860" y="1"/>
                  </a:lnTo>
                  <a:close/>
                </a:path>
              </a:pathLst>
            </a:custGeom>
            <a:solidFill>
              <a:srgbClr val="999999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4899400" y="2366500"/>
              <a:ext cx="835250" cy="948950"/>
            </a:xfrm>
            <a:custGeom>
              <a:avLst/>
              <a:gdLst/>
              <a:ahLst/>
              <a:cxnLst/>
              <a:rect l="l" t="t" r="r" b="b"/>
              <a:pathLst>
                <a:path w="33410" h="37958" extrusionOk="0">
                  <a:moveTo>
                    <a:pt x="3680" y="0"/>
                  </a:moveTo>
                  <a:lnTo>
                    <a:pt x="3680" y="4560"/>
                  </a:lnTo>
                  <a:lnTo>
                    <a:pt x="1" y="4560"/>
                  </a:lnTo>
                  <a:lnTo>
                    <a:pt x="1" y="13692"/>
                  </a:lnTo>
                  <a:lnTo>
                    <a:pt x="14062" y="13692"/>
                  </a:lnTo>
                  <a:lnTo>
                    <a:pt x="14062" y="17990"/>
                  </a:lnTo>
                  <a:lnTo>
                    <a:pt x="11014" y="17990"/>
                  </a:lnTo>
                  <a:lnTo>
                    <a:pt x="11014" y="17967"/>
                  </a:lnTo>
                  <a:lnTo>
                    <a:pt x="3680" y="17967"/>
                  </a:lnTo>
                  <a:lnTo>
                    <a:pt x="3680" y="17990"/>
                  </a:lnTo>
                  <a:lnTo>
                    <a:pt x="3680" y="27123"/>
                  </a:lnTo>
                  <a:lnTo>
                    <a:pt x="3680" y="37957"/>
                  </a:lnTo>
                  <a:lnTo>
                    <a:pt x="11014" y="37957"/>
                  </a:lnTo>
                  <a:lnTo>
                    <a:pt x="11014" y="27123"/>
                  </a:lnTo>
                  <a:lnTo>
                    <a:pt x="21277" y="27123"/>
                  </a:lnTo>
                  <a:lnTo>
                    <a:pt x="21277" y="19514"/>
                  </a:lnTo>
                  <a:lnTo>
                    <a:pt x="33410" y="19514"/>
                  </a:lnTo>
                  <a:lnTo>
                    <a:pt x="33410" y="10371"/>
                  </a:lnTo>
                  <a:lnTo>
                    <a:pt x="21277" y="10371"/>
                  </a:lnTo>
                  <a:lnTo>
                    <a:pt x="21277" y="4560"/>
                  </a:lnTo>
                  <a:lnTo>
                    <a:pt x="11014" y="4560"/>
                  </a:lnTo>
                  <a:lnTo>
                    <a:pt x="11014" y="0"/>
                  </a:lnTo>
                  <a:close/>
                </a:path>
              </a:pathLst>
            </a:custGeom>
            <a:solidFill>
              <a:srgbClr val="999999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1961550" y="2453700"/>
              <a:ext cx="497700" cy="767100"/>
            </a:xfrm>
            <a:custGeom>
              <a:avLst/>
              <a:gdLst/>
              <a:ahLst/>
              <a:cxnLst/>
              <a:rect l="l" t="t" r="r" b="b"/>
              <a:pathLst>
                <a:path w="19908" h="30684" extrusionOk="0">
                  <a:moveTo>
                    <a:pt x="5977" y="1"/>
                  </a:moveTo>
                  <a:lnTo>
                    <a:pt x="5977" y="10383"/>
                  </a:lnTo>
                  <a:lnTo>
                    <a:pt x="0" y="10383"/>
                  </a:lnTo>
                  <a:lnTo>
                    <a:pt x="0" y="19289"/>
                  </a:lnTo>
                  <a:lnTo>
                    <a:pt x="5977" y="19289"/>
                  </a:lnTo>
                  <a:lnTo>
                    <a:pt x="5977" y="30683"/>
                  </a:lnTo>
                  <a:lnTo>
                    <a:pt x="13311" y="30683"/>
                  </a:lnTo>
                  <a:lnTo>
                    <a:pt x="13311" y="19289"/>
                  </a:lnTo>
                  <a:lnTo>
                    <a:pt x="19907" y="19289"/>
                  </a:lnTo>
                  <a:lnTo>
                    <a:pt x="19907" y="10383"/>
                  </a:lnTo>
                  <a:lnTo>
                    <a:pt x="13311" y="10383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38383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4" name="Google Shape;914;p51"/>
          <p:cNvSpPr/>
          <p:nvPr/>
        </p:nvSpPr>
        <p:spPr>
          <a:xfrm>
            <a:off x="3966073" y="2275983"/>
            <a:ext cx="28500" cy="28500"/>
          </a:xfrm>
          <a:prstGeom prst="mathPlus">
            <a:avLst>
              <a:gd name="adj1" fmla="val 2352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51"/>
          <p:cNvSpPr/>
          <p:nvPr/>
        </p:nvSpPr>
        <p:spPr>
          <a:xfrm>
            <a:off x="3714248" y="2275983"/>
            <a:ext cx="28500" cy="28500"/>
          </a:xfrm>
          <a:prstGeom prst="mathPlus">
            <a:avLst>
              <a:gd name="adj1" fmla="val 2352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51"/>
          <p:cNvSpPr txBox="1"/>
          <p:nvPr/>
        </p:nvSpPr>
        <p:spPr>
          <a:xfrm>
            <a:off x="4411598" y="1023433"/>
            <a:ext cx="12786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Snack room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18" name="Google Shape;918;p51"/>
          <p:cNvSpPr txBox="1"/>
          <p:nvPr/>
        </p:nvSpPr>
        <p:spPr>
          <a:xfrm>
            <a:off x="7291973" y="2482733"/>
            <a:ext cx="12786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Exploration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19" name="Google Shape;919;p51"/>
          <p:cNvSpPr txBox="1"/>
          <p:nvPr/>
        </p:nvSpPr>
        <p:spPr>
          <a:xfrm>
            <a:off x="7291973" y="1777883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Artillery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0" name="Google Shape;920;p51"/>
          <p:cNvSpPr txBox="1"/>
          <p:nvPr/>
        </p:nvSpPr>
        <p:spPr>
          <a:xfrm>
            <a:off x="5575898" y="4216708"/>
            <a:ext cx="1669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Media room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1" name="Google Shape;921;p51"/>
          <p:cNvSpPr txBox="1"/>
          <p:nvPr/>
        </p:nvSpPr>
        <p:spPr>
          <a:xfrm>
            <a:off x="4352023" y="4216708"/>
            <a:ext cx="12834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Repository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2" name="Google Shape;922;p51"/>
          <p:cNvSpPr txBox="1"/>
          <p:nvPr/>
        </p:nvSpPr>
        <p:spPr>
          <a:xfrm>
            <a:off x="2849423" y="4216708"/>
            <a:ext cx="12786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Power room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3" name="Google Shape;923;p51"/>
          <p:cNvSpPr txBox="1"/>
          <p:nvPr/>
        </p:nvSpPr>
        <p:spPr>
          <a:xfrm>
            <a:off x="752273" y="4042858"/>
            <a:ext cx="1164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Lower engine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4" name="Google Shape;924;p51"/>
          <p:cNvSpPr txBox="1"/>
          <p:nvPr/>
        </p:nvSpPr>
        <p:spPr>
          <a:xfrm>
            <a:off x="752273" y="1615758"/>
            <a:ext cx="11643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Upper engine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5" name="Google Shape;925;p51"/>
          <p:cNvSpPr txBox="1"/>
          <p:nvPr/>
        </p:nvSpPr>
        <p:spPr>
          <a:xfrm>
            <a:off x="752273" y="3187583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Security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6" name="Google Shape;926;p51"/>
          <p:cNvSpPr txBox="1"/>
          <p:nvPr/>
        </p:nvSpPr>
        <p:spPr>
          <a:xfrm>
            <a:off x="2906573" y="1023433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Hospital</a:t>
            </a:r>
            <a:endParaRPr b="1" dirty="0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7" name="Google Shape;927;p51"/>
          <p:cNvSpPr txBox="1"/>
          <p:nvPr/>
        </p:nvSpPr>
        <p:spPr>
          <a:xfrm>
            <a:off x="752273" y="2482733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Reactor pile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8" name="Google Shape;928;p51"/>
          <p:cNvSpPr txBox="1"/>
          <p:nvPr/>
        </p:nvSpPr>
        <p:spPr>
          <a:xfrm>
            <a:off x="7291973" y="3187589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Control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929" name="Google Shape;929;p51"/>
          <p:cNvCxnSpPr/>
          <p:nvPr/>
        </p:nvCxnSpPr>
        <p:spPr>
          <a:xfrm rot="10800000">
            <a:off x="5280473" y="1385308"/>
            <a:ext cx="9600" cy="50490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30" name="Google Shape;930;p51"/>
          <p:cNvCxnSpPr/>
          <p:nvPr/>
        </p:nvCxnSpPr>
        <p:spPr>
          <a:xfrm rot="10800000">
            <a:off x="3861323" y="1375858"/>
            <a:ext cx="0" cy="102870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31" name="Google Shape;931;p51"/>
          <p:cNvCxnSpPr/>
          <p:nvPr/>
        </p:nvCxnSpPr>
        <p:spPr>
          <a:xfrm rot="10800000">
            <a:off x="1975298" y="1899733"/>
            <a:ext cx="924000" cy="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32" name="Google Shape;932;p51"/>
          <p:cNvCxnSpPr/>
          <p:nvPr/>
        </p:nvCxnSpPr>
        <p:spPr>
          <a:xfrm rot="10800000">
            <a:off x="1975223" y="2652208"/>
            <a:ext cx="628800" cy="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33" name="Google Shape;933;p51"/>
          <p:cNvCxnSpPr/>
          <p:nvPr/>
        </p:nvCxnSpPr>
        <p:spPr>
          <a:xfrm flipH="1">
            <a:off x="1984823" y="2823658"/>
            <a:ext cx="1381200" cy="542700"/>
          </a:xfrm>
          <a:prstGeom prst="bentConnector3">
            <a:avLst>
              <a:gd name="adj1" fmla="val 59307"/>
            </a:avLst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34" name="Google Shape;934;p51"/>
          <p:cNvCxnSpPr/>
          <p:nvPr/>
        </p:nvCxnSpPr>
        <p:spPr>
          <a:xfrm flipH="1">
            <a:off x="1984723" y="3666633"/>
            <a:ext cx="936000" cy="623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35" name="Google Shape;935;p51"/>
          <p:cNvCxnSpPr/>
          <p:nvPr/>
        </p:nvCxnSpPr>
        <p:spPr>
          <a:xfrm>
            <a:off x="5942548" y="1928308"/>
            <a:ext cx="1349400" cy="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36" name="Google Shape;936;p51"/>
          <p:cNvCxnSpPr/>
          <p:nvPr/>
        </p:nvCxnSpPr>
        <p:spPr>
          <a:xfrm>
            <a:off x="6663173" y="2652208"/>
            <a:ext cx="628800" cy="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37" name="Google Shape;937;p51"/>
          <p:cNvCxnSpPr/>
          <p:nvPr/>
        </p:nvCxnSpPr>
        <p:spPr>
          <a:xfrm>
            <a:off x="5509148" y="3042733"/>
            <a:ext cx="1773300" cy="323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38" name="Google Shape;938;p51"/>
          <p:cNvCxnSpPr>
            <a:endCxn id="920" idx="0"/>
          </p:cNvCxnSpPr>
          <p:nvPr/>
        </p:nvCxnSpPr>
        <p:spPr>
          <a:xfrm>
            <a:off x="5309198" y="3995308"/>
            <a:ext cx="1101300" cy="221400"/>
          </a:xfrm>
          <a:prstGeom prst="bentConnector2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39" name="Google Shape;939;p51"/>
          <p:cNvCxnSpPr/>
          <p:nvPr/>
        </p:nvCxnSpPr>
        <p:spPr>
          <a:xfrm>
            <a:off x="4851923" y="3919033"/>
            <a:ext cx="0" cy="297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40" name="Google Shape;940;p51"/>
          <p:cNvCxnSpPr/>
          <p:nvPr/>
        </p:nvCxnSpPr>
        <p:spPr>
          <a:xfrm>
            <a:off x="3861323" y="3423733"/>
            <a:ext cx="0" cy="79050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941" name="Google Shape;941;p51"/>
          <p:cNvGrpSpPr/>
          <p:nvPr/>
        </p:nvGrpSpPr>
        <p:grpSpPr>
          <a:xfrm>
            <a:off x="2281948" y="1483133"/>
            <a:ext cx="4644350" cy="2653325"/>
            <a:chOff x="2249675" y="1536025"/>
            <a:chExt cx="4644350" cy="2653325"/>
          </a:xfrm>
        </p:grpSpPr>
        <p:grpSp>
          <p:nvGrpSpPr>
            <p:cNvPr id="942" name="Google Shape;942;p51"/>
            <p:cNvGrpSpPr/>
            <p:nvPr/>
          </p:nvGrpSpPr>
          <p:grpSpPr>
            <a:xfrm>
              <a:off x="5619146" y="1905448"/>
              <a:ext cx="98683" cy="75643"/>
              <a:chOff x="5029650" y="2160700"/>
              <a:chExt cx="187825" cy="144000"/>
            </a:xfrm>
          </p:grpSpPr>
          <p:sp>
            <p:nvSpPr>
              <p:cNvPr id="943" name="Google Shape;943;p51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51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51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51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51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51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51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51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51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51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51"/>
            <p:cNvGrpSpPr/>
            <p:nvPr/>
          </p:nvGrpSpPr>
          <p:grpSpPr>
            <a:xfrm>
              <a:off x="4066546" y="3138867"/>
              <a:ext cx="98683" cy="75643"/>
              <a:chOff x="5029650" y="2160700"/>
              <a:chExt cx="187825" cy="144000"/>
            </a:xfrm>
          </p:grpSpPr>
          <p:sp>
            <p:nvSpPr>
              <p:cNvPr id="954" name="Google Shape;954;p51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51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51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51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51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51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51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51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51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51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4" name="Google Shape;964;p51"/>
            <p:cNvGrpSpPr/>
            <p:nvPr/>
          </p:nvGrpSpPr>
          <p:grpSpPr>
            <a:xfrm>
              <a:off x="5802496" y="2857923"/>
              <a:ext cx="98683" cy="75643"/>
              <a:chOff x="5029650" y="2160700"/>
              <a:chExt cx="187825" cy="144000"/>
            </a:xfrm>
          </p:grpSpPr>
          <p:sp>
            <p:nvSpPr>
              <p:cNvPr id="965" name="Google Shape;965;p51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51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51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51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51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51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51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51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51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51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5" name="Google Shape;975;p51"/>
            <p:cNvGrpSpPr/>
            <p:nvPr/>
          </p:nvGrpSpPr>
          <p:grpSpPr>
            <a:xfrm>
              <a:off x="2585396" y="2972198"/>
              <a:ext cx="98683" cy="75643"/>
              <a:chOff x="5029650" y="2160700"/>
              <a:chExt cx="187825" cy="144000"/>
            </a:xfrm>
          </p:grpSpPr>
          <p:sp>
            <p:nvSpPr>
              <p:cNvPr id="976" name="Google Shape;976;p51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51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51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51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51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51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51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51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51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51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51"/>
            <p:cNvGrpSpPr/>
            <p:nvPr/>
          </p:nvGrpSpPr>
          <p:grpSpPr>
            <a:xfrm>
              <a:off x="2418696" y="2514998"/>
              <a:ext cx="98683" cy="75643"/>
              <a:chOff x="5029650" y="2160700"/>
              <a:chExt cx="187825" cy="144000"/>
            </a:xfrm>
          </p:grpSpPr>
          <p:sp>
            <p:nvSpPr>
              <p:cNvPr id="987" name="Google Shape;987;p51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51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51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51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51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51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51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51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51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51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7" name="Google Shape;997;p51"/>
            <p:cNvGrpSpPr/>
            <p:nvPr/>
          </p:nvGrpSpPr>
          <p:grpSpPr>
            <a:xfrm>
              <a:off x="3056871" y="1938723"/>
              <a:ext cx="98683" cy="75643"/>
              <a:chOff x="5029650" y="2160700"/>
              <a:chExt cx="187825" cy="144000"/>
            </a:xfrm>
          </p:grpSpPr>
          <p:sp>
            <p:nvSpPr>
              <p:cNvPr id="998" name="Google Shape;998;p51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51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51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51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51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51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51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51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51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51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8" name="Google Shape;1008;p51"/>
            <p:cNvGrpSpPr/>
            <p:nvPr/>
          </p:nvGrpSpPr>
          <p:grpSpPr>
            <a:xfrm>
              <a:off x="6545446" y="2888873"/>
              <a:ext cx="98683" cy="75643"/>
              <a:chOff x="5029650" y="2160700"/>
              <a:chExt cx="187825" cy="144000"/>
            </a:xfrm>
          </p:grpSpPr>
          <p:sp>
            <p:nvSpPr>
              <p:cNvPr id="1009" name="Google Shape;1009;p51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51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51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51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51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51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51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51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51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51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9" name="Google Shape;1019;p51"/>
            <p:cNvGrpSpPr/>
            <p:nvPr/>
          </p:nvGrpSpPr>
          <p:grpSpPr>
            <a:xfrm>
              <a:off x="5216721" y="2253098"/>
              <a:ext cx="98683" cy="75643"/>
              <a:chOff x="5029650" y="2160700"/>
              <a:chExt cx="187825" cy="144000"/>
            </a:xfrm>
          </p:grpSpPr>
          <p:sp>
            <p:nvSpPr>
              <p:cNvPr id="1020" name="Google Shape;1020;p51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51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51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51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51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1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51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51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51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51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0" name="Google Shape;1030;p51"/>
            <p:cNvGrpSpPr/>
            <p:nvPr/>
          </p:nvGrpSpPr>
          <p:grpSpPr>
            <a:xfrm>
              <a:off x="3635571" y="2688848"/>
              <a:ext cx="98683" cy="75643"/>
              <a:chOff x="5029650" y="2160700"/>
              <a:chExt cx="187825" cy="144000"/>
            </a:xfrm>
          </p:grpSpPr>
          <p:sp>
            <p:nvSpPr>
              <p:cNvPr id="1031" name="Google Shape;1031;p51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51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51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51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51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51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51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51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51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51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1" name="Google Shape;1041;p51"/>
            <p:cNvGrpSpPr/>
            <p:nvPr/>
          </p:nvGrpSpPr>
          <p:grpSpPr>
            <a:xfrm>
              <a:off x="3271246" y="2962698"/>
              <a:ext cx="98683" cy="75643"/>
              <a:chOff x="5029650" y="2160700"/>
              <a:chExt cx="187825" cy="144000"/>
            </a:xfrm>
          </p:grpSpPr>
          <p:sp>
            <p:nvSpPr>
              <p:cNvPr id="1042" name="Google Shape;1042;p51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1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1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1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1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1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51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51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51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51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2" name="Google Shape;1052;p51"/>
            <p:cNvGrpSpPr/>
            <p:nvPr/>
          </p:nvGrpSpPr>
          <p:grpSpPr>
            <a:xfrm>
              <a:off x="3056871" y="3672298"/>
              <a:ext cx="98683" cy="75643"/>
              <a:chOff x="5029650" y="2160700"/>
              <a:chExt cx="187825" cy="144000"/>
            </a:xfrm>
          </p:grpSpPr>
          <p:sp>
            <p:nvSpPr>
              <p:cNvPr id="1053" name="Google Shape;1053;p51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51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51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51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51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1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1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1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1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51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3" name="Google Shape;1063;p51"/>
            <p:cNvGrpSpPr/>
            <p:nvPr/>
          </p:nvGrpSpPr>
          <p:grpSpPr>
            <a:xfrm>
              <a:off x="2249675" y="1536025"/>
              <a:ext cx="4644350" cy="2653325"/>
              <a:chOff x="1483500" y="1536025"/>
              <a:chExt cx="4644350" cy="2653325"/>
            </a:xfrm>
          </p:grpSpPr>
          <p:sp>
            <p:nvSpPr>
              <p:cNvPr id="1064" name="Google Shape;1064;p51"/>
              <p:cNvSpPr/>
              <p:nvPr/>
            </p:nvSpPr>
            <p:spPr>
              <a:xfrm>
                <a:off x="3491200" y="3167175"/>
                <a:ext cx="674225" cy="1016825"/>
              </a:xfrm>
              <a:custGeom>
                <a:avLst/>
                <a:gdLst/>
                <a:ahLst/>
                <a:cxnLst/>
                <a:rect l="l" t="t" r="r" b="b"/>
                <a:pathLst>
                  <a:path w="26969" h="40673" extrusionOk="0">
                    <a:moveTo>
                      <a:pt x="6656" y="1"/>
                    </a:moveTo>
                    <a:lnTo>
                      <a:pt x="0" y="6716"/>
                    </a:lnTo>
                    <a:lnTo>
                      <a:pt x="0" y="31529"/>
                    </a:lnTo>
                    <a:lnTo>
                      <a:pt x="9144" y="40673"/>
                    </a:lnTo>
                    <a:lnTo>
                      <a:pt x="26968" y="40673"/>
                    </a:lnTo>
                    <a:lnTo>
                      <a:pt x="26968" y="1"/>
                    </a:lnTo>
                    <a:close/>
                  </a:path>
                </a:pathLst>
              </a:custGeom>
              <a:solidFill>
                <a:srgbClr val="484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51"/>
              <p:cNvSpPr/>
              <p:nvPr/>
            </p:nvSpPr>
            <p:spPr>
              <a:xfrm>
                <a:off x="2439575" y="2003650"/>
                <a:ext cx="2368775" cy="285175"/>
              </a:xfrm>
              <a:custGeom>
                <a:avLst/>
                <a:gdLst/>
                <a:ahLst/>
                <a:cxnLst/>
                <a:rect l="l" t="t" r="r" b="b"/>
                <a:pathLst>
                  <a:path w="94751" h="11407" extrusionOk="0">
                    <a:moveTo>
                      <a:pt x="1" y="0"/>
                    </a:moveTo>
                    <a:lnTo>
                      <a:pt x="1" y="9133"/>
                    </a:lnTo>
                    <a:lnTo>
                      <a:pt x="21146" y="9133"/>
                    </a:lnTo>
                    <a:lnTo>
                      <a:pt x="21146" y="11407"/>
                    </a:lnTo>
                    <a:lnTo>
                      <a:pt x="28480" y="11407"/>
                    </a:lnTo>
                    <a:lnTo>
                      <a:pt x="28480" y="9133"/>
                    </a:lnTo>
                    <a:lnTo>
                      <a:pt x="94751" y="9133"/>
                    </a:lnTo>
                    <a:lnTo>
                      <a:pt x="9475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51"/>
              <p:cNvSpPr/>
              <p:nvPr/>
            </p:nvSpPr>
            <p:spPr>
              <a:xfrm>
                <a:off x="3357250" y="1536025"/>
                <a:ext cx="1239475" cy="1226675"/>
              </a:xfrm>
              <a:custGeom>
                <a:avLst/>
                <a:gdLst/>
                <a:ahLst/>
                <a:cxnLst/>
                <a:rect l="l" t="t" r="r" b="b"/>
                <a:pathLst>
                  <a:path w="49579" h="49067" extrusionOk="0">
                    <a:moveTo>
                      <a:pt x="9145" y="1"/>
                    </a:moveTo>
                    <a:lnTo>
                      <a:pt x="1" y="8800"/>
                    </a:lnTo>
                    <a:lnTo>
                      <a:pt x="1" y="38232"/>
                    </a:lnTo>
                    <a:lnTo>
                      <a:pt x="11347" y="49066"/>
                    </a:lnTo>
                    <a:lnTo>
                      <a:pt x="38410" y="49066"/>
                    </a:lnTo>
                    <a:lnTo>
                      <a:pt x="49578" y="38232"/>
                    </a:lnTo>
                    <a:lnTo>
                      <a:pt x="49578" y="12860"/>
                    </a:lnTo>
                    <a:lnTo>
                      <a:pt x="36386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51"/>
              <p:cNvSpPr/>
              <p:nvPr/>
            </p:nvSpPr>
            <p:spPr>
              <a:xfrm>
                <a:off x="4808325" y="1794100"/>
                <a:ext cx="515875" cy="579275"/>
              </a:xfrm>
              <a:custGeom>
                <a:avLst/>
                <a:gdLst/>
                <a:ahLst/>
                <a:cxnLst/>
                <a:rect l="l" t="t" r="r" b="b"/>
                <a:pathLst>
                  <a:path w="20635" h="23171" extrusionOk="0">
                    <a:moveTo>
                      <a:pt x="1" y="1"/>
                    </a:moveTo>
                    <a:lnTo>
                      <a:pt x="1" y="18443"/>
                    </a:lnTo>
                    <a:lnTo>
                      <a:pt x="4906" y="23170"/>
                    </a:lnTo>
                    <a:lnTo>
                      <a:pt x="20634" y="23170"/>
                    </a:lnTo>
                    <a:lnTo>
                      <a:pt x="20634" y="9216"/>
                    </a:lnTo>
                    <a:lnTo>
                      <a:pt x="10823" y="1"/>
                    </a:lnTo>
                    <a:close/>
                  </a:path>
                </a:pathLst>
              </a:custGeom>
              <a:solidFill>
                <a:srgbClr val="E8F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51"/>
              <p:cNvSpPr/>
              <p:nvPr/>
            </p:nvSpPr>
            <p:spPr>
              <a:xfrm>
                <a:off x="1915100" y="1865825"/>
                <a:ext cx="524500" cy="587900"/>
              </a:xfrm>
              <a:custGeom>
                <a:avLst/>
                <a:gdLst/>
                <a:ahLst/>
                <a:cxnLst/>
                <a:rect l="l" t="t" r="r" b="b"/>
                <a:pathLst>
                  <a:path w="20980" h="23516" extrusionOk="0">
                    <a:moveTo>
                      <a:pt x="5918" y="1"/>
                    </a:moveTo>
                    <a:lnTo>
                      <a:pt x="1" y="5252"/>
                    </a:lnTo>
                    <a:lnTo>
                      <a:pt x="1" y="23516"/>
                    </a:lnTo>
                    <a:lnTo>
                      <a:pt x="20980" y="23516"/>
                    </a:lnTo>
                    <a:lnTo>
                      <a:pt x="20980" y="1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51"/>
              <p:cNvSpPr/>
              <p:nvPr/>
            </p:nvSpPr>
            <p:spPr>
              <a:xfrm>
                <a:off x="1483500" y="2373350"/>
                <a:ext cx="478075" cy="888525"/>
              </a:xfrm>
              <a:custGeom>
                <a:avLst/>
                <a:gdLst/>
                <a:ahLst/>
                <a:cxnLst/>
                <a:rect l="l" t="t" r="r" b="b"/>
                <a:pathLst>
                  <a:path w="19123" h="35541" extrusionOk="0">
                    <a:moveTo>
                      <a:pt x="7954" y="0"/>
                    </a:moveTo>
                    <a:lnTo>
                      <a:pt x="1" y="5084"/>
                    </a:lnTo>
                    <a:lnTo>
                      <a:pt x="1" y="30635"/>
                    </a:lnTo>
                    <a:lnTo>
                      <a:pt x="7787" y="35540"/>
                    </a:lnTo>
                    <a:lnTo>
                      <a:pt x="12860" y="35540"/>
                    </a:lnTo>
                    <a:lnTo>
                      <a:pt x="12860" y="28265"/>
                    </a:lnTo>
                    <a:lnTo>
                      <a:pt x="19122" y="28265"/>
                    </a:lnTo>
                    <a:lnTo>
                      <a:pt x="19122" y="7275"/>
                    </a:lnTo>
                    <a:lnTo>
                      <a:pt x="12800" y="7275"/>
                    </a:lnTo>
                    <a:lnTo>
                      <a:pt x="12860" y="0"/>
                    </a:lnTo>
                    <a:close/>
                  </a:path>
                </a:pathLst>
              </a:custGeom>
              <a:solidFill>
                <a:srgbClr val="3F5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51"/>
              <p:cNvSpPr/>
              <p:nvPr/>
            </p:nvSpPr>
            <p:spPr>
              <a:xfrm>
                <a:off x="2459225" y="2473650"/>
                <a:ext cx="303025" cy="596225"/>
              </a:xfrm>
              <a:custGeom>
                <a:avLst/>
                <a:gdLst/>
                <a:ahLst/>
                <a:cxnLst/>
                <a:rect l="l" t="t" r="r" b="b"/>
                <a:pathLst>
                  <a:path w="12121" h="23849" extrusionOk="0">
                    <a:moveTo>
                      <a:pt x="4799" y="0"/>
                    </a:moveTo>
                    <a:lnTo>
                      <a:pt x="0" y="4453"/>
                    </a:lnTo>
                    <a:lnTo>
                      <a:pt x="0" y="23849"/>
                    </a:lnTo>
                    <a:lnTo>
                      <a:pt x="12121" y="23849"/>
                    </a:lnTo>
                    <a:lnTo>
                      <a:pt x="12121" y="3775"/>
                    </a:lnTo>
                    <a:lnTo>
                      <a:pt x="8347" y="0"/>
                    </a:lnTo>
                    <a:close/>
                  </a:path>
                </a:pathLst>
              </a:custGeom>
              <a:solidFill>
                <a:srgbClr val="516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51"/>
              <p:cNvSpPr/>
              <p:nvPr/>
            </p:nvSpPr>
            <p:spPr>
              <a:xfrm>
                <a:off x="2830100" y="2288800"/>
                <a:ext cx="661125" cy="621825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24873" extrusionOk="0">
                    <a:moveTo>
                      <a:pt x="1" y="1"/>
                    </a:moveTo>
                    <a:lnTo>
                      <a:pt x="1" y="19801"/>
                    </a:lnTo>
                    <a:lnTo>
                      <a:pt x="3608" y="24873"/>
                    </a:lnTo>
                    <a:lnTo>
                      <a:pt x="26444" y="24873"/>
                    </a:lnTo>
                    <a:lnTo>
                      <a:pt x="26444" y="18955"/>
                    </a:lnTo>
                    <a:lnTo>
                      <a:pt x="18777" y="11907"/>
                    </a:lnTo>
                    <a:lnTo>
                      <a:pt x="18777" y="1"/>
                    </a:lnTo>
                    <a:close/>
                  </a:path>
                </a:pathLst>
              </a:custGeom>
              <a:solidFill>
                <a:srgbClr val="738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51"/>
              <p:cNvSpPr/>
              <p:nvPr/>
            </p:nvSpPr>
            <p:spPr>
              <a:xfrm>
                <a:off x="1913625" y="3215100"/>
                <a:ext cx="530150" cy="585225"/>
              </a:xfrm>
              <a:custGeom>
                <a:avLst/>
                <a:gdLst/>
                <a:ahLst/>
                <a:cxnLst/>
                <a:rect l="l" t="t" r="r" b="b"/>
                <a:pathLst>
                  <a:path w="21206" h="23409" extrusionOk="0">
                    <a:moveTo>
                      <a:pt x="0" y="1"/>
                    </a:moveTo>
                    <a:lnTo>
                      <a:pt x="0" y="18789"/>
                    </a:lnTo>
                    <a:lnTo>
                      <a:pt x="5870" y="23408"/>
                    </a:lnTo>
                    <a:lnTo>
                      <a:pt x="21205" y="23408"/>
                    </a:lnTo>
                    <a:lnTo>
                      <a:pt x="21205" y="1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51"/>
              <p:cNvSpPr/>
              <p:nvPr/>
            </p:nvSpPr>
            <p:spPr>
              <a:xfrm>
                <a:off x="2922975" y="3016275"/>
                <a:ext cx="568250" cy="613500"/>
              </a:xfrm>
              <a:custGeom>
                <a:avLst/>
                <a:gdLst/>
                <a:ahLst/>
                <a:cxnLst/>
                <a:rect l="l" t="t" r="r" b="b"/>
                <a:pathLst>
                  <a:path w="22730" h="24540" extrusionOk="0">
                    <a:moveTo>
                      <a:pt x="0" y="0"/>
                    </a:moveTo>
                    <a:lnTo>
                      <a:pt x="0" y="24539"/>
                    </a:lnTo>
                    <a:lnTo>
                      <a:pt x="12692" y="24539"/>
                    </a:lnTo>
                    <a:lnTo>
                      <a:pt x="17372" y="19658"/>
                    </a:lnTo>
                    <a:lnTo>
                      <a:pt x="17372" y="11347"/>
                    </a:lnTo>
                    <a:lnTo>
                      <a:pt x="22729" y="5704"/>
                    </a:lnTo>
                    <a:lnTo>
                      <a:pt x="22729" y="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51"/>
              <p:cNvSpPr/>
              <p:nvPr/>
            </p:nvSpPr>
            <p:spPr>
              <a:xfrm>
                <a:off x="4258250" y="2892150"/>
                <a:ext cx="554275" cy="510500"/>
              </a:xfrm>
              <a:custGeom>
                <a:avLst/>
                <a:gdLst/>
                <a:ahLst/>
                <a:cxnLst/>
                <a:rect l="l" t="t" r="r" b="b"/>
                <a:pathLst>
                  <a:path w="22171" h="20420" extrusionOk="0">
                    <a:moveTo>
                      <a:pt x="1" y="1"/>
                    </a:moveTo>
                    <a:lnTo>
                      <a:pt x="1" y="20420"/>
                    </a:lnTo>
                    <a:lnTo>
                      <a:pt x="18170" y="20420"/>
                    </a:lnTo>
                    <a:lnTo>
                      <a:pt x="22170" y="16395"/>
                    </a:lnTo>
                    <a:lnTo>
                      <a:pt x="22170" y="1"/>
                    </a:lnTo>
                    <a:close/>
                  </a:path>
                </a:pathLst>
              </a:custGeom>
              <a:solidFill>
                <a:srgbClr val="3F5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51"/>
              <p:cNvSpPr/>
              <p:nvPr/>
            </p:nvSpPr>
            <p:spPr>
              <a:xfrm>
                <a:off x="4204675" y="3746725"/>
                <a:ext cx="561400" cy="434900"/>
              </a:xfrm>
              <a:custGeom>
                <a:avLst/>
                <a:gdLst/>
                <a:ahLst/>
                <a:cxnLst/>
                <a:rect l="l" t="t" r="r" b="b"/>
                <a:pathLst>
                  <a:path w="22456" h="17396" extrusionOk="0">
                    <a:moveTo>
                      <a:pt x="1" y="0"/>
                    </a:moveTo>
                    <a:lnTo>
                      <a:pt x="1" y="12752"/>
                    </a:lnTo>
                    <a:lnTo>
                      <a:pt x="4656" y="17395"/>
                    </a:lnTo>
                    <a:lnTo>
                      <a:pt x="17598" y="17395"/>
                    </a:lnTo>
                    <a:lnTo>
                      <a:pt x="22456" y="12800"/>
                    </a:lnTo>
                    <a:lnTo>
                      <a:pt x="22456" y="2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8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51"/>
              <p:cNvSpPr/>
              <p:nvPr/>
            </p:nvSpPr>
            <p:spPr>
              <a:xfrm>
                <a:off x="4491025" y="2437025"/>
                <a:ext cx="408400" cy="391750"/>
              </a:xfrm>
              <a:custGeom>
                <a:avLst/>
                <a:gdLst/>
                <a:ahLst/>
                <a:cxnLst/>
                <a:rect l="l" t="t" r="r" b="b"/>
                <a:pathLst>
                  <a:path w="16336" h="15670" extrusionOk="0">
                    <a:moveTo>
                      <a:pt x="6787" y="1"/>
                    </a:moveTo>
                    <a:lnTo>
                      <a:pt x="6763" y="2144"/>
                    </a:lnTo>
                    <a:lnTo>
                      <a:pt x="1" y="8681"/>
                    </a:lnTo>
                    <a:lnTo>
                      <a:pt x="1" y="15670"/>
                    </a:lnTo>
                    <a:lnTo>
                      <a:pt x="16336" y="15670"/>
                    </a:lnTo>
                    <a:lnTo>
                      <a:pt x="16336" y="1"/>
                    </a:lnTo>
                    <a:close/>
                  </a:path>
                </a:pathLst>
              </a:custGeom>
              <a:solidFill>
                <a:srgbClr val="516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51"/>
              <p:cNvSpPr/>
              <p:nvPr/>
            </p:nvSpPr>
            <p:spPr>
              <a:xfrm>
                <a:off x="5734625" y="2483475"/>
                <a:ext cx="393225" cy="513175"/>
              </a:xfrm>
              <a:custGeom>
                <a:avLst/>
                <a:gdLst/>
                <a:ahLst/>
                <a:cxnLst/>
                <a:rect l="l" t="t" r="r" b="b"/>
                <a:pathLst>
                  <a:path w="15729" h="20527" extrusionOk="0">
                    <a:moveTo>
                      <a:pt x="1" y="0"/>
                    </a:moveTo>
                    <a:lnTo>
                      <a:pt x="1" y="20527"/>
                    </a:lnTo>
                    <a:lnTo>
                      <a:pt x="8800" y="20527"/>
                    </a:lnTo>
                    <a:lnTo>
                      <a:pt x="15729" y="14895"/>
                    </a:lnTo>
                    <a:lnTo>
                      <a:pt x="15729" y="6263"/>
                    </a:lnTo>
                    <a:lnTo>
                      <a:pt x="8621" y="0"/>
                    </a:lnTo>
                    <a:close/>
                  </a:path>
                </a:pathLst>
              </a:custGeom>
              <a:solidFill>
                <a:srgbClr val="738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51"/>
              <p:cNvSpPr/>
              <p:nvPr/>
            </p:nvSpPr>
            <p:spPr>
              <a:xfrm>
                <a:off x="2439575" y="3390125"/>
                <a:ext cx="1051650" cy="538500"/>
              </a:xfrm>
              <a:custGeom>
                <a:avLst/>
                <a:gdLst/>
                <a:ahLst/>
                <a:cxnLst/>
                <a:rect l="l" t="t" r="r" b="b"/>
                <a:pathLst>
                  <a:path w="42066" h="21540" extrusionOk="0">
                    <a:moveTo>
                      <a:pt x="1" y="1"/>
                    </a:moveTo>
                    <a:lnTo>
                      <a:pt x="1" y="9133"/>
                    </a:lnTo>
                    <a:lnTo>
                      <a:pt x="8287" y="9133"/>
                    </a:lnTo>
                    <a:lnTo>
                      <a:pt x="8287" y="12407"/>
                    </a:lnTo>
                    <a:lnTo>
                      <a:pt x="8228" y="12407"/>
                    </a:lnTo>
                    <a:lnTo>
                      <a:pt x="8228" y="21539"/>
                    </a:lnTo>
                    <a:lnTo>
                      <a:pt x="42065" y="21539"/>
                    </a:lnTo>
                    <a:lnTo>
                      <a:pt x="42065" y="12407"/>
                    </a:lnTo>
                    <a:lnTo>
                      <a:pt x="26671" y="12407"/>
                    </a:lnTo>
                    <a:lnTo>
                      <a:pt x="26671" y="9585"/>
                    </a:lnTo>
                    <a:lnTo>
                      <a:pt x="19336" y="9585"/>
                    </a:lnTo>
                    <a:lnTo>
                      <a:pt x="19336" y="12407"/>
                    </a:lnTo>
                    <a:lnTo>
                      <a:pt x="15622" y="12407"/>
                    </a:lnTo>
                    <a:lnTo>
                      <a:pt x="15622" y="9133"/>
                    </a:lnTo>
                    <a:lnTo>
                      <a:pt x="15622" y="7442"/>
                    </a:lnTo>
                    <a:lnTo>
                      <a:pt x="1562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51"/>
              <p:cNvSpPr/>
              <p:nvPr/>
            </p:nvSpPr>
            <p:spPr>
              <a:xfrm>
                <a:off x="3885300" y="2762675"/>
                <a:ext cx="3729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14919" h="16181" extrusionOk="0">
                    <a:moveTo>
                      <a:pt x="0" y="0"/>
                    </a:moveTo>
                    <a:lnTo>
                      <a:pt x="0" y="16181"/>
                    </a:lnTo>
                    <a:lnTo>
                      <a:pt x="7335" y="16181"/>
                    </a:lnTo>
                    <a:lnTo>
                      <a:pt x="7335" y="14324"/>
                    </a:lnTo>
                    <a:lnTo>
                      <a:pt x="14919" y="14324"/>
                    </a:lnTo>
                    <a:lnTo>
                      <a:pt x="14919" y="5180"/>
                    </a:lnTo>
                    <a:lnTo>
                      <a:pt x="7335" y="5180"/>
                    </a:lnTo>
                    <a:lnTo>
                      <a:pt x="733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51"/>
              <p:cNvSpPr/>
              <p:nvPr/>
            </p:nvSpPr>
            <p:spPr>
              <a:xfrm>
                <a:off x="4165400" y="3447275"/>
                <a:ext cx="646525" cy="306325"/>
              </a:xfrm>
              <a:custGeom>
                <a:avLst/>
                <a:gdLst/>
                <a:ahLst/>
                <a:cxnLst/>
                <a:rect l="l" t="t" r="r" b="b"/>
                <a:pathLst>
                  <a:path w="25861" h="12253" extrusionOk="0">
                    <a:moveTo>
                      <a:pt x="0" y="1"/>
                    </a:moveTo>
                    <a:lnTo>
                      <a:pt x="0" y="9133"/>
                    </a:lnTo>
                    <a:lnTo>
                      <a:pt x="13811" y="9133"/>
                    </a:lnTo>
                    <a:lnTo>
                      <a:pt x="13811" y="12252"/>
                    </a:lnTo>
                    <a:lnTo>
                      <a:pt x="21146" y="12252"/>
                    </a:lnTo>
                    <a:lnTo>
                      <a:pt x="21146" y="9133"/>
                    </a:lnTo>
                    <a:lnTo>
                      <a:pt x="25860" y="9133"/>
                    </a:lnTo>
                    <a:lnTo>
                      <a:pt x="2586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51"/>
              <p:cNvSpPr/>
              <p:nvPr/>
            </p:nvSpPr>
            <p:spPr>
              <a:xfrm>
                <a:off x="4899400" y="2366500"/>
                <a:ext cx="835250" cy="948950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37958" extrusionOk="0">
                    <a:moveTo>
                      <a:pt x="3680" y="0"/>
                    </a:moveTo>
                    <a:lnTo>
                      <a:pt x="3680" y="4560"/>
                    </a:lnTo>
                    <a:lnTo>
                      <a:pt x="1" y="4560"/>
                    </a:lnTo>
                    <a:lnTo>
                      <a:pt x="1" y="13692"/>
                    </a:lnTo>
                    <a:lnTo>
                      <a:pt x="14062" y="13692"/>
                    </a:lnTo>
                    <a:lnTo>
                      <a:pt x="14062" y="17990"/>
                    </a:lnTo>
                    <a:lnTo>
                      <a:pt x="11014" y="17990"/>
                    </a:lnTo>
                    <a:lnTo>
                      <a:pt x="11014" y="17967"/>
                    </a:lnTo>
                    <a:lnTo>
                      <a:pt x="3680" y="17967"/>
                    </a:lnTo>
                    <a:lnTo>
                      <a:pt x="3680" y="17990"/>
                    </a:lnTo>
                    <a:lnTo>
                      <a:pt x="3680" y="27123"/>
                    </a:lnTo>
                    <a:lnTo>
                      <a:pt x="3680" y="37957"/>
                    </a:lnTo>
                    <a:lnTo>
                      <a:pt x="11014" y="37957"/>
                    </a:lnTo>
                    <a:lnTo>
                      <a:pt x="11014" y="27123"/>
                    </a:lnTo>
                    <a:lnTo>
                      <a:pt x="21277" y="27123"/>
                    </a:lnTo>
                    <a:lnTo>
                      <a:pt x="21277" y="19514"/>
                    </a:lnTo>
                    <a:lnTo>
                      <a:pt x="33410" y="19514"/>
                    </a:lnTo>
                    <a:lnTo>
                      <a:pt x="33410" y="10371"/>
                    </a:lnTo>
                    <a:lnTo>
                      <a:pt x="21277" y="10371"/>
                    </a:lnTo>
                    <a:lnTo>
                      <a:pt x="21277" y="4560"/>
                    </a:lnTo>
                    <a:lnTo>
                      <a:pt x="11014" y="4560"/>
                    </a:lnTo>
                    <a:lnTo>
                      <a:pt x="1101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51"/>
              <p:cNvSpPr/>
              <p:nvPr/>
            </p:nvSpPr>
            <p:spPr>
              <a:xfrm>
                <a:off x="1961550" y="2453700"/>
                <a:ext cx="497700" cy="767100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30684" extrusionOk="0">
                    <a:moveTo>
                      <a:pt x="5977" y="1"/>
                    </a:moveTo>
                    <a:lnTo>
                      <a:pt x="5977" y="10383"/>
                    </a:lnTo>
                    <a:lnTo>
                      <a:pt x="0" y="10383"/>
                    </a:lnTo>
                    <a:lnTo>
                      <a:pt x="0" y="19289"/>
                    </a:lnTo>
                    <a:lnTo>
                      <a:pt x="5977" y="19289"/>
                    </a:lnTo>
                    <a:lnTo>
                      <a:pt x="5977" y="30683"/>
                    </a:lnTo>
                    <a:lnTo>
                      <a:pt x="13311" y="30683"/>
                    </a:lnTo>
                    <a:lnTo>
                      <a:pt x="13311" y="19289"/>
                    </a:lnTo>
                    <a:lnTo>
                      <a:pt x="19907" y="19289"/>
                    </a:lnTo>
                    <a:lnTo>
                      <a:pt x="19907" y="10383"/>
                    </a:lnTo>
                    <a:lnTo>
                      <a:pt x="13311" y="10383"/>
                    </a:lnTo>
                    <a:lnTo>
                      <a:pt x="13311" y="1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51"/>
              <p:cNvSpPr/>
              <p:nvPr/>
            </p:nvSpPr>
            <p:spPr>
              <a:xfrm>
                <a:off x="2923275" y="3472850"/>
                <a:ext cx="356975" cy="167575"/>
              </a:xfrm>
              <a:custGeom>
                <a:avLst/>
                <a:gdLst/>
                <a:ahLst/>
                <a:cxnLst/>
                <a:rect l="l" t="t" r="r" b="b"/>
                <a:pathLst>
                  <a:path w="14279" h="6703" extrusionOk="0">
                    <a:moveTo>
                      <a:pt x="8946" y="1"/>
                    </a:moveTo>
                    <a:cubicBezTo>
                      <a:pt x="8790" y="1"/>
                      <a:pt x="8633" y="9"/>
                      <a:pt x="8478" y="25"/>
                    </a:cubicBezTo>
                    <a:cubicBezTo>
                      <a:pt x="7989" y="97"/>
                      <a:pt x="7525" y="264"/>
                      <a:pt x="7096" y="514"/>
                    </a:cubicBezTo>
                    <a:cubicBezTo>
                      <a:pt x="6799" y="692"/>
                      <a:pt x="6418" y="918"/>
                      <a:pt x="6251" y="1240"/>
                    </a:cubicBezTo>
                    <a:cubicBezTo>
                      <a:pt x="5822" y="2085"/>
                      <a:pt x="7763" y="2216"/>
                      <a:pt x="8192" y="2264"/>
                    </a:cubicBezTo>
                    <a:cubicBezTo>
                      <a:pt x="8775" y="2335"/>
                      <a:pt x="9371" y="2359"/>
                      <a:pt x="9942" y="2466"/>
                    </a:cubicBezTo>
                    <a:cubicBezTo>
                      <a:pt x="10204" y="2502"/>
                      <a:pt x="10442" y="2573"/>
                      <a:pt x="10668" y="2692"/>
                    </a:cubicBezTo>
                    <a:cubicBezTo>
                      <a:pt x="10752" y="2752"/>
                      <a:pt x="10871" y="2847"/>
                      <a:pt x="10835" y="2954"/>
                    </a:cubicBezTo>
                    <a:cubicBezTo>
                      <a:pt x="10787" y="3121"/>
                      <a:pt x="10537" y="3192"/>
                      <a:pt x="10394" y="3216"/>
                    </a:cubicBezTo>
                    <a:cubicBezTo>
                      <a:pt x="9324" y="3411"/>
                      <a:pt x="8253" y="3517"/>
                      <a:pt x="7174" y="3517"/>
                    </a:cubicBezTo>
                    <a:cubicBezTo>
                      <a:pt x="7065" y="3517"/>
                      <a:pt x="6956" y="3516"/>
                      <a:pt x="6846" y="3514"/>
                    </a:cubicBezTo>
                    <a:cubicBezTo>
                      <a:pt x="6737" y="3511"/>
                      <a:pt x="6627" y="3510"/>
                      <a:pt x="6517" y="3510"/>
                    </a:cubicBezTo>
                    <a:cubicBezTo>
                      <a:pt x="6139" y="3510"/>
                      <a:pt x="5760" y="3527"/>
                      <a:pt x="5382" y="3573"/>
                    </a:cubicBezTo>
                    <a:cubicBezTo>
                      <a:pt x="4953" y="3633"/>
                      <a:pt x="4465" y="3776"/>
                      <a:pt x="4144" y="4085"/>
                    </a:cubicBezTo>
                    <a:cubicBezTo>
                      <a:pt x="3953" y="4276"/>
                      <a:pt x="4037" y="4478"/>
                      <a:pt x="4179" y="4681"/>
                    </a:cubicBezTo>
                    <a:cubicBezTo>
                      <a:pt x="4322" y="4907"/>
                      <a:pt x="4513" y="5121"/>
                      <a:pt x="4656" y="5348"/>
                    </a:cubicBezTo>
                    <a:cubicBezTo>
                      <a:pt x="4810" y="5574"/>
                      <a:pt x="4977" y="5895"/>
                      <a:pt x="4882" y="6169"/>
                    </a:cubicBezTo>
                    <a:cubicBezTo>
                      <a:pt x="4796" y="6415"/>
                      <a:pt x="4501" y="6469"/>
                      <a:pt x="4269" y="6469"/>
                    </a:cubicBezTo>
                    <a:cubicBezTo>
                      <a:pt x="4242" y="6469"/>
                      <a:pt x="4216" y="6468"/>
                      <a:pt x="4191" y="6467"/>
                    </a:cubicBezTo>
                    <a:cubicBezTo>
                      <a:pt x="3525" y="6467"/>
                      <a:pt x="2858" y="6383"/>
                      <a:pt x="2203" y="6324"/>
                    </a:cubicBezTo>
                    <a:cubicBezTo>
                      <a:pt x="1512" y="6276"/>
                      <a:pt x="834" y="6205"/>
                      <a:pt x="155" y="6121"/>
                    </a:cubicBezTo>
                    <a:cubicBezTo>
                      <a:pt x="151" y="6121"/>
                      <a:pt x="147" y="6121"/>
                      <a:pt x="143" y="6121"/>
                    </a:cubicBezTo>
                    <a:cubicBezTo>
                      <a:pt x="1" y="6121"/>
                      <a:pt x="16" y="6336"/>
                      <a:pt x="155" y="6348"/>
                    </a:cubicBezTo>
                    <a:lnTo>
                      <a:pt x="167" y="6360"/>
                    </a:lnTo>
                    <a:cubicBezTo>
                      <a:pt x="1381" y="6491"/>
                      <a:pt x="2608" y="6598"/>
                      <a:pt x="3834" y="6681"/>
                    </a:cubicBezTo>
                    <a:cubicBezTo>
                      <a:pt x="3965" y="6689"/>
                      <a:pt x="4110" y="6702"/>
                      <a:pt x="4256" y="6702"/>
                    </a:cubicBezTo>
                    <a:cubicBezTo>
                      <a:pt x="4523" y="6702"/>
                      <a:pt x="4792" y="6659"/>
                      <a:pt x="4977" y="6467"/>
                    </a:cubicBezTo>
                    <a:cubicBezTo>
                      <a:pt x="5287" y="6133"/>
                      <a:pt x="5096" y="5609"/>
                      <a:pt x="4894" y="5288"/>
                    </a:cubicBezTo>
                    <a:cubicBezTo>
                      <a:pt x="4775" y="5086"/>
                      <a:pt x="4620" y="4907"/>
                      <a:pt x="4477" y="4716"/>
                    </a:cubicBezTo>
                    <a:cubicBezTo>
                      <a:pt x="4418" y="4645"/>
                      <a:pt x="4358" y="4562"/>
                      <a:pt x="4310" y="4478"/>
                    </a:cubicBezTo>
                    <a:cubicBezTo>
                      <a:pt x="4215" y="4264"/>
                      <a:pt x="4406" y="4157"/>
                      <a:pt x="4572" y="4062"/>
                    </a:cubicBezTo>
                    <a:cubicBezTo>
                      <a:pt x="5001" y="3812"/>
                      <a:pt x="5513" y="3764"/>
                      <a:pt x="6001" y="3740"/>
                    </a:cubicBezTo>
                    <a:cubicBezTo>
                      <a:pt x="6263" y="3734"/>
                      <a:pt x="6525" y="3734"/>
                      <a:pt x="6787" y="3734"/>
                    </a:cubicBezTo>
                    <a:cubicBezTo>
                      <a:pt x="7049" y="3734"/>
                      <a:pt x="7311" y="3734"/>
                      <a:pt x="7573" y="3728"/>
                    </a:cubicBezTo>
                    <a:cubicBezTo>
                      <a:pt x="8180" y="3704"/>
                      <a:pt x="8775" y="3657"/>
                      <a:pt x="9382" y="3585"/>
                    </a:cubicBezTo>
                    <a:cubicBezTo>
                      <a:pt x="9644" y="3562"/>
                      <a:pt x="9918" y="3526"/>
                      <a:pt x="10192" y="3478"/>
                    </a:cubicBezTo>
                    <a:cubicBezTo>
                      <a:pt x="10442" y="3443"/>
                      <a:pt x="10716" y="3407"/>
                      <a:pt x="10906" y="3240"/>
                    </a:cubicBezTo>
                    <a:cubicBezTo>
                      <a:pt x="11228" y="2954"/>
                      <a:pt x="11014" y="2621"/>
                      <a:pt x="10692" y="2454"/>
                    </a:cubicBezTo>
                    <a:cubicBezTo>
                      <a:pt x="10240" y="2228"/>
                      <a:pt x="9656" y="2192"/>
                      <a:pt x="9156" y="2145"/>
                    </a:cubicBezTo>
                    <a:cubicBezTo>
                      <a:pt x="8597" y="2085"/>
                      <a:pt x="8037" y="2049"/>
                      <a:pt x="7477" y="1954"/>
                    </a:cubicBezTo>
                    <a:cubicBezTo>
                      <a:pt x="7227" y="1907"/>
                      <a:pt x="6227" y="1752"/>
                      <a:pt x="6465" y="1323"/>
                    </a:cubicBezTo>
                    <a:cubicBezTo>
                      <a:pt x="6561" y="1180"/>
                      <a:pt x="6704" y="1049"/>
                      <a:pt x="6858" y="954"/>
                    </a:cubicBezTo>
                    <a:cubicBezTo>
                      <a:pt x="7037" y="811"/>
                      <a:pt x="7239" y="692"/>
                      <a:pt x="7442" y="585"/>
                    </a:cubicBezTo>
                    <a:cubicBezTo>
                      <a:pt x="7937" y="344"/>
                      <a:pt x="8478" y="223"/>
                      <a:pt x="9020" y="223"/>
                    </a:cubicBezTo>
                    <a:cubicBezTo>
                      <a:pt x="9441" y="223"/>
                      <a:pt x="9862" y="296"/>
                      <a:pt x="10263" y="442"/>
                    </a:cubicBezTo>
                    <a:cubicBezTo>
                      <a:pt x="11228" y="764"/>
                      <a:pt x="12121" y="1395"/>
                      <a:pt x="12609" y="2300"/>
                    </a:cubicBezTo>
                    <a:cubicBezTo>
                      <a:pt x="13061" y="3157"/>
                      <a:pt x="13252" y="4193"/>
                      <a:pt x="14038" y="4847"/>
                    </a:cubicBezTo>
                    <a:cubicBezTo>
                      <a:pt x="14059" y="4864"/>
                      <a:pt x="14083" y="4871"/>
                      <a:pt x="14106" y="4871"/>
                    </a:cubicBezTo>
                    <a:cubicBezTo>
                      <a:pt x="14197" y="4871"/>
                      <a:pt x="14278" y="4759"/>
                      <a:pt x="14193" y="4693"/>
                    </a:cubicBezTo>
                    <a:cubicBezTo>
                      <a:pt x="13490" y="4097"/>
                      <a:pt x="13276" y="3181"/>
                      <a:pt x="12895" y="2383"/>
                    </a:cubicBezTo>
                    <a:cubicBezTo>
                      <a:pt x="12502" y="1585"/>
                      <a:pt x="11859" y="942"/>
                      <a:pt x="11061" y="549"/>
                    </a:cubicBezTo>
                    <a:cubicBezTo>
                      <a:pt x="10413" y="186"/>
                      <a:pt x="9683" y="1"/>
                      <a:pt x="8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51"/>
              <p:cNvSpPr/>
              <p:nvPr/>
            </p:nvSpPr>
            <p:spPr>
              <a:xfrm>
                <a:off x="3089650" y="3369750"/>
                <a:ext cx="91700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4883" extrusionOk="0">
                    <a:moveTo>
                      <a:pt x="1111" y="0"/>
                    </a:moveTo>
                    <a:cubicBezTo>
                      <a:pt x="1086" y="0"/>
                      <a:pt x="1060" y="9"/>
                      <a:pt x="1037" y="30"/>
                    </a:cubicBezTo>
                    <a:cubicBezTo>
                      <a:pt x="787" y="244"/>
                      <a:pt x="632" y="554"/>
                      <a:pt x="620" y="887"/>
                    </a:cubicBezTo>
                    <a:cubicBezTo>
                      <a:pt x="632" y="1078"/>
                      <a:pt x="668" y="1268"/>
                      <a:pt x="739" y="1435"/>
                    </a:cubicBezTo>
                    <a:cubicBezTo>
                      <a:pt x="799" y="1673"/>
                      <a:pt x="799" y="1923"/>
                      <a:pt x="715" y="2161"/>
                    </a:cubicBezTo>
                    <a:cubicBezTo>
                      <a:pt x="584" y="2614"/>
                      <a:pt x="430" y="3042"/>
                      <a:pt x="239" y="3471"/>
                    </a:cubicBezTo>
                    <a:cubicBezTo>
                      <a:pt x="84" y="3804"/>
                      <a:pt x="1" y="4197"/>
                      <a:pt x="179" y="4542"/>
                    </a:cubicBezTo>
                    <a:cubicBezTo>
                      <a:pt x="262" y="4715"/>
                      <a:pt x="458" y="4883"/>
                      <a:pt x="646" y="4883"/>
                    </a:cubicBezTo>
                    <a:cubicBezTo>
                      <a:pt x="730" y="4883"/>
                      <a:pt x="812" y="4849"/>
                      <a:pt x="882" y="4769"/>
                    </a:cubicBezTo>
                    <a:cubicBezTo>
                      <a:pt x="953" y="4661"/>
                      <a:pt x="1001" y="4530"/>
                      <a:pt x="1001" y="4411"/>
                    </a:cubicBezTo>
                    <a:cubicBezTo>
                      <a:pt x="1001" y="4197"/>
                      <a:pt x="1168" y="4007"/>
                      <a:pt x="1382" y="3983"/>
                    </a:cubicBezTo>
                    <a:cubicBezTo>
                      <a:pt x="1440" y="3977"/>
                      <a:pt x="1499" y="3974"/>
                      <a:pt x="1557" y="3974"/>
                    </a:cubicBezTo>
                    <a:cubicBezTo>
                      <a:pt x="1725" y="3974"/>
                      <a:pt x="1893" y="3998"/>
                      <a:pt x="2061" y="4042"/>
                    </a:cubicBezTo>
                    <a:cubicBezTo>
                      <a:pt x="2227" y="4066"/>
                      <a:pt x="2394" y="4078"/>
                      <a:pt x="2561" y="4078"/>
                    </a:cubicBezTo>
                    <a:cubicBezTo>
                      <a:pt x="2870" y="4066"/>
                      <a:pt x="3168" y="3947"/>
                      <a:pt x="3382" y="3721"/>
                    </a:cubicBezTo>
                    <a:cubicBezTo>
                      <a:pt x="3668" y="3387"/>
                      <a:pt x="3597" y="2947"/>
                      <a:pt x="3525" y="2554"/>
                    </a:cubicBezTo>
                    <a:cubicBezTo>
                      <a:pt x="3430" y="2018"/>
                      <a:pt x="3454" y="1459"/>
                      <a:pt x="3585" y="923"/>
                    </a:cubicBezTo>
                    <a:cubicBezTo>
                      <a:pt x="3606" y="837"/>
                      <a:pt x="3533" y="781"/>
                      <a:pt x="3466" y="781"/>
                    </a:cubicBezTo>
                    <a:cubicBezTo>
                      <a:pt x="3422" y="781"/>
                      <a:pt x="3380" y="806"/>
                      <a:pt x="3370" y="863"/>
                    </a:cubicBezTo>
                    <a:cubicBezTo>
                      <a:pt x="3263" y="1244"/>
                      <a:pt x="3227" y="1637"/>
                      <a:pt x="3239" y="2018"/>
                    </a:cubicBezTo>
                    <a:cubicBezTo>
                      <a:pt x="3263" y="2411"/>
                      <a:pt x="3394" y="2792"/>
                      <a:pt x="3370" y="3173"/>
                    </a:cubicBezTo>
                    <a:cubicBezTo>
                      <a:pt x="3347" y="3507"/>
                      <a:pt x="3097" y="3792"/>
                      <a:pt x="2751" y="3828"/>
                    </a:cubicBezTo>
                    <a:cubicBezTo>
                      <a:pt x="2658" y="3848"/>
                      <a:pt x="2566" y="3856"/>
                      <a:pt x="2475" y="3856"/>
                    </a:cubicBezTo>
                    <a:cubicBezTo>
                      <a:pt x="2238" y="3856"/>
                      <a:pt x="2004" y="3803"/>
                      <a:pt x="1763" y="3768"/>
                    </a:cubicBezTo>
                    <a:cubicBezTo>
                      <a:pt x="1687" y="3759"/>
                      <a:pt x="1610" y="3753"/>
                      <a:pt x="1534" y="3753"/>
                    </a:cubicBezTo>
                    <a:cubicBezTo>
                      <a:pt x="1310" y="3753"/>
                      <a:pt x="1092" y="3805"/>
                      <a:pt x="941" y="3983"/>
                    </a:cubicBezTo>
                    <a:cubicBezTo>
                      <a:pt x="858" y="4066"/>
                      <a:pt x="811" y="4173"/>
                      <a:pt x="799" y="4292"/>
                    </a:cubicBezTo>
                    <a:cubicBezTo>
                      <a:pt x="779" y="4402"/>
                      <a:pt x="775" y="4660"/>
                      <a:pt x="637" y="4660"/>
                    </a:cubicBezTo>
                    <a:cubicBezTo>
                      <a:pt x="609" y="4660"/>
                      <a:pt x="576" y="4649"/>
                      <a:pt x="537" y="4626"/>
                    </a:cubicBezTo>
                    <a:cubicBezTo>
                      <a:pt x="156" y="4399"/>
                      <a:pt x="322" y="3828"/>
                      <a:pt x="453" y="3518"/>
                    </a:cubicBezTo>
                    <a:cubicBezTo>
                      <a:pt x="620" y="3161"/>
                      <a:pt x="763" y="2792"/>
                      <a:pt x="882" y="2423"/>
                    </a:cubicBezTo>
                    <a:cubicBezTo>
                      <a:pt x="941" y="2233"/>
                      <a:pt x="989" y="2030"/>
                      <a:pt x="1013" y="1828"/>
                    </a:cubicBezTo>
                    <a:cubicBezTo>
                      <a:pt x="1013" y="1637"/>
                      <a:pt x="977" y="1435"/>
                      <a:pt x="906" y="1256"/>
                    </a:cubicBezTo>
                    <a:cubicBezTo>
                      <a:pt x="775" y="875"/>
                      <a:pt x="882" y="447"/>
                      <a:pt x="1192" y="185"/>
                    </a:cubicBezTo>
                    <a:cubicBezTo>
                      <a:pt x="1275" y="110"/>
                      <a:pt x="1199" y="0"/>
                      <a:pt x="11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51"/>
              <p:cNvSpPr/>
              <p:nvPr/>
            </p:nvSpPr>
            <p:spPr>
              <a:xfrm>
                <a:off x="2922300" y="3390600"/>
                <a:ext cx="183175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7327" h="4805" extrusionOk="0">
                    <a:moveTo>
                      <a:pt x="7171" y="0"/>
                    </a:moveTo>
                    <a:cubicBezTo>
                      <a:pt x="7145" y="0"/>
                      <a:pt x="7120" y="12"/>
                      <a:pt x="7100" y="41"/>
                    </a:cubicBezTo>
                    <a:cubicBezTo>
                      <a:pt x="6873" y="315"/>
                      <a:pt x="6504" y="387"/>
                      <a:pt x="6207" y="553"/>
                    </a:cubicBezTo>
                    <a:cubicBezTo>
                      <a:pt x="6076" y="613"/>
                      <a:pt x="5957" y="720"/>
                      <a:pt x="5885" y="851"/>
                    </a:cubicBezTo>
                    <a:cubicBezTo>
                      <a:pt x="5838" y="910"/>
                      <a:pt x="5814" y="994"/>
                      <a:pt x="5802" y="1065"/>
                    </a:cubicBezTo>
                    <a:cubicBezTo>
                      <a:pt x="5778" y="1172"/>
                      <a:pt x="5802" y="1315"/>
                      <a:pt x="5719" y="1399"/>
                    </a:cubicBezTo>
                    <a:cubicBezTo>
                      <a:pt x="5647" y="1482"/>
                      <a:pt x="5397" y="1482"/>
                      <a:pt x="5278" y="1494"/>
                    </a:cubicBezTo>
                    <a:cubicBezTo>
                      <a:pt x="5123" y="1506"/>
                      <a:pt x="4980" y="1506"/>
                      <a:pt x="4838" y="1518"/>
                    </a:cubicBezTo>
                    <a:cubicBezTo>
                      <a:pt x="4552" y="1530"/>
                      <a:pt x="4254" y="1530"/>
                      <a:pt x="3956" y="1530"/>
                    </a:cubicBezTo>
                    <a:cubicBezTo>
                      <a:pt x="3659" y="1530"/>
                      <a:pt x="3373" y="1518"/>
                      <a:pt x="3087" y="1506"/>
                    </a:cubicBezTo>
                    <a:cubicBezTo>
                      <a:pt x="3056" y="1504"/>
                      <a:pt x="3024" y="1503"/>
                      <a:pt x="2993" y="1503"/>
                    </a:cubicBezTo>
                    <a:cubicBezTo>
                      <a:pt x="2837" y="1503"/>
                      <a:pt x="2688" y="1528"/>
                      <a:pt x="2540" y="1577"/>
                    </a:cubicBezTo>
                    <a:cubicBezTo>
                      <a:pt x="1528" y="1958"/>
                      <a:pt x="3016" y="3089"/>
                      <a:pt x="3397" y="3375"/>
                    </a:cubicBezTo>
                    <a:cubicBezTo>
                      <a:pt x="3599" y="3518"/>
                      <a:pt x="3814" y="3661"/>
                      <a:pt x="4028" y="3780"/>
                    </a:cubicBezTo>
                    <a:cubicBezTo>
                      <a:pt x="4159" y="3851"/>
                      <a:pt x="4647" y="4018"/>
                      <a:pt x="4635" y="4197"/>
                    </a:cubicBezTo>
                    <a:cubicBezTo>
                      <a:pt x="4623" y="4387"/>
                      <a:pt x="4159" y="4435"/>
                      <a:pt x="4040" y="4470"/>
                    </a:cubicBezTo>
                    <a:cubicBezTo>
                      <a:pt x="3778" y="4530"/>
                      <a:pt x="3516" y="4566"/>
                      <a:pt x="3254" y="4577"/>
                    </a:cubicBezTo>
                    <a:cubicBezTo>
                      <a:pt x="3170" y="4582"/>
                      <a:pt x="3087" y="4584"/>
                      <a:pt x="3004" y="4584"/>
                    </a:cubicBezTo>
                    <a:cubicBezTo>
                      <a:pt x="1996" y="4584"/>
                      <a:pt x="1020" y="4254"/>
                      <a:pt x="206" y="3649"/>
                    </a:cubicBezTo>
                    <a:cubicBezTo>
                      <a:pt x="187" y="3634"/>
                      <a:pt x="169" y="3628"/>
                      <a:pt x="151" y="3628"/>
                    </a:cubicBezTo>
                    <a:cubicBezTo>
                      <a:pt x="65" y="3628"/>
                      <a:pt x="0" y="3770"/>
                      <a:pt x="99" y="3839"/>
                    </a:cubicBezTo>
                    <a:cubicBezTo>
                      <a:pt x="873" y="4423"/>
                      <a:pt x="1813" y="4756"/>
                      <a:pt x="2778" y="4804"/>
                    </a:cubicBezTo>
                    <a:cubicBezTo>
                      <a:pt x="2794" y="4804"/>
                      <a:pt x="2815" y="4805"/>
                      <a:pt x="2840" y="4805"/>
                    </a:cubicBezTo>
                    <a:cubicBezTo>
                      <a:pt x="3323" y="4805"/>
                      <a:pt x="5288" y="4684"/>
                      <a:pt x="4790" y="3994"/>
                    </a:cubicBezTo>
                    <a:cubicBezTo>
                      <a:pt x="4659" y="3816"/>
                      <a:pt x="4433" y="3744"/>
                      <a:pt x="4254" y="3649"/>
                    </a:cubicBezTo>
                    <a:cubicBezTo>
                      <a:pt x="4016" y="3518"/>
                      <a:pt x="3778" y="3375"/>
                      <a:pt x="3564" y="3220"/>
                    </a:cubicBezTo>
                    <a:cubicBezTo>
                      <a:pt x="3337" y="3065"/>
                      <a:pt x="3135" y="2887"/>
                      <a:pt x="2944" y="2708"/>
                    </a:cubicBezTo>
                    <a:cubicBezTo>
                      <a:pt x="2778" y="2553"/>
                      <a:pt x="2421" y="2280"/>
                      <a:pt x="2421" y="2030"/>
                    </a:cubicBezTo>
                    <a:cubicBezTo>
                      <a:pt x="2409" y="1780"/>
                      <a:pt x="2718" y="1744"/>
                      <a:pt x="2897" y="1732"/>
                    </a:cubicBezTo>
                    <a:cubicBezTo>
                      <a:pt x="2949" y="1730"/>
                      <a:pt x="3002" y="1729"/>
                      <a:pt x="3055" y="1729"/>
                    </a:cubicBezTo>
                    <a:cubicBezTo>
                      <a:pt x="3280" y="1729"/>
                      <a:pt x="3511" y="1746"/>
                      <a:pt x="3742" y="1756"/>
                    </a:cubicBezTo>
                    <a:cubicBezTo>
                      <a:pt x="3839" y="1758"/>
                      <a:pt x="3936" y="1759"/>
                      <a:pt x="4033" y="1759"/>
                    </a:cubicBezTo>
                    <a:cubicBezTo>
                      <a:pt x="4534" y="1759"/>
                      <a:pt x="5041" y="1732"/>
                      <a:pt x="5540" y="1672"/>
                    </a:cubicBezTo>
                    <a:cubicBezTo>
                      <a:pt x="5754" y="1672"/>
                      <a:pt x="5933" y="1530"/>
                      <a:pt x="5981" y="1315"/>
                    </a:cubicBezTo>
                    <a:cubicBezTo>
                      <a:pt x="6028" y="1089"/>
                      <a:pt x="6028" y="922"/>
                      <a:pt x="6242" y="779"/>
                    </a:cubicBezTo>
                    <a:cubicBezTo>
                      <a:pt x="6576" y="565"/>
                      <a:pt x="6981" y="506"/>
                      <a:pt x="7254" y="196"/>
                    </a:cubicBezTo>
                    <a:cubicBezTo>
                      <a:pt x="7326" y="115"/>
                      <a:pt x="7249" y="0"/>
                      <a:pt x="7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51"/>
              <p:cNvSpPr/>
              <p:nvPr/>
            </p:nvSpPr>
            <p:spPr>
              <a:xfrm>
                <a:off x="2923225" y="3179500"/>
                <a:ext cx="157825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3301" extrusionOk="0">
                    <a:moveTo>
                      <a:pt x="158" y="0"/>
                    </a:moveTo>
                    <a:cubicBezTo>
                      <a:pt x="65" y="0"/>
                      <a:pt x="0" y="151"/>
                      <a:pt x="109" y="210"/>
                    </a:cubicBezTo>
                    <a:cubicBezTo>
                      <a:pt x="550" y="437"/>
                      <a:pt x="1026" y="603"/>
                      <a:pt x="1514" y="710"/>
                    </a:cubicBezTo>
                    <a:cubicBezTo>
                      <a:pt x="2038" y="841"/>
                      <a:pt x="2550" y="1008"/>
                      <a:pt x="3050" y="1211"/>
                    </a:cubicBezTo>
                    <a:cubicBezTo>
                      <a:pt x="4169" y="1711"/>
                      <a:pt x="5193" y="2401"/>
                      <a:pt x="6074" y="3270"/>
                    </a:cubicBezTo>
                    <a:cubicBezTo>
                      <a:pt x="6095" y="3291"/>
                      <a:pt x="6120" y="3300"/>
                      <a:pt x="6144" y="3300"/>
                    </a:cubicBezTo>
                    <a:cubicBezTo>
                      <a:pt x="6230" y="3300"/>
                      <a:pt x="6313" y="3187"/>
                      <a:pt x="6229" y="3104"/>
                    </a:cubicBezTo>
                    <a:cubicBezTo>
                      <a:pt x="5360" y="2246"/>
                      <a:pt x="4336" y="1544"/>
                      <a:pt x="3217" y="1044"/>
                    </a:cubicBezTo>
                    <a:cubicBezTo>
                      <a:pt x="2741" y="841"/>
                      <a:pt x="2241" y="663"/>
                      <a:pt x="1741" y="544"/>
                    </a:cubicBezTo>
                    <a:cubicBezTo>
                      <a:pt x="1229" y="401"/>
                      <a:pt x="681" y="282"/>
                      <a:pt x="217" y="20"/>
                    </a:cubicBezTo>
                    <a:cubicBezTo>
                      <a:pt x="197" y="6"/>
                      <a:pt x="177" y="0"/>
                      <a:pt x="1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51"/>
              <p:cNvSpPr/>
              <p:nvPr/>
            </p:nvSpPr>
            <p:spPr>
              <a:xfrm>
                <a:off x="2920775" y="3194800"/>
                <a:ext cx="1118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4472" h="2219" extrusionOk="0">
                    <a:moveTo>
                      <a:pt x="164" y="0"/>
                    </a:moveTo>
                    <a:cubicBezTo>
                      <a:pt x="62" y="0"/>
                      <a:pt x="0" y="155"/>
                      <a:pt x="112" y="206"/>
                    </a:cubicBezTo>
                    <a:cubicBezTo>
                      <a:pt x="815" y="575"/>
                      <a:pt x="1553" y="860"/>
                      <a:pt x="2315" y="1087"/>
                    </a:cubicBezTo>
                    <a:cubicBezTo>
                      <a:pt x="3029" y="1325"/>
                      <a:pt x="3732" y="1611"/>
                      <a:pt x="4232" y="2182"/>
                    </a:cubicBezTo>
                    <a:cubicBezTo>
                      <a:pt x="4254" y="2208"/>
                      <a:pt x="4281" y="2218"/>
                      <a:pt x="4307" y="2218"/>
                    </a:cubicBezTo>
                    <a:cubicBezTo>
                      <a:pt x="4392" y="2218"/>
                      <a:pt x="4471" y="2109"/>
                      <a:pt x="4398" y="2027"/>
                    </a:cubicBezTo>
                    <a:cubicBezTo>
                      <a:pt x="3910" y="1480"/>
                      <a:pt x="3244" y="1170"/>
                      <a:pt x="2577" y="944"/>
                    </a:cubicBezTo>
                    <a:cubicBezTo>
                      <a:pt x="1767" y="658"/>
                      <a:pt x="969" y="432"/>
                      <a:pt x="219" y="15"/>
                    </a:cubicBezTo>
                    <a:cubicBezTo>
                      <a:pt x="200" y="5"/>
                      <a:pt x="181" y="0"/>
                      <a:pt x="1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51"/>
              <p:cNvSpPr/>
              <p:nvPr/>
            </p:nvSpPr>
            <p:spPr>
              <a:xfrm>
                <a:off x="2926475" y="3216675"/>
                <a:ext cx="37300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450" extrusionOk="0">
                    <a:moveTo>
                      <a:pt x="157" y="1"/>
                    </a:moveTo>
                    <a:cubicBezTo>
                      <a:pt x="64" y="1"/>
                      <a:pt x="0" y="143"/>
                      <a:pt x="99" y="212"/>
                    </a:cubicBezTo>
                    <a:cubicBezTo>
                      <a:pt x="349" y="366"/>
                      <a:pt x="599" y="545"/>
                      <a:pt x="825" y="736"/>
                    </a:cubicBezTo>
                    <a:cubicBezTo>
                      <a:pt x="1003" y="890"/>
                      <a:pt x="1277" y="1069"/>
                      <a:pt x="1242" y="1331"/>
                    </a:cubicBezTo>
                    <a:cubicBezTo>
                      <a:pt x="1242" y="1390"/>
                      <a:pt x="1289" y="1450"/>
                      <a:pt x="1349" y="1450"/>
                    </a:cubicBezTo>
                    <a:cubicBezTo>
                      <a:pt x="1408" y="1438"/>
                      <a:pt x="1456" y="1390"/>
                      <a:pt x="1468" y="1331"/>
                    </a:cubicBezTo>
                    <a:cubicBezTo>
                      <a:pt x="1492" y="1021"/>
                      <a:pt x="1230" y="795"/>
                      <a:pt x="1015" y="616"/>
                    </a:cubicBezTo>
                    <a:cubicBezTo>
                      <a:pt x="765" y="390"/>
                      <a:pt x="491" y="200"/>
                      <a:pt x="218" y="21"/>
                    </a:cubicBezTo>
                    <a:cubicBezTo>
                      <a:pt x="197" y="7"/>
                      <a:pt x="176" y="1"/>
                      <a:pt x="1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51"/>
              <p:cNvSpPr/>
              <p:nvPr/>
            </p:nvSpPr>
            <p:spPr>
              <a:xfrm>
                <a:off x="2927900" y="3200175"/>
                <a:ext cx="73475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2214" extrusionOk="0">
                    <a:moveTo>
                      <a:pt x="163" y="1"/>
                    </a:moveTo>
                    <a:cubicBezTo>
                      <a:pt x="37" y="1"/>
                      <a:pt x="1" y="194"/>
                      <a:pt x="125" y="217"/>
                    </a:cubicBezTo>
                    <a:cubicBezTo>
                      <a:pt x="1268" y="407"/>
                      <a:pt x="1816" y="1622"/>
                      <a:pt x="2732" y="2193"/>
                    </a:cubicBezTo>
                    <a:cubicBezTo>
                      <a:pt x="2752" y="2207"/>
                      <a:pt x="2771" y="2213"/>
                      <a:pt x="2790" y="2213"/>
                    </a:cubicBezTo>
                    <a:cubicBezTo>
                      <a:pt x="2881" y="2213"/>
                      <a:pt x="2939" y="2062"/>
                      <a:pt x="2839" y="2003"/>
                    </a:cubicBezTo>
                    <a:cubicBezTo>
                      <a:pt x="1899" y="1419"/>
                      <a:pt x="1363" y="193"/>
                      <a:pt x="184" y="3"/>
                    </a:cubicBezTo>
                    <a:cubicBezTo>
                      <a:pt x="177" y="1"/>
                      <a:pt x="170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51"/>
              <p:cNvSpPr/>
              <p:nvPr/>
            </p:nvSpPr>
            <p:spPr>
              <a:xfrm>
                <a:off x="2926200" y="3185850"/>
                <a:ext cx="12367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2709" extrusionOk="0">
                    <a:moveTo>
                      <a:pt x="152" y="0"/>
                    </a:moveTo>
                    <a:cubicBezTo>
                      <a:pt x="42" y="0"/>
                      <a:pt x="0" y="185"/>
                      <a:pt x="121" y="218"/>
                    </a:cubicBezTo>
                    <a:cubicBezTo>
                      <a:pt x="979" y="421"/>
                      <a:pt x="1657" y="1016"/>
                      <a:pt x="2455" y="1361"/>
                    </a:cubicBezTo>
                    <a:cubicBezTo>
                      <a:pt x="3205" y="1683"/>
                      <a:pt x="4443" y="1707"/>
                      <a:pt x="4717" y="2635"/>
                    </a:cubicBezTo>
                    <a:cubicBezTo>
                      <a:pt x="4736" y="2687"/>
                      <a:pt x="4776" y="2709"/>
                      <a:pt x="4817" y="2709"/>
                    </a:cubicBezTo>
                    <a:cubicBezTo>
                      <a:pt x="4881" y="2709"/>
                      <a:pt x="4946" y="2655"/>
                      <a:pt x="4932" y="2576"/>
                    </a:cubicBezTo>
                    <a:cubicBezTo>
                      <a:pt x="4658" y="1599"/>
                      <a:pt x="3515" y="1540"/>
                      <a:pt x="2717" y="1230"/>
                    </a:cubicBezTo>
                    <a:cubicBezTo>
                      <a:pt x="1836" y="885"/>
                      <a:pt x="1122" y="218"/>
                      <a:pt x="181" y="4"/>
                    </a:cubicBezTo>
                    <a:cubicBezTo>
                      <a:pt x="171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51"/>
              <p:cNvSpPr/>
              <p:nvPr/>
            </p:nvSpPr>
            <p:spPr>
              <a:xfrm>
                <a:off x="3491200" y="3164200"/>
                <a:ext cx="177725" cy="272675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10907" extrusionOk="0">
                    <a:moveTo>
                      <a:pt x="7108" y="1"/>
                    </a:moveTo>
                    <a:lnTo>
                      <a:pt x="0" y="7168"/>
                    </a:lnTo>
                    <a:lnTo>
                      <a:pt x="0" y="10907"/>
                    </a:lnTo>
                    <a:lnTo>
                      <a:pt x="7108" y="3335"/>
                    </a:lnTo>
                    <a:lnTo>
                      <a:pt x="7108" y="1"/>
                    </a:lnTo>
                    <a:close/>
                  </a:path>
                </a:pathLst>
              </a:custGeom>
              <a:solidFill>
                <a:srgbClr val="7C919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51"/>
              <p:cNvSpPr/>
              <p:nvPr/>
            </p:nvSpPr>
            <p:spPr>
              <a:xfrm>
                <a:off x="4658000" y="2436750"/>
                <a:ext cx="241425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227" extrusionOk="0">
                    <a:moveTo>
                      <a:pt x="1" y="0"/>
                    </a:moveTo>
                    <a:lnTo>
                      <a:pt x="1" y="5227"/>
                    </a:lnTo>
                    <a:lnTo>
                      <a:pt x="9657" y="5227"/>
                    </a:lnTo>
                    <a:lnTo>
                      <a:pt x="9657" y="0"/>
                    </a:lnTo>
                    <a:close/>
                  </a:path>
                </a:pathLst>
              </a:custGeom>
              <a:solidFill>
                <a:srgbClr val="7C919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51"/>
              <p:cNvSpPr/>
              <p:nvPr/>
            </p:nvSpPr>
            <p:spPr>
              <a:xfrm>
                <a:off x="3778725" y="3433300"/>
                <a:ext cx="14022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239" extrusionOk="0">
                    <a:moveTo>
                      <a:pt x="2263" y="0"/>
                    </a:moveTo>
                    <a:lnTo>
                      <a:pt x="1" y="1584"/>
                    </a:lnTo>
                    <a:lnTo>
                      <a:pt x="3656" y="3239"/>
                    </a:lnTo>
                    <a:lnTo>
                      <a:pt x="5609" y="1405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4C4C4C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51"/>
              <p:cNvSpPr/>
              <p:nvPr/>
            </p:nvSpPr>
            <p:spPr>
              <a:xfrm>
                <a:off x="3778725" y="3472875"/>
                <a:ext cx="91425" cy="130400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5216" extrusionOk="0">
                    <a:moveTo>
                      <a:pt x="1" y="1"/>
                    </a:moveTo>
                    <a:lnTo>
                      <a:pt x="1" y="3513"/>
                    </a:lnTo>
                    <a:lnTo>
                      <a:pt x="3656" y="5216"/>
                    </a:lnTo>
                    <a:lnTo>
                      <a:pt x="3656" y="16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51"/>
              <p:cNvSpPr/>
              <p:nvPr/>
            </p:nvSpPr>
            <p:spPr>
              <a:xfrm>
                <a:off x="3870125" y="3468425"/>
                <a:ext cx="48825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5394" extrusionOk="0">
                    <a:moveTo>
                      <a:pt x="1953" y="0"/>
                    </a:moveTo>
                    <a:lnTo>
                      <a:pt x="0" y="1834"/>
                    </a:lnTo>
                    <a:lnTo>
                      <a:pt x="0" y="5394"/>
                    </a:lnTo>
                    <a:lnTo>
                      <a:pt x="1822" y="3417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23232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51"/>
              <p:cNvSpPr/>
              <p:nvPr/>
            </p:nvSpPr>
            <p:spPr>
              <a:xfrm>
                <a:off x="3676925" y="3527350"/>
                <a:ext cx="11582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2561" extrusionOk="0">
                    <a:moveTo>
                      <a:pt x="1870" y="0"/>
                    </a:moveTo>
                    <a:lnTo>
                      <a:pt x="1" y="1251"/>
                    </a:lnTo>
                    <a:lnTo>
                      <a:pt x="3025" y="2560"/>
                    </a:lnTo>
                    <a:lnTo>
                      <a:pt x="4632" y="1108"/>
                    </a:lnTo>
                    <a:lnTo>
                      <a:pt x="1870" y="0"/>
                    </a:lnTo>
                    <a:close/>
                  </a:path>
                </a:pathLst>
              </a:custGeom>
              <a:solidFill>
                <a:srgbClr val="4C4C4C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51"/>
              <p:cNvSpPr/>
              <p:nvPr/>
            </p:nvSpPr>
            <p:spPr>
              <a:xfrm>
                <a:off x="3676925" y="3558600"/>
                <a:ext cx="7565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4133" extrusionOk="0">
                    <a:moveTo>
                      <a:pt x="1" y="1"/>
                    </a:moveTo>
                    <a:lnTo>
                      <a:pt x="1" y="2787"/>
                    </a:lnTo>
                    <a:lnTo>
                      <a:pt x="3025" y="4132"/>
                    </a:lnTo>
                    <a:lnTo>
                      <a:pt x="3025" y="13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51"/>
              <p:cNvSpPr/>
              <p:nvPr/>
            </p:nvSpPr>
            <p:spPr>
              <a:xfrm>
                <a:off x="3752550" y="3555025"/>
                <a:ext cx="40200" cy="10690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4276" extrusionOk="0">
                    <a:moveTo>
                      <a:pt x="1607" y="1"/>
                    </a:moveTo>
                    <a:lnTo>
                      <a:pt x="0" y="1453"/>
                    </a:lnTo>
                    <a:lnTo>
                      <a:pt x="0" y="4275"/>
                    </a:lnTo>
                    <a:lnTo>
                      <a:pt x="1500" y="2715"/>
                    </a:lnTo>
                    <a:lnTo>
                      <a:pt x="1607" y="1"/>
                    </a:lnTo>
                    <a:close/>
                  </a:path>
                </a:pathLst>
              </a:custGeom>
              <a:solidFill>
                <a:srgbClr val="23232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51"/>
              <p:cNvSpPr/>
              <p:nvPr/>
            </p:nvSpPr>
            <p:spPr>
              <a:xfrm>
                <a:off x="1917775" y="2017650"/>
                <a:ext cx="100650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13717" extrusionOk="0">
                    <a:moveTo>
                      <a:pt x="1" y="0"/>
                    </a:moveTo>
                    <a:lnTo>
                      <a:pt x="1" y="13716"/>
                    </a:lnTo>
                    <a:lnTo>
                      <a:pt x="4025" y="13716"/>
                    </a:lnTo>
                    <a:lnTo>
                      <a:pt x="4025" y="0"/>
                    </a:ln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51"/>
              <p:cNvSpPr/>
              <p:nvPr/>
            </p:nvSpPr>
            <p:spPr>
              <a:xfrm>
                <a:off x="2018400" y="2017650"/>
                <a:ext cx="64900" cy="34320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3728" extrusionOk="0">
                    <a:moveTo>
                      <a:pt x="0" y="0"/>
                    </a:moveTo>
                    <a:lnTo>
                      <a:pt x="0" y="13728"/>
                    </a:lnTo>
                    <a:lnTo>
                      <a:pt x="2596" y="12823"/>
                    </a:lnTo>
                    <a:lnTo>
                      <a:pt x="2596" y="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51"/>
              <p:cNvSpPr/>
              <p:nvPr/>
            </p:nvSpPr>
            <p:spPr>
              <a:xfrm>
                <a:off x="1490950" y="2798400"/>
                <a:ext cx="189925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5882" extrusionOk="0">
                    <a:moveTo>
                      <a:pt x="0" y="0"/>
                    </a:moveTo>
                    <a:lnTo>
                      <a:pt x="0" y="4810"/>
                    </a:lnTo>
                    <a:lnTo>
                      <a:pt x="96" y="4858"/>
                    </a:lnTo>
                    <a:cubicBezTo>
                      <a:pt x="465" y="5441"/>
                      <a:pt x="1989" y="5882"/>
                      <a:pt x="3799" y="5882"/>
                    </a:cubicBezTo>
                    <a:cubicBezTo>
                      <a:pt x="5620" y="5882"/>
                      <a:pt x="7144" y="5429"/>
                      <a:pt x="7513" y="4846"/>
                    </a:cubicBezTo>
                    <a:lnTo>
                      <a:pt x="7597" y="4810"/>
                    </a:lnTo>
                    <a:lnTo>
                      <a:pt x="7597" y="0"/>
                    </a:lnTo>
                    <a:close/>
                  </a:path>
                </a:pathLst>
              </a:custGeom>
              <a:solidFill>
                <a:schemeClr val="dk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51"/>
              <p:cNvSpPr/>
              <p:nvPr/>
            </p:nvSpPr>
            <p:spPr>
              <a:xfrm>
                <a:off x="1490950" y="2765650"/>
                <a:ext cx="18992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3585" extrusionOk="0">
                    <a:moveTo>
                      <a:pt x="3799" y="0"/>
                    </a:moveTo>
                    <a:cubicBezTo>
                      <a:pt x="1703" y="0"/>
                      <a:pt x="0" y="798"/>
                      <a:pt x="0" y="1786"/>
                    </a:cubicBezTo>
                    <a:cubicBezTo>
                      <a:pt x="0" y="2775"/>
                      <a:pt x="1703" y="3584"/>
                      <a:pt x="3799" y="3584"/>
                    </a:cubicBezTo>
                    <a:cubicBezTo>
                      <a:pt x="5894" y="3584"/>
                      <a:pt x="7597" y="2775"/>
                      <a:pt x="7597" y="1786"/>
                    </a:cubicBezTo>
                    <a:cubicBezTo>
                      <a:pt x="7597" y="798"/>
                      <a:pt x="5894" y="0"/>
                      <a:pt x="3799" y="0"/>
                    </a:cubicBez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51"/>
              <p:cNvSpPr/>
              <p:nvPr/>
            </p:nvSpPr>
            <p:spPr>
              <a:xfrm>
                <a:off x="2664000" y="2882325"/>
                <a:ext cx="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608" extrusionOk="0">
                    <a:moveTo>
                      <a:pt x="191" y="1"/>
                    </a:moveTo>
                    <a:cubicBezTo>
                      <a:pt x="84" y="1"/>
                      <a:pt x="1" y="96"/>
                      <a:pt x="1" y="191"/>
                    </a:cubicBezTo>
                    <a:lnTo>
                      <a:pt x="1" y="417"/>
                    </a:lnTo>
                    <a:cubicBezTo>
                      <a:pt x="1" y="525"/>
                      <a:pt x="84" y="608"/>
                      <a:pt x="191" y="608"/>
                    </a:cubicBezTo>
                    <a:cubicBezTo>
                      <a:pt x="299" y="608"/>
                      <a:pt x="382" y="525"/>
                      <a:pt x="382" y="417"/>
                    </a:cubicBezTo>
                    <a:lnTo>
                      <a:pt x="382" y="191"/>
                    </a:lnTo>
                    <a:cubicBezTo>
                      <a:pt x="382" y="96"/>
                      <a:pt x="299" y="1"/>
                      <a:pt x="191" y="1"/>
                    </a:cubicBezTo>
                    <a:close/>
                  </a:path>
                </a:pathLst>
              </a:custGeom>
              <a:solidFill>
                <a:srgbClr val="5E5E5E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51"/>
              <p:cNvSpPr/>
              <p:nvPr/>
            </p:nvSpPr>
            <p:spPr>
              <a:xfrm>
                <a:off x="3933825" y="3562475"/>
                <a:ext cx="115800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573" extrusionOk="0">
                    <a:moveTo>
                      <a:pt x="1857" y="0"/>
                    </a:moveTo>
                    <a:lnTo>
                      <a:pt x="0" y="1251"/>
                    </a:lnTo>
                    <a:lnTo>
                      <a:pt x="3012" y="2572"/>
                    </a:lnTo>
                    <a:lnTo>
                      <a:pt x="4632" y="1120"/>
                    </a:lnTo>
                    <a:lnTo>
                      <a:pt x="1857" y="0"/>
                    </a:lnTo>
                    <a:close/>
                  </a:path>
                </a:pathLst>
              </a:custGeom>
              <a:solidFill>
                <a:srgbClr val="4C4C4C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51"/>
              <p:cNvSpPr/>
              <p:nvPr/>
            </p:nvSpPr>
            <p:spPr>
              <a:xfrm>
                <a:off x="3933825" y="3593725"/>
                <a:ext cx="75325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144" extrusionOk="0">
                    <a:moveTo>
                      <a:pt x="0" y="1"/>
                    </a:moveTo>
                    <a:lnTo>
                      <a:pt x="0" y="2799"/>
                    </a:lnTo>
                    <a:lnTo>
                      <a:pt x="3012" y="4144"/>
                    </a:lnTo>
                    <a:lnTo>
                      <a:pt x="3012" y="132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51"/>
              <p:cNvSpPr/>
              <p:nvPr/>
            </p:nvSpPr>
            <p:spPr>
              <a:xfrm>
                <a:off x="4009125" y="3590450"/>
                <a:ext cx="40500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4275" extrusionOk="0">
                    <a:moveTo>
                      <a:pt x="1620" y="1"/>
                    </a:moveTo>
                    <a:lnTo>
                      <a:pt x="0" y="1453"/>
                    </a:lnTo>
                    <a:lnTo>
                      <a:pt x="0" y="4275"/>
                    </a:lnTo>
                    <a:lnTo>
                      <a:pt x="1500" y="2703"/>
                    </a:lnTo>
                    <a:lnTo>
                      <a:pt x="1620" y="1"/>
                    </a:lnTo>
                    <a:close/>
                  </a:path>
                </a:pathLst>
              </a:custGeom>
              <a:solidFill>
                <a:srgbClr val="23232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51"/>
              <p:cNvSpPr/>
              <p:nvPr/>
            </p:nvSpPr>
            <p:spPr>
              <a:xfrm>
                <a:off x="3595375" y="3262150"/>
                <a:ext cx="6165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239" extrusionOk="0">
                    <a:moveTo>
                      <a:pt x="1" y="0"/>
                    </a:moveTo>
                    <a:lnTo>
                      <a:pt x="1" y="2655"/>
                    </a:lnTo>
                    <a:lnTo>
                      <a:pt x="36" y="2679"/>
                    </a:lnTo>
                    <a:cubicBezTo>
                      <a:pt x="155" y="3000"/>
                      <a:pt x="644" y="3239"/>
                      <a:pt x="1239" y="3239"/>
                    </a:cubicBezTo>
                    <a:cubicBezTo>
                      <a:pt x="1822" y="3239"/>
                      <a:pt x="2322" y="3000"/>
                      <a:pt x="2441" y="2667"/>
                    </a:cubicBezTo>
                    <a:lnTo>
                      <a:pt x="2465" y="2643"/>
                    </a:ln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51"/>
              <p:cNvSpPr/>
              <p:nvPr/>
            </p:nvSpPr>
            <p:spPr>
              <a:xfrm>
                <a:off x="3595375" y="3243975"/>
                <a:ext cx="6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442" extrusionOk="0">
                    <a:moveTo>
                      <a:pt x="1227" y="1"/>
                    </a:moveTo>
                    <a:cubicBezTo>
                      <a:pt x="548" y="1"/>
                      <a:pt x="1" y="322"/>
                      <a:pt x="1" y="727"/>
                    </a:cubicBezTo>
                    <a:cubicBezTo>
                      <a:pt x="1" y="1120"/>
                      <a:pt x="548" y="1441"/>
                      <a:pt x="1227" y="1441"/>
                    </a:cubicBezTo>
                    <a:cubicBezTo>
                      <a:pt x="1918" y="1441"/>
                      <a:pt x="2465" y="1120"/>
                      <a:pt x="2465" y="727"/>
                    </a:cubicBezTo>
                    <a:cubicBezTo>
                      <a:pt x="2465" y="322"/>
                      <a:pt x="1918" y="1"/>
                      <a:pt x="1227" y="1"/>
                    </a:cubicBez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51"/>
              <p:cNvSpPr/>
              <p:nvPr/>
            </p:nvSpPr>
            <p:spPr>
              <a:xfrm>
                <a:off x="3980550" y="3683325"/>
                <a:ext cx="50325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656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24" y="2191"/>
                    </a:lnTo>
                    <a:cubicBezTo>
                      <a:pt x="119" y="2453"/>
                      <a:pt x="524" y="2655"/>
                      <a:pt x="1012" y="2655"/>
                    </a:cubicBezTo>
                    <a:cubicBezTo>
                      <a:pt x="1489" y="2655"/>
                      <a:pt x="1905" y="2453"/>
                      <a:pt x="1989" y="2191"/>
                    </a:cubicBezTo>
                    <a:lnTo>
                      <a:pt x="2012" y="2179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51"/>
              <p:cNvSpPr/>
              <p:nvPr/>
            </p:nvSpPr>
            <p:spPr>
              <a:xfrm>
                <a:off x="4732125" y="2472750"/>
                <a:ext cx="103325" cy="1175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702" extrusionOk="0">
                    <a:moveTo>
                      <a:pt x="1" y="1"/>
                    </a:moveTo>
                    <a:lnTo>
                      <a:pt x="1" y="4013"/>
                    </a:lnTo>
                    <a:cubicBezTo>
                      <a:pt x="1" y="4013"/>
                      <a:pt x="868" y="4701"/>
                      <a:pt x="2093" y="4701"/>
                    </a:cubicBezTo>
                    <a:cubicBezTo>
                      <a:pt x="2705" y="4701"/>
                      <a:pt x="3406" y="4529"/>
                      <a:pt x="4132" y="4013"/>
                    </a:cubicBezTo>
                    <a:lnTo>
                      <a:pt x="4132" y="1"/>
                    </a:lnTo>
                    <a:close/>
                  </a:path>
                </a:pathLst>
              </a:custGeom>
              <a:solidFill>
                <a:srgbClr val="559AC4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51"/>
              <p:cNvSpPr/>
              <p:nvPr/>
            </p:nvSpPr>
            <p:spPr>
              <a:xfrm>
                <a:off x="3516200" y="1780700"/>
                <a:ext cx="1390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4192" extrusionOk="0">
                    <a:moveTo>
                      <a:pt x="5323" y="1"/>
                    </a:moveTo>
                    <a:cubicBezTo>
                      <a:pt x="2608" y="298"/>
                      <a:pt x="441" y="1918"/>
                      <a:pt x="1" y="3989"/>
                    </a:cubicBezTo>
                    <a:lnTo>
                      <a:pt x="1548" y="4192"/>
                    </a:lnTo>
                    <a:cubicBezTo>
                      <a:pt x="1548" y="2501"/>
                      <a:pt x="3299" y="1108"/>
                      <a:pt x="5561" y="906"/>
                    </a:cubicBezTo>
                    <a:lnTo>
                      <a:pt x="5323" y="1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51"/>
              <p:cNvSpPr/>
              <p:nvPr/>
            </p:nvSpPr>
            <p:spPr>
              <a:xfrm>
                <a:off x="3513825" y="1900650"/>
                <a:ext cx="138125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4704" extrusionOk="0">
                    <a:moveTo>
                      <a:pt x="0" y="1"/>
                    </a:moveTo>
                    <a:cubicBezTo>
                      <a:pt x="0" y="2275"/>
                      <a:pt x="2048" y="4192"/>
                      <a:pt x="4799" y="4704"/>
                    </a:cubicBezTo>
                    <a:lnTo>
                      <a:pt x="5525" y="3585"/>
                    </a:lnTo>
                    <a:cubicBezTo>
                      <a:pt x="3429" y="3335"/>
                      <a:pt x="1727" y="1882"/>
                      <a:pt x="1346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51"/>
              <p:cNvSpPr/>
              <p:nvPr/>
            </p:nvSpPr>
            <p:spPr>
              <a:xfrm>
                <a:off x="3696575" y="1897100"/>
                <a:ext cx="13307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4834" extrusionOk="0">
                    <a:moveTo>
                      <a:pt x="3930" y="0"/>
                    </a:moveTo>
                    <a:cubicBezTo>
                      <a:pt x="3632" y="1869"/>
                      <a:pt x="2037" y="3370"/>
                      <a:pt x="1" y="3727"/>
                    </a:cubicBezTo>
                    <a:lnTo>
                      <a:pt x="667" y="4834"/>
                    </a:lnTo>
                    <a:cubicBezTo>
                      <a:pt x="3358" y="4274"/>
                      <a:pt x="5323" y="2381"/>
                      <a:pt x="5323" y="155"/>
                    </a:cubicBezTo>
                    <a:lnTo>
                      <a:pt x="5323" y="0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51"/>
              <p:cNvSpPr/>
              <p:nvPr/>
            </p:nvSpPr>
            <p:spPr>
              <a:xfrm>
                <a:off x="3692425" y="1781900"/>
                <a:ext cx="133650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144" extrusionOk="0">
                    <a:moveTo>
                      <a:pt x="452" y="0"/>
                    </a:moveTo>
                    <a:lnTo>
                      <a:pt x="0" y="893"/>
                    </a:lnTo>
                    <a:cubicBezTo>
                      <a:pt x="2119" y="1191"/>
                      <a:pt x="3727" y="2524"/>
                      <a:pt x="3727" y="4144"/>
                    </a:cubicBezTo>
                    <a:lnTo>
                      <a:pt x="5346" y="3691"/>
                    </a:lnTo>
                    <a:cubicBezTo>
                      <a:pt x="4810" y="1834"/>
                      <a:pt x="2881" y="381"/>
                      <a:pt x="452" y="0"/>
                    </a:cubicBez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51"/>
              <p:cNvSpPr/>
              <p:nvPr/>
            </p:nvSpPr>
            <p:spPr>
              <a:xfrm>
                <a:off x="3554900" y="1802725"/>
                <a:ext cx="23040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6740" extrusionOk="0">
                    <a:moveTo>
                      <a:pt x="4608" y="1"/>
                    </a:moveTo>
                    <a:cubicBezTo>
                      <a:pt x="2060" y="1"/>
                      <a:pt x="0" y="1501"/>
                      <a:pt x="0" y="3370"/>
                    </a:cubicBezTo>
                    <a:cubicBezTo>
                      <a:pt x="0" y="5228"/>
                      <a:pt x="2060" y="6740"/>
                      <a:pt x="4608" y="6740"/>
                    </a:cubicBezTo>
                    <a:cubicBezTo>
                      <a:pt x="7156" y="6740"/>
                      <a:pt x="9216" y="5228"/>
                      <a:pt x="9216" y="3370"/>
                    </a:cubicBezTo>
                    <a:cubicBezTo>
                      <a:pt x="9216" y="1501"/>
                      <a:pt x="7156" y="1"/>
                      <a:pt x="4608" y="1"/>
                    </a:cubicBez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51"/>
              <p:cNvSpPr/>
              <p:nvPr/>
            </p:nvSpPr>
            <p:spPr>
              <a:xfrm>
                <a:off x="3585850" y="1536025"/>
                <a:ext cx="678975" cy="83075"/>
              </a:xfrm>
              <a:custGeom>
                <a:avLst/>
                <a:gdLst/>
                <a:ahLst/>
                <a:cxnLst/>
                <a:rect l="l" t="t" r="r" b="b"/>
                <a:pathLst>
                  <a:path w="27159" h="3323" extrusionOk="0">
                    <a:moveTo>
                      <a:pt x="1" y="1"/>
                    </a:moveTo>
                    <a:lnTo>
                      <a:pt x="1" y="3323"/>
                    </a:lnTo>
                    <a:lnTo>
                      <a:pt x="27159" y="3323"/>
                    </a:lnTo>
                    <a:lnTo>
                      <a:pt x="27159" y="1"/>
                    </a:lnTo>
                    <a:close/>
                  </a:path>
                </a:pathLst>
              </a:custGeom>
              <a:solidFill>
                <a:srgbClr val="7C92A5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51"/>
              <p:cNvSpPr/>
              <p:nvPr/>
            </p:nvSpPr>
            <p:spPr>
              <a:xfrm>
                <a:off x="4808325" y="1792025"/>
                <a:ext cx="273575" cy="8335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3334" extrusionOk="0">
                    <a:moveTo>
                      <a:pt x="1" y="0"/>
                    </a:moveTo>
                    <a:lnTo>
                      <a:pt x="1" y="3334"/>
                    </a:lnTo>
                    <a:lnTo>
                      <a:pt x="10942" y="3334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7C919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51"/>
              <p:cNvSpPr/>
              <p:nvPr/>
            </p:nvSpPr>
            <p:spPr>
              <a:xfrm>
                <a:off x="3611150" y="1536025"/>
                <a:ext cx="636725" cy="83075"/>
              </a:xfrm>
              <a:custGeom>
                <a:avLst/>
                <a:gdLst/>
                <a:ahLst/>
                <a:cxnLst/>
                <a:rect l="l" t="t" r="r" b="b"/>
                <a:pathLst>
                  <a:path w="25469" h="3323" extrusionOk="0">
                    <a:moveTo>
                      <a:pt x="1" y="1"/>
                    </a:moveTo>
                    <a:lnTo>
                      <a:pt x="1" y="3323"/>
                    </a:lnTo>
                    <a:lnTo>
                      <a:pt x="25468" y="3323"/>
                    </a:lnTo>
                    <a:lnTo>
                      <a:pt x="25468" y="1"/>
                    </a:lnTo>
                    <a:close/>
                  </a:path>
                </a:pathLst>
              </a:custGeom>
              <a:solidFill>
                <a:srgbClr val="3D4347"/>
              </a:solidFill>
              <a:ln w="387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51"/>
              <p:cNvSpPr/>
              <p:nvPr/>
            </p:nvSpPr>
            <p:spPr>
              <a:xfrm>
                <a:off x="3357250" y="1536025"/>
                <a:ext cx="228625" cy="3134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39" extrusionOk="0">
                    <a:moveTo>
                      <a:pt x="9145" y="1"/>
                    </a:moveTo>
                    <a:lnTo>
                      <a:pt x="1" y="8800"/>
                    </a:lnTo>
                    <a:lnTo>
                      <a:pt x="1" y="12538"/>
                    </a:lnTo>
                    <a:lnTo>
                      <a:pt x="9145" y="3323"/>
                    </a:lnTo>
                    <a:lnTo>
                      <a:pt x="9145" y="1"/>
                    </a:lnTo>
                    <a:close/>
                  </a:path>
                </a:pathLst>
              </a:custGeom>
              <a:solidFill>
                <a:srgbClr val="7C919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51"/>
              <p:cNvSpPr/>
              <p:nvPr/>
            </p:nvSpPr>
            <p:spPr>
              <a:xfrm>
                <a:off x="4491025" y="2483775"/>
                <a:ext cx="173850" cy="256300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10252" extrusionOk="0">
                    <a:moveTo>
                      <a:pt x="6954" y="0"/>
                    </a:moveTo>
                    <a:lnTo>
                      <a:pt x="1" y="6513"/>
                    </a:lnTo>
                    <a:lnTo>
                      <a:pt x="1" y="10251"/>
                    </a:lnTo>
                    <a:lnTo>
                      <a:pt x="6954" y="3334"/>
                    </a:lnTo>
                    <a:lnTo>
                      <a:pt x="6954" y="0"/>
                    </a:lnTo>
                    <a:close/>
                  </a:path>
                </a:pathLst>
              </a:custGeom>
              <a:solidFill>
                <a:srgbClr val="7C919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51"/>
              <p:cNvSpPr/>
              <p:nvPr/>
            </p:nvSpPr>
            <p:spPr>
              <a:xfrm>
                <a:off x="1680850" y="2376600"/>
                <a:ext cx="123550" cy="83075"/>
              </a:xfrm>
              <a:custGeom>
                <a:avLst/>
                <a:gdLst/>
                <a:ahLst/>
                <a:cxnLst/>
                <a:rect l="l" t="t" r="r" b="b"/>
                <a:pathLst>
                  <a:path w="4942" h="3323" extrusionOk="0">
                    <a:moveTo>
                      <a:pt x="1" y="1"/>
                    </a:moveTo>
                    <a:lnTo>
                      <a:pt x="1" y="3323"/>
                    </a:lnTo>
                    <a:lnTo>
                      <a:pt x="4942" y="3323"/>
                    </a:lnTo>
                    <a:lnTo>
                      <a:pt x="4942" y="1"/>
                    </a:lnTo>
                    <a:close/>
                  </a:path>
                </a:pathLst>
              </a:custGeom>
              <a:solidFill>
                <a:srgbClr val="7C919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51"/>
              <p:cNvSpPr/>
              <p:nvPr/>
            </p:nvSpPr>
            <p:spPr>
              <a:xfrm>
                <a:off x="1483500" y="2376600"/>
                <a:ext cx="197375" cy="219700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8788" extrusionOk="0">
                    <a:moveTo>
                      <a:pt x="7895" y="1"/>
                    </a:moveTo>
                    <a:lnTo>
                      <a:pt x="1" y="5049"/>
                    </a:lnTo>
                    <a:lnTo>
                      <a:pt x="1" y="8788"/>
                    </a:lnTo>
                    <a:lnTo>
                      <a:pt x="7895" y="3323"/>
                    </a:lnTo>
                    <a:lnTo>
                      <a:pt x="7895" y="1"/>
                    </a:lnTo>
                    <a:close/>
                  </a:path>
                </a:pathLst>
              </a:custGeom>
              <a:solidFill>
                <a:srgbClr val="7C919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51"/>
              <p:cNvSpPr/>
              <p:nvPr/>
            </p:nvSpPr>
            <p:spPr>
              <a:xfrm>
                <a:off x="2464275" y="2479300"/>
                <a:ext cx="110750" cy="19707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7883" extrusionOk="0">
                    <a:moveTo>
                      <a:pt x="4430" y="1"/>
                    </a:moveTo>
                    <a:lnTo>
                      <a:pt x="1" y="4144"/>
                    </a:lnTo>
                    <a:lnTo>
                      <a:pt x="1" y="7883"/>
                    </a:lnTo>
                    <a:lnTo>
                      <a:pt x="4430" y="3334"/>
                    </a:lnTo>
                    <a:lnTo>
                      <a:pt x="4430" y="1"/>
                    </a:lnTo>
                    <a:close/>
                  </a:path>
                </a:pathLst>
              </a:custGeom>
              <a:solidFill>
                <a:srgbClr val="7C919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51"/>
              <p:cNvSpPr/>
              <p:nvPr/>
            </p:nvSpPr>
            <p:spPr>
              <a:xfrm>
                <a:off x="2660725" y="2479300"/>
                <a:ext cx="102425" cy="1970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7883" extrusionOk="0">
                    <a:moveTo>
                      <a:pt x="1" y="1"/>
                    </a:moveTo>
                    <a:lnTo>
                      <a:pt x="1" y="3334"/>
                    </a:lnTo>
                    <a:lnTo>
                      <a:pt x="4097" y="7883"/>
                    </a:lnTo>
                    <a:lnTo>
                      <a:pt x="4097" y="414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919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51"/>
              <p:cNvSpPr/>
              <p:nvPr/>
            </p:nvSpPr>
            <p:spPr>
              <a:xfrm>
                <a:off x="4264800" y="1536025"/>
                <a:ext cx="331925" cy="414075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16563" extrusionOk="0">
                    <a:moveTo>
                      <a:pt x="1" y="1"/>
                    </a:moveTo>
                    <a:lnTo>
                      <a:pt x="1" y="3323"/>
                    </a:lnTo>
                    <a:lnTo>
                      <a:pt x="13276" y="16562"/>
                    </a:lnTo>
                    <a:lnTo>
                      <a:pt x="13276" y="128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919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51"/>
              <p:cNvSpPr/>
              <p:nvPr/>
            </p:nvSpPr>
            <p:spPr>
              <a:xfrm>
                <a:off x="5080975" y="1793200"/>
                <a:ext cx="23935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896" extrusionOk="0">
                    <a:moveTo>
                      <a:pt x="1" y="1"/>
                    </a:moveTo>
                    <a:lnTo>
                      <a:pt x="1" y="3335"/>
                    </a:lnTo>
                    <a:lnTo>
                      <a:pt x="9573" y="12895"/>
                    </a:lnTo>
                    <a:lnTo>
                      <a:pt x="9573" y="91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919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51"/>
              <p:cNvSpPr/>
              <p:nvPr/>
            </p:nvSpPr>
            <p:spPr>
              <a:xfrm>
                <a:off x="5734625" y="2484375"/>
                <a:ext cx="217625" cy="83350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3334" extrusionOk="0">
                    <a:moveTo>
                      <a:pt x="1" y="0"/>
                    </a:moveTo>
                    <a:lnTo>
                      <a:pt x="1" y="3334"/>
                    </a:lnTo>
                    <a:lnTo>
                      <a:pt x="8704" y="3334"/>
                    </a:lnTo>
                    <a:lnTo>
                      <a:pt x="8704" y="0"/>
                    </a:lnTo>
                    <a:close/>
                  </a:path>
                </a:pathLst>
              </a:custGeom>
              <a:solidFill>
                <a:srgbClr val="7C919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51"/>
              <p:cNvSpPr/>
              <p:nvPr/>
            </p:nvSpPr>
            <p:spPr>
              <a:xfrm>
                <a:off x="5951625" y="2485550"/>
                <a:ext cx="176225" cy="24620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9848" extrusionOk="0">
                    <a:moveTo>
                      <a:pt x="0" y="1"/>
                    </a:moveTo>
                    <a:lnTo>
                      <a:pt x="0" y="3323"/>
                    </a:lnTo>
                    <a:lnTo>
                      <a:pt x="7049" y="9847"/>
                    </a:lnTo>
                    <a:lnTo>
                      <a:pt x="7049" y="614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C919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51"/>
              <p:cNvSpPr/>
              <p:nvPr/>
            </p:nvSpPr>
            <p:spPr>
              <a:xfrm>
                <a:off x="3516200" y="1770000"/>
                <a:ext cx="142000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4287" extrusionOk="0">
                    <a:moveTo>
                      <a:pt x="5430" y="0"/>
                    </a:moveTo>
                    <a:cubicBezTo>
                      <a:pt x="2668" y="310"/>
                      <a:pt x="453" y="1965"/>
                      <a:pt x="1" y="4084"/>
                    </a:cubicBezTo>
                    <a:lnTo>
                      <a:pt x="1572" y="4286"/>
                    </a:lnTo>
                    <a:cubicBezTo>
                      <a:pt x="1572" y="2572"/>
                      <a:pt x="3370" y="1143"/>
                      <a:pt x="5680" y="929"/>
                    </a:cubicBezTo>
                    <a:lnTo>
                      <a:pt x="54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51"/>
              <p:cNvSpPr/>
              <p:nvPr/>
            </p:nvSpPr>
            <p:spPr>
              <a:xfrm>
                <a:off x="3513825" y="1892625"/>
                <a:ext cx="141100" cy="120275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4811" extrusionOk="0">
                    <a:moveTo>
                      <a:pt x="0" y="0"/>
                    </a:moveTo>
                    <a:cubicBezTo>
                      <a:pt x="0" y="2322"/>
                      <a:pt x="2084" y="4275"/>
                      <a:pt x="4894" y="4811"/>
                    </a:cubicBezTo>
                    <a:lnTo>
                      <a:pt x="5644" y="3656"/>
                    </a:lnTo>
                    <a:cubicBezTo>
                      <a:pt x="3489" y="3418"/>
                      <a:pt x="1762" y="1929"/>
                      <a:pt x="1370" y="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51"/>
              <p:cNvSpPr/>
              <p:nvPr/>
            </p:nvSpPr>
            <p:spPr>
              <a:xfrm>
                <a:off x="3700450" y="1889050"/>
                <a:ext cx="136050" cy="1232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4930" extrusionOk="0">
                    <a:moveTo>
                      <a:pt x="4013" y="1"/>
                    </a:moveTo>
                    <a:cubicBezTo>
                      <a:pt x="3715" y="1906"/>
                      <a:pt x="2084" y="3430"/>
                      <a:pt x="1" y="3799"/>
                    </a:cubicBezTo>
                    <a:lnTo>
                      <a:pt x="691" y="4930"/>
                    </a:lnTo>
                    <a:cubicBezTo>
                      <a:pt x="3430" y="4358"/>
                      <a:pt x="5442" y="2429"/>
                      <a:pt x="5442" y="143"/>
                    </a:cubicBezTo>
                    <a:lnTo>
                      <a:pt x="544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51"/>
              <p:cNvSpPr/>
              <p:nvPr/>
            </p:nvSpPr>
            <p:spPr>
              <a:xfrm>
                <a:off x="3696275" y="1771475"/>
                <a:ext cx="136350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4240" extrusionOk="0">
                    <a:moveTo>
                      <a:pt x="453" y="1"/>
                    </a:moveTo>
                    <a:lnTo>
                      <a:pt x="1" y="906"/>
                    </a:lnTo>
                    <a:cubicBezTo>
                      <a:pt x="2168" y="1215"/>
                      <a:pt x="3787" y="2584"/>
                      <a:pt x="3787" y="4239"/>
                    </a:cubicBezTo>
                    <a:lnTo>
                      <a:pt x="5454" y="3775"/>
                    </a:lnTo>
                    <a:cubicBezTo>
                      <a:pt x="4906" y="1870"/>
                      <a:pt x="2942" y="382"/>
                      <a:pt x="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51"/>
              <p:cNvSpPr/>
              <p:nvPr/>
            </p:nvSpPr>
            <p:spPr>
              <a:xfrm>
                <a:off x="3555500" y="1792600"/>
                <a:ext cx="235450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6883" extrusionOk="0">
                    <a:moveTo>
                      <a:pt x="4715" y="1"/>
                    </a:moveTo>
                    <a:cubicBezTo>
                      <a:pt x="2108" y="1"/>
                      <a:pt x="0" y="1537"/>
                      <a:pt x="0" y="3442"/>
                    </a:cubicBezTo>
                    <a:cubicBezTo>
                      <a:pt x="0" y="5347"/>
                      <a:pt x="2108" y="6883"/>
                      <a:pt x="4715" y="6883"/>
                    </a:cubicBezTo>
                    <a:cubicBezTo>
                      <a:pt x="7311" y="6883"/>
                      <a:pt x="9418" y="5347"/>
                      <a:pt x="9418" y="3442"/>
                    </a:cubicBezTo>
                    <a:cubicBezTo>
                      <a:pt x="9418" y="1537"/>
                      <a:pt x="7311" y="1"/>
                      <a:pt x="47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51"/>
              <p:cNvSpPr/>
              <p:nvPr/>
            </p:nvSpPr>
            <p:spPr>
              <a:xfrm>
                <a:off x="3797775" y="2068550"/>
                <a:ext cx="13932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4180" extrusionOk="0">
                    <a:moveTo>
                      <a:pt x="5323" y="0"/>
                    </a:moveTo>
                    <a:cubicBezTo>
                      <a:pt x="2608" y="298"/>
                      <a:pt x="441" y="1917"/>
                      <a:pt x="1" y="3989"/>
                    </a:cubicBezTo>
                    <a:lnTo>
                      <a:pt x="1549" y="4179"/>
                    </a:lnTo>
                    <a:cubicBezTo>
                      <a:pt x="1549" y="2500"/>
                      <a:pt x="3299" y="1119"/>
                      <a:pt x="5573" y="905"/>
                    </a:cubicBezTo>
                    <a:lnTo>
                      <a:pt x="5323" y="0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51"/>
              <p:cNvSpPr/>
              <p:nvPr/>
            </p:nvSpPr>
            <p:spPr>
              <a:xfrm>
                <a:off x="3795700" y="2188200"/>
                <a:ext cx="138125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4704" extrusionOk="0">
                    <a:moveTo>
                      <a:pt x="1" y="0"/>
                    </a:moveTo>
                    <a:cubicBezTo>
                      <a:pt x="1" y="2274"/>
                      <a:pt x="2036" y="4179"/>
                      <a:pt x="4787" y="4703"/>
                    </a:cubicBezTo>
                    <a:lnTo>
                      <a:pt x="5525" y="3572"/>
                    </a:lnTo>
                    <a:cubicBezTo>
                      <a:pt x="3418" y="3334"/>
                      <a:pt x="1727" y="1882"/>
                      <a:pt x="1334" y="1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51"/>
              <p:cNvSpPr/>
              <p:nvPr/>
            </p:nvSpPr>
            <p:spPr>
              <a:xfrm>
                <a:off x="3978175" y="2184925"/>
                <a:ext cx="133375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4799" extrusionOk="0">
                    <a:moveTo>
                      <a:pt x="3929" y="0"/>
                    </a:moveTo>
                    <a:cubicBezTo>
                      <a:pt x="3643" y="1858"/>
                      <a:pt x="2048" y="3346"/>
                      <a:pt x="0" y="3703"/>
                    </a:cubicBezTo>
                    <a:lnTo>
                      <a:pt x="679" y="4799"/>
                    </a:lnTo>
                    <a:cubicBezTo>
                      <a:pt x="3358" y="4251"/>
                      <a:pt x="5334" y="2370"/>
                      <a:pt x="5334" y="131"/>
                    </a:cubicBezTo>
                    <a:lnTo>
                      <a:pt x="5334" y="0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51"/>
              <p:cNvSpPr/>
              <p:nvPr/>
            </p:nvSpPr>
            <p:spPr>
              <a:xfrm>
                <a:off x="3974300" y="2070025"/>
                <a:ext cx="133375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4133" extrusionOk="0">
                    <a:moveTo>
                      <a:pt x="441" y="1"/>
                    </a:moveTo>
                    <a:lnTo>
                      <a:pt x="0" y="894"/>
                    </a:lnTo>
                    <a:cubicBezTo>
                      <a:pt x="2108" y="1191"/>
                      <a:pt x="3703" y="2525"/>
                      <a:pt x="3703" y="4132"/>
                    </a:cubicBezTo>
                    <a:lnTo>
                      <a:pt x="5334" y="3680"/>
                    </a:lnTo>
                    <a:cubicBezTo>
                      <a:pt x="4798" y="1834"/>
                      <a:pt x="2870" y="382"/>
                      <a:pt x="441" y="1"/>
                    </a:cubicBez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51"/>
              <p:cNvSpPr/>
              <p:nvPr/>
            </p:nvSpPr>
            <p:spPr>
              <a:xfrm>
                <a:off x="3836475" y="2090575"/>
                <a:ext cx="230425" cy="168200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6728" extrusionOk="0">
                    <a:moveTo>
                      <a:pt x="4608" y="0"/>
                    </a:moveTo>
                    <a:cubicBezTo>
                      <a:pt x="2060" y="0"/>
                      <a:pt x="1" y="1500"/>
                      <a:pt x="1" y="3358"/>
                    </a:cubicBezTo>
                    <a:cubicBezTo>
                      <a:pt x="1" y="5215"/>
                      <a:pt x="2060" y="6727"/>
                      <a:pt x="4608" y="6727"/>
                    </a:cubicBezTo>
                    <a:cubicBezTo>
                      <a:pt x="7156" y="6727"/>
                      <a:pt x="9216" y="5215"/>
                      <a:pt x="9216" y="3358"/>
                    </a:cubicBezTo>
                    <a:cubicBezTo>
                      <a:pt x="9216" y="1500"/>
                      <a:pt x="7156" y="0"/>
                      <a:pt x="4608" y="0"/>
                    </a:cubicBez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51"/>
              <p:cNvSpPr/>
              <p:nvPr/>
            </p:nvSpPr>
            <p:spPr>
              <a:xfrm>
                <a:off x="3797775" y="2060500"/>
                <a:ext cx="13932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4180" extrusionOk="0">
                    <a:moveTo>
                      <a:pt x="5323" y="1"/>
                    </a:moveTo>
                    <a:cubicBezTo>
                      <a:pt x="2608" y="298"/>
                      <a:pt x="441" y="1917"/>
                      <a:pt x="1" y="3989"/>
                    </a:cubicBezTo>
                    <a:lnTo>
                      <a:pt x="1549" y="4180"/>
                    </a:lnTo>
                    <a:cubicBezTo>
                      <a:pt x="1549" y="2501"/>
                      <a:pt x="3299" y="1120"/>
                      <a:pt x="5573" y="905"/>
                    </a:cubicBezTo>
                    <a:lnTo>
                      <a:pt x="532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51"/>
              <p:cNvSpPr/>
              <p:nvPr/>
            </p:nvSpPr>
            <p:spPr>
              <a:xfrm>
                <a:off x="3795700" y="2180450"/>
                <a:ext cx="138125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4692" extrusionOk="0">
                    <a:moveTo>
                      <a:pt x="1" y="1"/>
                    </a:moveTo>
                    <a:cubicBezTo>
                      <a:pt x="1" y="2263"/>
                      <a:pt x="2036" y="4168"/>
                      <a:pt x="4787" y="4692"/>
                    </a:cubicBezTo>
                    <a:lnTo>
                      <a:pt x="5525" y="3573"/>
                    </a:lnTo>
                    <a:cubicBezTo>
                      <a:pt x="3418" y="3323"/>
                      <a:pt x="1727" y="1870"/>
                      <a:pt x="1334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51"/>
              <p:cNvSpPr/>
              <p:nvPr/>
            </p:nvSpPr>
            <p:spPr>
              <a:xfrm>
                <a:off x="3978175" y="2176875"/>
                <a:ext cx="133375" cy="120300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4812" extrusionOk="0">
                    <a:moveTo>
                      <a:pt x="3929" y="1"/>
                    </a:moveTo>
                    <a:cubicBezTo>
                      <a:pt x="3643" y="1858"/>
                      <a:pt x="2048" y="3358"/>
                      <a:pt x="0" y="3716"/>
                    </a:cubicBezTo>
                    <a:lnTo>
                      <a:pt x="679" y="4811"/>
                    </a:lnTo>
                    <a:cubicBezTo>
                      <a:pt x="3358" y="4251"/>
                      <a:pt x="5334" y="2370"/>
                      <a:pt x="5334" y="144"/>
                    </a:cubicBezTo>
                    <a:lnTo>
                      <a:pt x="5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51"/>
              <p:cNvSpPr/>
              <p:nvPr/>
            </p:nvSpPr>
            <p:spPr>
              <a:xfrm>
                <a:off x="3974300" y="2062000"/>
                <a:ext cx="133375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4132" extrusionOk="0">
                    <a:moveTo>
                      <a:pt x="441" y="0"/>
                    </a:moveTo>
                    <a:lnTo>
                      <a:pt x="0" y="893"/>
                    </a:lnTo>
                    <a:cubicBezTo>
                      <a:pt x="2108" y="1191"/>
                      <a:pt x="3703" y="2524"/>
                      <a:pt x="3703" y="4132"/>
                    </a:cubicBezTo>
                    <a:lnTo>
                      <a:pt x="5334" y="3679"/>
                    </a:lnTo>
                    <a:cubicBezTo>
                      <a:pt x="4798" y="1834"/>
                      <a:pt x="2870" y="381"/>
                      <a:pt x="4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51"/>
              <p:cNvSpPr/>
              <p:nvPr/>
            </p:nvSpPr>
            <p:spPr>
              <a:xfrm>
                <a:off x="3836475" y="2082525"/>
                <a:ext cx="230425" cy="168200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6728" extrusionOk="0">
                    <a:moveTo>
                      <a:pt x="4608" y="1"/>
                    </a:moveTo>
                    <a:cubicBezTo>
                      <a:pt x="2060" y="1"/>
                      <a:pt x="1" y="1513"/>
                      <a:pt x="1" y="3370"/>
                    </a:cubicBezTo>
                    <a:cubicBezTo>
                      <a:pt x="1" y="5227"/>
                      <a:pt x="2060" y="6728"/>
                      <a:pt x="4608" y="6728"/>
                    </a:cubicBezTo>
                    <a:cubicBezTo>
                      <a:pt x="7156" y="6728"/>
                      <a:pt x="9216" y="5227"/>
                      <a:pt x="9216" y="3370"/>
                    </a:cubicBezTo>
                    <a:cubicBezTo>
                      <a:pt x="9216" y="1513"/>
                      <a:pt x="7156" y="1"/>
                      <a:pt x="4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51"/>
              <p:cNvSpPr/>
              <p:nvPr/>
            </p:nvSpPr>
            <p:spPr>
              <a:xfrm>
                <a:off x="4079075" y="1770875"/>
                <a:ext cx="142300" cy="106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4264" extrusionOk="0">
                    <a:moveTo>
                      <a:pt x="5441" y="1"/>
                    </a:moveTo>
                    <a:cubicBezTo>
                      <a:pt x="2667" y="298"/>
                      <a:pt x="465" y="1953"/>
                      <a:pt x="0" y="4049"/>
                    </a:cubicBezTo>
                    <a:lnTo>
                      <a:pt x="1584" y="4263"/>
                    </a:lnTo>
                    <a:cubicBezTo>
                      <a:pt x="1584" y="2549"/>
                      <a:pt x="3382" y="1132"/>
                      <a:pt x="5691" y="918"/>
                    </a:cubicBezTo>
                    <a:lnTo>
                      <a:pt x="5441" y="1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51"/>
              <p:cNvSpPr/>
              <p:nvPr/>
            </p:nvSpPr>
            <p:spPr>
              <a:xfrm>
                <a:off x="4065075" y="1892625"/>
                <a:ext cx="138450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4680" extrusionOk="0">
                    <a:moveTo>
                      <a:pt x="1" y="0"/>
                    </a:moveTo>
                    <a:cubicBezTo>
                      <a:pt x="1" y="2263"/>
                      <a:pt x="2049" y="4168"/>
                      <a:pt x="4799" y="4680"/>
                    </a:cubicBezTo>
                    <a:lnTo>
                      <a:pt x="5537" y="3560"/>
                    </a:lnTo>
                    <a:cubicBezTo>
                      <a:pt x="3430" y="3322"/>
                      <a:pt x="1727" y="1870"/>
                      <a:pt x="1346" y="1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51"/>
              <p:cNvSpPr/>
              <p:nvPr/>
            </p:nvSpPr>
            <p:spPr>
              <a:xfrm>
                <a:off x="4247850" y="1889050"/>
                <a:ext cx="133075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4799" extrusionOk="0">
                    <a:moveTo>
                      <a:pt x="3929" y="1"/>
                    </a:moveTo>
                    <a:cubicBezTo>
                      <a:pt x="3632" y="1858"/>
                      <a:pt x="2048" y="3346"/>
                      <a:pt x="0" y="3703"/>
                    </a:cubicBezTo>
                    <a:lnTo>
                      <a:pt x="667" y="4799"/>
                    </a:lnTo>
                    <a:cubicBezTo>
                      <a:pt x="3358" y="4239"/>
                      <a:pt x="5322" y="2370"/>
                      <a:pt x="5322" y="143"/>
                    </a:cubicBezTo>
                    <a:lnTo>
                      <a:pt x="5322" y="1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51"/>
              <p:cNvSpPr/>
              <p:nvPr/>
            </p:nvSpPr>
            <p:spPr>
              <a:xfrm>
                <a:off x="4243675" y="1774450"/>
                <a:ext cx="133675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33" extrusionOk="0">
                    <a:moveTo>
                      <a:pt x="453" y="1"/>
                    </a:moveTo>
                    <a:lnTo>
                      <a:pt x="0" y="894"/>
                    </a:lnTo>
                    <a:cubicBezTo>
                      <a:pt x="2120" y="1191"/>
                      <a:pt x="3727" y="2537"/>
                      <a:pt x="3727" y="4132"/>
                    </a:cubicBezTo>
                    <a:lnTo>
                      <a:pt x="5346" y="3680"/>
                    </a:lnTo>
                    <a:cubicBezTo>
                      <a:pt x="4811" y="1834"/>
                      <a:pt x="2882" y="382"/>
                      <a:pt x="453" y="1"/>
                    </a:cubicBez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51"/>
              <p:cNvSpPr/>
              <p:nvPr/>
            </p:nvSpPr>
            <p:spPr>
              <a:xfrm>
                <a:off x="4106150" y="1795300"/>
                <a:ext cx="23042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6692" extrusionOk="0">
                    <a:moveTo>
                      <a:pt x="4608" y="0"/>
                    </a:moveTo>
                    <a:cubicBezTo>
                      <a:pt x="2061" y="0"/>
                      <a:pt x="1" y="1500"/>
                      <a:pt x="1" y="3346"/>
                    </a:cubicBezTo>
                    <a:cubicBezTo>
                      <a:pt x="1" y="5203"/>
                      <a:pt x="2061" y="6691"/>
                      <a:pt x="4608" y="6691"/>
                    </a:cubicBezTo>
                    <a:cubicBezTo>
                      <a:pt x="7156" y="6691"/>
                      <a:pt x="9216" y="5203"/>
                      <a:pt x="9216" y="3346"/>
                    </a:cubicBezTo>
                    <a:cubicBezTo>
                      <a:pt x="9216" y="1500"/>
                      <a:pt x="7156" y="0"/>
                      <a:pt x="4608" y="0"/>
                    </a:cubicBez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51"/>
              <p:cNvSpPr/>
              <p:nvPr/>
            </p:nvSpPr>
            <p:spPr>
              <a:xfrm>
                <a:off x="4067450" y="1765525"/>
                <a:ext cx="139350" cy="104200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4168" extrusionOk="0">
                    <a:moveTo>
                      <a:pt x="5323" y="1"/>
                    </a:moveTo>
                    <a:cubicBezTo>
                      <a:pt x="2608" y="298"/>
                      <a:pt x="441" y="1906"/>
                      <a:pt x="1" y="3965"/>
                    </a:cubicBezTo>
                    <a:lnTo>
                      <a:pt x="1549" y="4168"/>
                    </a:lnTo>
                    <a:cubicBezTo>
                      <a:pt x="1549" y="2489"/>
                      <a:pt x="3299" y="1108"/>
                      <a:pt x="5573" y="893"/>
                    </a:cubicBezTo>
                    <a:lnTo>
                      <a:pt x="532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51"/>
              <p:cNvSpPr/>
              <p:nvPr/>
            </p:nvSpPr>
            <p:spPr>
              <a:xfrm>
                <a:off x="4065075" y="1884600"/>
                <a:ext cx="1384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4692" extrusionOk="0">
                    <a:moveTo>
                      <a:pt x="1" y="0"/>
                    </a:moveTo>
                    <a:cubicBezTo>
                      <a:pt x="1" y="2262"/>
                      <a:pt x="2049" y="4167"/>
                      <a:pt x="4799" y="4691"/>
                    </a:cubicBezTo>
                    <a:lnTo>
                      <a:pt x="5537" y="3560"/>
                    </a:lnTo>
                    <a:cubicBezTo>
                      <a:pt x="3430" y="3322"/>
                      <a:pt x="1727" y="1881"/>
                      <a:pt x="1346" y="1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51"/>
              <p:cNvSpPr/>
              <p:nvPr/>
            </p:nvSpPr>
            <p:spPr>
              <a:xfrm>
                <a:off x="4247850" y="1881325"/>
                <a:ext cx="1330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4787" extrusionOk="0">
                    <a:moveTo>
                      <a:pt x="3929" y="0"/>
                    </a:moveTo>
                    <a:cubicBezTo>
                      <a:pt x="3632" y="1857"/>
                      <a:pt x="2048" y="3334"/>
                      <a:pt x="0" y="3691"/>
                    </a:cubicBezTo>
                    <a:lnTo>
                      <a:pt x="667" y="4786"/>
                    </a:lnTo>
                    <a:cubicBezTo>
                      <a:pt x="3358" y="4227"/>
                      <a:pt x="5322" y="2357"/>
                      <a:pt x="5322" y="131"/>
                    </a:cubicBezTo>
                    <a:lnTo>
                      <a:pt x="532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51"/>
              <p:cNvSpPr/>
              <p:nvPr/>
            </p:nvSpPr>
            <p:spPr>
              <a:xfrm>
                <a:off x="4243675" y="1766725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453" y="0"/>
                    </a:moveTo>
                    <a:lnTo>
                      <a:pt x="0" y="893"/>
                    </a:lnTo>
                    <a:cubicBezTo>
                      <a:pt x="2120" y="1191"/>
                      <a:pt x="3727" y="2524"/>
                      <a:pt x="3727" y="4120"/>
                    </a:cubicBezTo>
                    <a:lnTo>
                      <a:pt x="5346" y="3667"/>
                    </a:lnTo>
                    <a:cubicBezTo>
                      <a:pt x="4811" y="1822"/>
                      <a:pt x="2882" y="381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51"/>
              <p:cNvSpPr/>
              <p:nvPr/>
            </p:nvSpPr>
            <p:spPr>
              <a:xfrm>
                <a:off x="4106150" y="1787250"/>
                <a:ext cx="23042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6704" extrusionOk="0">
                    <a:moveTo>
                      <a:pt x="4608" y="1"/>
                    </a:moveTo>
                    <a:cubicBezTo>
                      <a:pt x="2061" y="1"/>
                      <a:pt x="1" y="1501"/>
                      <a:pt x="1" y="3358"/>
                    </a:cubicBezTo>
                    <a:cubicBezTo>
                      <a:pt x="1" y="5204"/>
                      <a:pt x="2061" y="6704"/>
                      <a:pt x="4608" y="6704"/>
                    </a:cubicBezTo>
                    <a:cubicBezTo>
                      <a:pt x="7156" y="6704"/>
                      <a:pt x="9216" y="5204"/>
                      <a:pt x="9216" y="3358"/>
                    </a:cubicBezTo>
                    <a:cubicBezTo>
                      <a:pt x="9216" y="1501"/>
                      <a:pt x="7156" y="1"/>
                      <a:pt x="4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51"/>
              <p:cNvSpPr/>
              <p:nvPr/>
            </p:nvSpPr>
            <p:spPr>
              <a:xfrm>
                <a:off x="3516200" y="2346550"/>
                <a:ext cx="1390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4430" extrusionOk="0">
                    <a:moveTo>
                      <a:pt x="5323" y="0"/>
                    </a:moveTo>
                    <a:cubicBezTo>
                      <a:pt x="2608" y="322"/>
                      <a:pt x="441" y="2036"/>
                      <a:pt x="1" y="4215"/>
                    </a:cubicBezTo>
                    <a:lnTo>
                      <a:pt x="1548" y="4430"/>
                    </a:lnTo>
                    <a:cubicBezTo>
                      <a:pt x="1548" y="2656"/>
                      <a:pt x="3299" y="1179"/>
                      <a:pt x="5561" y="965"/>
                    </a:cubicBezTo>
                    <a:lnTo>
                      <a:pt x="5323" y="0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51"/>
              <p:cNvSpPr/>
              <p:nvPr/>
            </p:nvSpPr>
            <p:spPr>
              <a:xfrm>
                <a:off x="3513825" y="2473350"/>
                <a:ext cx="138125" cy="1244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4978" extrusionOk="0">
                    <a:moveTo>
                      <a:pt x="0" y="1"/>
                    </a:moveTo>
                    <a:cubicBezTo>
                      <a:pt x="0" y="2406"/>
                      <a:pt x="2048" y="4418"/>
                      <a:pt x="4799" y="4977"/>
                    </a:cubicBezTo>
                    <a:lnTo>
                      <a:pt x="5525" y="3787"/>
                    </a:lnTo>
                    <a:cubicBezTo>
                      <a:pt x="3429" y="3525"/>
                      <a:pt x="1727" y="1989"/>
                      <a:pt x="1346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51"/>
              <p:cNvSpPr/>
              <p:nvPr/>
            </p:nvSpPr>
            <p:spPr>
              <a:xfrm>
                <a:off x="3696575" y="2469475"/>
                <a:ext cx="133075" cy="12742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5097" extrusionOk="0">
                    <a:moveTo>
                      <a:pt x="3930" y="1"/>
                    </a:moveTo>
                    <a:cubicBezTo>
                      <a:pt x="3632" y="1977"/>
                      <a:pt x="2037" y="3561"/>
                      <a:pt x="1" y="3942"/>
                    </a:cubicBezTo>
                    <a:lnTo>
                      <a:pt x="667" y="5097"/>
                    </a:lnTo>
                    <a:cubicBezTo>
                      <a:pt x="3358" y="4501"/>
                      <a:pt x="5323" y="2513"/>
                      <a:pt x="5323" y="156"/>
                    </a:cubicBezTo>
                    <a:lnTo>
                      <a:pt x="5323" y="1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51"/>
              <p:cNvSpPr/>
              <p:nvPr/>
            </p:nvSpPr>
            <p:spPr>
              <a:xfrm>
                <a:off x="3692425" y="2348050"/>
                <a:ext cx="13365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370" extrusionOk="0">
                    <a:moveTo>
                      <a:pt x="452" y="0"/>
                    </a:moveTo>
                    <a:lnTo>
                      <a:pt x="0" y="941"/>
                    </a:lnTo>
                    <a:cubicBezTo>
                      <a:pt x="2119" y="1262"/>
                      <a:pt x="3727" y="2679"/>
                      <a:pt x="3727" y="4370"/>
                    </a:cubicBezTo>
                    <a:lnTo>
                      <a:pt x="5346" y="3893"/>
                    </a:lnTo>
                    <a:cubicBezTo>
                      <a:pt x="4810" y="1941"/>
                      <a:pt x="2881" y="405"/>
                      <a:pt x="452" y="0"/>
                    </a:cubicBez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51"/>
              <p:cNvSpPr/>
              <p:nvPr/>
            </p:nvSpPr>
            <p:spPr>
              <a:xfrm>
                <a:off x="3554900" y="2369775"/>
                <a:ext cx="230400" cy="1780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7121" extrusionOk="0">
                    <a:moveTo>
                      <a:pt x="4608" y="0"/>
                    </a:moveTo>
                    <a:cubicBezTo>
                      <a:pt x="2060" y="0"/>
                      <a:pt x="0" y="1596"/>
                      <a:pt x="0" y="3560"/>
                    </a:cubicBezTo>
                    <a:cubicBezTo>
                      <a:pt x="0" y="5525"/>
                      <a:pt x="2060" y="7120"/>
                      <a:pt x="4608" y="7120"/>
                    </a:cubicBezTo>
                    <a:cubicBezTo>
                      <a:pt x="7156" y="7120"/>
                      <a:pt x="9216" y="5525"/>
                      <a:pt x="9216" y="3560"/>
                    </a:cubicBezTo>
                    <a:cubicBezTo>
                      <a:pt x="9216" y="1596"/>
                      <a:pt x="7156" y="0"/>
                      <a:pt x="4608" y="0"/>
                    </a:cubicBez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51"/>
              <p:cNvSpPr/>
              <p:nvPr/>
            </p:nvSpPr>
            <p:spPr>
              <a:xfrm>
                <a:off x="3516200" y="2338225"/>
                <a:ext cx="1390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4430" extrusionOk="0">
                    <a:moveTo>
                      <a:pt x="5323" y="0"/>
                    </a:moveTo>
                    <a:cubicBezTo>
                      <a:pt x="2608" y="310"/>
                      <a:pt x="441" y="2024"/>
                      <a:pt x="1" y="4215"/>
                    </a:cubicBezTo>
                    <a:lnTo>
                      <a:pt x="1548" y="4429"/>
                    </a:lnTo>
                    <a:cubicBezTo>
                      <a:pt x="1548" y="2643"/>
                      <a:pt x="3299" y="1179"/>
                      <a:pt x="5561" y="964"/>
                    </a:cubicBezTo>
                    <a:lnTo>
                      <a:pt x="532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51"/>
              <p:cNvSpPr/>
              <p:nvPr/>
            </p:nvSpPr>
            <p:spPr>
              <a:xfrm>
                <a:off x="3513825" y="2465025"/>
                <a:ext cx="138125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4966" extrusionOk="0">
                    <a:moveTo>
                      <a:pt x="0" y="0"/>
                    </a:moveTo>
                    <a:cubicBezTo>
                      <a:pt x="0" y="2393"/>
                      <a:pt x="2048" y="4417"/>
                      <a:pt x="4799" y="4965"/>
                    </a:cubicBezTo>
                    <a:lnTo>
                      <a:pt x="5525" y="3774"/>
                    </a:lnTo>
                    <a:cubicBezTo>
                      <a:pt x="3429" y="3524"/>
                      <a:pt x="1727" y="1988"/>
                      <a:pt x="1346" y="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1"/>
              <p:cNvSpPr/>
              <p:nvPr/>
            </p:nvSpPr>
            <p:spPr>
              <a:xfrm>
                <a:off x="3696575" y="2461150"/>
                <a:ext cx="133075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5085" extrusionOk="0">
                    <a:moveTo>
                      <a:pt x="3930" y="0"/>
                    </a:moveTo>
                    <a:cubicBezTo>
                      <a:pt x="3632" y="1977"/>
                      <a:pt x="2037" y="3548"/>
                      <a:pt x="1" y="3929"/>
                    </a:cubicBezTo>
                    <a:lnTo>
                      <a:pt x="667" y="5084"/>
                    </a:lnTo>
                    <a:cubicBezTo>
                      <a:pt x="3358" y="4501"/>
                      <a:pt x="5323" y="2513"/>
                      <a:pt x="5323" y="143"/>
                    </a:cubicBezTo>
                    <a:lnTo>
                      <a:pt x="532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1"/>
              <p:cNvSpPr/>
              <p:nvPr/>
            </p:nvSpPr>
            <p:spPr>
              <a:xfrm>
                <a:off x="3692425" y="2339400"/>
                <a:ext cx="133650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383" extrusionOk="0">
                    <a:moveTo>
                      <a:pt x="452" y="1"/>
                    </a:moveTo>
                    <a:lnTo>
                      <a:pt x="0" y="953"/>
                    </a:lnTo>
                    <a:cubicBezTo>
                      <a:pt x="2119" y="1263"/>
                      <a:pt x="3727" y="2680"/>
                      <a:pt x="3727" y="4382"/>
                    </a:cubicBezTo>
                    <a:lnTo>
                      <a:pt x="5346" y="3906"/>
                    </a:lnTo>
                    <a:cubicBezTo>
                      <a:pt x="4810" y="1941"/>
                      <a:pt x="2881" y="406"/>
                      <a:pt x="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1"/>
              <p:cNvSpPr/>
              <p:nvPr/>
            </p:nvSpPr>
            <p:spPr>
              <a:xfrm>
                <a:off x="3554900" y="2361425"/>
                <a:ext cx="230400" cy="1780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7121" extrusionOk="0">
                    <a:moveTo>
                      <a:pt x="4608" y="1"/>
                    </a:moveTo>
                    <a:cubicBezTo>
                      <a:pt x="2060" y="1"/>
                      <a:pt x="0" y="1596"/>
                      <a:pt x="0" y="3561"/>
                    </a:cubicBezTo>
                    <a:cubicBezTo>
                      <a:pt x="0" y="5525"/>
                      <a:pt x="2060" y="7121"/>
                      <a:pt x="4608" y="7121"/>
                    </a:cubicBezTo>
                    <a:cubicBezTo>
                      <a:pt x="7156" y="7121"/>
                      <a:pt x="9216" y="5525"/>
                      <a:pt x="9216" y="3561"/>
                    </a:cubicBezTo>
                    <a:cubicBezTo>
                      <a:pt x="9216" y="1596"/>
                      <a:pt x="7156" y="1"/>
                      <a:pt x="4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51"/>
              <p:cNvSpPr/>
              <p:nvPr/>
            </p:nvSpPr>
            <p:spPr>
              <a:xfrm>
                <a:off x="4067450" y="2346250"/>
                <a:ext cx="139350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4287" extrusionOk="0">
                    <a:moveTo>
                      <a:pt x="5323" y="1"/>
                    </a:moveTo>
                    <a:cubicBezTo>
                      <a:pt x="2608" y="310"/>
                      <a:pt x="441" y="1965"/>
                      <a:pt x="1" y="4084"/>
                    </a:cubicBezTo>
                    <a:lnTo>
                      <a:pt x="1549" y="4287"/>
                    </a:lnTo>
                    <a:cubicBezTo>
                      <a:pt x="1549" y="2572"/>
                      <a:pt x="3299" y="1144"/>
                      <a:pt x="5573" y="929"/>
                    </a:cubicBezTo>
                    <a:lnTo>
                      <a:pt x="5323" y="1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51"/>
              <p:cNvSpPr/>
              <p:nvPr/>
            </p:nvSpPr>
            <p:spPr>
              <a:xfrm>
                <a:off x="4065075" y="2468875"/>
                <a:ext cx="138450" cy="12030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4812" extrusionOk="0">
                    <a:moveTo>
                      <a:pt x="1" y="1"/>
                    </a:moveTo>
                    <a:cubicBezTo>
                      <a:pt x="1" y="2335"/>
                      <a:pt x="2049" y="4275"/>
                      <a:pt x="4799" y="4811"/>
                    </a:cubicBezTo>
                    <a:lnTo>
                      <a:pt x="5537" y="3668"/>
                    </a:lnTo>
                    <a:cubicBezTo>
                      <a:pt x="3430" y="3418"/>
                      <a:pt x="1727" y="1930"/>
                      <a:pt x="1346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51"/>
              <p:cNvSpPr/>
              <p:nvPr/>
            </p:nvSpPr>
            <p:spPr>
              <a:xfrm>
                <a:off x="4247850" y="2465325"/>
                <a:ext cx="133075" cy="123250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4930" extrusionOk="0">
                    <a:moveTo>
                      <a:pt x="3929" y="0"/>
                    </a:moveTo>
                    <a:cubicBezTo>
                      <a:pt x="3632" y="1905"/>
                      <a:pt x="2048" y="3441"/>
                      <a:pt x="0" y="3810"/>
                    </a:cubicBezTo>
                    <a:lnTo>
                      <a:pt x="667" y="4929"/>
                    </a:lnTo>
                    <a:cubicBezTo>
                      <a:pt x="3358" y="4358"/>
                      <a:pt x="5322" y="2429"/>
                      <a:pt x="5322" y="155"/>
                    </a:cubicBezTo>
                    <a:lnTo>
                      <a:pt x="5322" y="0"/>
                    </a:ln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51"/>
              <p:cNvSpPr/>
              <p:nvPr/>
            </p:nvSpPr>
            <p:spPr>
              <a:xfrm>
                <a:off x="4243675" y="2347750"/>
                <a:ext cx="133675" cy="105675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227" extrusionOk="0">
                    <a:moveTo>
                      <a:pt x="453" y="0"/>
                    </a:moveTo>
                    <a:lnTo>
                      <a:pt x="0" y="905"/>
                    </a:lnTo>
                    <a:cubicBezTo>
                      <a:pt x="2120" y="1215"/>
                      <a:pt x="3727" y="2584"/>
                      <a:pt x="3727" y="4227"/>
                    </a:cubicBezTo>
                    <a:lnTo>
                      <a:pt x="5346" y="3774"/>
                    </a:lnTo>
                    <a:cubicBezTo>
                      <a:pt x="4811" y="1869"/>
                      <a:pt x="2882" y="381"/>
                      <a:pt x="453" y="0"/>
                    </a:cubicBez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51"/>
              <p:cNvSpPr/>
              <p:nvPr/>
            </p:nvSpPr>
            <p:spPr>
              <a:xfrm>
                <a:off x="4106150" y="2368875"/>
                <a:ext cx="2304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6883" extrusionOk="0">
                    <a:moveTo>
                      <a:pt x="4608" y="0"/>
                    </a:moveTo>
                    <a:cubicBezTo>
                      <a:pt x="2061" y="0"/>
                      <a:pt x="1" y="1536"/>
                      <a:pt x="1" y="3441"/>
                    </a:cubicBezTo>
                    <a:cubicBezTo>
                      <a:pt x="1" y="5346"/>
                      <a:pt x="2061" y="6882"/>
                      <a:pt x="4608" y="6882"/>
                    </a:cubicBezTo>
                    <a:cubicBezTo>
                      <a:pt x="7156" y="6882"/>
                      <a:pt x="9216" y="5346"/>
                      <a:pt x="9216" y="3441"/>
                    </a:cubicBezTo>
                    <a:cubicBezTo>
                      <a:pt x="9216" y="1536"/>
                      <a:pt x="7156" y="0"/>
                      <a:pt x="4608" y="0"/>
                    </a:cubicBezTo>
                    <a:close/>
                  </a:path>
                </a:pathLst>
              </a:custGeom>
              <a:solidFill>
                <a:srgbClr val="73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51"/>
              <p:cNvSpPr/>
              <p:nvPr/>
            </p:nvSpPr>
            <p:spPr>
              <a:xfrm>
                <a:off x="4067450" y="2338225"/>
                <a:ext cx="139350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4287" extrusionOk="0">
                    <a:moveTo>
                      <a:pt x="5323" y="0"/>
                    </a:moveTo>
                    <a:cubicBezTo>
                      <a:pt x="2608" y="310"/>
                      <a:pt x="441" y="1965"/>
                      <a:pt x="1" y="4072"/>
                    </a:cubicBezTo>
                    <a:lnTo>
                      <a:pt x="1549" y="4286"/>
                    </a:lnTo>
                    <a:cubicBezTo>
                      <a:pt x="1549" y="2560"/>
                      <a:pt x="3299" y="1143"/>
                      <a:pt x="5573" y="929"/>
                    </a:cubicBezTo>
                    <a:lnTo>
                      <a:pt x="532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51"/>
              <p:cNvSpPr/>
              <p:nvPr/>
            </p:nvSpPr>
            <p:spPr>
              <a:xfrm>
                <a:off x="4065075" y="2460850"/>
                <a:ext cx="138450" cy="1202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4811" extrusionOk="0">
                    <a:moveTo>
                      <a:pt x="1" y="0"/>
                    </a:moveTo>
                    <a:cubicBezTo>
                      <a:pt x="1" y="2322"/>
                      <a:pt x="2049" y="4275"/>
                      <a:pt x="4799" y="4811"/>
                    </a:cubicBezTo>
                    <a:lnTo>
                      <a:pt x="5537" y="3656"/>
                    </a:lnTo>
                    <a:cubicBezTo>
                      <a:pt x="3430" y="3406"/>
                      <a:pt x="1727" y="1917"/>
                      <a:pt x="1346" y="1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51"/>
              <p:cNvSpPr/>
              <p:nvPr/>
            </p:nvSpPr>
            <p:spPr>
              <a:xfrm>
                <a:off x="4247850" y="2457275"/>
                <a:ext cx="133075" cy="123250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4930" extrusionOk="0">
                    <a:moveTo>
                      <a:pt x="3929" y="1"/>
                    </a:moveTo>
                    <a:cubicBezTo>
                      <a:pt x="3632" y="1906"/>
                      <a:pt x="2048" y="3430"/>
                      <a:pt x="0" y="3799"/>
                    </a:cubicBezTo>
                    <a:lnTo>
                      <a:pt x="667" y="4930"/>
                    </a:lnTo>
                    <a:cubicBezTo>
                      <a:pt x="3358" y="4358"/>
                      <a:pt x="5322" y="2429"/>
                      <a:pt x="5322" y="143"/>
                    </a:cubicBezTo>
                    <a:lnTo>
                      <a:pt x="532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51"/>
              <p:cNvSpPr/>
              <p:nvPr/>
            </p:nvSpPr>
            <p:spPr>
              <a:xfrm>
                <a:off x="4243675" y="2339400"/>
                <a:ext cx="13367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240" extrusionOk="0">
                    <a:moveTo>
                      <a:pt x="453" y="1"/>
                    </a:moveTo>
                    <a:lnTo>
                      <a:pt x="0" y="917"/>
                    </a:lnTo>
                    <a:cubicBezTo>
                      <a:pt x="2120" y="1227"/>
                      <a:pt x="3727" y="2596"/>
                      <a:pt x="3727" y="4239"/>
                    </a:cubicBezTo>
                    <a:lnTo>
                      <a:pt x="5346" y="3775"/>
                    </a:lnTo>
                    <a:cubicBezTo>
                      <a:pt x="4811" y="1882"/>
                      <a:pt x="2882" y="394"/>
                      <a:pt x="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51"/>
              <p:cNvSpPr/>
              <p:nvPr/>
            </p:nvSpPr>
            <p:spPr>
              <a:xfrm>
                <a:off x="4106150" y="2360550"/>
                <a:ext cx="230425" cy="172350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6894" extrusionOk="0">
                    <a:moveTo>
                      <a:pt x="4608" y="0"/>
                    </a:moveTo>
                    <a:cubicBezTo>
                      <a:pt x="2061" y="0"/>
                      <a:pt x="1" y="1548"/>
                      <a:pt x="1" y="3453"/>
                    </a:cubicBezTo>
                    <a:cubicBezTo>
                      <a:pt x="1" y="5346"/>
                      <a:pt x="2061" y="6894"/>
                      <a:pt x="4608" y="6894"/>
                    </a:cubicBezTo>
                    <a:cubicBezTo>
                      <a:pt x="7156" y="6894"/>
                      <a:pt x="9216" y="5346"/>
                      <a:pt x="9216" y="3453"/>
                    </a:cubicBezTo>
                    <a:cubicBezTo>
                      <a:pt x="9216" y="1548"/>
                      <a:pt x="7156" y="0"/>
                      <a:pt x="46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51"/>
              <p:cNvSpPr/>
              <p:nvPr/>
            </p:nvSpPr>
            <p:spPr>
              <a:xfrm>
                <a:off x="3618300" y="1552400"/>
                <a:ext cx="741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025" extrusionOk="0">
                    <a:moveTo>
                      <a:pt x="0" y="1"/>
                    </a:moveTo>
                    <a:lnTo>
                      <a:pt x="0" y="2025"/>
                    </a:lnTo>
                    <a:lnTo>
                      <a:pt x="2965" y="2025"/>
                    </a:lnTo>
                    <a:lnTo>
                      <a:pt x="2965" y="1"/>
                    </a:lnTo>
                    <a:close/>
                  </a:path>
                </a:pathLst>
              </a:custGeom>
              <a:solidFill>
                <a:srgbClr val="A6C8E2"/>
              </a:solidFill>
              <a:ln w="387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51"/>
              <p:cNvSpPr/>
              <p:nvPr/>
            </p:nvSpPr>
            <p:spPr>
              <a:xfrm>
                <a:off x="4165100" y="1552400"/>
                <a:ext cx="6967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025" extrusionOk="0">
                    <a:moveTo>
                      <a:pt x="0" y="1"/>
                    </a:moveTo>
                    <a:lnTo>
                      <a:pt x="0" y="2025"/>
                    </a:lnTo>
                    <a:lnTo>
                      <a:pt x="2786" y="2025"/>
                    </a:lnTo>
                    <a:lnTo>
                      <a:pt x="2786" y="1"/>
                    </a:lnTo>
                    <a:close/>
                  </a:path>
                </a:pathLst>
              </a:custGeom>
              <a:solidFill>
                <a:srgbClr val="A6C8E2"/>
              </a:solidFill>
              <a:ln w="387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51"/>
              <p:cNvSpPr/>
              <p:nvPr/>
            </p:nvSpPr>
            <p:spPr>
              <a:xfrm>
                <a:off x="3703725" y="1552400"/>
                <a:ext cx="9587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025" extrusionOk="0">
                    <a:moveTo>
                      <a:pt x="0" y="1"/>
                    </a:moveTo>
                    <a:lnTo>
                      <a:pt x="0" y="2025"/>
                    </a:lnTo>
                    <a:lnTo>
                      <a:pt x="3834" y="2025"/>
                    </a:lnTo>
                    <a:lnTo>
                      <a:pt x="3834" y="1"/>
                    </a:lnTo>
                    <a:close/>
                  </a:path>
                </a:pathLst>
              </a:custGeom>
              <a:solidFill>
                <a:srgbClr val="A6C8E2"/>
              </a:solidFill>
              <a:ln w="387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1"/>
              <p:cNvSpPr/>
              <p:nvPr/>
            </p:nvSpPr>
            <p:spPr>
              <a:xfrm>
                <a:off x="3810000" y="1552400"/>
                <a:ext cx="95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025" extrusionOk="0">
                    <a:moveTo>
                      <a:pt x="0" y="1"/>
                    </a:moveTo>
                    <a:lnTo>
                      <a:pt x="0" y="2025"/>
                    </a:lnTo>
                    <a:lnTo>
                      <a:pt x="3834" y="2025"/>
                    </a:lnTo>
                    <a:lnTo>
                      <a:pt x="3834" y="1"/>
                    </a:lnTo>
                    <a:close/>
                  </a:path>
                </a:pathLst>
              </a:custGeom>
              <a:solidFill>
                <a:srgbClr val="A6C8E2"/>
              </a:solidFill>
              <a:ln w="387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51"/>
              <p:cNvSpPr/>
              <p:nvPr/>
            </p:nvSpPr>
            <p:spPr>
              <a:xfrm>
                <a:off x="3925475" y="1552400"/>
                <a:ext cx="10717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025" extrusionOk="0">
                    <a:moveTo>
                      <a:pt x="1" y="1"/>
                    </a:moveTo>
                    <a:lnTo>
                      <a:pt x="1" y="2025"/>
                    </a:lnTo>
                    <a:lnTo>
                      <a:pt x="4287" y="2025"/>
                    </a:lnTo>
                    <a:lnTo>
                      <a:pt x="4287" y="1"/>
                    </a:lnTo>
                    <a:close/>
                  </a:path>
                </a:pathLst>
              </a:custGeom>
              <a:solidFill>
                <a:srgbClr val="A6C8E2"/>
              </a:solidFill>
              <a:ln w="387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51"/>
              <p:cNvSpPr/>
              <p:nvPr/>
            </p:nvSpPr>
            <p:spPr>
              <a:xfrm>
                <a:off x="4044850" y="1552400"/>
                <a:ext cx="10717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025" extrusionOk="0">
                    <a:moveTo>
                      <a:pt x="0" y="1"/>
                    </a:moveTo>
                    <a:lnTo>
                      <a:pt x="0" y="2025"/>
                    </a:lnTo>
                    <a:lnTo>
                      <a:pt x="4286" y="2025"/>
                    </a:lnTo>
                    <a:lnTo>
                      <a:pt x="4286" y="1"/>
                    </a:lnTo>
                    <a:close/>
                  </a:path>
                </a:pathLst>
              </a:custGeom>
              <a:solidFill>
                <a:srgbClr val="A6C8E2"/>
              </a:solidFill>
              <a:ln w="387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51"/>
              <p:cNvSpPr/>
              <p:nvPr/>
            </p:nvSpPr>
            <p:spPr>
              <a:xfrm>
                <a:off x="4964600" y="2018825"/>
                <a:ext cx="186350" cy="1467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5871" extrusionOk="0">
                    <a:moveTo>
                      <a:pt x="3727" y="1"/>
                    </a:moveTo>
                    <a:cubicBezTo>
                      <a:pt x="1667" y="1"/>
                      <a:pt x="0" y="1310"/>
                      <a:pt x="0" y="2930"/>
                    </a:cubicBezTo>
                    <a:cubicBezTo>
                      <a:pt x="0" y="4549"/>
                      <a:pt x="1667" y="5870"/>
                      <a:pt x="3727" y="5870"/>
                    </a:cubicBezTo>
                    <a:cubicBezTo>
                      <a:pt x="5787" y="5870"/>
                      <a:pt x="7454" y="4549"/>
                      <a:pt x="7454" y="2930"/>
                    </a:cubicBezTo>
                    <a:cubicBezTo>
                      <a:pt x="7454" y="1310"/>
                      <a:pt x="5787" y="1"/>
                      <a:pt x="3727" y="1"/>
                    </a:cubicBezTo>
                    <a:close/>
                  </a:path>
                </a:pathLst>
              </a:custGeom>
              <a:solidFill>
                <a:srgbClr val="C9C9C9"/>
              </a:solidFill>
              <a:ln w="387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51"/>
              <p:cNvSpPr/>
              <p:nvPr/>
            </p:nvSpPr>
            <p:spPr>
              <a:xfrm>
                <a:off x="5025625" y="2140275"/>
                <a:ext cx="914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644" fill="none" extrusionOk="0">
                    <a:moveTo>
                      <a:pt x="3655" y="0"/>
                    </a:moveTo>
                    <a:cubicBezTo>
                      <a:pt x="2941" y="429"/>
                      <a:pt x="2119" y="643"/>
                      <a:pt x="1274" y="631"/>
                    </a:cubicBezTo>
                    <a:cubicBezTo>
                      <a:pt x="845" y="631"/>
                      <a:pt x="417" y="572"/>
                      <a:pt x="0" y="465"/>
                    </a:cubicBezTo>
                  </a:path>
                </a:pathLst>
              </a:custGeom>
              <a:noFill/>
              <a:ln w="387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51"/>
              <p:cNvSpPr/>
              <p:nvPr/>
            </p:nvSpPr>
            <p:spPr>
              <a:xfrm>
                <a:off x="5028000" y="2133425"/>
                <a:ext cx="84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489" fill="none" extrusionOk="0">
                    <a:moveTo>
                      <a:pt x="3370" y="1"/>
                    </a:moveTo>
                    <a:cubicBezTo>
                      <a:pt x="2691" y="322"/>
                      <a:pt x="1941" y="489"/>
                      <a:pt x="1191" y="477"/>
                    </a:cubicBezTo>
                    <a:cubicBezTo>
                      <a:pt x="786" y="477"/>
                      <a:pt x="393" y="441"/>
                      <a:pt x="0" y="346"/>
                    </a:cubicBezTo>
                  </a:path>
                </a:pathLst>
              </a:custGeom>
              <a:noFill/>
              <a:ln w="387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51"/>
              <p:cNvSpPr/>
              <p:nvPr/>
            </p:nvSpPr>
            <p:spPr>
              <a:xfrm>
                <a:off x="5024725" y="2125400"/>
                <a:ext cx="94975" cy="4050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620" fill="none" extrusionOk="0">
                    <a:moveTo>
                      <a:pt x="3799" y="869"/>
                    </a:moveTo>
                    <a:cubicBezTo>
                      <a:pt x="3072" y="1357"/>
                      <a:pt x="2215" y="1619"/>
                      <a:pt x="1334" y="1607"/>
                    </a:cubicBezTo>
                    <a:cubicBezTo>
                      <a:pt x="881" y="1607"/>
                      <a:pt x="429" y="1548"/>
                      <a:pt x="0" y="1417"/>
                    </a:cubicBezTo>
                    <a:lnTo>
                      <a:pt x="203" y="250"/>
                    </a:lnTo>
                    <a:cubicBezTo>
                      <a:pt x="572" y="322"/>
                      <a:pt x="953" y="357"/>
                      <a:pt x="1334" y="357"/>
                    </a:cubicBezTo>
                    <a:cubicBezTo>
                      <a:pt x="2013" y="357"/>
                      <a:pt x="2691" y="238"/>
                      <a:pt x="3322" y="0"/>
                    </a:cubicBezTo>
                    <a:close/>
                  </a:path>
                </a:pathLst>
              </a:custGeom>
              <a:noFill/>
              <a:ln w="387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51"/>
              <p:cNvSpPr/>
              <p:nvPr/>
            </p:nvSpPr>
            <p:spPr>
              <a:xfrm>
                <a:off x="3723375" y="1869700"/>
                <a:ext cx="283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561" extrusionOk="0">
                    <a:moveTo>
                      <a:pt x="1131" y="1"/>
                    </a:moveTo>
                    <a:lnTo>
                      <a:pt x="0" y="465"/>
                    </a:lnTo>
                    <a:lnTo>
                      <a:pt x="0" y="1560"/>
                    </a:lnTo>
                    <a:lnTo>
                      <a:pt x="1131" y="917"/>
                    </a:lnTo>
                    <a:lnTo>
                      <a:pt x="1131" y="1"/>
                    </a:lnTo>
                    <a:close/>
                  </a:path>
                </a:pathLst>
              </a:custGeom>
              <a:solidFill>
                <a:srgbClr val="66666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51"/>
              <p:cNvSpPr/>
              <p:nvPr/>
            </p:nvSpPr>
            <p:spPr>
              <a:xfrm>
                <a:off x="3728725" y="1876850"/>
                <a:ext cx="1937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965" extrusionOk="0">
                    <a:moveTo>
                      <a:pt x="775" y="0"/>
                    </a:moveTo>
                    <a:lnTo>
                      <a:pt x="1" y="310"/>
                    </a:lnTo>
                    <a:lnTo>
                      <a:pt x="1" y="965"/>
                    </a:lnTo>
                    <a:lnTo>
                      <a:pt x="775" y="536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51"/>
              <p:cNvSpPr/>
              <p:nvPr/>
            </p:nvSpPr>
            <p:spPr>
              <a:xfrm>
                <a:off x="3723375" y="1892625"/>
                <a:ext cx="500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132" extrusionOk="0">
                    <a:moveTo>
                      <a:pt x="1131" y="0"/>
                    </a:moveTo>
                    <a:lnTo>
                      <a:pt x="0" y="643"/>
                    </a:lnTo>
                    <a:lnTo>
                      <a:pt x="989" y="1132"/>
                    </a:lnTo>
                    <a:lnTo>
                      <a:pt x="2001" y="322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515151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51"/>
              <p:cNvSpPr/>
              <p:nvPr/>
            </p:nvSpPr>
            <p:spPr>
              <a:xfrm>
                <a:off x="3715025" y="2445675"/>
                <a:ext cx="449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108" extrusionOk="0">
                    <a:moveTo>
                      <a:pt x="299" y="0"/>
                    </a:moveTo>
                    <a:lnTo>
                      <a:pt x="299" y="0"/>
                    </a:lnTo>
                    <a:cubicBezTo>
                      <a:pt x="299" y="0"/>
                      <a:pt x="1" y="798"/>
                      <a:pt x="549" y="1108"/>
                    </a:cubicBezTo>
                    <a:lnTo>
                      <a:pt x="1799" y="298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F7F700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51"/>
              <p:cNvSpPr/>
              <p:nvPr/>
            </p:nvSpPr>
            <p:spPr>
              <a:xfrm>
                <a:off x="3714150" y="2445675"/>
                <a:ext cx="2055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108" extrusionOk="0">
                    <a:moveTo>
                      <a:pt x="334" y="0"/>
                    </a:moveTo>
                    <a:cubicBezTo>
                      <a:pt x="334" y="0"/>
                      <a:pt x="0" y="810"/>
                      <a:pt x="584" y="1108"/>
                    </a:cubicBezTo>
                    <a:lnTo>
                      <a:pt x="822" y="953"/>
                    </a:lnTo>
                    <a:cubicBezTo>
                      <a:pt x="345" y="643"/>
                      <a:pt x="631" y="48"/>
                      <a:pt x="631" y="48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AA5507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51"/>
              <p:cNvSpPr/>
              <p:nvPr/>
            </p:nvSpPr>
            <p:spPr>
              <a:xfrm>
                <a:off x="4137100" y="1809875"/>
                <a:ext cx="527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454" extrusionOk="0">
                    <a:moveTo>
                      <a:pt x="1334" y="1"/>
                    </a:moveTo>
                    <a:lnTo>
                      <a:pt x="1" y="655"/>
                    </a:lnTo>
                    <a:lnTo>
                      <a:pt x="787" y="1453"/>
                    </a:lnTo>
                    <a:lnTo>
                      <a:pt x="2108" y="655"/>
                    </a:lnTo>
                    <a:lnTo>
                      <a:pt x="1334" y="1"/>
                    </a:lnTo>
                    <a:close/>
                  </a:path>
                </a:pathLst>
              </a:custGeom>
              <a:solidFill>
                <a:srgbClr val="FFFFFF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51"/>
              <p:cNvSpPr/>
              <p:nvPr/>
            </p:nvSpPr>
            <p:spPr>
              <a:xfrm>
                <a:off x="5975425" y="2646875"/>
                <a:ext cx="351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561" extrusionOk="0">
                    <a:moveTo>
                      <a:pt x="1" y="1"/>
                    </a:moveTo>
                    <a:lnTo>
                      <a:pt x="1" y="1561"/>
                    </a:lnTo>
                    <a:lnTo>
                      <a:pt x="1406" y="5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51"/>
              <p:cNvSpPr/>
              <p:nvPr/>
            </p:nvSpPr>
            <p:spPr>
              <a:xfrm>
                <a:off x="5930200" y="2622475"/>
                <a:ext cx="82175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109" extrusionOk="0">
                    <a:moveTo>
                      <a:pt x="0" y="1"/>
                    </a:moveTo>
                    <a:lnTo>
                      <a:pt x="0" y="2144"/>
                    </a:lnTo>
                    <a:lnTo>
                      <a:pt x="1810" y="3108"/>
                    </a:lnTo>
                    <a:lnTo>
                      <a:pt x="3286" y="2227"/>
                    </a:lnTo>
                    <a:lnTo>
                      <a:pt x="3215" y="1548"/>
                    </a:lnTo>
                    <a:lnTo>
                      <a:pt x="2060" y="2167"/>
                    </a:lnTo>
                    <a:lnTo>
                      <a:pt x="1548" y="97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53535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51"/>
              <p:cNvSpPr/>
              <p:nvPr/>
            </p:nvSpPr>
            <p:spPr>
              <a:xfrm>
                <a:off x="5927225" y="2613400"/>
                <a:ext cx="5597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348" extrusionOk="0">
                    <a:moveTo>
                      <a:pt x="547" y="0"/>
                    </a:moveTo>
                    <a:cubicBezTo>
                      <a:pt x="348" y="0"/>
                      <a:pt x="154" y="115"/>
                      <a:pt x="60" y="304"/>
                    </a:cubicBezTo>
                    <a:cubicBezTo>
                      <a:pt x="0" y="435"/>
                      <a:pt x="48" y="578"/>
                      <a:pt x="179" y="637"/>
                    </a:cubicBezTo>
                    <a:lnTo>
                      <a:pt x="1524" y="1304"/>
                    </a:lnTo>
                    <a:cubicBezTo>
                      <a:pt x="1590" y="1334"/>
                      <a:pt x="1659" y="1348"/>
                      <a:pt x="1727" y="1348"/>
                    </a:cubicBezTo>
                    <a:cubicBezTo>
                      <a:pt x="1906" y="1348"/>
                      <a:pt x="2078" y="1250"/>
                      <a:pt x="2155" y="1078"/>
                    </a:cubicBezTo>
                    <a:cubicBezTo>
                      <a:pt x="2239" y="923"/>
                      <a:pt x="2167" y="745"/>
                      <a:pt x="2012" y="661"/>
                    </a:cubicBezTo>
                    <a:lnTo>
                      <a:pt x="786" y="54"/>
                    </a:lnTo>
                    <a:lnTo>
                      <a:pt x="774" y="54"/>
                    </a:lnTo>
                    <a:cubicBezTo>
                      <a:pt x="701" y="17"/>
                      <a:pt x="624" y="0"/>
                      <a:pt x="547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51"/>
              <p:cNvSpPr/>
              <p:nvPr/>
            </p:nvSpPr>
            <p:spPr>
              <a:xfrm>
                <a:off x="5968900" y="2629625"/>
                <a:ext cx="1280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2823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lnTo>
                      <a:pt x="0" y="2560"/>
                    </a:lnTo>
                    <a:cubicBezTo>
                      <a:pt x="0" y="2703"/>
                      <a:pt x="119" y="2822"/>
                      <a:pt x="262" y="2822"/>
                    </a:cubicBezTo>
                    <a:cubicBezTo>
                      <a:pt x="405" y="2822"/>
                      <a:pt x="512" y="2703"/>
                      <a:pt x="512" y="2560"/>
                    </a:cubicBezTo>
                    <a:lnTo>
                      <a:pt x="512" y="262"/>
                    </a:lnTo>
                    <a:cubicBezTo>
                      <a:pt x="512" y="119"/>
                      <a:pt x="405" y="0"/>
                      <a:pt x="262" y="0"/>
                    </a:cubicBez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51"/>
              <p:cNvSpPr/>
              <p:nvPr/>
            </p:nvSpPr>
            <p:spPr>
              <a:xfrm>
                <a:off x="5055375" y="2049200"/>
                <a:ext cx="3485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572" extrusionOk="0">
                    <a:moveTo>
                      <a:pt x="1" y="0"/>
                    </a:moveTo>
                    <a:lnTo>
                      <a:pt x="1" y="1572"/>
                    </a:lnTo>
                    <a:lnTo>
                      <a:pt x="1394" y="57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51"/>
              <p:cNvSpPr/>
              <p:nvPr/>
            </p:nvSpPr>
            <p:spPr>
              <a:xfrm>
                <a:off x="5010150" y="2024775"/>
                <a:ext cx="81875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3109" extrusionOk="0">
                    <a:moveTo>
                      <a:pt x="0" y="1"/>
                    </a:moveTo>
                    <a:lnTo>
                      <a:pt x="0" y="2144"/>
                    </a:lnTo>
                    <a:lnTo>
                      <a:pt x="1810" y="3108"/>
                    </a:lnTo>
                    <a:lnTo>
                      <a:pt x="3274" y="2227"/>
                    </a:lnTo>
                    <a:lnTo>
                      <a:pt x="3203" y="1549"/>
                    </a:lnTo>
                    <a:lnTo>
                      <a:pt x="2060" y="2168"/>
                    </a:lnTo>
                    <a:lnTo>
                      <a:pt x="1548" y="97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53535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51"/>
              <p:cNvSpPr/>
              <p:nvPr/>
            </p:nvSpPr>
            <p:spPr>
              <a:xfrm>
                <a:off x="5007150" y="2015950"/>
                <a:ext cx="560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346" extrusionOk="0">
                    <a:moveTo>
                      <a:pt x="540" y="1"/>
                    </a:moveTo>
                    <a:cubicBezTo>
                      <a:pt x="344" y="1"/>
                      <a:pt x="154" y="111"/>
                      <a:pt x="60" y="306"/>
                    </a:cubicBezTo>
                    <a:cubicBezTo>
                      <a:pt x="1" y="425"/>
                      <a:pt x="49" y="580"/>
                      <a:pt x="180" y="640"/>
                    </a:cubicBezTo>
                    <a:lnTo>
                      <a:pt x="1525" y="1294"/>
                    </a:lnTo>
                    <a:cubicBezTo>
                      <a:pt x="1594" y="1329"/>
                      <a:pt x="1668" y="1346"/>
                      <a:pt x="1740" y="1346"/>
                    </a:cubicBezTo>
                    <a:cubicBezTo>
                      <a:pt x="1915" y="1346"/>
                      <a:pt x="2080" y="1249"/>
                      <a:pt x="2156" y="1080"/>
                    </a:cubicBezTo>
                    <a:cubicBezTo>
                      <a:pt x="2239" y="925"/>
                      <a:pt x="2168" y="735"/>
                      <a:pt x="2013" y="663"/>
                    </a:cubicBezTo>
                    <a:lnTo>
                      <a:pt x="775" y="56"/>
                    </a:lnTo>
                    <a:cubicBezTo>
                      <a:pt x="700" y="19"/>
                      <a:pt x="619" y="1"/>
                      <a:pt x="54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51"/>
              <p:cNvSpPr/>
              <p:nvPr/>
            </p:nvSpPr>
            <p:spPr>
              <a:xfrm>
                <a:off x="5048825" y="2031925"/>
                <a:ext cx="12825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2823" extrusionOk="0">
                    <a:moveTo>
                      <a:pt x="251" y="1"/>
                    </a:moveTo>
                    <a:cubicBezTo>
                      <a:pt x="108" y="1"/>
                      <a:pt x="1" y="120"/>
                      <a:pt x="1" y="263"/>
                    </a:cubicBezTo>
                    <a:lnTo>
                      <a:pt x="1" y="2560"/>
                    </a:lnTo>
                    <a:cubicBezTo>
                      <a:pt x="1" y="2703"/>
                      <a:pt x="108" y="2822"/>
                      <a:pt x="251" y="2822"/>
                    </a:cubicBezTo>
                    <a:cubicBezTo>
                      <a:pt x="394" y="2822"/>
                      <a:pt x="513" y="2703"/>
                      <a:pt x="513" y="2560"/>
                    </a:cubicBezTo>
                    <a:lnTo>
                      <a:pt x="513" y="263"/>
                    </a:lnTo>
                    <a:cubicBezTo>
                      <a:pt x="513" y="120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51"/>
              <p:cNvSpPr/>
              <p:nvPr/>
            </p:nvSpPr>
            <p:spPr>
              <a:xfrm>
                <a:off x="4732125" y="2445375"/>
                <a:ext cx="10332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2180" extrusionOk="0">
                    <a:moveTo>
                      <a:pt x="2060" y="0"/>
                    </a:moveTo>
                    <a:cubicBezTo>
                      <a:pt x="929" y="0"/>
                      <a:pt x="1" y="488"/>
                      <a:pt x="1" y="1084"/>
                    </a:cubicBezTo>
                    <a:cubicBezTo>
                      <a:pt x="1" y="1691"/>
                      <a:pt x="929" y="2179"/>
                      <a:pt x="2060" y="2179"/>
                    </a:cubicBezTo>
                    <a:cubicBezTo>
                      <a:pt x="3203" y="2179"/>
                      <a:pt x="4132" y="1691"/>
                      <a:pt x="4132" y="1084"/>
                    </a:cubicBezTo>
                    <a:cubicBezTo>
                      <a:pt x="4132" y="488"/>
                      <a:pt x="3203" y="0"/>
                      <a:pt x="20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51"/>
              <p:cNvSpPr/>
              <p:nvPr/>
            </p:nvSpPr>
            <p:spPr>
              <a:xfrm>
                <a:off x="4732125" y="2540925"/>
                <a:ext cx="10332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2180" extrusionOk="0">
                    <a:moveTo>
                      <a:pt x="2060" y="0"/>
                    </a:moveTo>
                    <a:cubicBezTo>
                      <a:pt x="929" y="0"/>
                      <a:pt x="1" y="488"/>
                      <a:pt x="1" y="1096"/>
                    </a:cubicBezTo>
                    <a:cubicBezTo>
                      <a:pt x="1" y="1691"/>
                      <a:pt x="929" y="2179"/>
                      <a:pt x="2060" y="2179"/>
                    </a:cubicBezTo>
                    <a:cubicBezTo>
                      <a:pt x="3203" y="2179"/>
                      <a:pt x="4132" y="1691"/>
                      <a:pt x="4132" y="1096"/>
                    </a:cubicBezTo>
                    <a:cubicBezTo>
                      <a:pt x="4132" y="488"/>
                      <a:pt x="3203" y="0"/>
                      <a:pt x="20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51"/>
              <p:cNvSpPr/>
              <p:nvPr/>
            </p:nvSpPr>
            <p:spPr>
              <a:xfrm>
                <a:off x="3980550" y="3668725"/>
                <a:ext cx="5032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180" extrusionOk="0">
                    <a:moveTo>
                      <a:pt x="1012" y="1"/>
                    </a:moveTo>
                    <a:cubicBezTo>
                      <a:pt x="453" y="1"/>
                      <a:pt x="0" y="263"/>
                      <a:pt x="0" y="584"/>
                    </a:cubicBezTo>
                    <a:cubicBezTo>
                      <a:pt x="0" y="906"/>
                      <a:pt x="453" y="1180"/>
                      <a:pt x="1012" y="1180"/>
                    </a:cubicBezTo>
                    <a:cubicBezTo>
                      <a:pt x="1560" y="1180"/>
                      <a:pt x="2012" y="906"/>
                      <a:pt x="2012" y="584"/>
                    </a:cubicBezTo>
                    <a:cubicBezTo>
                      <a:pt x="2012" y="263"/>
                      <a:pt x="1560" y="1"/>
                      <a:pt x="1012" y="1"/>
                    </a:cubicBez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51"/>
              <p:cNvSpPr/>
              <p:nvPr/>
            </p:nvSpPr>
            <p:spPr>
              <a:xfrm>
                <a:off x="3564725" y="3293700"/>
                <a:ext cx="6162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3239" extrusionOk="0">
                    <a:moveTo>
                      <a:pt x="0" y="0"/>
                    </a:moveTo>
                    <a:lnTo>
                      <a:pt x="0" y="2655"/>
                    </a:lnTo>
                    <a:lnTo>
                      <a:pt x="24" y="2679"/>
                    </a:lnTo>
                    <a:cubicBezTo>
                      <a:pt x="143" y="3000"/>
                      <a:pt x="643" y="3239"/>
                      <a:pt x="1227" y="3239"/>
                    </a:cubicBezTo>
                    <a:cubicBezTo>
                      <a:pt x="1822" y="3239"/>
                      <a:pt x="2310" y="3000"/>
                      <a:pt x="2429" y="2679"/>
                    </a:cubicBezTo>
                    <a:lnTo>
                      <a:pt x="2465" y="2655"/>
                    </a:ln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51"/>
              <p:cNvSpPr/>
              <p:nvPr/>
            </p:nvSpPr>
            <p:spPr>
              <a:xfrm>
                <a:off x="3564725" y="3275525"/>
                <a:ext cx="616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1442" extrusionOk="0">
                    <a:moveTo>
                      <a:pt x="1227" y="1"/>
                    </a:moveTo>
                    <a:cubicBezTo>
                      <a:pt x="548" y="1"/>
                      <a:pt x="0" y="322"/>
                      <a:pt x="0" y="727"/>
                    </a:cubicBezTo>
                    <a:cubicBezTo>
                      <a:pt x="0" y="1120"/>
                      <a:pt x="548" y="1441"/>
                      <a:pt x="1227" y="1441"/>
                    </a:cubicBezTo>
                    <a:cubicBezTo>
                      <a:pt x="1905" y="1441"/>
                      <a:pt x="2465" y="1120"/>
                      <a:pt x="2465" y="727"/>
                    </a:cubicBezTo>
                    <a:cubicBezTo>
                      <a:pt x="2465" y="322"/>
                      <a:pt x="1905" y="1"/>
                      <a:pt x="1227" y="1"/>
                    </a:cubicBez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51"/>
              <p:cNvSpPr/>
              <p:nvPr/>
            </p:nvSpPr>
            <p:spPr>
              <a:xfrm>
                <a:off x="3503100" y="3352325"/>
                <a:ext cx="6165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240" extrusionOk="0">
                    <a:moveTo>
                      <a:pt x="1" y="1"/>
                    </a:moveTo>
                    <a:lnTo>
                      <a:pt x="1" y="2656"/>
                    </a:lnTo>
                    <a:lnTo>
                      <a:pt x="24" y="2680"/>
                    </a:lnTo>
                    <a:cubicBezTo>
                      <a:pt x="144" y="3001"/>
                      <a:pt x="644" y="3239"/>
                      <a:pt x="1227" y="3239"/>
                    </a:cubicBezTo>
                    <a:cubicBezTo>
                      <a:pt x="1822" y="3239"/>
                      <a:pt x="2310" y="3001"/>
                      <a:pt x="2430" y="2668"/>
                    </a:cubicBezTo>
                    <a:lnTo>
                      <a:pt x="2465" y="2656"/>
                    </a:lnTo>
                    <a:lnTo>
                      <a:pt x="2465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51"/>
              <p:cNvSpPr/>
              <p:nvPr/>
            </p:nvSpPr>
            <p:spPr>
              <a:xfrm>
                <a:off x="3503100" y="3334175"/>
                <a:ext cx="616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441" extrusionOk="0">
                    <a:moveTo>
                      <a:pt x="1227" y="0"/>
                    </a:moveTo>
                    <a:cubicBezTo>
                      <a:pt x="548" y="0"/>
                      <a:pt x="1" y="322"/>
                      <a:pt x="1" y="727"/>
                    </a:cubicBezTo>
                    <a:cubicBezTo>
                      <a:pt x="1" y="1120"/>
                      <a:pt x="548" y="1441"/>
                      <a:pt x="1227" y="1441"/>
                    </a:cubicBezTo>
                    <a:cubicBezTo>
                      <a:pt x="1906" y="1441"/>
                      <a:pt x="2465" y="1120"/>
                      <a:pt x="2465" y="727"/>
                    </a:cubicBezTo>
                    <a:cubicBezTo>
                      <a:pt x="2465" y="322"/>
                      <a:pt x="1906" y="0"/>
                      <a:pt x="1227" y="0"/>
                    </a:cubicBez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51"/>
              <p:cNvSpPr/>
              <p:nvPr/>
            </p:nvSpPr>
            <p:spPr>
              <a:xfrm>
                <a:off x="3949875" y="3734525"/>
                <a:ext cx="6165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239" extrusionOk="0">
                    <a:moveTo>
                      <a:pt x="1" y="0"/>
                    </a:moveTo>
                    <a:lnTo>
                      <a:pt x="1" y="2655"/>
                    </a:lnTo>
                    <a:lnTo>
                      <a:pt x="25" y="2679"/>
                    </a:lnTo>
                    <a:cubicBezTo>
                      <a:pt x="144" y="3001"/>
                      <a:pt x="644" y="3239"/>
                      <a:pt x="1227" y="3239"/>
                    </a:cubicBezTo>
                    <a:cubicBezTo>
                      <a:pt x="1823" y="3239"/>
                      <a:pt x="2311" y="3001"/>
                      <a:pt x="2430" y="2679"/>
                    </a:cubicBezTo>
                    <a:lnTo>
                      <a:pt x="2466" y="2655"/>
                    </a:lnTo>
                    <a:lnTo>
                      <a:pt x="246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51"/>
              <p:cNvSpPr/>
              <p:nvPr/>
            </p:nvSpPr>
            <p:spPr>
              <a:xfrm>
                <a:off x="3949875" y="3716650"/>
                <a:ext cx="61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442" extrusionOk="0">
                    <a:moveTo>
                      <a:pt x="1227" y="1"/>
                    </a:moveTo>
                    <a:cubicBezTo>
                      <a:pt x="549" y="1"/>
                      <a:pt x="1" y="322"/>
                      <a:pt x="1" y="715"/>
                    </a:cubicBezTo>
                    <a:cubicBezTo>
                      <a:pt x="1" y="1120"/>
                      <a:pt x="549" y="1441"/>
                      <a:pt x="1227" y="1441"/>
                    </a:cubicBezTo>
                    <a:cubicBezTo>
                      <a:pt x="1906" y="1441"/>
                      <a:pt x="2454" y="1120"/>
                      <a:pt x="2454" y="715"/>
                    </a:cubicBezTo>
                    <a:cubicBezTo>
                      <a:pt x="2454" y="322"/>
                      <a:pt x="1906" y="1"/>
                      <a:pt x="1227" y="1"/>
                    </a:cubicBez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51"/>
              <p:cNvSpPr/>
              <p:nvPr/>
            </p:nvSpPr>
            <p:spPr>
              <a:xfrm>
                <a:off x="3918925" y="3767850"/>
                <a:ext cx="61650" cy="813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252" extrusionOk="0">
                    <a:moveTo>
                      <a:pt x="1" y="1"/>
                    </a:moveTo>
                    <a:lnTo>
                      <a:pt x="1" y="2668"/>
                    </a:lnTo>
                    <a:lnTo>
                      <a:pt x="36" y="2692"/>
                    </a:lnTo>
                    <a:cubicBezTo>
                      <a:pt x="155" y="3013"/>
                      <a:pt x="644" y="3251"/>
                      <a:pt x="1239" y="3251"/>
                    </a:cubicBezTo>
                    <a:cubicBezTo>
                      <a:pt x="1822" y="3251"/>
                      <a:pt x="2322" y="3013"/>
                      <a:pt x="2441" y="2680"/>
                    </a:cubicBezTo>
                    <a:lnTo>
                      <a:pt x="2465" y="2656"/>
                    </a:lnTo>
                    <a:lnTo>
                      <a:pt x="246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51"/>
              <p:cNvSpPr/>
              <p:nvPr/>
            </p:nvSpPr>
            <p:spPr>
              <a:xfrm>
                <a:off x="3918925" y="3749700"/>
                <a:ext cx="6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442" extrusionOk="0">
                    <a:moveTo>
                      <a:pt x="1239" y="0"/>
                    </a:moveTo>
                    <a:cubicBezTo>
                      <a:pt x="560" y="0"/>
                      <a:pt x="1" y="322"/>
                      <a:pt x="1" y="727"/>
                    </a:cubicBezTo>
                    <a:cubicBezTo>
                      <a:pt x="1" y="1120"/>
                      <a:pt x="560" y="1441"/>
                      <a:pt x="1239" y="1441"/>
                    </a:cubicBezTo>
                    <a:cubicBezTo>
                      <a:pt x="1918" y="1441"/>
                      <a:pt x="2465" y="1120"/>
                      <a:pt x="2465" y="727"/>
                    </a:cubicBezTo>
                    <a:cubicBezTo>
                      <a:pt x="2465" y="322"/>
                      <a:pt x="1918" y="0"/>
                      <a:pt x="1239" y="0"/>
                    </a:cubicBez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51"/>
              <p:cNvSpPr/>
              <p:nvPr/>
            </p:nvSpPr>
            <p:spPr>
              <a:xfrm>
                <a:off x="1515650" y="2663250"/>
                <a:ext cx="140825" cy="166125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6645" extrusionOk="0">
                    <a:moveTo>
                      <a:pt x="1" y="1"/>
                    </a:moveTo>
                    <a:lnTo>
                      <a:pt x="1" y="5430"/>
                    </a:lnTo>
                    <a:lnTo>
                      <a:pt x="60" y="5489"/>
                    </a:lnTo>
                    <a:cubicBezTo>
                      <a:pt x="334" y="6144"/>
                      <a:pt x="1465" y="6644"/>
                      <a:pt x="2811" y="6644"/>
                    </a:cubicBezTo>
                    <a:cubicBezTo>
                      <a:pt x="4168" y="6644"/>
                      <a:pt x="5299" y="6144"/>
                      <a:pt x="5573" y="5478"/>
                    </a:cubicBezTo>
                    <a:lnTo>
                      <a:pt x="5632" y="5430"/>
                    </a:lnTo>
                    <a:lnTo>
                      <a:pt x="5632" y="1"/>
                    </a:lnTo>
                    <a:close/>
                  </a:path>
                </a:pathLst>
              </a:custGeom>
              <a:solidFill>
                <a:schemeClr val="dk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51"/>
              <p:cNvSpPr/>
              <p:nvPr/>
            </p:nvSpPr>
            <p:spPr>
              <a:xfrm>
                <a:off x="1515350" y="2626350"/>
                <a:ext cx="1411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2942" extrusionOk="0">
                    <a:moveTo>
                      <a:pt x="2823" y="0"/>
                    </a:moveTo>
                    <a:cubicBezTo>
                      <a:pt x="1263" y="0"/>
                      <a:pt x="1" y="655"/>
                      <a:pt x="1" y="1477"/>
                    </a:cubicBezTo>
                    <a:cubicBezTo>
                      <a:pt x="1" y="2286"/>
                      <a:pt x="1263" y="2941"/>
                      <a:pt x="2823" y="2941"/>
                    </a:cubicBezTo>
                    <a:cubicBezTo>
                      <a:pt x="4382" y="2941"/>
                      <a:pt x="5644" y="2286"/>
                      <a:pt x="5644" y="1477"/>
                    </a:cubicBezTo>
                    <a:cubicBezTo>
                      <a:pt x="5644" y="655"/>
                      <a:pt x="4382" y="0"/>
                      <a:pt x="2823" y="0"/>
                    </a:cubicBez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51"/>
              <p:cNvSpPr/>
              <p:nvPr/>
            </p:nvSpPr>
            <p:spPr>
              <a:xfrm>
                <a:off x="1534400" y="2621275"/>
                <a:ext cx="1033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2156" extrusionOk="0">
                    <a:moveTo>
                      <a:pt x="2061" y="1"/>
                    </a:moveTo>
                    <a:cubicBezTo>
                      <a:pt x="918" y="1"/>
                      <a:pt x="1" y="477"/>
                      <a:pt x="1" y="1084"/>
                    </a:cubicBezTo>
                    <a:cubicBezTo>
                      <a:pt x="1" y="1680"/>
                      <a:pt x="918" y="2156"/>
                      <a:pt x="2061" y="2156"/>
                    </a:cubicBezTo>
                    <a:cubicBezTo>
                      <a:pt x="3204" y="2156"/>
                      <a:pt x="4132" y="1680"/>
                      <a:pt x="4132" y="1084"/>
                    </a:cubicBezTo>
                    <a:cubicBezTo>
                      <a:pt x="4132" y="477"/>
                      <a:pt x="3204" y="1"/>
                      <a:pt x="2061" y="1"/>
                    </a:cubicBez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51"/>
              <p:cNvSpPr/>
              <p:nvPr/>
            </p:nvSpPr>
            <p:spPr>
              <a:xfrm>
                <a:off x="2031500" y="2065850"/>
                <a:ext cx="248850" cy="246800"/>
              </a:xfrm>
              <a:custGeom>
                <a:avLst/>
                <a:gdLst/>
                <a:ahLst/>
                <a:cxnLst/>
                <a:rect l="l" t="t" r="r" b="b"/>
                <a:pathLst>
                  <a:path w="9954" h="9872" extrusionOk="0">
                    <a:moveTo>
                      <a:pt x="1191" y="1"/>
                    </a:moveTo>
                    <a:cubicBezTo>
                      <a:pt x="1191" y="1"/>
                      <a:pt x="1167" y="37"/>
                      <a:pt x="1119" y="120"/>
                    </a:cubicBezTo>
                    <a:cubicBezTo>
                      <a:pt x="72" y="2501"/>
                      <a:pt x="0" y="2585"/>
                      <a:pt x="0" y="4942"/>
                    </a:cubicBezTo>
                    <a:cubicBezTo>
                      <a:pt x="0" y="7311"/>
                      <a:pt x="155" y="7990"/>
                      <a:pt x="1119" y="9752"/>
                    </a:cubicBezTo>
                    <a:cubicBezTo>
                      <a:pt x="1143" y="9800"/>
                      <a:pt x="1167" y="9835"/>
                      <a:pt x="1191" y="9871"/>
                    </a:cubicBezTo>
                    <a:lnTo>
                      <a:pt x="9954" y="9871"/>
                    </a:lnTo>
                    <a:lnTo>
                      <a:pt x="9954" y="1"/>
                    </a:lnTo>
                    <a:close/>
                  </a:path>
                </a:pathLst>
              </a:custGeom>
              <a:solidFill>
                <a:srgbClr val="48494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51"/>
              <p:cNvSpPr/>
              <p:nvPr/>
            </p:nvSpPr>
            <p:spPr>
              <a:xfrm>
                <a:off x="2237175" y="2065850"/>
                <a:ext cx="86050" cy="246800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9872" extrusionOk="0">
                    <a:moveTo>
                      <a:pt x="1727" y="1"/>
                    </a:moveTo>
                    <a:cubicBezTo>
                      <a:pt x="774" y="1"/>
                      <a:pt x="0" y="2204"/>
                      <a:pt x="0" y="4930"/>
                    </a:cubicBezTo>
                    <a:cubicBezTo>
                      <a:pt x="0" y="7657"/>
                      <a:pt x="774" y="9871"/>
                      <a:pt x="1727" y="9871"/>
                    </a:cubicBezTo>
                    <a:cubicBezTo>
                      <a:pt x="2679" y="9871"/>
                      <a:pt x="3441" y="7657"/>
                      <a:pt x="3441" y="4930"/>
                    </a:cubicBezTo>
                    <a:cubicBezTo>
                      <a:pt x="3441" y="2204"/>
                      <a:pt x="2679" y="1"/>
                      <a:pt x="1727" y="1"/>
                    </a:cubicBezTo>
                    <a:close/>
                  </a:path>
                </a:pathLst>
              </a:custGeom>
              <a:solidFill>
                <a:srgbClr val="48494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51"/>
              <p:cNvSpPr/>
              <p:nvPr/>
            </p:nvSpPr>
            <p:spPr>
              <a:xfrm>
                <a:off x="2296100" y="2130450"/>
                <a:ext cx="348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92" extrusionOk="0">
                    <a:moveTo>
                      <a:pt x="691" y="1"/>
                    </a:moveTo>
                    <a:cubicBezTo>
                      <a:pt x="310" y="1"/>
                      <a:pt x="1" y="1048"/>
                      <a:pt x="1" y="2346"/>
                    </a:cubicBezTo>
                    <a:cubicBezTo>
                      <a:pt x="1" y="3644"/>
                      <a:pt x="310" y="4692"/>
                      <a:pt x="691" y="4692"/>
                    </a:cubicBezTo>
                    <a:cubicBezTo>
                      <a:pt x="1084" y="4692"/>
                      <a:pt x="1394" y="3644"/>
                      <a:pt x="1394" y="2346"/>
                    </a:cubicBezTo>
                    <a:cubicBezTo>
                      <a:pt x="1394" y="1048"/>
                      <a:pt x="1084" y="1"/>
                      <a:pt x="6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51"/>
              <p:cNvSpPr/>
              <p:nvPr/>
            </p:nvSpPr>
            <p:spPr>
              <a:xfrm>
                <a:off x="1917775" y="3334175"/>
                <a:ext cx="100650" cy="343225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13729" extrusionOk="0">
                    <a:moveTo>
                      <a:pt x="1" y="0"/>
                    </a:moveTo>
                    <a:lnTo>
                      <a:pt x="1" y="13728"/>
                    </a:lnTo>
                    <a:lnTo>
                      <a:pt x="4025" y="13728"/>
                    </a:lnTo>
                    <a:lnTo>
                      <a:pt x="4025" y="0"/>
                    </a:ln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51"/>
              <p:cNvSpPr/>
              <p:nvPr/>
            </p:nvSpPr>
            <p:spPr>
              <a:xfrm>
                <a:off x="2018400" y="3334175"/>
                <a:ext cx="64900" cy="3432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3729" extrusionOk="0">
                    <a:moveTo>
                      <a:pt x="0" y="0"/>
                    </a:moveTo>
                    <a:lnTo>
                      <a:pt x="0" y="13728"/>
                    </a:lnTo>
                    <a:lnTo>
                      <a:pt x="2596" y="12823"/>
                    </a:lnTo>
                    <a:lnTo>
                      <a:pt x="2596" y="7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51"/>
              <p:cNvSpPr/>
              <p:nvPr/>
            </p:nvSpPr>
            <p:spPr>
              <a:xfrm>
                <a:off x="2031500" y="3382400"/>
                <a:ext cx="248850" cy="246775"/>
              </a:xfrm>
              <a:custGeom>
                <a:avLst/>
                <a:gdLst/>
                <a:ahLst/>
                <a:cxnLst/>
                <a:rect l="l" t="t" r="r" b="b"/>
                <a:pathLst>
                  <a:path w="9954" h="9871" extrusionOk="0">
                    <a:moveTo>
                      <a:pt x="1191" y="0"/>
                    </a:moveTo>
                    <a:cubicBezTo>
                      <a:pt x="1191" y="0"/>
                      <a:pt x="1167" y="36"/>
                      <a:pt x="1119" y="119"/>
                    </a:cubicBezTo>
                    <a:cubicBezTo>
                      <a:pt x="72" y="2500"/>
                      <a:pt x="0" y="2584"/>
                      <a:pt x="0" y="4941"/>
                    </a:cubicBezTo>
                    <a:cubicBezTo>
                      <a:pt x="0" y="7299"/>
                      <a:pt x="155" y="7977"/>
                      <a:pt x="1119" y="9763"/>
                    </a:cubicBezTo>
                    <a:cubicBezTo>
                      <a:pt x="1143" y="9799"/>
                      <a:pt x="1167" y="9835"/>
                      <a:pt x="1191" y="9870"/>
                    </a:cubicBezTo>
                    <a:lnTo>
                      <a:pt x="9954" y="9870"/>
                    </a:lnTo>
                    <a:lnTo>
                      <a:pt x="9954" y="0"/>
                    </a:lnTo>
                    <a:close/>
                  </a:path>
                </a:pathLst>
              </a:custGeom>
              <a:solidFill>
                <a:srgbClr val="48494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51"/>
              <p:cNvSpPr/>
              <p:nvPr/>
            </p:nvSpPr>
            <p:spPr>
              <a:xfrm>
                <a:off x="2237175" y="3382400"/>
                <a:ext cx="86050" cy="24677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9871" extrusionOk="0">
                    <a:moveTo>
                      <a:pt x="1727" y="0"/>
                    </a:moveTo>
                    <a:cubicBezTo>
                      <a:pt x="774" y="0"/>
                      <a:pt x="0" y="2215"/>
                      <a:pt x="0" y="4929"/>
                    </a:cubicBezTo>
                    <a:cubicBezTo>
                      <a:pt x="0" y="7656"/>
                      <a:pt x="774" y="9870"/>
                      <a:pt x="1727" y="9870"/>
                    </a:cubicBezTo>
                    <a:cubicBezTo>
                      <a:pt x="2679" y="9870"/>
                      <a:pt x="3441" y="7656"/>
                      <a:pt x="3441" y="4929"/>
                    </a:cubicBezTo>
                    <a:cubicBezTo>
                      <a:pt x="3441" y="2215"/>
                      <a:pt x="2679" y="0"/>
                      <a:pt x="1727" y="0"/>
                    </a:cubicBezTo>
                    <a:close/>
                  </a:path>
                </a:pathLst>
              </a:custGeom>
              <a:solidFill>
                <a:srgbClr val="48494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51"/>
              <p:cNvSpPr/>
              <p:nvPr/>
            </p:nvSpPr>
            <p:spPr>
              <a:xfrm>
                <a:off x="2296100" y="3446975"/>
                <a:ext cx="348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92" extrusionOk="0">
                    <a:moveTo>
                      <a:pt x="691" y="1"/>
                    </a:moveTo>
                    <a:cubicBezTo>
                      <a:pt x="310" y="1"/>
                      <a:pt x="1" y="1060"/>
                      <a:pt x="1" y="2346"/>
                    </a:cubicBezTo>
                    <a:cubicBezTo>
                      <a:pt x="1" y="3644"/>
                      <a:pt x="310" y="4692"/>
                      <a:pt x="691" y="4692"/>
                    </a:cubicBezTo>
                    <a:cubicBezTo>
                      <a:pt x="1084" y="4692"/>
                      <a:pt x="1394" y="3644"/>
                      <a:pt x="1394" y="2346"/>
                    </a:cubicBezTo>
                    <a:cubicBezTo>
                      <a:pt x="1394" y="1060"/>
                      <a:pt x="1084" y="1"/>
                      <a:pt x="6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51"/>
              <p:cNvSpPr/>
              <p:nvPr/>
            </p:nvSpPr>
            <p:spPr>
              <a:xfrm>
                <a:off x="3800175" y="3724100"/>
                <a:ext cx="122650" cy="74450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978" extrusionOk="0">
                    <a:moveTo>
                      <a:pt x="1977" y="0"/>
                    </a:moveTo>
                    <a:lnTo>
                      <a:pt x="0" y="1453"/>
                    </a:lnTo>
                    <a:lnTo>
                      <a:pt x="3191" y="2977"/>
                    </a:lnTo>
                    <a:lnTo>
                      <a:pt x="4905" y="1286"/>
                    </a:lnTo>
                    <a:lnTo>
                      <a:pt x="1977" y="0"/>
                    </a:lnTo>
                    <a:close/>
                  </a:path>
                </a:pathLst>
              </a:custGeom>
              <a:solidFill>
                <a:srgbClr val="4C4C4C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1"/>
              <p:cNvSpPr/>
              <p:nvPr/>
            </p:nvSpPr>
            <p:spPr>
              <a:xfrm>
                <a:off x="3800175" y="3760425"/>
                <a:ext cx="797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4787" extrusionOk="0">
                    <a:moveTo>
                      <a:pt x="0" y="0"/>
                    </a:moveTo>
                    <a:lnTo>
                      <a:pt x="0" y="3227"/>
                    </a:lnTo>
                    <a:lnTo>
                      <a:pt x="3191" y="4786"/>
                    </a:lnTo>
                    <a:lnTo>
                      <a:pt x="3191" y="15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1"/>
              <p:cNvSpPr/>
              <p:nvPr/>
            </p:nvSpPr>
            <p:spPr>
              <a:xfrm>
                <a:off x="3879925" y="3756250"/>
                <a:ext cx="42900" cy="12385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4954" extrusionOk="0">
                    <a:moveTo>
                      <a:pt x="1715" y="0"/>
                    </a:moveTo>
                    <a:lnTo>
                      <a:pt x="1" y="1691"/>
                    </a:lnTo>
                    <a:lnTo>
                      <a:pt x="1" y="4953"/>
                    </a:lnTo>
                    <a:lnTo>
                      <a:pt x="1596" y="3144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23232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1"/>
              <p:cNvSpPr/>
              <p:nvPr/>
            </p:nvSpPr>
            <p:spPr>
              <a:xfrm>
                <a:off x="3605200" y="3572900"/>
                <a:ext cx="11582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2572" extrusionOk="0">
                    <a:moveTo>
                      <a:pt x="1870" y="0"/>
                    </a:moveTo>
                    <a:lnTo>
                      <a:pt x="1" y="1250"/>
                    </a:lnTo>
                    <a:lnTo>
                      <a:pt x="3025" y="2572"/>
                    </a:lnTo>
                    <a:lnTo>
                      <a:pt x="4632" y="1119"/>
                    </a:lnTo>
                    <a:lnTo>
                      <a:pt x="1870" y="0"/>
                    </a:lnTo>
                    <a:close/>
                  </a:path>
                </a:pathLst>
              </a:custGeom>
              <a:solidFill>
                <a:srgbClr val="4C4C4C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1"/>
              <p:cNvSpPr/>
              <p:nvPr/>
            </p:nvSpPr>
            <p:spPr>
              <a:xfrm>
                <a:off x="3605200" y="3604150"/>
                <a:ext cx="75625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4144" extrusionOk="0">
                    <a:moveTo>
                      <a:pt x="1" y="0"/>
                    </a:moveTo>
                    <a:lnTo>
                      <a:pt x="1" y="2798"/>
                    </a:lnTo>
                    <a:lnTo>
                      <a:pt x="3025" y="4144"/>
                    </a:lnTo>
                    <a:lnTo>
                      <a:pt x="3025" y="13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1"/>
              <p:cNvSpPr/>
              <p:nvPr/>
            </p:nvSpPr>
            <p:spPr>
              <a:xfrm>
                <a:off x="3680800" y="3600875"/>
                <a:ext cx="4022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4275" extrusionOk="0">
                    <a:moveTo>
                      <a:pt x="1608" y="0"/>
                    </a:moveTo>
                    <a:lnTo>
                      <a:pt x="1" y="1453"/>
                    </a:lnTo>
                    <a:lnTo>
                      <a:pt x="1" y="4275"/>
                    </a:lnTo>
                    <a:lnTo>
                      <a:pt x="1501" y="2703"/>
                    </a:lnTo>
                    <a:lnTo>
                      <a:pt x="1608" y="0"/>
                    </a:lnTo>
                    <a:close/>
                  </a:path>
                </a:pathLst>
              </a:custGeom>
              <a:solidFill>
                <a:srgbClr val="23232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1"/>
              <p:cNvSpPr/>
              <p:nvPr/>
            </p:nvSpPr>
            <p:spPr>
              <a:xfrm>
                <a:off x="3584950" y="3656825"/>
                <a:ext cx="11612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2561" extrusionOk="0">
                    <a:moveTo>
                      <a:pt x="1870" y="1"/>
                    </a:moveTo>
                    <a:lnTo>
                      <a:pt x="1" y="1251"/>
                    </a:lnTo>
                    <a:lnTo>
                      <a:pt x="3025" y="2561"/>
                    </a:lnTo>
                    <a:lnTo>
                      <a:pt x="4644" y="1108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rgbClr val="4C4C4C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1"/>
              <p:cNvSpPr/>
              <p:nvPr/>
            </p:nvSpPr>
            <p:spPr>
              <a:xfrm>
                <a:off x="3584950" y="3688075"/>
                <a:ext cx="7565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4145" extrusionOk="0">
                    <a:moveTo>
                      <a:pt x="1" y="1"/>
                    </a:moveTo>
                    <a:lnTo>
                      <a:pt x="1" y="2799"/>
                    </a:lnTo>
                    <a:lnTo>
                      <a:pt x="3025" y="4144"/>
                    </a:lnTo>
                    <a:lnTo>
                      <a:pt x="3025" y="13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1"/>
              <p:cNvSpPr/>
              <p:nvPr/>
            </p:nvSpPr>
            <p:spPr>
              <a:xfrm>
                <a:off x="3660575" y="3684500"/>
                <a:ext cx="40500" cy="10720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4288" extrusionOk="0">
                    <a:moveTo>
                      <a:pt x="1619" y="1"/>
                    </a:moveTo>
                    <a:lnTo>
                      <a:pt x="0" y="1454"/>
                    </a:lnTo>
                    <a:lnTo>
                      <a:pt x="0" y="4287"/>
                    </a:lnTo>
                    <a:lnTo>
                      <a:pt x="1500" y="2716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23232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1"/>
              <p:cNvSpPr/>
              <p:nvPr/>
            </p:nvSpPr>
            <p:spPr>
              <a:xfrm>
                <a:off x="3659375" y="3220475"/>
                <a:ext cx="115800" cy="64000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560" extrusionOk="0">
                    <a:moveTo>
                      <a:pt x="1870" y="0"/>
                    </a:moveTo>
                    <a:lnTo>
                      <a:pt x="0" y="1250"/>
                    </a:lnTo>
                    <a:lnTo>
                      <a:pt x="3025" y="2560"/>
                    </a:lnTo>
                    <a:lnTo>
                      <a:pt x="4632" y="1107"/>
                    </a:lnTo>
                    <a:lnTo>
                      <a:pt x="1870" y="0"/>
                    </a:lnTo>
                    <a:close/>
                  </a:path>
                </a:pathLst>
              </a:custGeom>
              <a:solidFill>
                <a:srgbClr val="4C4C4C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1"/>
              <p:cNvSpPr/>
              <p:nvPr/>
            </p:nvSpPr>
            <p:spPr>
              <a:xfrm>
                <a:off x="3659375" y="3251425"/>
                <a:ext cx="75625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4144" extrusionOk="0">
                    <a:moveTo>
                      <a:pt x="0" y="0"/>
                    </a:moveTo>
                    <a:lnTo>
                      <a:pt x="0" y="2798"/>
                    </a:lnTo>
                    <a:lnTo>
                      <a:pt x="3025" y="4144"/>
                    </a:lnTo>
                    <a:lnTo>
                      <a:pt x="3025" y="13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383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1"/>
              <p:cNvSpPr/>
              <p:nvPr/>
            </p:nvSpPr>
            <p:spPr>
              <a:xfrm>
                <a:off x="3734975" y="3248150"/>
                <a:ext cx="40500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4275" extrusionOk="0">
                    <a:moveTo>
                      <a:pt x="1620" y="0"/>
                    </a:moveTo>
                    <a:lnTo>
                      <a:pt x="1" y="1453"/>
                    </a:lnTo>
                    <a:lnTo>
                      <a:pt x="1" y="4275"/>
                    </a:lnTo>
                    <a:lnTo>
                      <a:pt x="1501" y="271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rgbClr val="23232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1"/>
              <p:cNvSpPr/>
              <p:nvPr/>
            </p:nvSpPr>
            <p:spPr>
              <a:xfrm>
                <a:off x="4002275" y="4113425"/>
                <a:ext cx="138425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5537" h="2811" extrusionOk="0">
                    <a:moveTo>
                      <a:pt x="0" y="1"/>
                    </a:moveTo>
                    <a:lnTo>
                      <a:pt x="0" y="2811"/>
                    </a:lnTo>
                    <a:lnTo>
                      <a:pt x="5537" y="2811"/>
                    </a:lnTo>
                    <a:lnTo>
                      <a:pt x="5537" y="1"/>
                    </a:lnTo>
                    <a:close/>
                  </a:path>
                </a:pathLst>
              </a:custGeom>
              <a:solidFill>
                <a:srgbClr val="484948"/>
              </a:solidFill>
              <a:ln w="18750" cap="rnd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51"/>
              <p:cNvSpPr/>
              <p:nvPr/>
            </p:nvSpPr>
            <p:spPr>
              <a:xfrm>
                <a:off x="4125800" y="4107775"/>
                <a:ext cx="2057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65" extrusionOk="0">
                    <a:moveTo>
                      <a:pt x="155" y="1"/>
                    </a:moveTo>
                    <a:lnTo>
                      <a:pt x="1" y="441"/>
                    </a:lnTo>
                    <a:lnTo>
                      <a:pt x="382" y="441"/>
                    </a:lnTo>
                    <a:lnTo>
                      <a:pt x="382" y="822"/>
                    </a:lnTo>
                    <a:lnTo>
                      <a:pt x="822" y="965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51"/>
              <p:cNvSpPr/>
              <p:nvPr/>
            </p:nvSpPr>
            <p:spPr>
              <a:xfrm>
                <a:off x="4095750" y="4107775"/>
                <a:ext cx="235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42" extrusionOk="0">
                    <a:moveTo>
                      <a:pt x="143" y="1"/>
                    </a:moveTo>
                    <a:lnTo>
                      <a:pt x="0" y="441"/>
                    </a:lnTo>
                    <a:lnTo>
                      <a:pt x="786" y="441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51"/>
              <p:cNvSpPr/>
              <p:nvPr/>
            </p:nvSpPr>
            <p:spPr>
              <a:xfrm>
                <a:off x="4061500" y="4107775"/>
                <a:ext cx="232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442" extrusionOk="0">
                    <a:moveTo>
                      <a:pt x="144" y="1"/>
                    </a:moveTo>
                    <a:lnTo>
                      <a:pt x="1" y="441"/>
                    </a:lnTo>
                    <a:lnTo>
                      <a:pt x="787" y="441"/>
                    </a:lnTo>
                    <a:lnTo>
                      <a:pt x="9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51"/>
              <p:cNvSpPr/>
              <p:nvPr/>
            </p:nvSpPr>
            <p:spPr>
              <a:xfrm>
                <a:off x="4028175" y="4107775"/>
                <a:ext cx="232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442" extrusionOk="0">
                    <a:moveTo>
                      <a:pt x="143" y="1"/>
                    </a:moveTo>
                    <a:lnTo>
                      <a:pt x="0" y="441"/>
                    </a:lnTo>
                    <a:lnTo>
                      <a:pt x="786" y="441"/>
                    </a:lnTo>
                    <a:lnTo>
                      <a:pt x="9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51"/>
              <p:cNvSpPr/>
              <p:nvPr/>
            </p:nvSpPr>
            <p:spPr>
              <a:xfrm>
                <a:off x="3996925" y="4107775"/>
                <a:ext cx="2412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23" extrusionOk="0">
                    <a:moveTo>
                      <a:pt x="0" y="1"/>
                    </a:moveTo>
                    <a:lnTo>
                      <a:pt x="0" y="667"/>
                    </a:lnTo>
                    <a:lnTo>
                      <a:pt x="441" y="822"/>
                    </a:lnTo>
                    <a:lnTo>
                      <a:pt x="441" y="441"/>
                    </a:lnTo>
                    <a:lnTo>
                      <a:pt x="822" y="441"/>
                    </a:lnTo>
                    <a:lnTo>
                      <a:pt x="9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51"/>
              <p:cNvSpPr/>
              <p:nvPr/>
            </p:nvSpPr>
            <p:spPr>
              <a:xfrm>
                <a:off x="3996925" y="4136950"/>
                <a:ext cx="1102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787" extrusionOk="0">
                    <a:moveTo>
                      <a:pt x="0" y="0"/>
                    </a:moveTo>
                    <a:lnTo>
                      <a:pt x="0" y="631"/>
                    </a:lnTo>
                    <a:lnTo>
                      <a:pt x="441" y="786"/>
                    </a:lnTo>
                    <a:lnTo>
                      <a:pt x="441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51"/>
              <p:cNvSpPr/>
              <p:nvPr/>
            </p:nvSpPr>
            <p:spPr>
              <a:xfrm>
                <a:off x="3996925" y="4165225"/>
                <a:ext cx="241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0" y="1"/>
                    </a:moveTo>
                    <a:lnTo>
                      <a:pt x="0" y="965"/>
                    </a:lnTo>
                    <a:lnTo>
                      <a:pt x="822" y="965"/>
                    </a:lnTo>
                    <a:lnTo>
                      <a:pt x="965" y="524"/>
                    </a:lnTo>
                    <a:lnTo>
                      <a:pt x="441" y="524"/>
                    </a:lnTo>
                    <a:lnTo>
                      <a:pt x="441" y="1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51"/>
              <p:cNvSpPr/>
              <p:nvPr/>
            </p:nvSpPr>
            <p:spPr>
              <a:xfrm>
                <a:off x="4027875" y="4178325"/>
                <a:ext cx="914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441" extrusionOk="0">
                    <a:moveTo>
                      <a:pt x="143" y="0"/>
                    </a:moveTo>
                    <a:lnTo>
                      <a:pt x="0" y="441"/>
                    </a:lnTo>
                    <a:lnTo>
                      <a:pt x="786" y="441"/>
                    </a:lnTo>
                    <a:lnTo>
                      <a:pt x="941" y="0"/>
                    </a:lnTo>
                    <a:close/>
                    <a:moveTo>
                      <a:pt x="1501" y="0"/>
                    </a:moveTo>
                    <a:lnTo>
                      <a:pt x="1358" y="441"/>
                    </a:lnTo>
                    <a:lnTo>
                      <a:pt x="2144" y="441"/>
                    </a:lnTo>
                    <a:lnTo>
                      <a:pt x="2298" y="0"/>
                    </a:lnTo>
                    <a:close/>
                    <a:moveTo>
                      <a:pt x="2858" y="0"/>
                    </a:moveTo>
                    <a:lnTo>
                      <a:pt x="2715" y="441"/>
                    </a:lnTo>
                    <a:lnTo>
                      <a:pt x="3501" y="441"/>
                    </a:lnTo>
                    <a:lnTo>
                      <a:pt x="3656" y="0"/>
                    </a:lnTo>
                    <a:close/>
                  </a:path>
                </a:pathLst>
              </a:custGeom>
              <a:solidFill>
                <a:srgbClr val="FCB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51"/>
              <p:cNvSpPr/>
              <p:nvPr/>
            </p:nvSpPr>
            <p:spPr>
              <a:xfrm>
                <a:off x="4125800" y="4169100"/>
                <a:ext cx="205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10" extrusionOk="0">
                    <a:moveTo>
                      <a:pt x="382" y="0"/>
                    </a:moveTo>
                    <a:lnTo>
                      <a:pt x="382" y="369"/>
                    </a:lnTo>
                    <a:lnTo>
                      <a:pt x="155" y="369"/>
                    </a:lnTo>
                    <a:lnTo>
                      <a:pt x="1" y="810"/>
                    </a:lnTo>
                    <a:lnTo>
                      <a:pt x="822" y="810"/>
                    </a:lnTo>
                    <a:lnTo>
                      <a:pt x="822" y="143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51"/>
              <p:cNvSpPr/>
              <p:nvPr/>
            </p:nvSpPr>
            <p:spPr>
              <a:xfrm>
                <a:off x="4135325" y="4140525"/>
                <a:ext cx="1105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787" extrusionOk="0">
                    <a:moveTo>
                      <a:pt x="1" y="0"/>
                    </a:moveTo>
                    <a:lnTo>
                      <a:pt x="1" y="643"/>
                    </a:lnTo>
                    <a:lnTo>
                      <a:pt x="441" y="786"/>
                    </a:lnTo>
                    <a:lnTo>
                      <a:pt x="441" y="1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51"/>
              <p:cNvSpPr/>
              <p:nvPr/>
            </p:nvSpPr>
            <p:spPr>
              <a:xfrm>
                <a:off x="5961450" y="2578725"/>
                <a:ext cx="10807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3370" extrusionOk="0">
                    <a:moveTo>
                      <a:pt x="1262" y="0"/>
                    </a:moveTo>
                    <a:lnTo>
                      <a:pt x="0" y="619"/>
                    </a:lnTo>
                    <a:lnTo>
                      <a:pt x="3036" y="3370"/>
                    </a:lnTo>
                    <a:lnTo>
                      <a:pt x="4322" y="2501"/>
                    </a:ln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D3D3D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51"/>
              <p:cNvSpPr/>
              <p:nvPr/>
            </p:nvSpPr>
            <p:spPr>
              <a:xfrm>
                <a:off x="6037350" y="2641225"/>
                <a:ext cx="3217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85" extrusionOk="0">
                    <a:moveTo>
                      <a:pt x="1286" y="1"/>
                    </a:moveTo>
                    <a:lnTo>
                      <a:pt x="0" y="870"/>
                    </a:lnTo>
                    <a:lnTo>
                      <a:pt x="0" y="1417"/>
                    </a:lnTo>
                    <a:lnTo>
                      <a:pt x="1286" y="1584"/>
                    </a:lnTo>
                    <a:lnTo>
                      <a:pt x="1286" y="1"/>
                    </a:lnTo>
                    <a:close/>
                  </a:path>
                </a:pathLst>
              </a:custGeom>
              <a:solidFill>
                <a:srgbClr val="6D6D6D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6003425" y="2571275"/>
                <a:ext cx="283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561" extrusionOk="0">
                    <a:moveTo>
                      <a:pt x="0" y="1"/>
                    </a:moveTo>
                    <a:lnTo>
                      <a:pt x="0" y="917"/>
                    </a:lnTo>
                    <a:lnTo>
                      <a:pt x="1131" y="1560"/>
                    </a:lnTo>
                    <a:lnTo>
                      <a:pt x="1131" y="45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51"/>
              <p:cNvSpPr/>
              <p:nvPr/>
            </p:nvSpPr>
            <p:spPr>
              <a:xfrm>
                <a:off x="6007275" y="2578125"/>
                <a:ext cx="1907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977" extrusionOk="0">
                    <a:moveTo>
                      <a:pt x="1" y="1"/>
                    </a:moveTo>
                    <a:lnTo>
                      <a:pt x="1" y="548"/>
                    </a:lnTo>
                    <a:lnTo>
                      <a:pt x="763" y="977"/>
                    </a:lnTo>
                    <a:lnTo>
                      <a:pt x="763" y="32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51"/>
              <p:cNvSpPr/>
              <p:nvPr/>
            </p:nvSpPr>
            <p:spPr>
              <a:xfrm>
                <a:off x="5981700" y="2594200"/>
                <a:ext cx="500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132" extrusionOk="0">
                    <a:moveTo>
                      <a:pt x="869" y="0"/>
                    </a:moveTo>
                    <a:lnTo>
                      <a:pt x="0" y="322"/>
                    </a:lnTo>
                    <a:lnTo>
                      <a:pt x="1024" y="1132"/>
                    </a:lnTo>
                    <a:lnTo>
                      <a:pt x="2000" y="643"/>
                    </a:lnTo>
                    <a:lnTo>
                      <a:pt x="869" y="0"/>
                    </a:lnTo>
                    <a:close/>
                  </a:path>
                </a:pathLst>
              </a:custGeom>
              <a:solidFill>
                <a:srgbClr val="515151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3296225" y="2588550"/>
                <a:ext cx="19500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10788" fill="none" extrusionOk="0">
                    <a:moveTo>
                      <a:pt x="7799" y="10787"/>
                    </a:moveTo>
                    <a:lnTo>
                      <a:pt x="1" y="3322"/>
                    </a:lnTo>
                    <a:lnTo>
                      <a:pt x="1" y="0"/>
                    </a:lnTo>
                    <a:lnTo>
                      <a:pt x="7799" y="7084"/>
                    </a:lnTo>
                    <a:close/>
                  </a:path>
                </a:pathLst>
              </a:custGeom>
              <a:noFill/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3306050" y="2681400"/>
                <a:ext cx="1077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371" extrusionOk="0">
                    <a:moveTo>
                      <a:pt x="1251" y="1"/>
                    </a:moveTo>
                    <a:lnTo>
                      <a:pt x="1" y="632"/>
                    </a:lnTo>
                    <a:lnTo>
                      <a:pt x="3037" y="3370"/>
                    </a:lnTo>
                    <a:lnTo>
                      <a:pt x="4311" y="2513"/>
                    </a:lnTo>
                    <a:lnTo>
                      <a:pt x="1251" y="1"/>
                    </a:lnTo>
                    <a:close/>
                  </a:path>
                </a:pathLst>
              </a:custGeom>
              <a:solidFill>
                <a:srgbClr val="D3D3D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3381950" y="2744225"/>
                <a:ext cx="31875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584" extrusionOk="0">
                    <a:moveTo>
                      <a:pt x="1275" y="0"/>
                    </a:moveTo>
                    <a:lnTo>
                      <a:pt x="1" y="857"/>
                    </a:lnTo>
                    <a:lnTo>
                      <a:pt x="1" y="1417"/>
                    </a:lnTo>
                    <a:lnTo>
                      <a:pt x="1275" y="1584"/>
                    </a:ln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6D6D6D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3348025" y="2673975"/>
                <a:ext cx="283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561" extrusionOk="0">
                    <a:moveTo>
                      <a:pt x="1" y="0"/>
                    </a:moveTo>
                    <a:lnTo>
                      <a:pt x="1" y="929"/>
                    </a:lnTo>
                    <a:lnTo>
                      <a:pt x="1132" y="1560"/>
                    </a:lnTo>
                    <a:lnTo>
                      <a:pt x="1132" y="4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6666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3351600" y="2681125"/>
                <a:ext cx="1937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977" extrusionOk="0">
                    <a:moveTo>
                      <a:pt x="0" y="0"/>
                    </a:moveTo>
                    <a:lnTo>
                      <a:pt x="0" y="548"/>
                    </a:lnTo>
                    <a:lnTo>
                      <a:pt x="774" y="976"/>
                    </a:lnTo>
                    <a:lnTo>
                      <a:pt x="774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3326300" y="2697200"/>
                <a:ext cx="50025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120" extrusionOk="0">
                    <a:moveTo>
                      <a:pt x="870" y="0"/>
                    </a:moveTo>
                    <a:lnTo>
                      <a:pt x="0" y="310"/>
                    </a:lnTo>
                    <a:lnTo>
                      <a:pt x="1012" y="1119"/>
                    </a:lnTo>
                    <a:lnTo>
                      <a:pt x="2001" y="631"/>
                    </a:lnTo>
                    <a:lnTo>
                      <a:pt x="870" y="0"/>
                    </a:lnTo>
                    <a:close/>
                  </a:path>
                </a:pathLst>
              </a:custGeom>
              <a:solidFill>
                <a:srgbClr val="515151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406800" y="3154100"/>
                <a:ext cx="2661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645" h="4513" extrusionOk="0">
                    <a:moveTo>
                      <a:pt x="0" y="0"/>
                    </a:moveTo>
                    <a:lnTo>
                      <a:pt x="0" y="4513"/>
                    </a:lnTo>
                    <a:lnTo>
                      <a:pt x="10644" y="4513"/>
                    </a:lnTo>
                    <a:lnTo>
                      <a:pt x="10644" y="0"/>
                    </a:lnTo>
                    <a:close/>
                  </a:path>
                </a:pathLst>
              </a:custGeom>
              <a:solidFill>
                <a:srgbClr val="444444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485375" y="3284750"/>
                <a:ext cx="10002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359" extrusionOk="0">
                    <a:moveTo>
                      <a:pt x="0" y="1"/>
                    </a:moveTo>
                    <a:lnTo>
                      <a:pt x="0" y="358"/>
                    </a:lnTo>
                    <a:lnTo>
                      <a:pt x="4001" y="358"/>
                    </a:lnTo>
                    <a:lnTo>
                      <a:pt x="4001" y="1"/>
                    </a:lnTo>
                    <a:close/>
                  </a:path>
                </a:pathLst>
              </a:custGeom>
              <a:solidFill>
                <a:srgbClr val="23232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406800" y="3266900"/>
                <a:ext cx="266125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10645" h="715" extrusionOk="0">
                    <a:moveTo>
                      <a:pt x="0" y="1"/>
                    </a:moveTo>
                    <a:lnTo>
                      <a:pt x="0" y="715"/>
                    </a:lnTo>
                    <a:lnTo>
                      <a:pt x="10644" y="715"/>
                    </a:lnTo>
                    <a:lnTo>
                      <a:pt x="10644" y="1"/>
                    </a:lnTo>
                    <a:close/>
                  </a:path>
                </a:pathLst>
              </a:custGeom>
              <a:solidFill>
                <a:srgbClr val="2D2D2D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456800" y="3172250"/>
                <a:ext cx="164625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3013" extrusionOk="0">
                    <a:moveTo>
                      <a:pt x="0" y="0"/>
                    </a:moveTo>
                    <a:lnTo>
                      <a:pt x="0" y="3013"/>
                    </a:lnTo>
                    <a:lnTo>
                      <a:pt x="6584" y="3013"/>
                    </a:lnTo>
                    <a:lnTo>
                      <a:pt x="658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2293425" y="2716525"/>
                <a:ext cx="133975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3276" extrusionOk="0">
                    <a:moveTo>
                      <a:pt x="1" y="1"/>
                    </a:moveTo>
                    <a:lnTo>
                      <a:pt x="1" y="3275"/>
                    </a:lnTo>
                    <a:lnTo>
                      <a:pt x="5358" y="3275"/>
                    </a:lnTo>
                    <a:lnTo>
                      <a:pt x="5358" y="1"/>
                    </a:lnTo>
                    <a:close/>
                  </a:path>
                </a:pathLst>
              </a:custGeom>
              <a:solidFill>
                <a:srgbClr val="444444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2318425" y="2729625"/>
                <a:ext cx="830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2192" extrusionOk="0">
                    <a:moveTo>
                      <a:pt x="1" y="1"/>
                    </a:moveTo>
                    <a:lnTo>
                      <a:pt x="1" y="2192"/>
                    </a:lnTo>
                    <a:lnTo>
                      <a:pt x="3323" y="2192"/>
                    </a:lnTo>
                    <a:lnTo>
                      <a:pt x="3323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2932800" y="3026700"/>
                <a:ext cx="173250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3275" extrusionOk="0">
                    <a:moveTo>
                      <a:pt x="0" y="0"/>
                    </a:moveTo>
                    <a:lnTo>
                      <a:pt x="0" y="3274"/>
                    </a:lnTo>
                    <a:lnTo>
                      <a:pt x="6930" y="3274"/>
                    </a:lnTo>
                    <a:lnTo>
                      <a:pt x="6930" y="0"/>
                    </a:lnTo>
                    <a:close/>
                  </a:path>
                </a:pathLst>
              </a:custGeom>
              <a:solidFill>
                <a:srgbClr val="444444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3106025" y="3026700"/>
                <a:ext cx="385200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3275" extrusionOk="0">
                    <a:moveTo>
                      <a:pt x="1" y="0"/>
                    </a:moveTo>
                    <a:lnTo>
                      <a:pt x="1" y="3274"/>
                    </a:lnTo>
                    <a:lnTo>
                      <a:pt x="15407" y="3274"/>
                    </a:lnTo>
                    <a:lnTo>
                      <a:pt x="15407" y="0"/>
                    </a:lnTo>
                    <a:close/>
                  </a:path>
                </a:pathLst>
              </a:custGeom>
              <a:solidFill>
                <a:srgbClr val="444444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2999175" y="3039800"/>
                <a:ext cx="8277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2191" extrusionOk="0">
                    <a:moveTo>
                      <a:pt x="0" y="0"/>
                    </a:moveTo>
                    <a:lnTo>
                      <a:pt x="0" y="2191"/>
                    </a:lnTo>
                    <a:lnTo>
                      <a:pt x="3310" y="2191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1795750" y="2565325"/>
                <a:ext cx="153900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3275" extrusionOk="0">
                    <a:moveTo>
                      <a:pt x="0" y="1"/>
                    </a:moveTo>
                    <a:lnTo>
                      <a:pt x="0" y="3275"/>
                    </a:lnTo>
                    <a:lnTo>
                      <a:pt x="6156" y="3275"/>
                    </a:lnTo>
                    <a:lnTo>
                      <a:pt x="6156" y="1"/>
                    </a:lnTo>
                    <a:close/>
                  </a:path>
                </a:pathLst>
              </a:custGeom>
              <a:solidFill>
                <a:srgbClr val="444444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1824625" y="2578425"/>
                <a:ext cx="952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2192" extrusionOk="0">
                    <a:moveTo>
                      <a:pt x="0" y="0"/>
                    </a:moveTo>
                    <a:lnTo>
                      <a:pt x="0" y="2191"/>
                    </a:lnTo>
                    <a:lnTo>
                      <a:pt x="3810" y="2191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406800" y="3172250"/>
                <a:ext cx="29775" cy="830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3323" extrusionOk="0">
                    <a:moveTo>
                      <a:pt x="0" y="0"/>
                    </a:moveTo>
                    <a:lnTo>
                      <a:pt x="0" y="3322"/>
                    </a:lnTo>
                    <a:lnTo>
                      <a:pt x="1191" y="3322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72727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4406800" y="3221950"/>
                <a:ext cx="297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335" extrusionOk="0">
                    <a:moveTo>
                      <a:pt x="0" y="1"/>
                    </a:moveTo>
                    <a:lnTo>
                      <a:pt x="0" y="1334"/>
                    </a:lnTo>
                    <a:lnTo>
                      <a:pt x="1191" y="1334"/>
                    </a:lnTo>
                    <a:lnTo>
                      <a:pt x="1191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643125" y="3172250"/>
                <a:ext cx="29800" cy="830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3323" extrusionOk="0">
                    <a:moveTo>
                      <a:pt x="1" y="0"/>
                    </a:moveTo>
                    <a:lnTo>
                      <a:pt x="1" y="3322"/>
                    </a:lnTo>
                    <a:lnTo>
                      <a:pt x="1191" y="3322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72727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4643125" y="3172250"/>
                <a:ext cx="2980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334" extrusionOk="0">
                    <a:moveTo>
                      <a:pt x="1" y="0"/>
                    </a:moveTo>
                    <a:lnTo>
                      <a:pt x="1" y="1334"/>
                    </a:lnTo>
                    <a:lnTo>
                      <a:pt x="1191" y="1334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382375" y="2892150"/>
                <a:ext cx="33637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4240" fill="none" extrusionOk="0">
                    <a:moveTo>
                      <a:pt x="1" y="1"/>
                    </a:moveTo>
                    <a:lnTo>
                      <a:pt x="13455" y="1"/>
                    </a:lnTo>
                    <a:lnTo>
                      <a:pt x="13455" y="4239"/>
                    </a:lnTo>
                    <a:lnTo>
                      <a:pt x="1" y="4239"/>
                    </a:lnTo>
                    <a:close/>
                  </a:path>
                </a:pathLst>
              </a:custGeom>
              <a:solidFill>
                <a:srgbClr val="999999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415725" y="3009425"/>
                <a:ext cx="4197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846" extrusionOk="0">
                    <a:moveTo>
                      <a:pt x="298" y="1"/>
                    </a:moveTo>
                    <a:cubicBezTo>
                      <a:pt x="131" y="1"/>
                      <a:pt x="0" y="132"/>
                      <a:pt x="0" y="298"/>
                    </a:cubicBezTo>
                    <a:lnTo>
                      <a:pt x="0" y="548"/>
                    </a:lnTo>
                    <a:cubicBezTo>
                      <a:pt x="0" y="703"/>
                      <a:pt x="131" y="846"/>
                      <a:pt x="298" y="846"/>
                    </a:cubicBezTo>
                    <a:lnTo>
                      <a:pt x="1381" y="846"/>
                    </a:lnTo>
                    <a:cubicBezTo>
                      <a:pt x="1548" y="846"/>
                      <a:pt x="1679" y="703"/>
                      <a:pt x="1679" y="548"/>
                    </a:cubicBezTo>
                    <a:lnTo>
                      <a:pt x="1679" y="298"/>
                    </a:lnTo>
                    <a:cubicBezTo>
                      <a:pt x="1679" y="132"/>
                      <a:pt x="1548" y="1"/>
                      <a:pt x="13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411250" y="2969850"/>
                <a:ext cx="50925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37" extrusionOk="0">
                    <a:moveTo>
                      <a:pt x="632" y="0"/>
                    </a:moveTo>
                    <a:cubicBezTo>
                      <a:pt x="286" y="0"/>
                      <a:pt x="1" y="286"/>
                      <a:pt x="1" y="631"/>
                    </a:cubicBezTo>
                    <a:lnTo>
                      <a:pt x="1" y="1738"/>
                    </a:lnTo>
                    <a:cubicBezTo>
                      <a:pt x="1" y="1893"/>
                      <a:pt x="132" y="2036"/>
                      <a:pt x="298" y="2036"/>
                    </a:cubicBezTo>
                    <a:lnTo>
                      <a:pt x="1739" y="2036"/>
                    </a:lnTo>
                    <a:cubicBezTo>
                      <a:pt x="1906" y="2036"/>
                      <a:pt x="2037" y="1893"/>
                      <a:pt x="2037" y="1738"/>
                    </a:cubicBezTo>
                    <a:lnTo>
                      <a:pt x="2037" y="631"/>
                    </a:lnTo>
                    <a:cubicBezTo>
                      <a:pt x="2037" y="286"/>
                      <a:pt x="1751" y="0"/>
                      <a:pt x="14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639850" y="3009425"/>
                <a:ext cx="42000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846" extrusionOk="0">
                    <a:moveTo>
                      <a:pt x="298" y="1"/>
                    </a:moveTo>
                    <a:cubicBezTo>
                      <a:pt x="132" y="1"/>
                      <a:pt x="1" y="132"/>
                      <a:pt x="1" y="298"/>
                    </a:cubicBezTo>
                    <a:lnTo>
                      <a:pt x="1" y="548"/>
                    </a:lnTo>
                    <a:cubicBezTo>
                      <a:pt x="1" y="703"/>
                      <a:pt x="132" y="846"/>
                      <a:pt x="298" y="846"/>
                    </a:cubicBezTo>
                    <a:lnTo>
                      <a:pt x="1382" y="846"/>
                    </a:lnTo>
                    <a:cubicBezTo>
                      <a:pt x="1548" y="846"/>
                      <a:pt x="1679" y="703"/>
                      <a:pt x="1679" y="548"/>
                    </a:cubicBezTo>
                    <a:lnTo>
                      <a:pt x="1679" y="298"/>
                    </a:lnTo>
                    <a:cubicBezTo>
                      <a:pt x="1679" y="132"/>
                      <a:pt x="1548" y="1"/>
                      <a:pt x="13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635400" y="2969850"/>
                <a:ext cx="509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37" extrusionOk="0">
                    <a:moveTo>
                      <a:pt x="643" y="0"/>
                    </a:moveTo>
                    <a:cubicBezTo>
                      <a:pt x="286" y="0"/>
                      <a:pt x="0" y="286"/>
                      <a:pt x="0" y="631"/>
                    </a:cubicBezTo>
                    <a:lnTo>
                      <a:pt x="0" y="1738"/>
                    </a:lnTo>
                    <a:cubicBezTo>
                      <a:pt x="0" y="1893"/>
                      <a:pt x="143" y="2036"/>
                      <a:pt x="298" y="2036"/>
                    </a:cubicBezTo>
                    <a:lnTo>
                      <a:pt x="1738" y="2036"/>
                    </a:lnTo>
                    <a:cubicBezTo>
                      <a:pt x="1905" y="2036"/>
                      <a:pt x="2036" y="1893"/>
                      <a:pt x="2036" y="1738"/>
                    </a:cubicBezTo>
                    <a:lnTo>
                      <a:pt x="2036" y="631"/>
                    </a:lnTo>
                    <a:cubicBezTo>
                      <a:pt x="2036" y="286"/>
                      <a:pt x="1750" y="0"/>
                      <a:pt x="1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527625" y="3009425"/>
                <a:ext cx="42300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46" extrusionOk="0">
                    <a:moveTo>
                      <a:pt x="299" y="1"/>
                    </a:moveTo>
                    <a:cubicBezTo>
                      <a:pt x="132" y="1"/>
                      <a:pt x="1" y="132"/>
                      <a:pt x="1" y="298"/>
                    </a:cubicBezTo>
                    <a:lnTo>
                      <a:pt x="1" y="548"/>
                    </a:lnTo>
                    <a:cubicBezTo>
                      <a:pt x="1" y="703"/>
                      <a:pt x="132" y="846"/>
                      <a:pt x="299" y="846"/>
                    </a:cubicBezTo>
                    <a:lnTo>
                      <a:pt x="1394" y="846"/>
                    </a:lnTo>
                    <a:cubicBezTo>
                      <a:pt x="1549" y="846"/>
                      <a:pt x="1692" y="703"/>
                      <a:pt x="1692" y="548"/>
                    </a:cubicBezTo>
                    <a:lnTo>
                      <a:pt x="1692" y="298"/>
                    </a:lnTo>
                    <a:cubicBezTo>
                      <a:pt x="1692" y="132"/>
                      <a:pt x="1549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523475" y="2969850"/>
                <a:ext cx="50625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037" extrusionOk="0">
                    <a:moveTo>
                      <a:pt x="631" y="0"/>
                    </a:moveTo>
                    <a:cubicBezTo>
                      <a:pt x="286" y="0"/>
                      <a:pt x="0" y="286"/>
                      <a:pt x="0" y="631"/>
                    </a:cubicBezTo>
                    <a:lnTo>
                      <a:pt x="0" y="1738"/>
                    </a:lnTo>
                    <a:cubicBezTo>
                      <a:pt x="0" y="1893"/>
                      <a:pt x="131" y="2036"/>
                      <a:pt x="298" y="2036"/>
                    </a:cubicBezTo>
                    <a:lnTo>
                      <a:pt x="1727" y="2036"/>
                    </a:lnTo>
                    <a:cubicBezTo>
                      <a:pt x="1893" y="2036"/>
                      <a:pt x="2024" y="1893"/>
                      <a:pt x="2024" y="1738"/>
                    </a:cubicBezTo>
                    <a:lnTo>
                      <a:pt x="2024" y="631"/>
                    </a:lnTo>
                    <a:cubicBezTo>
                      <a:pt x="2024" y="286"/>
                      <a:pt x="1739" y="0"/>
                      <a:pt x="13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399350" y="2924000"/>
                <a:ext cx="7415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1549" extrusionOk="0">
                    <a:moveTo>
                      <a:pt x="0" y="1"/>
                    </a:moveTo>
                    <a:lnTo>
                      <a:pt x="0" y="1548"/>
                    </a:lnTo>
                    <a:lnTo>
                      <a:pt x="2965" y="1548"/>
                    </a:lnTo>
                    <a:lnTo>
                      <a:pt x="2965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511575" y="2924000"/>
                <a:ext cx="738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1549" extrusionOk="0">
                    <a:moveTo>
                      <a:pt x="0" y="1"/>
                    </a:moveTo>
                    <a:lnTo>
                      <a:pt x="0" y="1548"/>
                    </a:lnTo>
                    <a:lnTo>
                      <a:pt x="2953" y="1548"/>
                    </a:lnTo>
                    <a:lnTo>
                      <a:pt x="2953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2575900" y="2471850"/>
                <a:ext cx="9497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4228" fill="none" extrusionOk="0">
                    <a:moveTo>
                      <a:pt x="1" y="1"/>
                    </a:moveTo>
                    <a:lnTo>
                      <a:pt x="3799" y="1"/>
                    </a:lnTo>
                    <a:lnTo>
                      <a:pt x="3799" y="4228"/>
                    </a:lnTo>
                    <a:lnTo>
                      <a:pt x="1" y="4228"/>
                    </a:lnTo>
                    <a:close/>
                  </a:path>
                </a:pathLst>
              </a:custGeom>
              <a:noFill/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2602100" y="2588850"/>
                <a:ext cx="42300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46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98"/>
                    </a:cubicBezTo>
                    <a:lnTo>
                      <a:pt x="0" y="548"/>
                    </a:lnTo>
                    <a:cubicBezTo>
                      <a:pt x="0" y="715"/>
                      <a:pt x="143" y="845"/>
                      <a:pt x="298" y="845"/>
                    </a:cubicBezTo>
                    <a:lnTo>
                      <a:pt x="1393" y="845"/>
                    </a:lnTo>
                    <a:cubicBezTo>
                      <a:pt x="1560" y="845"/>
                      <a:pt x="1691" y="715"/>
                      <a:pt x="1691" y="548"/>
                    </a:cubicBezTo>
                    <a:lnTo>
                      <a:pt x="1691" y="298"/>
                    </a:lnTo>
                    <a:cubicBezTo>
                      <a:pt x="1691" y="131"/>
                      <a:pt x="1560" y="0"/>
                      <a:pt x="1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2597925" y="2549550"/>
                <a:ext cx="506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025" extrusionOk="0">
                    <a:moveTo>
                      <a:pt x="632" y="1"/>
                    </a:moveTo>
                    <a:cubicBezTo>
                      <a:pt x="287" y="1"/>
                      <a:pt x="1" y="274"/>
                      <a:pt x="1" y="632"/>
                    </a:cubicBezTo>
                    <a:lnTo>
                      <a:pt x="1" y="1727"/>
                    </a:lnTo>
                    <a:cubicBezTo>
                      <a:pt x="1" y="1894"/>
                      <a:pt x="132" y="2025"/>
                      <a:pt x="298" y="2025"/>
                    </a:cubicBezTo>
                    <a:lnTo>
                      <a:pt x="1727" y="2025"/>
                    </a:lnTo>
                    <a:cubicBezTo>
                      <a:pt x="1894" y="2025"/>
                      <a:pt x="2025" y="1894"/>
                      <a:pt x="2025" y="1727"/>
                    </a:cubicBezTo>
                    <a:lnTo>
                      <a:pt x="2025" y="632"/>
                    </a:lnTo>
                    <a:cubicBezTo>
                      <a:pt x="2025" y="274"/>
                      <a:pt x="1739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2586325" y="2503700"/>
                <a:ext cx="7385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549" extrusionOk="0">
                    <a:moveTo>
                      <a:pt x="0" y="1"/>
                    </a:moveTo>
                    <a:lnTo>
                      <a:pt x="0" y="1549"/>
                    </a:lnTo>
                    <a:lnTo>
                      <a:pt x="2953" y="1549"/>
                    </a:lnTo>
                    <a:lnTo>
                      <a:pt x="2953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621400" y="2924000"/>
                <a:ext cx="7385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549" extrusionOk="0">
                    <a:moveTo>
                      <a:pt x="0" y="1"/>
                    </a:moveTo>
                    <a:lnTo>
                      <a:pt x="0" y="1548"/>
                    </a:lnTo>
                    <a:lnTo>
                      <a:pt x="2953" y="1548"/>
                    </a:lnTo>
                    <a:lnTo>
                      <a:pt x="2953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492525" y="2892150"/>
                <a:ext cx="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40" extrusionOk="0">
                    <a:moveTo>
                      <a:pt x="0" y="1"/>
                    </a:moveTo>
                    <a:lnTo>
                      <a:pt x="0" y="4239"/>
                    </a:lnTo>
                  </a:path>
                </a:pathLst>
              </a:custGeom>
              <a:solidFill>
                <a:srgbClr val="21CC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492525" y="2892150"/>
                <a:ext cx="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40" fill="none" extrusionOk="0">
                    <a:moveTo>
                      <a:pt x="0" y="1"/>
                    </a:moveTo>
                    <a:lnTo>
                      <a:pt x="0" y="4239"/>
                    </a:lnTo>
                  </a:path>
                </a:pathLst>
              </a:custGeom>
              <a:noFill/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4604425" y="2892150"/>
                <a:ext cx="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40" extrusionOk="0">
                    <a:moveTo>
                      <a:pt x="1" y="1"/>
                    </a:moveTo>
                    <a:lnTo>
                      <a:pt x="1" y="4239"/>
                    </a:lnTo>
                  </a:path>
                </a:pathLst>
              </a:custGeom>
              <a:solidFill>
                <a:srgbClr val="21CC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604425" y="2892150"/>
                <a:ext cx="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40" fill="none" extrusionOk="0">
                    <a:moveTo>
                      <a:pt x="1" y="1"/>
                    </a:moveTo>
                    <a:lnTo>
                      <a:pt x="1" y="4239"/>
                    </a:lnTo>
                  </a:path>
                </a:pathLst>
              </a:custGeom>
              <a:noFill/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2639600" y="2779925"/>
                <a:ext cx="12265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5490" extrusionOk="0">
                    <a:moveTo>
                      <a:pt x="1" y="1"/>
                    </a:moveTo>
                    <a:lnTo>
                      <a:pt x="1" y="2442"/>
                    </a:lnTo>
                    <a:lnTo>
                      <a:pt x="2453" y="2442"/>
                    </a:lnTo>
                    <a:lnTo>
                      <a:pt x="2453" y="5490"/>
                    </a:lnTo>
                    <a:lnTo>
                      <a:pt x="4906" y="5490"/>
                    </a:lnTo>
                    <a:lnTo>
                      <a:pt x="4906" y="2442"/>
                    </a:lnTo>
                    <a:lnTo>
                      <a:pt x="4906" y="715"/>
                    </a:lnTo>
                    <a:lnTo>
                      <a:pt x="4906" y="1"/>
                    </a:lnTo>
                    <a:close/>
                  </a:path>
                </a:pathLst>
              </a:custGeom>
              <a:solidFill>
                <a:srgbClr val="48494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51"/>
              <p:cNvSpPr/>
              <p:nvPr/>
            </p:nvSpPr>
            <p:spPr>
              <a:xfrm>
                <a:off x="2644375" y="2852275"/>
                <a:ext cx="4882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358" extrusionOk="0">
                    <a:moveTo>
                      <a:pt x="976" y="0"/>
                    </a:moveTo>
                    <a:cubicBezTo>
                      <a:pt x="441" y="0"/>
                      <a:pt x="0" y="310"/>
                      <a:pt x="0" y="679"/>
                    </a:cubicBezTo>
                    <a:cubicBezTo>
                      <a:pt x="0" y="1060"/>
                      <a:pt x="441" y="1357"/>
                      <a:pt x="976" y="1357"/>
                    </a:cubicBezTo>
                    <a:cubicBezTo>
                      <a:pt x="1512" y="1357"/>
                      <a:pt x="1953" y="1060"/>
                      <a:pt x="1953" y="679"/>
                    </a:cubicBezTo>
                    <a:cubicBezTo>
                      <a:pt x="1953" y="310"/>
                      <a:pt x="1512" y="0"/>
                      <a:pt x="9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51"/>
              <p:cNvSpPr/>
              <p:nvPr/>
            </p:nvSpPr>
            <p:spPr>
              <a:xfrm>
                <a:off x="2714900" y="2848700"/>
                <a:ext cx="19675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656" extrusionOk="0">
                    <a:moveTo>
                      <a:pt x="1" y="0"/>
                    </a:moveTo>
                    <a:lnTo>
                      <a:pt x="1" y="1655"/>
                    </a:lnTo>
                    <a:lnTo>
                      <a:pt x="787" y="1655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515151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1"/>
              <p:cNvSpPr/>
              <p:nvPr/>
            </p:nvSpPr>
            <p:spPr>
              <a:xfrm>
                <a:off x="2734550" y="2839175"/>
                <a:ext cx="13425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037" extrusionOk="0">
                    <a:moveTo>
                      <a:pt x="537" y="0"/>
                    </a:moveTo>
                    <a:lnTo>
                      <a:pt x="1" y="453"/>
                    </a:lnTo>
                    <a:lnTo>
                      <a:pt x="1" y="2036"/>
                    </a:lnTo>
                    <a:lnTo>
                      <a:pt x="537" y="2036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66666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51"/>
              <p:cNvSpPr/>
              <p:nvPr/>
            </p:nvSpPr>
            <p:spPr>
              <a:xfrm>
                <a:off x="2741100" y="2852275"/>
                <a:ext cx="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3" fill="none" extrusionOk="0">
                    <a:moveTo>
                      <a:pt x="1" y="0"/>
                    </a:moveTo>
                    <a:lnTo>
                      <a:pt x="1" y="1203"/>
                    </a:lnTo>
                  </a:path>
                </a:pathLst>
              </a:custGeom>
              <a:noFill/>
              <a:ln w="3875" cap="rnd" cmpd="sng">
                <a:solidFill>
                  <a:srgbClr val="21CC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51"/>
              <p:cNvSpPr/>
              <p:nvPr/>
            </p:nvSpPr>
            <p:spPr>
              <a:xfrm>
                <a:off x="4658300" y="4023550"/>
                <a:ext cx="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608" extrusionOk="0">
                    <a:moveTo>
                      <a:pt x="191" y="0"/>
                    </a:moveTo>
                    <a:cubicBezTo>
                      <a:pt x="84" y="0"/>
                      <a:pt x="1" y="83"/>
                      <a:pt x="1" y="191"/>
                    </a:cubicBezTo>
                    <a:lnTo>
                      <a:pt x="1" y="417"/>
                    </a:lnTo>
                    <a:cubicBezTo>
                      <a:pt x="1" y="512"/>
                      <a:pt x="84" y="607"/>
                      <a:pt x="191" y="607"/>
                    </a:cubicBezTo>
                    <a:cubicBezTo>
                      <a:pt x="298" y="607"/>
                      <a:pt x="382" y="512"/>
                      <a:pt x="382" y="417"/>
                    </a:cubicBezTo>
                    <a:lnTo>
                      <a:pt x="382" y="191"/>
                    </a:lnTo>
                    <a:cubicBezTo>
                      <a:pt x="382" y="83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rgbClr val="5E5E5E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1"/>
              <p:cNvSpPr/>
              <p:nvPr/>
            </p:nvSpPr>
            <p:spPr>
              <a:xfrm>
                <a:off x="4695525" y="3921150"/>
                <a:ext cx="61325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5490" extrusionOk="0">
                    <a:moveTo>
                      <a:pt x="0" y="0"/>
                    </a:moveTo>
                    <a:lnTo>
                      <a:pt x="0" y="5489"/>
                    </a:lnTo>
                    <a:lnTo>
                      <a:pt x="2453" y="5489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rgbClr val="48494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1"/>
              <p:cNvSpPr/>
              <p:nvPr/>
            </p:nvSpPr>
            <p:spPr>
              <a:xfrm>
                <a:off x="4638675" y="3993475"/>
                <a:ext cx="4912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358" extrusionOk="0">
                    <a:moveTo>
                      <a:pt x="976" y="1"/>
                    </a:moveTo>
                    <a:cubicBezTo>
                      <a:pt x="441" y="1"/>
                      <a:pt x="0" y="298"/>
                      <a:pt x="0" y="679"/>
                    </a:cubicBezTo>
                    <a:cubicBezTo>
                      <a:pt x="0" y="1048"/>
                      <a:pt x="441" y="1358"/>
                      <a:pt x="976" y="1358"/>
                    </a:cubicBezTo>
                    <a:cubicBezTo>
                      <a:pt x="1524" y="1358"/>
                      <a:pt x="1965" y="1048"/>
                      <a:pt x="1965" y="679"/>
                    </a:cubicBezTo>
                    <a:cubicBezTo>
                      <a:pt x="1965" y="298"/>
                      <a:pt x="1524" y="1"/>
                      <a:pt x="976" y="1"/>
                    </a:cubicBezTo>
                    <a:close/>
                  </a:path>
                </a:pathLst>
              </a:custGeom>
              <a:solidFill>
                <a:srgbClr val="CC1F8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51"/>
              <p:cNvSpPr/>
              <p:nvPr/>
            </p:nvSpPr>
            <p:spPr>
              <a:xfrm>
                <a:off x="4709200" y="3989600"/>
                <a:ext cx="19675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656" extrusionOk="0">
                    <a:moveTo>
                      <a:pt x="1" y="1"/>
                    </a:moveTo>
                    <a:lnTo>
                      <a:pt x="1" y="1656"/>
                    </a:lnTo>
                    <a:lnTo>
                      <a:pt x="787" y="1656"/>
                    </a:lnTo>
                    <a:lnTo>
                      <a:pt x="787" y="1"/>
                    </a:lnTo>
                    <a:close/>
                  </a:path>
                </a:pathLst>
              </a:custGeom>
              <a:solidFill>
                <a:srgbClr val="515151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1"/>
              <p:cNvSpPr/>
              <p:nvPr/>
            </p:nvSpPr>
            <p:spPr>
              <a:xfrm>
                <a:off x="4729150" y="3980375"/>
                <a:ext cx="131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025" extrusionOk="0">
                    <a:moveTo>
                      <a:pt x="524" y="1"/>
                    </a:moveTo>
                    <a:lnTo>
                      <a:pt x="1" y="441"/>
                    </a:lnTo>
                    <a:lnTo>
                      <a:pt x="1" y="2025"/>
                    </a:lnTo>
                    <a:lnTo>
                      <a:pt x="524" y="2025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rgbClr val="66666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1"/>
              <p:cNvSpPr/>
              <p:nvPr/>
            </p:nvSpPr>
            <p:spPr>
              <a:xfrm>
                <a:off x="4735700" y="3993475"/>
                <a:ext cx="2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4" fill="none" extrusionOk="0">
                    <a:moveTo>
                      <a:pt x="0" y="1"/>
                    </a:moveTo>
                    <a:lnTo>
                      <a:pt x="0" y="1203"/>
                    </a:lnTo>
                  </a:path>
                </a:pathLst>
              </a:custGeom>
              <a:noFill/>
              <a:ln w="3875" cap="rnd" cmpd="sng">
                <a:solidFill>
                  <a:srgbClr val="21CC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1"/>
              <p:cNvSpPr/>
              <p:nvPr/>
            </p:nvSpPr>
            <p:spPr>
              <a:xfrm>
                <a:off x="6019500" y="2799575"/>
                <a:ext cx="95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97" extrusionOk="0">
                    <a:moveTo>
                      <a:pt x="191" y="1"/>
                    </a:moveTo>
                    <a:cubicBezTo>
                      <a:pt x="83" y="1"/>
                      <a:pt x="0" y="84"/>
                      <a:pt x="0" y="191"/>
                    </a:cubicBezTo>
                    <a:lnTo>
                      <a:pt x="0" y="406"/>
                    </a:lnTo>
                    <a:cubicBezTo>
                      <a:pt x="0" y="513"/>
                      <a:pt x="83" y="596"/>
                      <a:pt x="191" y="596"/>
                    </a:cubicBezTo>
                    <a:cubicBezTo>
                      <a:pt x="298" y="596"/>
                      <a:pt x="381" y="513"/>
                      <a:pt x="381" y="406"/>
                    </a:cubicBezTo>
                    <a:lnTo>
                      <a:pt x="381" y="191"/>
                    </a:lnTo>
                    <a:cubicBezTo>
                      <a:pt x="381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rgbClr val="5E5E5E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1"/>
              <p:cNvSpPr/>
              <p:nvPr/>
            </p:nvSpPr>
            <p:spPr>
              <a:xfrm>
                <a:off x="6056400" y="2700175"/>
                <a:ext cx="61350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5370" extrusionOk="0">
                    <a:moveTo>
                      <a:pt x="0" y="0"/>
                    </a:moveTo>
                    <a:lnTo>
                      <a:pt x="0" y="5370"/>
                    </a:lnTo>
                    <a:lnTo>
                      <a:pt x="2453" y="5370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rgbClr val="5E5E5E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1"/>
              <p:cNvSpPr/>
              <p:nvPr/>
            </p:nvSpPr>
            <p:spPr>
              <a:xfrm>
                <a:off x="5999850" y="2769525"/>
                <a:ext cx="4882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358" extrusionOk="0">
                    <a:moveTo>
                      <a:pt x="977" y="0"/>
                    </a:moveTo>
                    <a:cubicBezTo>
                      <a:pt x="429" y="0"/>
                      <a:pt x="0" y="298"/>
                      <a:pt x="0" y="679"/>
                    </a:cubicBezTo>
                    <a:cubicBezTo>
                      <a:pt x="0" y="1048"/>
                      <a:pt x="429" y="1358"/>
                      <a:pt x="977" y="1358"/>
                    </a:cubicBezTo>
                    <a:cubicBezTo>
                      <a:pt x="1512" y="1358"/>
                      <a:pt x="1953" y="1048"/>
                      <a:pt x="1953" y="679"/>
                    </a:cubicBezTo>
                    <a:cubicBezTo>
                      <a:pt x="1953" y="298"/>
                      <a:pt x="1512" y="0"/>
                      <a:pt x="9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1"/>
              <p:cNvSpPr/>
              <p:nvPr/>
            </p:nvSpPr>
            <p:spPr>
              <a:xfrm>
                <a:off x="6070400" y="2765650"/>
                <a:ext cx="196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656" extrusionOk="0">
                    <a:moveTo>
                      <a:pt x="0" y="0"/>
                    </a:moveTo>
                    <a:lnTo>
                      <a:pt x="0" y="1655"/>
                    </a:lnTo>
                    <a:lnTo>
                      <a:pt x="786" y="1655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515151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1"/>
              <p:cNvSpPr/>
              <p:nvPr/>
            </p:nvSpPr>
            <p:spPr>
              <a:xfrm>
                <a:off x="6090025" y="2756425"/>
                <a:ext cx="131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025" extrusionOk="0">
                    <a:moveTo>
                      <a:pt x="525" y="0"/>
                    </a:moveTo>
                    <a:lnTo>
                      <a:pt x="1" y="441"/>
                    </a:lnTo>
                    <a:lnTo>
                      <a:pt x="1" y="2024"/>
                    </a:lnTo>
                    <a:lnTo>
                      <a:pt x="525" y="2024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66666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1"/>
              <p:cNvSpPr/>
              <p:nvPr/>
            </p:nvSpPr>
            <p:spPr>
              <a:xfrm>
                <a:off x="6096575" y="2769525"/>
                <a:ext cx="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3" fill="none" extrusionOk="0">
                    <a:moveTo>
                      <a:pt x="1" y="0"/>
                    </a:moveTo>
                    <a:lnTo>
                      <a:pt x="1" y="1203"/>
                    </a:lnTo>
                  </a:path>
                </a:pathLst>
              </a:custGeom>
              <a:noFill/>
              <a:ln w="3875" cap="rnd" cmpd="sng">
                <a:solidFill>
                  <a:srgbClr val="21CC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1"/>
              <p:cNvSpPr/>
              <p:nvPr/>
            </p:nvSpPr>
            <p:spPr>
              <a:xfrm>
                <a:off x="4303500" y="4023550"/>
                <a:ext cx="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608" extrusionOk="0">
                    <a:moveTo>
                      <a:pt x="191" y="0"/>
                    </a:moveTo>
                    <a:cubicBezTo>
                      <a:pt x="96" y="0"/>
                      <a:pt x="1" y="83"/>
                      <a:pt x="1" y="191"/>
                    </a:cubicBezTo>
                    <a:lnTo>
                      <a:pt x="1" y="417"/>
                    </a:lnTo>
                    <a:cubicBezTo>
                      <a:pt x="1" y="512"/>
                      <a:pt x="96" y="607"/>
                      <a:pt x="191" y="607"/>
                    </a:cubicBezTo>
                    <a:cubicBezTo>
                      <a:pt x="298" y="607"/>
                      <a:pt x="382" y="512"/>
                      <a:pt x="382" y="417"/>
                    </a:cubicBezTo>
                    <a:lnTo>
                      <a:pt x="382" y="191"/>
                    </a:lnTo>
                    <a:cubicBezTo>
                      <a:pt x="382" y="83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rgbClr val="5E5E5E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1"/>
              <p:cNvSpPr/>
              <p:nvPr/>
            </p:nvSpPr>
            <p:spPr>
              <a:xfrm>
                <a:off x="4214800" y="3921150"/>
                <a:ext cx="6135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5490" extrusionOk="0">
                    <a:moveTo>
                      <a:pt x="1" y="0"/>
                    </a:moveTo>
                    <a:lnTo>
                      <a:pt x="1" y="5489"/>
                    </a:lnTo>
                    <a:lnTo>
                      <a:pt x="2453" y="5489"/>
                    </a:lnTo>
                    <a:lnTo>
                      <a:pt x="2453" y="0"/>
                    </a:lnTo>
                    <a:close/>
                  </a:path>
                </a:pathLst>
              </a:custGeom>
              <a:solidFill>
                <a:srgbClr val="48494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1"/>
              <p:cNvSpPr/>
              <p:nvPr/>
            </p:nvSpPr>
            <p:spPr>
              <a:xfrm>
                <a:off x="4283850" y="3993475"/>
                <a:ext cx="4885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1358" extrusionOk="0">
                    <a:moveTo>
                      <a:pt x="977" y="1"/>
                    </a:moveTo>
                    <a:cubicBezTo>
                      <a:pt x="441" y="1"/>
                      <a:pt x="1" y="298"/>
                      <a:pt x="1" y="679"/>
                    </a:cubicBezTo>
                    <a:cubicBezTo>
                      <a:pt x="1" y="1048"/>
                      <a:pt x="441" y="1358"/>
                      <a:pt x="977" y="1358"/>
                    </a:cubicBezTo>
                    <a:cubicBezTo>
                      <a:pt x="1525" y="1358"/>
                      <a:pt x="1953" y="1048"/>
                      <a:pt x="1953" y="679"/>
                    </a:cubicBezTo>
                    <a:cubicBezTo>
                      <a:pt x="1953" y="298"/>
                      <a:pt x="1525" y="1"/>
                      <a:pt x="977" y="1"/>
                    </a:cubicBezTo>
                    <a:close/>
                  </a:path>
                </a:pathLst>
              </a:custGeom>
              <a:solidFill>
                <a:srgbClr val="CC1F8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1"/>
              <p:cNvSpPr/>
              <p:nvPr/>
            </p:nvSpPr>
            <p:spPr>
              <a:xfrm>
                <a:off x="4242475" y="3989600"/>
                <a:ext cx="19675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656" extrusionOk="0">
                    <a:moveTo>
                      <a:pt x="1" y="1"/>
                    </a:moveTo>
                    <a:lnTo>
                      <a:pt x="1" y="1656"/>
                    </a:lnTo>
                    <a:lnTo>
                      <a:pt x="787" y="1656"/>
                    </a:lnTo>
                    <a:lnTo>
                      <a:pt x="787" y="1"/>
                    </a:lnTo>
                    <a:close/>
                  </a:path>
                </a:pathLst>
              </a:custGeom>
              <a:solidFill>
                <a:srgbClr val="515151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1"/>
              <p:cNvSpPr/>
              <p:nvPr/>
            </p:nvSpPr>
            <p:spPr>
              <a:xfrm>
                <a:off x="4229375" y="3980375"/>
                <a:ext cx="131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025" extrusionOk="0">
                    <a:moveTo>
                      <a:pt x="1" y="1"/>
                    </a:moveTo>
                    <a:lnTo>
                      <a:pt x="1" y="2025"/>
                    </a:lnTo>
                    <a:lnTo>
                      <a:pt x="525" y="2025"/>
                    </a:lnTo>
                    <a:lnTo>
                      <a:pt x="525" y="44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66666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1"/>
              <p:cNvSpPr/>
              <p:nvPr/>
            </p:nvSpPr>
            <p:spPr>
              <a:xfrm>
                <a:off x="4235925" y="3993475"/>
                <a:ext cx="2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4" fill="none" extrusionOk="0">
                    <a:moveTo>
                      <a:pt x="1" y="1"/>
                    </a:moveTo>
                    <a:lnTo>
                      <a:pt x="1" y="1203"/>
                    </a:lnTo>
                  </a:path>
                </a:pathLst>
              </a:custGeom>
              <a:noFill/>
              <a:ln w="3875" cap="rnd" cmpd="sng">
                <a:solidFill>
                  <a:srgbClr val="21CC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1"/>
              <p:cNvSpPr/>
              <p:nvPr/>
            </p:nvSpPr>
            <p:spPr>
              <a:xfrm>
                <a:off x="3151575" y="2288800"/>
                <a:ext cx="14795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3240" fill="none" extrusionOk="0">
                    <a:moveTo>
                      <a:pt x="0" y="1"/>
                    </a:moveTo>
                    <a:lnTo>
                      <a:pt x="5918" y="1"/>
                    </a:lnTo>
                    <a:lnTo>
                      <a:pt x="5918" y="3239"/>
                    </a:lnTo>
                    <a:lnTo>
                      <a:pt x="0" y="3239"/>
                    </a:lnTo>
                    <a:close/>
                  </a:path>
                </a:pathLst>
              </a:custGeom>
              <a:noFill/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1"/>
              <p:cNvSpPr/>
              <p:nvPr/>
            </p:nvSpPr>
            <p:spPr>
              <a:xfrm>
                <a:off x="2831000" y="2288800"/>
                <a:ext cx="13575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3240" fill="none" extrusionOk="0">
                    <a:moveTo>
                      <a:pt x="0" y="1"/>
                    </a:moveTo>
                    <a:lnTo>
                      <a:pt x="5430" y="1"/>
                    </a:lnTo>
                    <a:lnTo>
                      <a:pt x="5430" y="3239"/>
                    </a:lnTo>
                    <a:lnTo>
                      <a:pt x="0" y="3239"/>
                    </a:lnTo>
                    <a:close/>
                  </a:path>
                </a:pathLst>
              </a:custGeom>
              <a:noFill/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1"/>
              <p:cNvSpPr/>
              <p:nvPr/>
            </p:nvSpPr>
            <p:spPr>
              <a:xfrm>
                <a:off x="2892600" y="2288800"/>
                <a:ext cx="2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3240" fill="none" extrusionOk="0">
                    <a:moveTo>
                      <a:pt x="1" y="3239"/>
                    </a:moveTo>
                    <a:lnTo>
                      <a:pt x="1" y="1"/>
                    </a:lnTo>
                  </a:path>
                </a:pathLst>
              </a:custGeom>
              <a:noFill/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1"/>
              <p:cNvSpPr/>
              <p:nvPr/>
            </p:nvSpPr>
            <p:spPr>
              <a:xfrm>
                <a:off x="3213175" y="2288800"/>
                <a:ext cx="2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3240" fill="none" extrusionOk="0">
                    <a:moveTo>
                      <a:pt x="1" y="3239"/>
                    </a:moveTo>
                    <a:lnTo>
                      <a:pt x="1" y="1"/>
                    </a:lnTo>
                  </a:path>
                </a:pathLst>
              </a:custGeom>
              <a:noFill/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1"/>
              <p:cNvSpPr/>
              <p:nvPr/>
            </p:nvSpPr>
            <p:spPr>
              <a:xfrm>
                <a:off x="2830100" y="2314700"/>
                <a:ext cx="136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66" h="1" fill="none" extrusionOk="0">
                    <a:moveTo>
                      <a:pt x="5466" y="1"/>
                    </a:moveTo>
                    <a:lnTo>
                      <a:pt x="1" y="1"/>
                    </a:lnTo>
                  </a:path>
                </a:pathLst>
              </a:custGeom>
              <a:noFill/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1"/>
              <p:cNvSpPr/>
              <p:nvPr/>
            </p:nvSpPr>
            <p:spPr>
              <a:xfrm>
                <a:off x="3151575" y="2314700"/>
                <a:ext cx="150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" fill="none" extrusionOk="0">
                    <a:moveTo>
                      <a:pt x="0" y="1"/>
                    </a:moveTo>
                    <a:lnTo>
                      <a:pt x="6001" y="1"/>
                    </a:lnTo>
                  </a:path>
                </a:pathLst>
              </a:custGeom>
              <a:noFill/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1"/>
              <p:cNvSpPr/>
              <p:nvPr/>
            </p:nvSpPr>
            <p:spPr>
              <a:xfrm>
                <a:off x="3161100" y="2401925"/>
                <a:ext cx="12890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2798" extrusionOk="0">
                    <a:moveTo>
                      <a:pt x="0" y="0"/>
                    </a:moveTo>
                    <a:lnTo>
                      <a:pt x="0" y="2798"/>
                    </a:lnTo>
                    <a:lnTo>
                      <a:pt x="5156" y="2798"/>
                    </a:lnTo>
                    <a:lnTo>
                      <a:pt x="515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1"/>
              <p:cNvSpPr/>
              <p:nvPr/>
            </p:nvSpPr>
            <p:spPr>
              <a:xfrm>
                <a:off x="3161100" y="2471850"/>
                <a:ext cx="128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478" extrusionOk="0">
                    <a:moveTo>
                      <a:pt x="0" y="1"/>
                    </a:moveTo>
                    <a:lnTo>
                      <a:pt x="0" y="477"/>
                    </a:lnTo>
                    <a:lnTo>
                      <a:pt x="5156" y="477"/>
                    </a:lnTo>
                    <a:lnTo>
                      <a:pt x="5156" y="1"/>
                    </a:lnTo>
                    <a:close/>
                  </a:path>
                </a:pathLst>
              </a:custGeom>
              <a:solidFill>
                <a:srgbClr val="68686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1"/>
              <p:cNvSpPr/>
              <p:nvPr/>
            </p:nvSpPr>
            <p:spPr>
              <a:xfrm>
                <a:off x="3225400" y="2483775"/>
                <a:ext cx="64600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477" extrusionOk="0">
                    <a:moveTo>
                      <a:pt x="0" y="0"/>
                    </a:moveTo>
                    <a:lnTo>
                      <a:pt x="0" y="476"/>
                    </a:lnTo>
                    <a:lnTo>
                      <a:pt x="2584" y="476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23232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1"/>
              <p:cNvSpPr/>
              <p:nvPr/>
            </p:nvSpPr>
            <p:spPr>
              <a:xfrm>
                <a:off x="3254275" y="2388825"/>
                <a:ext cx="3485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739" extrusionOk="0">
                    <a:moveTo>
                      <a:pt x="298" y="0"/>
                    </a:moveTo>
                    <a:cubicBezTo>
                      <a:pt x="143" y="0"/>
                      <a:pt x="0" y="143"/>
                      <a:pt x="0" y="298"/>
                    </a:cubicBezTo>
                    <a:lnTo>
                      <a:pt x="0" y="2441"/>
                    </a:lnTo>
                    <a:cubicBezTo>
                      <a:pt x="0" y="2608"/>
                      <a:pt x="143" y="2739"/>
                      <a:pt x="298" y="2739"/>
                    </a:cubicBezTo>
                    <a:lnTo>
                      <a:pt x="1095" y="2739"/>
                    </a:lnTo>
                    <a:cubicBezTo>
                      <a:pt x="1262" y="2739"/>
                      <a:pt x="1393" y="2608"/>
                      <a:pt x="1393" y="2441"/>
                    </a:cubicBezTo>
                    <a:lnTo>
                      <a:pt x="1393" y="298"/>
                    </a:lnTo>
                    <a:cubicBezTo>
                      <a:pt x="1393" y="143"/>
                      <a:pt x="1262" y="0"/>
                      <a:pt x="10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1"/>
              <p:cNvSpPr/>
              <p:nvPr/>
            </p:nvSpPr>
            <p:spPr>
              <a:xfrm>
                <a:off x="3161100" y="2540325"/>
                <a:ext cx="12890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2787" extrusionOk="0">
                    <a:moveTo>
                      <a:pt x="0" y="0"/>
                    </a:moveTo>
                    <a:lnTo>
                      <a:pt x="0" y="2786"/>
                    </a:lnTo>
                    <a:lnTo>
                      <a:pt x="5156" y="2786"/>
                    </a:lnTo>
                    <a:lnTo>
                      <a:pt x="515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1"/>
              <p:cNvSpPr/>
              <p:nvPr/>
            </p:nvSpPr>
            <p:spPr>
              <a:xfrm>
                <a:off x="3161100" y="2609975"/>
                <a:ext cx="1289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489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5156" y="489"/>
                    </a:lnTo>
                    <a:lnTo>
                      <a:pt x="5156" y="0"/>
                    </a:lnTo>
                    <a:close/>
                  </a:path>
                </a:pathLst>
              </a:custGeom>
              <a:solidFill>
                <a:srgbClr val="68686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1"/>
              <p:cNvSpPr/>
              <p:nvPr/>
            </p:nvSpPr>
            <p:spPr>
              <a:xfrm>
                <a:off x="3225400" y="2622175"/>
                <a:ext cx="64600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477" extrusionOk="0">
                    <a:moveTo>
                      <a:pt x="0" y="1"/>
                    </a:moveTo>
                    <a:lnTo>
                      <a:pt x="0" y="477"/>
                    </a:lnTo>
                    <a:lnTo>
                      <a:pt x="2584" y="477"/>
                    </a:ln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23232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1"/>
              <p:cNvSpPr/>
              <p:nvPr/>
            </p:nvSpPr>
            <p:spPr>
              <a:xfrm>
                <a:off x="3254275" y="2527225"/>
                <a:ext cx="34850" cy="6820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728" extrusionOk="0">
                    <a:moveTo>
                      <a:pt x="298" y="1"/>
                    </a:moveTo>
                    <a:cubicBezTo>
                      <a:pt x="143" y="1"/>
                      <a:pt x="0" y="132"/>
                      <a:pt x="0" y="298"/>
                    </a:cubicBezTo>
                    <a:lnTo>
                      <a:pt x="0" y="2429"/>
                    </a:lnTo>
                    <a:cubicBezTo>
                      <a:pt x="0" y="2596"/>
                      <a:pt x="143" y="2727"/>
                      <a:pt x="298" y="2727"/>
                    </a:cubicBezTo>
                    <a:lnTo>
                      <a:pt x="1095" y="2727"/>
                    </a:lnTo>
                    <a:cubicBezTo>
                      <a:pt x="1262" y="2727"/>
                      <a:pt x="1393" y="2596"/>
                      <a:pt x="1393" y="2429"/>
                    </a:cubicBezTo>
                    <a:lnTo>
                      <a:pt x="1393" y="298"/>
                    </a:lnTo>
                    <a:cubicBezTo>
                      <a:pt x="1393" y="132"/>
                      <a:pt x="1262" y="1"/>
                      <a:pt x="10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1"/>
              <p:cNvSpPr/>
              <p:nvPr/>
            </p:nvSpPr>
            <p:spPr>
              <a:xfrm>
                <a:off x="2840525" y="2401925"/>
                <a:ext cx="12890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2798" extrusionOk="0">
                    <a:moveTo>
                      <a:pt x="0" y="0"/>
                    </a:moveTo>
                    <a:lnTo>
                      <a:pt x="0" y="2798"/>
                    </a:lnTo>
                    <a:lnTo>
                      <a:pt x="5156" y="2798"/>
                    </a:lnTo>
                    <a:lnTo>
                      <a:pt x="515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1"/>
              <p:cNvSpPr/>
              <p:nvPr/>
            </p:nvSpPr>
            <p:spPr>
              <a:xfrm>
                <a:off x="2840525" y="2471850"/>
                <a:ext cx="128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478" extrusionOk="0">
                    <a:moveTo>
                      <a:pt x="0" y="1"/>
                    </a:moveTo>
                    <a:lnTo>
                      <a:pt x="0" y="477"/>
                    </a:lnTo>
                    <a:lnTo>
                      <a:pt x="5156" y="477"/>
                    </a:lnTo>
                    <a:lnTo>
                      <a:pt x="5156" y="1"/>
                    </a:lnTo>
                    <a:close/>
                  </a:path>
                </a:pathLst>
              </a:custGeom>
              <a:solidFill>
                <a:srgbClr val="68686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1"/>
              <p:cNvSpPr/>
              <p:nvPr/>
            </p:nvSpPr>
            <p:spPr>
              <a:xfrm>
                <a:off x="2840525" y="2483775"/>
                <a:ext cx="646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489" extrusionOk="0">
                    <a:moveTo>
                      <a:pt x="0" y="0"/>
                    </a:moveTo>
                    <a:lnTo>
                      <a:pt x="0" y="488"/>
                    </a:lnTo>
                    <a:lnTo>
                      <a:pt x="2584" y="488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23232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1"/>
              <p:cNvSpPr/>
              <p:nvPr/>
            </p:nvSpPr>
            <p:spPr>
              <a:xfrm>
                <a:off x="2841425" y="2389125"/>
                <a:ext cx="34550" cy="6817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2727" extrusionOk="0">
                    <a:moveTo>
                      <a:pt x="298" y="0"/>
                    </a:moveTo>
                    <a:cubicBezTo>
                      <a:pt x="131" y="0"/>
                      <a:pt x="0" y="131"/>
                      <a:pt x="0" y="298"/>
                    </a:cubicBezTo>
                    <a:lnTo>
                      <a:pt x="0" y="2429"/>
                    </a:lnTo>
                    <a:cubicBezTo>
                      <a:pt x="0" y="2596"/>
                      <a:pt x="131" y="2727"/>
                      <a:pt x="298" y="2727"/>
                    </a:cubicBezTo>
                    <a:lnTo>
                      <a:pt x="1084" y="2727"/>
                    </a:lnTo>
                    <a:cubicBezTo>
                      <a:pt x="1250" y="2727"/>
                      <a:pt x="1381" y="2596"/>
                      <a:pt x="1381" y="2429"/>
                    </a:cubicBezTo>
                    <a:lnTo>
                      <a:pt x="1381" y="298"/>
                    </a:lnTo>
                    <a:cubicBezTo>
                      <a:pt x="1381" y="131"/>
                      <a:pt x="1250" y="0"/>
                      <a:pt x="1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1"/>
              <p:cNvSpPr/>
              <p:nvPr/>
            </p:nvSpPr>
            <p:spPr>
              <a:xfrm>
                <a:off x="2840525" y="2540025"/>
                <a:ext cx="128900" cy="699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2799" extrusionOk="0">
                    <a:moveTo>
                      <a:pt x="0" y="1"/>
                    </a:moveTo>
                    <a:lnTo>
                      <a:pt x="0" y="2798"/>
                    </a:lnTo>
                    <a:lnTo>
                      <a:pt x="5156" y="2798"/>
                    </a:lnTo>
                    <a:lnTo>
                      <a:pt x="5156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1"/>
              <p:cNvSpPr/>
              <p:nvPr/>
            </p:nvSpPr>
            <p:spPr>
              <a:xfrm>
                <a:off x="2840525" y="2609975"/>
                <a:ext cx="128900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477" extrusionOk="0">
                    <a:moveTo>
                      <a:pt x="0" y="0"/>
                    </a:moveTo>
                    <a:lnTo>
                      <a:pt x="0" y="477"/>
                    </a:lnTo>
                    <a:lnTo>
                      <a:pt x="5156" y="477"/>
                    </a:lnTo>
                    <a:lnTo>
                      <a:pt x="5156" y="0"/>
                    </a:lnTo>
                    <a:close/>
                  </a:path>
                </a:pathLst>
              </a:custGeom>
              <a:solidFill>
                <a:srgbClr val="68686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1"/>
              <p:cNvSpPr/>
              <p:nvPr/>
            </p:nvSpPr>
            <p:spPr>
              <a:xfrm>
                <a:off x="2840525" y="2621875"/>
                <a:ext cx="646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489" extrusionOk="0">
                    <a:moveTo>
                      <a:pt x="0" y="1"/>
                    </a:moveTo>
                    <a:lnTo>
                      <a:pt x="0" y="489"/>
                    </a:lnTo>
                    <a:lnTo>
                      <a:pt x="2584" y="489"/>
                    </a:ln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232323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1"/>
              <p:cNvSpPr/>
              <p:nvPr/>
            </p:nvSpPr>
            <p:spPr>
              <a:xfrm>
                <a:off x="2841425" y="2527225"/>
                <a:ext cx="3455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2739" extrusionOk="0">
                    <a:moveTo>
                      <a:pt x="298" y="1"/>
                    </a:moveTo>
                    <a:cubicBezTo>
                      <a:pt x="131" y="1"/>
                      <a:pt x="0" y="132"/>
                      <a:pt x="0" y="298"/>
                    </a:cubicBezTo>
                    <a:lnTo>
                      <a:pt x="0" y="2441"/>
                    </a:lnTo>
                    <a:cubicBezTo>
                      <a:pt x="0" y="2596"/>
                      <a:pt x="131" y="2739"/>
                      <a:pt x="298" y="2739"/>
                    </a:cubicBezTo>
                    <a:lnTo>
                      <a:pt x="1084" y="2739"/>
                    </a:lnTo>
                    <a:cubicBezTo>
                      <a:pt x="1250" y="2739"/>
                      <a:pt x="1381" y="2596"/>
                      <a:pt x="1381" y="2441"/>
                    </a:cubicBezTo>
                    <a:lnTo>
                      <a:pt x="1381" y="298"/>
                    </a:lnTo>
                    <a:cubicBezTo>
                      <a:pt x="1381" y="132"/>
                      <a:pt x="1250" y="1"/>
                      <a:pt x="1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1"/>
              <p:cNvSpPr/>
              <p:nvPr/>
            </p:nvSpPr>
            <p:spPr>
              <a:xfrm>
                <a:off x="2932800" y="3251725"/>
                <a:ext cx="27655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1132" extrusionOk="0">
                    <a:moveTo>
                      <a:pt x="0" y="0"/>
                    </a:moveTo>
                    <a:lnTo>
                      <a:pt x="0" y="1131"/>
                    </a:lnTo>
                    <a:lnTo>
                      <a:pt x="11061" y="1131"/>
                    </a:lnTo>
                    <a:lnTo>
                      <a:pt x="11061" y="0"/>
                    </a:lnTo>
                    <a:close/>
                  </a:path>
                </a:pathLst>
              </a:custGeom>
              <a:solidFill>
                <a:srgbClr val="48494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1"/>
              <p:cNvSpPr/>
              <p:nvPr/>
            </p:nvSpPr>
            <p:spPr>
              <a:xfrm>
                <a:off x="2932800" y="3280000"/>
                <a:ext cx="276550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4430" extrusionOk="0">
                    <a:moveTo>
                      <a:pt x="0" y="0"/>
                    </a:moveTo>
                    <a:lnTo>
                      <a:pt x="0" y="4430"/>
                    </a:lnTo>
                    <a:lnTo>
                      <a:pt x="11061" y="4430"/>
                    </a:lnTo>
                    <a:lnTo>
                      <a:pt x="11061" y="0"/>
                    </a:lnTo>
                    <a:close/>
                  </a:path>
                </a:pathLst>
              </a:custGeom>
              <a:solidFill>
                <a:srgbClr val="484948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1"/>
              <p:cNvSpPr/>
              <p:nvPr/>
            </p:nvSpPr>
            <p:spPr>
              <a:xfrm>
                <a:off x="2942325" y="3311550"/>
                <a:ext cx="77100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2525" extrusionOk="0">
                    <a:moveTo>
                      <a:pt x="0" y="0"/>
                    </a:moveTo>
                    <a:lnTo>
                      <a:pt x="0" y="2525"/>
                    </a:lnTo>
                    <a:lnTo>
                      <a:pt x="3084" y="2525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rgbClr val="8C8C8C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1"/>
              <p:cNvSpPr/>
              <p:nvPr/>
            </p:nvSpPr>
            <p:spPr>
              <a:xfrm>
                <a:off x="3110500" y="3311550"/>
                <a:ext cx="3127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2525" extrusionOk="0">
                    <a:moveTo>
                      <a:pt x="0" y="0"/>
                    </a:moveTo>
                    <a:lnTo>
                      <a:pt x="0" y="2525"/>
                    </a:lnTo>
                    <a:lnTo>
                      <a:pt x="1250" y="2525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444444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1"/>
              <p:cNvSpPr/>
              <p:nvPr/>
            </p:nvSpPr>
            <p:spPr>
              <a:xfrm>
                <a:off x="3157525" y="3311550"/>
                <a:ext cx="3097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2525" extrusionOk="0">
                    <a:moveTo>
                      <a:pt x="1" y="0"/>
                    </a:moveTo>
                    <a:lnTo>
                      <a:pt x="1" y="2525"/>
                    </a:lnTo>
                    <a:lnTo>
                      <a:pt x="1239" y="2525"/>
                    </a:lnTo>
                    <a:lnTo>
                      <a:pt x="1239" y="0"/>
                    </a:lnTo>
                    <a:close/>
                  </a:path>
                </a:pathLst>
              </a:custGeom>
              <a:solidFill>
                <a:srgbClr val="444444"/>
              </a:solidFill>
              <a:ln w="38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37" name="Google Shape;1337;p51"/>
          <p:cNvSpPr/>
          <p:nvPr/>
        </p:nvSpPr>
        <p:spPr>
          <a:xfrm>
            <a:off x="5635473" y="3048883"/>
            <a:ext cx="147600" cy="264900"/>
          </a:xfrm>
          <a:prstGeom prst="rect">
            <a:avLst/>
          </a:prstGeom>
          <a:solidFill>
            <a:srgbClr val="081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51"/>
          <p:cNvSpPr/>
          <p:nvPr/>
        </p:nvSpPr>
        <p:spPr>
          <a:xfrm>
            <a:off x="5980108" y="3048893"/>
            <a:ext cx="166200" cy="234600"/>
          </a:xfrm>
          <a:prstGeom prst="rect">
            <a:avLst/>
          </a:prstGeom>
          <a:solidFill>
            <a:srgbClr val="081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51"/>
          <p:cNvSpPr/>
          <p:nvPr/>
        </p:nvSpPr>
        <p:spPr>
          <a:xfrm>
            <a:off x="3238130" y="2406333"/>
            <a:ext cx="344700" cy="634800"/>
          </a:xfrm>
          <a:prstGeom prst="rect">
            <a:avLst/>
          </a:prstGeom>
          <a:solidFill>
            <a:srgbClr val="081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40" name="Google Shape;1340;p51"/>
          <p:cNvCxnSpPr/>
          <p:nvPr/>
        </p:nvCxnSpPr>
        <p:spPr>
          <a:xfrm>
            <a:off x="3244098" y="2651958"/>
            <a:ext cx="0" cy="239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0" name="Title 2"/>
          <p:cNvSpPr txBox="1">
            <a:spLocks/>
          </p:cNvSpPr>
          <p:nvPr/>
        </p:nvSpPr>
        <p:spPr>
          <a:xfrm>
            <a:off x="1796227" y="135454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081D32"/>
                </a:solidFill>
                <a:latin typeface="Amatic" panose="02000803000000000000" pitchFamily="2" charset="0"/>
                <a:cs typeface="Arial" pitchFamily="34" charset="0"/>
              </a:rPr>
              <a:t>Agenda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62" y="1539790"/>
            <a:ext cx="6896251" cy="3363750"/>
          </a:xfrm>
          <a:prstGeom prst="rect">
            <a:avLst/>
          </a:prstGeom>
        </p:spPr>
      </p:pic>
      <p:sp>
        <p:nvSpPr>
          <p:cNvPr id="1345" name="Google Shape;1345;p52"/>
          <p:cNvSpPr txBox="1">
            <a:spLocks noGrp="1"/>
          </p:cNvSpPr>
          <p:nvPr>
            <p:ph type="title"/>
          </p:nvPr>
        </p:nvSpPr>
        <p:spPr>
          <a:xfrm>
            <a:off x="719988" y="1680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Slidesgo HQ rooms</a:t>
            </a:r>
            <a:endParaRPr dirty="0"/>
          </a:p>
        </p:txBody>
      </p:sp>
      <p:sp>
        <p:nvSpPr>
          <p:cNvPr id="1346" name="Google Shape;1346;p52"/>
          <p:cNvSpPr txBox="1">
            <a:spLocks noGrp="1"/>
          </p:cNvSpPr>
          <p:nvPr>
            <p:ph type="subTitle" idx="1"/>
          </p:nvPr>
        </p:nvSpPr>
        <p:spPr>
          <a:xfrm>
            <a:off x="719975" y="158115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Snack room</a:t>
            </a:r>
            <a:endParaRPr/>
          </a:p>
        </p:txBody>
      </p:sp>
      <p:sp>
        <p:nvSpPr>
          <p:cNvPr id="1347" name="Google Shape;1347;p52"/>
          <p:cNvSpPr txBox="1">
            <a:spLocks noGrp="1"/>
          </p:cNvSpPr>
          <p:nvPr>
            <p:ph type="subTitle" idx="2"/>
          </p:nvPr>
        </p:nvSpPr>
        <p:spPr>
          <a:xfrm>
            <a:off x="3452838" y="158115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Media rooms</a:t>
            </a:r>
            <a:endParaRPr/>
          </a:p>
        </p:txBody>
      </p:sp>
      <p:sp>
        <p:nvSpPr>
          <p:cNvPr id="1348" name="Google Shape;1348;p52"/>
          <p:cNvSpPr txBox="1">
            <a:spLocks noGrp="1"/>
          </p:cNvSpPr>
          <p:nvPr>
            <p:ph type="subTitle" idx="3"/>
          </p:nvPr>
        </p:nvSpPr>
        <p:spPr>
          <a:xfrm>
            <a:off x="3452857" y="1855400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 and is terribly hot</a:t>
            </a:r>
            <a:endParaRPr/>
          </a:p>
        </p:txBody>
      </p:sp>
      <p:sp>
        <p:nvSpPr>
          <p:cNvPr id="1349" name="Google Shape;1349;p52"/>
          <p:cNvSpPr txBox="1">
            <a:spLocks noGrp="1"/>
          </p:cNvSpPr>
          <p:nvPr>
            <p:ph type="subTitle" idx="4"/>
          </p:nvPr>
        </p:nvSpPr>
        <p:spPr>
          <a:xfrm>
            <a:off x="720000" y="1855400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350" name="Google Shape;1350;p52"/>
          <p:cNvSpPr txBox="1">
            <a:spLocks noGrp="1"/>
          </p:cNvSpPr>
          <p:nvPr>
            <p:ph type="subTitle" idx="5"/>
          </p:nvPr>
        </p:nvSpPr>
        <p:spPr>
          <a:xfrm>
            <a:off x="6185688" y="158115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Power room</a:t>
            </a:r>
            <a:endParaRPr/>
          </a:p>
        </p:txBody>
      </p:sp>
      <p:sp>
        <p:nvSpPr>
          <p:cNvPr id="1351" name="Google Shape;1351;p52"/>
          <p:cNvSpPr txBox="1">
            <a:spLocks noGrp="1"/>
          </p:cNvSpPr>
          <p:nvPr>
            <p:ph type="subTitle" idx="6"/>
          </p:nvPr>
        </p:nvSpPr>
        <p:spPr>
          <a:xfrm>
            <a:off x="6185701" y="1855400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52" name="Google Shape;1352;p52"/>
          <p:cNvSpPr txBox="1">
            <a:spLocks noGrp="1"/>
          </p:cNvSpPr>
          <p:nvPr>
            <p:ph type="subTitle" idx="7"/>
          </p:nvPr>
        </p:nvSpPr>
        <p:spPr>
          <a:xfrm>
            <a:off x="719975" y="3152775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Generator</a:t>
            </a:r>
            <a:endParaRPr/>
          </a:p>
        </p:txBody>
      </p:sp>
      <p:sp>
        <p:nvSpPr>
          <p:cNvPr id="1353" name="Google Shape;1353;p52"/>
          <p:cNvSpPr txBox="1">
            <a:spLocks noGrp="1"/>
          </p:cNvSpPr>
          <p:nvPr>
            <p:ph type="subTitle" idx="8"/>
          </p:nvPr>
        </p:nvSpPr>
        <p:spPr>
          <a:xfrm>
            <a:off x="3452838" y="3152775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Exploration</a:t>
            </a:r>
            <a:endParaRPr/>
          </a:p>
        </p:txBody>
      </p:sp>
      <p:sp>
        <p:nvSpPr>
          <p:cNvPr id="1354" name="Google Shape;1354;p52"/>
          <p:cNvSpPr txBox="1">
            <a:spLocks noGrp="1"/>
          </p:cNvSpPr>
          <p:nvPr>
            <p:ph type="subTitle" idx="9"/>
          </p:nvPr>
        </p:nvSpPr>
        <p:spPr>
          <a:xfrm>
            <a:off x="3452857" y="3427025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the ringed planet and a gas giant</a:t>
            </a:r>
            <a:endParaRPr/>
          </a:p>
        </p:txBody>
      </p:sp>
      <p:sp>
        <p:nvSpPr>
          <p:cNvPr id="1355" name="Google Shape;1355;p52"/>
          <p:cNvSpPr txBox="1">
            <a:spLocks noGrp="1"/>
          </p:cNvSpPr>
          <p:nvPr>
            <p:ph type="subTitle" idx="13"/>
          </p:nvPr>
        </p:nvSpPr>
        <p:spPr>
          <a:xfrm>
            <a:off x="720000" y="3427025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in the Solar System</a:t>
            </a:r>
            <a:endParaRPr/>
          </a:p>
        </p:txBody>
      </p:sp>
      <p:sp>
        <p:nvSpPr>
          <p:cNvPr id="1356" name="Google Shape;1356;p52"/>
          <p:cNvSpPr txBox="1">
            <a:spLocks noGrp="1"/>
          </p:cNvSpPr>
          <p:nvPr>
            <p:ph type="subTitle" idx="14"/>
          </p:nvPr>
        </p:nvSpPr>
        <p:spPr>
          <a:xfrm>
            <a:off x="6185688" y="3152775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Reactor pile</a:t>
            </a:r>
            <a:endParaRPr/>
          </a:p>
        </p:txBody>
      </p:sp>
      <p:sp>
        <p:nvSpPr>
          <p:cNvPr id="1357" name="Google Shape;1357;p52"/>
          <p:cNvSpPr txBox="1">
            <a:spLocks noGrp="1"/>
          </p:cNvSpPr>
          <p:nvPr>
            <p:ph type="subTitle" idx="15"/>
          </p:nvPr>
        </p:nvSpPr>
        <p:spPr>
          <a:xfrm>
            <a:off x="6185701" y="3427025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91058"/>
            <a:ext cx="4892635" cy="4087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51364" y="882097"/>
            <a:ext cx="4892636" cy="4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53"/>
          <p:cNvSpPr/>
          <p:nvPr/>
        </p:nvSpPr>
        <p:spPr>
          <a:xfrm>
            <a:off x="4296535" y="3205154"/>
            <a:ext cx="205473" cy="659443"/>
          </a:xfrm>
          <a:custGeom>
            <a:avLst/>
            <a:gdLst/>
            <a:ahLst/>
            <a:cxnLst/>
            <a:rect l="l" t="t" r="r" b="b"/>
            <a:pathLst>
              <a:path w="8811" h="28278" extrusionOk="0">
                <a:moveTo>
                  <a:pt x="0" y="1"/>
                </a:moveTo>
                <a:lnTo>
                  <a:pt x="0" y="28278"/>
                </a:lnTo>
                <a:lnTo>
                  <a:pt x="8811" y="28278"/>
                </a:lnTo>
                <a:lnTo>
                  <a:pt x="8811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3" name="Google Shape;1363;p53"/>
          <p:cNvGrpSpPr/>
          <p:nvPr/>
        </p:nvGrpSpPr>
        <p:grpSpPr>
          <a:xfrm>
            <a:off x="2853577" y="1820242"/>
            <a:ext cx="3569243" cy="2468606"/>
            <a:chOff x="2853577" y="1820242"/>
            <a:chExt cx="3569243" cy="2468606"/>
          </a:xfrm>
        </p:grpSpPr>
        <p:sp>
          <p:nvSpPr>
            <p:cNvPr id="1364" name="Google Shape;1364;p53"/>
            <p:cNvSpPr/>
            <p:nvPr/>
          </p:nvSpPr>
          <p:spPr>
            <a:xfrm>
              <a:off x="4296535" y="2714554"/>
              <a:ext cx="205473" cy="509519"/>
            </a:xfrm>
            <a:custGeom>
              <a:avLst/>
              <a:gdLst/>
              <a:ahLst/>
              <a:cxnLst/>
              <a:rect l="l" t="t" r="r" b="b"/>
              <a:pathLst>
                <a:path w="8811" h="21849" extrusionOk="0">
                  <a:moveTo>
                    <a:pt x="0" y="0"/>
                  </a:moveTo>
                  <a:lnTo>
                    <a:pt x="0" y="21848"/>
                  </a:lnTo>
                  <a:lnTo>
                    <a:pt x="8811" y="21848"/>
                  </a:lnTo>
                  <a:lnTo>
                    <a:pt x="8811" y="0"/>
                  </a:lnTo>
                  <a:close/>
                </a:path>
              </a:pathLst>
            </a:custGeom>
            <a:solidFill>
              <a:srgbClr val="48494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3"/>
            <p:cNvSpPr/>
            <p:nvPr/>
          </p:nvSpPr>
          <p:spPr>
            <a:xfrm>
              <a:off x="5428525" y="3509450"/>
              <a:ext cx="994295" cy="595607"/>
            </a:xfrm>
            <a:custGeom>
              <a:avLst/>
              <a:gdLst/>
              <a:ahLst/>
              <a:cxnLst/>
              <a:rect l="l" t="t" r="r" b="b"/>
              <a:pathLst>
                <a:path w="42637" h="25623" extrusionOk="0">
                  <a:moveTo>
                    <a:pt x="0" y="1"/>
                  </a:moveTo>
                  <a:lnTo>
                    <a:pt x="0" y="25623"/>
                  </a:lnTo>
                  <a:lnTo>
                    <a:pt x="42636" y="25623"/>
                  </a:lnTo>
                  <a:lnTo>
                    <a:pt x="42636" y="1"/>
                  </a:lnTo>
                  <a:close/>
                </a:path>
              </a:pathLst>
            </a:custGeom>
            <a:solidFill>
              <a:srgbClr val="E2E2D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3"/>
            <p:cNvSpPr/>
            <p:nvPr/>
          </p:nvSpPr>
          <p:spPr>
            <a:xfrm>
              <a:off x="3871999" y="2591542"/>
              <a:ext cx="424564" cy="613642"/>
            </a:xfrm>
            <a:custGeom>
              <a:avLst/>
              <a:gdLst/>
              <a:ahLst/>
              <a:cxnLst/>
              <a:rect l="l" t="t" r="r" b="b"/>
              <a:pathLst>
                <a:path w="18206" h="26314" extrusionOk="0">
                  <a:moveTo>
                    <a:pt x="1" y="1"/>
                  </a:moveTo>
                  <a:lnTo>
                    <a:pt x="1" y="26314"/>
                  </a:lnTo>
                  <a:lnTo>
                    <a:pt x="18205" y="26314"/>
                  </a:lnTo>
                  <a:lnTo>
                    <a:pt x="18205" y="1"/>
                  </a:lnTo>
                  <a:close/>
                </a:path>
              </a:pathLst>
            </a:custGeom>
            <a:solidFill>
              <a:srgbClr val="8E8D9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3"/>
            <p:cNvSpPr/>
            <p:nvPr/>
          </p:nvSpPr>
          <p:spPr>
            <a:xfrm>
              <a:off x="4977613" y="1820242"/>
              <a:ext cx="899895" cy="552264"/>
            </a:xfrm>
            <a:custGeom>
              <a:avLst/>
              <a:gdLst/>
              <a:ahLst/>
              <a:cxnLst/>
              <a:rect l="l" t="t" r="r" b="b"/>
              <a:pathLst>
                <a:path w="38589" h="23682" extrusionOk="0">
                  <a:moveTo>
                    <a:pt x="19289" y="0"/>
                  </a:moveTo>
                  <a:cubicBezTo>
                    <a:pt x="8644" y="0"/>
                    <a:pt x="0" y="5299"/>
                    <a:pt x="0" y="11835"/>
                  </a:cubicBezTo>
                  <a:cubicBezTo>
                    <a:pt x="0" y="18383"/>
                    <a:pt x="8644" y="23682"/>
                    <a:pt x="19289" y="23682"/>
                  </a:cubicBezTo>
                  <a:cubicBezTo>
                    <a:pt x="29945" y="23682"/>
                    <a:pt x="38589" y="18383"/>
                    <a:pt x="38589" y="11835"/>
                  </a:cubicBezTo>
                  <a:cubicBezTo>
                    <a:pt x="38589" y="5299"/>
                    <a:pt x="29945" y="0"/>
                    <a:pt x="19289" y="0"/>
                  </a:cubicBezTo>
                  <a:close/>
                </a:path>
              </a:pathLst>
            </a:custGeom>
            <a:solidFill>
              <a:srgbClr val="C8DBE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3"/>
            <p:cNvSpPr/>
            <p:nvPr/>
          </p:nvSpPr>
          <p:spPr>
            <a:xfrm>
              <a:off x="5787789" y="3312612"/>
              <a:ext cx="220770" cy="250457"/>
            </a:xfrm>
            <a:custGeom>
              <a:avLst/>
              <a:gdLst/>
              <a:ahLst/>
              <a:cxnLst/>
              <a:rect l="l" t="t" r="r" b="b"/>
              <a:pathLst>
                <a:path w="9467" h="10740" extrusionOk="0">
                  <a:moveTo>
                    <a:pt x="1" y="0"/>
                  </a:moveTo>
                  <a:lnTo>
                    <a:pt x="1" y="10740"/>
                  </a:lnTo>
                  <a:lnTo>
                    <a:pt x="9466" y="10740"/>
                  </a:lnTo>
                  <a:lnTo>
                    <a:pt x="9466" y="0"/>
                  </a:lnTo>
                  <a:close/>
                </a:path>
              </a:pathLst>
            </a:custGeom>
            <a:solidFill>
              <a:srgbClr val="CECEC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3"/>
            <p:cNvSpPr/>
            <p:nvPr/>
          </p:nvSpPr>
          <p:spPr>
            <a:xfrm>
              <a:off x="4843501" y="3312612"/>
              <a:ext cx="209927" cy="250457"/>
            </a:xfrm>
            <a:custGeom>
              <a:avLst/>
              <a:gdLst/>
              <a:ahLst/>
              <a:cxnLst/>
              <a:rect l="l" t="t" r="r" b="b"/>
              <a:pathLst>
                <a:path w="9002" h="10740" extrusionOk="0">
                  <a:moveTo>
                    <a:pt x="1" y="0"/>
                  </a:moveTo>
                  <a:lnTo>
                    <a:pt x="1" y="10740"/>
                  </a:lnTo>
                  <a:lnTo>
                    <a:pt x="9002" y="10740"/>
                  </a:lnTo>
                  <a:lnTo>
                    <a:pt x="9002" y="0"/>
                  </a:lnTo>
                  <a:close/>
                </a:path>
              </a:pathLst>
            </a:custGeom>
            <a:solidFill>
              <a:srgbClr val="B7B7B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3"/>
            <p:cNvSpPr/>
            <p:nvPr/>
          </p:nvSpPr>
          <p:spPr>
            <a:xfrm>
              <a:off x="4843501" y="3563042"/>
              <a:ext cx="209927" cy="687217"/>
            </a:xfrm>
            <a:custGeom>
              <a:avLst/>
              <a:gdLst/>
              <a:ahLst/>
              <a:cxnLst/>
              <a:rect l="l" t="t" r="r" b="b"/>
              <a:pathLst>
                <a:path w="9002" h="29469" extrusionOk="0">
                  <a:moveTo>
                    <a:pt x="1" y="1"/>
                  </a:moveTo>
                  <a:lnTo>
                    <a:pt x="1" y="29469"/>
                  </a:lnTo>
                  <a:lnTo>
                    <a:pt x="9002" y="2946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E2E2D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3"/>
            <p:cNvSpPr/>
            <p:nvPr/>
          </p:nvSpPr>
          <p:spPr>
            <a:xfrm>
              <a:off x="4364839" y="3205154"/>
              <a:ext cx="59163" cy="659443"/>
            </a:xfrm>
            <a:custGeom>
              <a:avLst/>
              <a:gdLst/>
              <a:ahLst/>
              <a:cxnLst/>
              <a:rect l="l" t="t" r="r" b="b"/>
              <a:pathLst>
                <a:path w="2537" h="28278" extrusionOk="0">
                  <a:moveTo>
                    <a:pt x="0" y="1"/>
                  </a:moveTo>
                  <a:lnTo>
                    <a:pt x="0" y="28278"/>
                  </a:lnTo>
                  <a:lnTo>
                    <a:pt x="2536" y="28278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1E2F39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3"/>
            <p:cNvSpPr/>
            <p:nvPr/>
          </p:nvSpPr>
          <p:spPr>
            <a:xfrm>
              <a:off x="4191573" y="4048652"/>
              <a:ext cx="651957" cy="201601"/>
            </a:xfrm>
            <a:custGeom>
              <a:avLst/>
              <a:gdLst/>
              <a:ahLst/>
              <a:cxnLst/>
              <a:rect l="l" t="t" r="r" b="b"/>
              <a:pathLst>
                <a:path w="27957" h="8645" extrusionOk="0">
                  <a:moveTo>
                    <a:pt x="1" y="1"/>
                  </a:moveTo>
                  <a:lnTo>
                    <a:pt x="1" y="8645"/>
                  </a:lnTo>
                  <a:lnTo>
                    <a:pt x="27957" y="8645"/>
                  </a:lnTo>
                  <a:lnTo>
                    <a:pt x="27957" y="1"/>
                  </a:lnTo>
                  <a:close/>
                </a:path>
              </a:pathLst>
            </a:custGeom>
            <a:solidFill>
              <a:srgbClr val="70623A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3"/>
            <p:cNvSpPr/>
            <p:nvPr/>
          </p:nvSpPr>
          <p:spPr>
            <a:xfrm>
              <a:off x="3858403" y="4101122"/>
              <a:ext cx="333196" cy="187726"/>
            </a:xfrm>
            <a:custGeom>
              <a:avLst/>
              <a:gdLst/>
              <a:ahLst/>
              <a:cxnLst/>
              <a:rect l="l" t="t" r="r" b="b"/>
              <a:pathLst>
                <a:path w="14288" h="8050" extrusionOk="0">
                  <a:moveTo>
                    <a:pt x="0" y="1"/>
                  </a:moveTo>
                  <a:lnTo>
                    <a:pt x="0" y="8050"/>
                  </a:lnTo>
                  <a:lnTo>
                    <a:pt x="14288" y="8050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999999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3"/>
            <p:cNvSpPr/>
            <p:nvPr/>
          </p:nvSpPr>
          <p:spPr>
            <a:xfrm>
              <a:off x="3313093" y="4064486"/>
              <a:ext cx="545338" cy="224362"/>
            </a:xfrm>
            <a:custGeom>
              <a:avLst/>
              <a:gdLst/>
              <a:ahLst/>
              <a:cxnLst/>
              <a:rect l="l" t="t" r="r" b="b"/>
              <a:pathLst>
                <a:path w="23385" h="9621" extrusionOk="0">
                  <a:moveTo>
                    <a:pt x="0" y="0"/>
                  </a:moveTo>
                  <a:lnTo>
                    <a:pt x="0" y="1572"/>
                  </a:lnTo>
                  <a:lnTo>
                    <a:pt x="0" y="2929"/>
                  </a:lnTo>
                  <a:lnTo>
                    <a:pt x="0" y="9621"/>
                  </a:lnTo>
                  <a:lnTo>
                    <a:pt x="23384" y="9621"/>
                  </a:lnTo>
                  <a:lnTo>
                    <a:pt x="23384" y="1572"/>
                  </a:lnTo>
                  <a:lnTo>
                    <a:pt x="13169" y="1572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51695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3"/>
            <p:cNvSpPr/>
            <p:nvPr/>
          </p:nvSpPr>
          <p:spPr>
            <a:xfrm>
              <a:off x="2853577" y="3329822"/>
              <a:ext cx="987369" cy="734697"/>
            </a:xfrm>
            <a:custGeom>
              <a:avLst/>
              <a:gdLst/>
              <a:ahLst/>
              <a:cxnLst/>
              <a:rect l="l" t="t" r="r" b="b"/>
              <a:pathLst>
                <a:path w="42340" h="31505" extrusionOk="0">
                  <a:moveTo>
                    <a:pt x="1" y="0"/>
                  </a:moveTo>
                  <a:lnTo>
                    <a:pt x="1" y="31504"/>
                  </a:lnTo>
                  <a:lnTo>
                    <a:pt x="42339" y="31504"/>
                  </a:lnTo>
                  <a:lnTo>
                    <a:pt x="42339" y="0"/>
                  </a:lnTo>
                  <a:close/>
                </a:path>
              </a:pathLst>
            </a:custGeom>
            <a:solidFill>
              <a:srgbClr val="E8FD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3"/>
            <p:cNvSpPr/>
            <p:nvPr/>
          </p:nvSpPr>
          <p:spPr>
            <a:xfrm>
              <a:off x="4941514" y="2666515"/>
              <a:ext cx="952389" cy="828816"/>
            </a:xfrm>
            <a:custGeom>
              <a:avLst/>
              <a:gdLst/>
              <a:ahLst/>
              <a:cxnLst/>
              <a:rect l="l" t="t" r="r" b="b"/>
              <a:pathLst>
                <a:path w="40840" h="35541" extrusionOk="0">
                  <a:moveTo>
                    <a:pt x="16419" y="0"/>
                  </a:moveTo>
                  <a:lnTo>
                    <a:pt x="16419" y="12812"/>
                  </a:lnTo>
                  <a:lnTo>
                    <a:pt x="1" y="29242"/>
                  </a:lnTo>
                  <a:lnTo>
                    <a:pt x="6228" y="35469"/>
                  </a:lnTo>
                  <a:lnTo>
                    <a:pt x="20515" y="21194"/>
                  </a:lnTo>
                  <a:lnTo>
                    <a:pt x="34862" y="35541"/>
                  </a:lnTo>
                  <a:lnTo>
                    <a:pt x="40839" y="29254"/>
                  </a:lnTo>
                  <a:lnTo>
                    <a:pt x="25242" y="13454"/>
                  </a:lnTo>
                  <a:lnTo>
                    <a:pt x="25242" y="0"/>
                  </a:lnTo>
                  <a:close/>
                </a:path>
              </a:pathLst>
            </a:custGeom>
            <a:solidFill>
              <a:srgbClr val="7382A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3"/>
            <p:cNvSpPr/>
            <p:nvPr/>
          </p:nvSpPr>
          <p:spPr>
            <a:xfrm>
              <a:off x="5530128" y="2153411"/>
              <a:ext cx="335435" cy="438159"/>
            </a:xfrm>
            <a:custGeom>
              <a:avLst/>
              <a:gdLst/>
              <a:ahLst/>
              <a:cxnLst/>
              <a:rect l="l" t="t" r="r" b="b"/>
              <a:pathLst>
                <a:path w="14384" h="18789" extrusionOk="0">
                  <a:moveTo>
                    <a:pt x="1" y="1"/>
                  </a:moveTo>
                  <a:lnTo>
                    <a:pt x="1" y="18789"/>
                  </a:lnTo>
                  <a:lnTo>
                    <a:pt x="14384" y="18789"/>
                  </a:lnTo>
                  <a:lnTo>
                    <a:pt x="14384" y="1"/>
                  </a:lnTo>
                  <a:close/>
                </a:path>
              </a:pathLst>
            </a:custGeom>
            <a:solidFill>
              <a:srgbClr val="7C919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3"/>
            <p:cNvSpPr/>
            <p:nvPr/>
          </p:nvSpPr>
          <p:spPr>
            <a:xfrm>
              <a:off x="4989273" y="2153411"/>
              <a:ext cx="339026" cy="438159"/>
            </a:xfrm>
            <a:custGeom>
              <a:avLst/>
              <a:gdLst/>
              <a:ahLst/>
              <a:cxnLst/>
              <a:rect l="l" t="t" r="r" b="b"/>
              <a:pathLst>
                <a:path w="14538" h="18789" extrusionOk="0">
                  <a:moveTo>
                    <a:pt x="0" y="1"/>
                  </a:moveTo>
                  <a:lnTo>
                    <a:pt x="0" y="18789"/>
                  </a:lnTo>
                  <a:lnTo>
                    <a:pt x="14538" y="18789"/>
                  </a:lnTo>
                  <a:lnTo>
                    <a:pt x="14538" y="1"/>
                  </a:lnTo>
                  <a:close/>
                </a:path>
              </a:pathLst>
            </a:custGeom>
            <a:solidFill>
              <a:srgbClr val="E2E2D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3"/>
            <p:cNvSpPr/>
            <p:nvPr/>
          </p:nvSpPr>
          <p:spPr>
            <a:xfrm>
              <a:off x="4502006" y="2714554"/>
              <a:ext cx="424541" cy="490629"/>
            </a:xfrm>
            <a:custGeom>
              <a:avLst/>
              <a:gdLst/>
              <a:ahLst/>
              <a:cxnLst/>
              <a:rect l="l" t="t" r="r" b="b"/>
              <a:pathLst>
                <a:path w="18205" h="21039" extrusionOk="0">
                  <a:moveTo>
                    <a:pt x="0" y="0"/>
                  </a:moveTo>
                  <a:lnTo>
                    <a:pt x="0" y="21039"/>
                  </a:lnTo>
                  <a:lnTo>
                    <a:pt x="18205" y="21039"/>
                  </a:lnTo>
                  <a:lnTo>
                    <a:pt x="18205" y="0"/>
                  </a:lnTo>
                  <a:close/>
                </a:path>
              </a:pathLst>
            </a:custGeom>
            <a:solidFill>
              <a:srgbClr val="E8FD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4191573" y="3512508"/>
              <a:ext cx="651957" cy="536173"/>
            </a:xfrm>
            <a:custGeom>
              <a:avLst/>
              <a:gdLst/>
              <a:ahLst/>
              <a:cxnLst/>
              <a:rect l="l" t="t" r="r" b="b"/>
              <a:pathLst>
                <a:path w="27957" h="22992" extrusionOk="0">
                  <a:moveTo>
                    <a:pt x="17074" y="1"/>
                  </a:moveTo>
                  <a:lnTo>
                    <a:pt x="17074" y="12383"/>
                  </a:lnTo>
                  <a:lnTo>
                    <a:pt x="1" y="12383"/>
                  </a:lnTo>
                  <a:lnTo>
                    <a:pt x="1" y="22992"/>
                  </a:lnTo>
                  <a:lnTo>
                    <a:pt x="27957" y="22992"/>
                  </a:lnTo>
                  <a:lnTo>
                    <a:pt x="27957" y="1"/>
                  </a:lnTo>
                  <a:close/>
                </a:path>
              </a:pathLst>
            </a:custGeom>
            <a:solidFill>
              <a:srgbClr val="E8FD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5053402" y="3847076"/>
              <a:ext cx="309620" cy="403179"/>
            </a:xfrm>
            <a:custGeom>
              <a:avLst/>
              <a:gdLst/>
              <a:ahLst/>
              <a:cxnLst/>
              <a:rect l="l" t="t" r="r" b="b"/>
              <a:pathLst>
                <a:path w="13277" h="17289" extrusionOk="0">
                  <a:moveTo>
                    <a:pt x="1" y="1"/>
                  </a:moveTo>
                  <a:lnTo>
                    <a:pt x="1" y="17289"/>
                  </a:lnTo>
                  <a:lnTo>
                    <a:pt x="13276" y="17289"/>
                  </a:lnTo>
                  <a:lnTo>
                    <a:pt x="13276" y="1"/>
                  </a:lnTo>
                  <a:close/>
                </a:path>
              </a:pathLst>
            </a:custGeom>
            <a:solidFill>
              <a:srgbClr val="E8FD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5053402" y="3516683"/>
              <a:ext cx="309620" cy="330421"/>
            </a:xfrm>
            <a:custGeom>
              <a:avLst/>
              <a:gdLst/>
              <a:ahLst/>
              <a:cxnLst/>
              <a:rect l="l" t="t" r="r" b="b"/>
              <a:pathLst>
                <a:path w="13277" h="14169" extrusionOk="0">
                  <a:moveTo>
                    <a:pt x="1" y="0"/>
                  </a:moveTo>
                  <a:lnTo>
                    <a:pt x="1" y="14169"/>
                  </a:lnTo>
                  <a:lnTo>
                    <a:pt x="13276" y="14169"/>
                  </a:lnTo>
                  <a:lnTo>
                    <a:pt x="13276" y="0"/>
                  </a:lnTo>
                  <a:close/>
                </a:path>
              </a:pathLst>
            </a:custGeom>
            <a:solidFill>
              <a:srgbClr val="48494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5324401" y="2153411"/>
              <a:ext cx="205752" cy="512853"/>
            </a:xfrm>
            <a:custGeom>
              <a:avLst/>
              <a:gdLst/>
              <a:ahLst/>
              <a:cxnLst/>
              <a:rect l="l" t="t" r="r" b="b"/>
              <a:pathLst>
                <a:path w="8823" h="21992" extrusionOk="0">
                  <a:moveTo>
                    <a:pt x="0" y="1"/>
                  </a:moveTo>
                  <a:lnTo>
                    <a:pt x="0" y="21992"/>
                  </a:lnTo>
                  <a:lnTo>
                    <a:pt x="8823" y="21992"/>
                  </a:lnTo>
                  <a:lnTo>
                    <a:pt x="8823" y="1"/>
                  </a:lnTo>
                  <a:close/>
                </a:path>
              </a:pathLst>
            </a:custGeom>
            <a:solidFill>
              <a:srgbClr val="48494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3"/>
            <p:cNvSpPr/>
            <p:nvPr/>
          </p:nvSpPr>
          <p:spPr>
            <a:xfrm>
              <a:off x="5383820" y="2140375"/>
              <a:ext cx="86914" cy="316826"/>
            </a:xfrm>
            <a:custGeom>
              <a:avLst/>
              <a:gdLst/>
              <a:ahLst/>
              <a:cxnLst/>
              <a:rect l="l" t="t" r="r" b="b"/>
              <a:pathLst>
                <a:path w="3727" h="13586" extrusionOk="0">
                  <a:moveTo>
                    <a:pt x="0" y="0"/>
                  </a:moveTo>
                  <a:lnTo>
                    <a:pt x="0" y="13585"/>
                  </a:lnTo>
                  <a:lnTo>
                    <a:pt x="3727" y="13585"/>
                  </a:lnTo>
                  <a:lnTo>
                    <a:pt x="3727" y="0"/>
                  </a:lnTo>
                  <a:close/>
                </a:path>
              </a:pathLst>
            </a:custGeom>
            <a:solidFill>
              <a:srgbClr val="C8DBE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6" name="Google Shape;1386;p53"/>
          <p:cNvSpPr txBox="1"/>
          <p:nvPr/>
        </p:nvSpPr>
        <p:spPr>
          <a:xfrm>
            <a:off x="4862550" y="1152525"/>
            <a:ext cx="12786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Planthouse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87" name="Google Shape;1387;p53"/>
          <p:cNvSpPr txBox="1"/>
          <p:nvPr/>
        </p:nvSpPr>
        <p:spPr>
          <a:xfrm>
            <a:off x="7259700" y="2611834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Repository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88" name="Google Shape;1388;p53"/>
          <p:cNvSpPr txBox="1"/>
          <p:nvPr/>
        </p:nvSpPr>
        <p:spPr>
          <a:xfrm>
            <a:off x="7259700" y="1906975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Control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89" name="Google Shape;1389;p53"/>
          <p:cNvSpPr txBox="1"/>
          <p:nvPr/>
        </p:nvSpPr>
        <p:spPr>
          <a:xfrm>
            <a:off x="5543625" y="4345800"/>
            <a:ext cx="1749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Media rooms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0" name="Google Shape;1390;p53"/>
          <p:cNvSpPr txBox="1"/>
          <p:nvPr/>
        </p:nvSpPr>
        <p:spPr>
          <a:xfrm>
            <a:off x="2664888" y="4345800"/>
            <a:ext cx="192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Disinfection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1" name="Google Shape;1391;p53"/>
          <p:cNvSpPr txBox="1"/>
          <p:nvPr/>
        </p:nvSpPr>
        <p:spPr>
          <a:xfrm>
            <a:off x="949450" y="2611825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Reactor pile</a:t>
            </a:r>
            <a:endParaRPr b="1" dirty="0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2" name="Google Shape;1392;p53"/>
          <p:cNvSpPr txBox="1"/>
          <p:nvPr/>
        </p:nvSpPr>
        <p:spPr>
          <a:xfrm>
            <a:off x="7259700" y="3316681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Snack room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3" name="Google Shape;1393;p53"/>
          <p:cNvSpPr txBox="1"/>
          <p:nvPr/>
        </p:nvSpPr>
        <p:spPr>
          <a:xfrm>
            <a:off x="3405750" y="1152525"/>
            <a:ext cx="14589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Workshop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4" name="Google Shape;1394;p53"/>
          <p:cNvSpPr txBox="1"/>
          <p:nvPr/>
        </p:nvSpPr>
        <p:spPr>
          <a:xfrm>
            <a:off x="4453175" y="4345800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Hospital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5" name="Google Shape;1395;p53"/>
          <p:cNvSpPr txBox="1"/>
          <p:nvPr/>
        </p:nvSpPr>
        <p:spPr>
          <a:xfrm>
            <a:off x="949450" y="1906975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0000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Bureau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6" name="Google Shape;1396;p53"/>
          <p:cNvSpPr txBox="1"/>
          <p:nvPr/>
        </p:nvSpPr>
        <p:spPr>
          <a:xfrm>
            <a:off x="720000" y="3316675"/>
            <a:ext cx="13899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0000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Cabinet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7" name="Google Shape;1397;p53"/>
          <p:cNvSpPr txBox="1"/>
          <p:nvPr/>
        </p:nvSpPr>
        <p:spPr>
          <a:xfrm>
            <a:off x="945600" y="4345800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Launchpad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398" name="Google Shape;1398;p53"/>
          <p:cNvCxnSpPr/>
          <p:nvPr/>
        </p:nvCxnSpPr>
        <p:spPr>
          <a:xfrm rot="10800000">
            <a:off x="5731425" y="1514400"/>
            <a:ext cx="0" cy="39060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99" name="Google Shape;1399;p53"/>
          <p:cNvCxnSpPr/>
          <p:nvPr/>
        </p:nvCxnSpPr>
        <p:spPr>
          <a:xfrm rot="10800000">
            <a:off x="2172500" y="2781300"/>
            <a:ext cx="1842300" cy="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400" name="Google Shape;1400;p53"/>
          <p:cNvCxnSpPr>
            <a:endCxn id="1397" idx="0"/>
          </p:cNvCxnSpPr>
          <p:nvPr/>
        </p:nvCxnSpPr>
        <p:spPr>
          <a:xfrm flipH="1">
            <a:off x="1527750" y="3867300"/>
            <a:ext cx="1348800" cy="478500"/>
          </a:xfrm>
          <a:prstGeom prst="bentConnector2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401" name="Google Shape;1401;p53"/>
          <p:cNvCxnSpPr/>
          <p:nvPr/>
        </p:nvCxnSpPr>
        <p:spPr>
          <a:xfrm>
            <a:off x="5510225" y="2071675"/>
            <a:ext cx="1749300" cy="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402" name="Google Shape;1402;p53"/>
          <p:cNvCxnSpPr/>
          <p:nvPr/>
        </p:nvCxnSpPr>
        <p:spPr>
          <a:xfrm rot="10800000">
            <a:off x="4583700" y="1504925"/>
            <a:ext cx="0" cy="130020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403" name="Google Shape;1403;p53"/>
          <p:cNvCxnSpPr/>
          <p:nvPr/>
        </p:nvCxnSpPr>
        <p:spPr>
          <a:xfrm rot="10800000" flipH="1">
            <a:off x="5524500" y="2771750"/>
            <a:ext cx="1714500" cy="728700"/>
          </a:xfrm>
          <a:prstGeom prst="bentConnector3">
            <a:avLst>
              <a:gd name="adj1" fmla="val 56945"/>
            </a:avLst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404" name="Google Shape;1404;p53"/>
          <p:cNvCxnSpPr/>
          <p:nvPr/>
        </p:nvCxnSpPr>
        <p:spPr>
          <a:xfrm rot="10800000" flipH="1">
            <a:off x="6000750" y="3500550"/>
            <a:ext cx="1238400" cy="404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405" name="Google Shape;1405;p53"/>
          <p:cNvCxnSpPr/>
          <p:nvPr/>
        </p:nvCxnSpPr>
        <p:spPr>
          <a:xfrm>
            <a:off x="4333875" y="3586175"/>
            <a:ext cx="0" cy="77640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406" name="Google Shape;1406;p53"/>
          <p:cNvCxnSpPr/>
          <p:nvPr/>
        </p:nvCxnSpPr>
        <p:spPr>
          <a:xfrm rot="-5400000" flipH="1">
            <a:off x="5074425" y="3669450"/>
            <a:ext cx="733500" cy="624000"/>
          </a:xfrm>
          <a:prstGeom prst="bentConnector3">
            <a:avLst>
              <a:gd name="adj1" fmla="val 46104"/>
            </a:avLst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407" name="Google Shape;1407;p53"/>
          <p:cNvCxnSpPr/>
          <p:nvPr/>
        </p:nvCxnSpPr>
        <p:spPr>
          <a:xfrm>
            <a:off x="5138750" y="4019550"/>
            <a:ext cx="0" cy="33330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408" name="Google Shape;1408;p53"/>
          <p:cNvCxnSpPr/>
          <p:nvPr/>
        </p:nvCxnSpPr>
        <p:spPr>
          <a:xfrm rot="10800000">
            <a:off x="2176350" y="3490850"/>
            <a:ext cx="2071800" cy="352500"/>
          </a:xfrm>
          <a:prstGeom prst="bentConnector3">
            <a:avLst>
              <a:gd name="adj1" fmla="val 14481"/>
            </a:avLst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409" name="Google Shape;1409;p53"/>
          <p:cNvCxnSpPr/>
          <p:nvPr/>
        </p:nvCxnSpPr>
        <p:spPr>
          <a:xfrm rot="10800000">
            <a:off x="2167650" y="2081375"/>
            <a:ext cx="2918700" cy="9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1410" name="Google Shape;1410;p53"/>
          <p:cNvGrpSpPr/>
          <p:nvPr/>
        </p:nvGrpSpPr>
        <p:grpSpPr>
          <a:xfrm>
            <a:off x="2853577" y="1695575"/>
            <a:ext cx="3570076" cy="2593273"/>
            <a:chOff x="2853577" y="1695575"/>
            <a:chExt cx="3570076" cy="2593273"/>
          </a:xfrm>
        </p:grpSpPr>
        <p:sp>
          <p:nvSpPr>
            <p:cNvPr id="1411" name="Google Shape;1411;p53"/>
            <p:cNvSpPr/>
            <p:nvPr/>
          </p:nvSpPr>
          <p:spPr>
            <a:xfrm>
              <a:off x="4296535" y="2714554"/>
              <a:ext cx="205473" cy="509519"/>
            </a:xfrm>
            <a:custGeom>
              <a:avLst/>
              <a:gdLst/>
              <a:ahLst/>
              <a:cxnLst/>
              <a:rect l="l" t="t" r="r" b="b"/>
              <a:pathLst>
                <a:path w="8811" h="21849" extrusionOk="0">
                  <a:moveTo>
                    <a:pt x="0" y="0"/>
                  </a:moveTo>
                  <a:lnTo>
                    <a:pt x="0" y="21848"/>
                  </a:lnTo>
                  <a:lnTo>
                    <a:pt x="8811" y="21848"/>
                  </a:lnTo>
                  <a:lnTo>
                    <a:pt x="8811" y="0"/>
                  </a:lnTo>
                  <a:close/>
                </a:path>
              </a:pathLst>
            </a:custGeom>
            <a:solidFill>
              <a:srgbClr val="484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2" name="Google Shape;1412;p53"/>
            <p:cNvGrpSpPr/>
            <p:nvPr/>
          </p:nvGrpSpPr>
          <p:grpSpPr>
            <a:xfrm>
              <a:off x="5857920" y="3270650"/>
              <a:ext cx="52328" cy="40118"/>
              <a:chOff x="5029650" y="2160700"/>
              <a:chExt cx="187825" cy="144000"/>
            </a:xfrm>
          </p:grpSpPr>
          <p:sp>
            <p:nvSpPr>
              <p:cNvPr id="1413" name="Google Shape;1413;p53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53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53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53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53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53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53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53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53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53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3" name="Google Shape;1423;p53"/>
            <p:cNvGrpSpPr/>
            <p:nvPr/>
          </p:nvGrpSpPr>
          <p:grpSpPr>
            <a:xfrm>
              <a:off x="4941145" y="2151475"/>
              <a:ext cx="52328" cy="40118"/>
              <a:chOff x="5029650" y="2160700"/>
              <a:chExt cx="187825" cy="144000"/>
            </a:xfrm>
          </p:grpSpPr>
          <p:sp>
            <p:nvSpPr>
              <p:cNvPr id="1424" name="Google Shape;1424;p53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53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53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53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53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53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53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53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53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53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4" name="Google Shape;1434;p53"/>
            <p:cNvGrpSpPr/>
            <p:nvPr/>
          </p:nvGrpSpPr>
          <p:grpSpPr>
            <a:xfrm>
              <a:off x="5270654" y="2035344"/>
              <a:ext cx="33884" cy="21128"/>
              <a:chOff x="4315979" y="2602069"/>
              <a:chExt cx="33884" cy="21128"/>
            </a:xfrm>
          </p:grpSpPr>
          <p:sp>
            <p:nvSpPr>
              <p:cNvPr id="1435" name="Google Shape;1435;p53"/>
              <p:cNvSpPr/>
              <p:nvPr/>
            </p:nvSpPr>
            <p:spPr>
              <a:xfrm>
                <a:off x="4316818" y="2602908"/>
                <a:ext cx="32228" cy="19449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834" extrusionOk="0">
                    <a:moveTo>
                      <a:pt x="0" y="0"/>
                    </a:moveTo>
                    <a:lnTo>
                      <a:pt x="0" y="834"/>
                    </a:lnTo>
                    <a:lnTo>
                      <a:pt x="1381" y="834"/>
                    </a:lnTo>
                    <a:lnTo>
                      <a:pt x="1381" y="0"/>
                    </a:lnTo>
                    <a:close/>
                  </a:path>
                </a:pathLst>
              </a:custGeom>
              <a:solidFill>
                <a:srgbClr val="69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53"/>
              <p:cNvSpPr/>
              <p:nvPr/>
            </p:nvSpPr>
            <p:spPr>
              <a:xfrm>
                <a:off x="4315979" y="2602069"/>
                <a:ext cx="33884" cy="21128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906" extrusionOk="0">
                    <a:moveTo>
                      <a:pt x="1393" y="72"/>
                    </a:moveTo>
                    <a:lnTo>
                      <a:pt x="1393" y="834"/>
                    </a:lnTo>
                    <a:lnTo>
                      <a:pt x="84" y="834"/>
                    </a:lnTo>
                    <a:lnTo>
                      <a:pt x="84" y="72"/>
                    </a:lnTo>
                    <a:close/>
                    <a:moveTo>
                      <a:pt x="36" y="0"/>
                    </a:moveTo>
                    <a:cubicBezTo>
                      <a:pt x="12" y="0"/>
                      <a:pt x="0" y="12"/>
                      <a:pt x="0" y="36"/>
                    </a:cubicBezTo>
                    <a:lnTo>
                      <a:pt x="0" y="870"/>
                    </a:lnTo>
                    <a:cubicBezTo>
                      <a:pt x="0" y="893"/>
                      <a:pt x="12" y="905"/>
                      <a:pt x="36" y="905"/>
                    </a:cubicBezTo>
                    <a:lnTo>
                      <a:pt x="1417" y="905"/>
                    </a:lnTo>
                    <a:cubicBezTo>
                      <a:pt x="1441" y="905"/>
                      <a:pt x="1453" y="893"/>
                      <a:pt x="1453" y="870"/>
                    </a:cubicBezTo>
                    <a:lnTo>
                      <a:pt x="1453" y="36"/>
                    </a:lnTo>
                    <a:cubicBezTo>
                      <a:pt x="1453" y="12"/>
                      <a:pt x="1441" y="0"/>
                      <a:pt x="14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7" name="Google Shape;1437;p53"/>
            <p:cNvGrpSpPr/>
            <p:nvPr/>
          </p:nvGrpSpPr>
          <p:grpSpPr>
            <a:xfrm>
              <a:off x="5857920" y="4068400"/>
              <a:ext cx="52328" cy="40118"/>
              <a:chOff x="5029650" y="2160700"/>
              <a:chExt cx="187825" cy="144000"/>
            </a:xfrm>
          </p:grpSpPr>
          <p:sp>
            <p:nvSpPr>
              <p:cNvPr id="1438" name="Google Shape;1438;p53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53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53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53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3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3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53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3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3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3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8" name="Google Shape;1448;p53"/>
            <p:cNvGrpSpPr/>
            <p:nvPr/>
          </p:nvGrpSpPr>
          <p:grpSpPr>
            <a:xfrm>
              <a:off x="5112595" y="4061250"/>
              <a:ext cx="52328" cy="40118"/>
              <a:chOff x="5029650" y="2160700"/>
              <a:chExt cx="187825" cy="144000"/>
            </a:xfrm>
          </p:grpSpPr>
          <p:sp>
            <p:nvSpPr>
              <p:cNvPr id="1449" name="Google Shape;1449;p53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3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3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3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53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53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3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53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53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53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9" name="Google Shape;1459;p53"/>
            <p:cNvGrpSpPr/>
            <p:nvPr/>
          </p:nvGrpSpPr>
          <p:grpSpPr>
            <a:xfrm>
              <a:off x="4151770" y="3855275"/>
              <a:ext cx="52328" cy="40118"/>
              <a:chOff x="5029650" y="2160700"/>
              <a:chExt cx="187825" cy="144000"/>
            </a:xfrm>
          </p:grpSpPr>
          <p:sp>
            <p:nvSpPr>
              <p:cNvPr id="1460" name="Google Shape;1460;p53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53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53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53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53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53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53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53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53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53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0" name="Google Shape;1470;p53"/>
            <p:cNvGrpSpPr/>
            <p:nvPr/>
          </p:nvGrpSpPr>
          <p:grpSpPr>
            <a:xfrm>
              <a:off x="3257620" y="3567175"/>
              <a:ext cx="52328" cy="40118"/>
              <a:chOff x="5029650" y="2160700"/>
              <a:chExt cx="187825" cy="144000"/>
            </a:xfrm>
          </p:grpSpPr>
          <p:sp>
            <p:nvSpPr>
              <p:cNvPr id="1471" name="Google Shape;1471;p53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53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53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53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53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53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53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53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53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53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53"/>
            <p:cNvGrpSpPr/>
            <p:nvPr/>
          </p:nvGrpSpPr>
          <p:grpSpPr>
            <a:xfrm>
              <a:off x="3818395" y="2980200"/>
              <a:ext cx="52328" cy="40118"/>
              <a:chOff x="5029650" y="2160700"/>
              <a:chExt cx="187825" cy="144000"/>
            </a:xfrm>
          </p:grpSpPr>
          <p:sp>
            <p:nvSpPr>
              <p:cNvPr id="1482" name="Google Shape;1482;p53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86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53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53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53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53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53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53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53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53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53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2" name="Google Shape;1492;p53"/>
            <p:cNvGrpSpPr/>
            <p:nvPr/>
          </p:nvGrpSpPr>
          <p:grpSpPr>
            <a:xfrm>
              <a:off x="5730520" y="2402700"/>
              <a:ext cx="52328" cy="40118"/>
              <a:chOff x="5029650" y="2160700"/>
              <a:chExt cx="187825" cy="144000"/>
            </a:xfrm>
          </p:grpSpPr>
          <p:sp>
            <p:nvSpPr>
              <p:cNvPr id="1493" name="Google Shape;1493;p53"/>
              <p:cNvSpPr/>
              <p:nvPr/>
            </p:nvSpPr>
            <p:spPr>
              <a:xfrm>
                <a:off x="5037837" y="2170308"/>
                <a:ext cx="174000" cy="1260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53"/>
              <p:cNvSpPr/>
              <p:nvPr/>
            </p:nvSpPr>
            <p:spPr>
              <a:xfrm>
                <a:off x="505987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53"/>
              <p:cNvSpPr/>
              <p:nvPr/>
            </p:nvSpPr>
            <p:spPr>
              <a:xfrm>
                <a:off x="5089987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53"/>
              <p:cNvSpPr/>
              <p:nvPr/>
            </p:nvSpPr>
            <p:spPr>
              <a:xfrm>
                <a:off x="5120099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53"/>
              <p:cNvSpPr/>
              <p:nvPr/>
            </p:nvSpPr>
            <p:spPr>
              <a:xfrm>
                <a:off x="5150212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53"/>
              <p:cNvSpPr/>
              <p:nvPr/>
            </p:nvSpPr>
            <p:spPr>
              <a:xfrm>
                <a:off x="5180324" y="2182259"/>
                <a:ext cx="9600" cy="10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53"/>
              <p:cNvSpPr/>
              <p:nvPr/>
            </p:nvSpPr>
            <p:spPr>
              <a:xfrm>
                <a:off x="5029650" y="2160700"/>
                <a:ext cx="9600" cy="14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53"/>
              <p:cNvSpPr/>
              <p:nvPr/>
            </p:nvSpPr>
            <p:spPr>
              <a:xfrm>
                <a:off x="5207875" y="2160700"/>
                <a:ext cx="9600" cy="144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53"/>
              <p:cNvSpPr/>
              <p:nvPr/>
            </p:nvSpPr>
            <p:spPr>
              <a:xfrm rot="5400000">
                <a:off x="5117526" y="20729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53"/>
              <p:cNvSpPr/>
              <p:nvPr/>
            </p:nvSpPr>
            <p:spPr>
              <a:xfrm rot="5400000">
                <a:off x="5117526" y="2207250"/>
                <a:ext cx="9600" cy="18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3" name="Google Shape;1503;p53"/>
            <p:cNvSpPr/>
            <p:nvPr/>
          </p:nvSpPr>
          <p:spPr>
            <a:xfrm>
              <a:off x="5428525" y="3509450"/>
              <a:ext cx="994295" cy="595607"/>
            </a:xfrm>
            <a:custGeom>
              <a:avLst/>
              <a:gdLst/>
              <a:ahLst/>
              <a:cxnLst/>
              <a:rect l="l" t="t" r="r" b="b"/>
              <a:pathLst>
                <a:path w="42637" h="25623" extrusionOk="0">
                  <a:moveTo>
                    <a:pt x="0" y="1"/>
                  </a:moveTo>
                  <a:lnTo>
                    <a:pt x="0" y="25623"/>
                  </a:lnTo>
                  <a:lnTo>
                    <a:pt x="42636" y="25623"/>
                  </a:lnTo>
                  <a:lnTo>
                    <a:pt x="42636" y="1"/>
                  </a:lnTo>
                  <a:close/>
                </a:path>
              </a:pathLst>
            </a:custGeom>
            <a:solidFill>
              <a:srgbClr val="E2E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3"/>
            <p:cNvSpPr/>
            <p:nvPr/>
          </p:nvSpPr>
          <p:spPr>
            <a:xfrm>
              <a:off x="3871999" y="2591542"/>
              <a:ext cx="424564" cy="613642"/>
            </a:xfrm>
            <a:custGeom>
              <a:avLst/>
              <a:gdLst/>
              <a:ahLst/>
              <a:cxnLst/>
              <a:rect l="l" t="t" r="r" b="b"/>
              <a:pathLst>
                <a:path w="18206" h="26314" extrusionOk="0">
                  <a:moveTo>
                    <a:pt x="1" y="1"/>
                  </a:moveTo>
                  <a:lnTo>
                    <a:pt x="1" y="26314"/>
                  </a:lnTo>
                  <a:lnTo>
                    <a:pt x="18205" y="26314"/>
                  </a:lnTo>
                  <a:lnTo>
                    <a:pt x="18205" y="1"/>
                  </a:lnTo>
                  <a:close/>
                </a:path>
              </a:pathLst>
            </a:custGeom>
            <a:solidFill>
              <a:srgbClr val="8E8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3"/>
            <p:cNvSpPr/>
            <p:nvPr/>
          </p:nvSpPr>
          <p:spPr>
            <a:xfrm>
              <a:off x="3870343" y="2591542"/>
              <a:ext cx="426220" cy="377924"/>
            </a:xfrm>
            <a:custGeom>
              <a:avLst/>
              <a:gdLst/>
              <a:ahLst/>
              <a:cxnLst/>
              <a:rect l="l" t="t" r="r" b="b"/>
              <a:pathLst>
                <a:path w="18277" h="16206" extrusionOk="0">
                  <a:moveTo>
                    <a:pt x="0" y="1"/>
                  </a:moveTo>
                  <a:lnTo>
                    <a:pt x="0" y="16205"/>
                  </a:lnTo>
                  <a:lnTo>
                    <a:pt x="18276" y="16205"/>
                  </a:lnTo>
                  <a:lnTo>
                    <a:pt x="18276" y="1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3"/>
            <p:cNvSpPr/>
            <p:nvPr/>
          </p:nvSpPr>
          <p:spPr>
            <a:xfrm>
              <a:off x="4977613" y="1820242"/>
              <a:ext cx="899895" cy="552264"/>
            </a:xfrm>
            <a:custGeom>
              <a:avLst/>
              <a:gdLst/>
              <a:ahLst/>
              <a:cxnLst/>
              <a:rect l="l" t="t" r="r" b="b"/>
              <a:pathLst>
                <a:path w="38589" h="23682" extrusionOk="0">
                  <a:moveTo>
                    <a:pt x="19289" y="0"/>
                  </a:moveTo>
                  <a:cubicBezTo>
                    <a:pt x="8644" y="0"/>
                    <a:pt x="0" y="5299"/>
                    <a:pt x="0" y="11835"/>
                  </a:cubicBezTo>
                  <a:cubicBezTo>
                    <a:pt x="0" y="18383"/>
                    <a:pt x="8644" y="23682"/>
                    <a:pt x="19289" y="23682"/>
                  </a:cubicBezTo>
                  <a:cubicBezTo>
                    <a:pt x="29945" y="23682"/>
                    <a:pt x="38589" y="18383"/>
                    <a:pt x="38589" y="11835"/>
                  </a:cubicBezTo>
                  <a:cubicBezTo>
                    <a:pt x="38589" y="5299"/>
                    <a:pt x="29945" y="0"/>
                    <a:pt x="19289" y="0"/>
                  </a:cubicBezTo>
                  <a:close/>
                </a:path>
              </a:pathLst>
            </a:custGeom>
            <a:solidFill>
              <a:srgbClr val="C8D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3"/>
            <p:cNvSpPr/>
            <p:nvPr/>
          </p:nvSpPr>
          <p:spPr>
            <a:xfrm>
              <a:off x="5787789" y="3312612"/>
              <a:ext cx="220770" cy="250457"/>
            </a:xfrm>
            <a:custGeom>
              <a:avLst/>
              <a:gdLst/>
              <a:ahLst/>
              <a:cxnLst/>
              <a:rect l="l" t="t" r="r" b="b"/>
              <a:pathLst>
                <a:path w="9467" h="10740" extrusionOk="0">
                  <a:moveTo>
                    <a:pt x="1" y="0"/>
                  </a:moveTo>
                  <a:lnTo>
                    <a:pt x="1" y="10740"/>
                  </a:lnTo>
                  <a:lnTo>
                    <a:pt x="9466" y="10740"/>
                  </a:lnTo>
                  <a:lnTo>
                    <a:pt x="946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3"/>
            <p:cNvSpPr/>
            <p:nvPr/>
          </p:nvSpPr>
          <p:spPr>
            <a:xfrm>
              <a:off x="4843501" y="3312612"/>
              <a:ext cx="209927" cy="250457"/>
            </a:xfrm>
            <a:custGeom>
              <a:avLst/>
              <a:gdLst/>
              <a:ahLst/>
              <a:cxnLst/>
              <a:rect l="l" t="t" r="r" b="b"/>
              <a:pathLst>
                <a:path w="9002" h="10740" extrusionOk="0">
                  <a:moveTo>
                    <a:pt x="1" y="0"/>
                  </a:moveTo>
                  <a:lnTo>
                    <a:pt x="1" y="10740"/>
                  </a:lnTo>
                  <a:lnTo>
                    <a:pt x="9002" y="10740"/>
                  </a:lnTo>
                  <a:lnTo>
                    <a:pt x="900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3"/>
            <p:cNvSpPr/>
            <p:nvPr/>
          </p:nvSpPr>
          <p:spPr>
            <a:xfrm>
              <a:off x="4899305" y="3335651"/>
              <a:ext cx="195212" cy="195492"/>
            </a:xfrm>
            <a:custGeom>
              <a:avLst/>
              <a:gdLst/>
              <a:ahLst/>
              <a:cxnLst/>
              <a:rect l="l" t="t" r="r" b="b"/>
              <a:pathLst>
                <a:path w="8371" h="8383" extrusionOk="0">
                  <a:moveTo>
                    <a:pt x="2144" y="0"/>
                  </a:moveTo>
                  <a:lnTo>
                    <a:pt x="1" y="2144"/>
                  </a:lnTo>
                  <a:lnTo>
                    <a:pt x="6228" y="8382"/>
                  </a:lnTo>
                  <a:lnTo>
                    <a:pt x="8371" y="6239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3"/>
            <p:cNvSpPr/>
            <p:nvPr/>
          </p:nvSpPr>
          <p:spPr>
            <a:xfrm>
              <a:off x="5651461" y="3335651"/>
              <a:ext cx="195492" cy="195492"/>
            </a:xfrm>
            <a:custGeom>
              <a:avLst/>
              <a:gdLst/>
              <a:ahLst/>
              <a:cxnLst/>
              <a:rect l="l" t="t" r="r" b="b"/>
              <a:pathLst>
                <a:path w="8383" h="8383" extrusionOk="0">
                  <a:moveTo>
                    <a:pt x="2144" y="0"/>
                  </a:moveTo>
                  <a:lnTo>
                    <a:pt x="1" y="2144"/>
                  </a:lnTo>
                  <a:lnTo>
                    <a:pt x="6228" y="8382"/>
                  </a:lnTo>
                  <a:lnTo>
                    <a:pt x="8383" y="6239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3"/>
            <p:cNvSpPr/>
            <p:nvPr/>
          </p:nvSpPr>
          <p:spPr>
            <a:xfrm>
              <a:off x="4843501" y="3563042"/>
              <a:ext cx="209927" cy="687217"/>
            </a:xfrm>
            <a:custGeom>
              <a:avLst/>
              <a:gdLst/>
              <a:ahLst/>
              <a:cxnLst/>
              <a:rect l="l" t="t" r="r" b="b"/>
              <a:pathLst>
                <a:path w="9002" h="29469" extrusionOk="0">
                  <a:moveTo>
                    <a:pt x="1" y="1"/>
                  </a:moveTo>
                  <a:lnTo>
                    <a:pt x="1" y="29469"/>
                  </a:lnTo>
                  <a:lnTo>
                    <a:pt x="9002" y="2946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E2E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3"/>
            <p:cNvSpPr/>
            <p:nvPr/>
          </p:nvSpPr>
          <p:spPr>
            <a:xfrm>
              <a:off x="4296535" y="3205154"/>
              <a:ext cx="205473" cy="659443"/>
            </a:xfrm>
            <a:custGeom>
              <a:avLst/>
              <a:gdLst/>
              <a:ahLst/>
              <a:cxnLst/>
              <a:rect l="l" t="t" r="r" b="b"/>
              <a:pathLst>
                <a:path w="8811" h="28278" extrusionOk="0">
                  <a:moveTo>
                    <a:pt x="0" y="1"/>
                  </a:moveTo>
                  <a:lnTo>
                    <a:pt x="0" y="28278"/>
                  </a:lnTo>
                  <a:lnTo>
                    <a:pt x="8811" y="28278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3"/>
            <p:cNvSpPr/>
            <p:nvPr/>
          </p:nvSpPr>
          <p:spPr>
            <a:xfrm>
              <a:off x="4364839" y="3205154"/>
              <a:ext cx="59163" cy="659443"/>
            </a:xfrm>
            <a:custGeom>
              <a:avLst/>
              <a:gdLst/>
              <a:ahLst/>
              <a:cxnLst/>
              <a:rect l="l" t="t" r="r" b="b"/>
              <a:pathLst>
                <a:path w="2537" h="28278" extrusionOk="0">
                  <a:moveTo>
                    <a:pt x="0" y="1"/>
                  </a:moveTo>
                  <a:lnTo>
                    <a:pt x="0" y="28278"/>
                  </a:lnTo>
                  <a:lnTo>
                    <a:pt x="2536" y="28278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1E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3"/>
            <p:cNvSpPr/>
            <p:nvPr/>
          </p:nvSpPr>
          <p:spPr>
            <a:xfrm>
              <a:off x="4191573" y="4048652"/>
              <a:ext cx="651957" cy="201601"/>
            </a:xfrm>
            <a:custGeom>
              <a:avLst/>
              <a:gdLst/>
              <a:ahLst/>
              <a:cxnLst/>
              <a:rect l="l" t="t" r="r" b="b"/>
              <a:pathLst>
                <a:path w="27957" h="8645" extrusionOk="0">
                  <a:moveTo>
                    <a:pt x="1" y="1"/>
                  </a:moveTo>
                  <a:lnTo>
                    <a:pt x="1" y="8645"/>
                  </a:lnTo>
                  <a:lnTo>
                    <a:pt x="27957" y="8645"/>
                  </a:lnTo>
                  <a:lnTo>
                    <a:pt x="27957" y="1"/>
                  </a:lnTo>
                  <a:close/>
                </a:path>
              </a:pathLst>
            </a:custGeom>
            <a:solidFill>
              <a:srgbClr val="706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3"/>
            <p:cNvSpPr/>
            <p:nvPr/>
          </p:nvSpPr>
          <p:spPr>
            <a:xfrm>
              <a:off x="3858403" y="4101122"/>
              <a:ext cx="333196" cy="187726"/>
            </a:xfrm>
            <a:custGeom>
              <a:avLst/>
              <a:gdLst/>
              <a:ahLst/>
              <a:cxnLst/>
              <a:rect l="l" t="t" r="r" b="b"/>
              <a:pathLst>
                <a:path w="14288" h="8050" extrusionOk="0">
                  <a:moveTo>
                    <a:pt x="0" y="1"/>
                  </a:moveTo>
                  <a:lnTo>
                    <a:pt x="0" y="8050"/>
                  </a:lnTo>
                  <a:lnTo>
                    <a:pt x="14288" y="8050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3"/>
            <p:cNvSpPr/>
            <p:nvPr/>
          </p:nvSpPr>
          <p:spPr>
            <a:xfrm>
              <a:off x="3313093" y="4064486"/>
              <a:ext cx="545338" cy="224362"/>
            </a:xfrm>
            <a:custGeom>
              <a:avLst/>
              <a:gdLst/>
              <a:ahLst/>
              <a:cxnLst/>
              <a:rect l="l" t="t" r="r" b="b"/>
              <a:pathLst>
                <a:path w="23385" h="9621" extrusionOk="0">
                  <a:moveTo>
                    <a:pt x="0" y="0"/>
                  </a:moveTo>
                  <a:lnTo>
                    <a:pt x="0" y="1572"/>
                  </a:lnTo>
                  <a:lnTo>
                    <a:pt x="0" y="2929"/>
                  </a:lnTo>
                  <a:lnTo>
                    <a:pt x="0" y="9621"/>
                  </a:lnTo>
                  <a:lnTo>
                    <a:pt x="23384" y="9621"/>
                  </a:lnTo>
                  <a:lnTo>
                    <a:pt x="23384" y="1572"/>
                  </a:lnTo>
                  <a:lnTo>
                    <a:pt x="13169" y="1572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516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3"/>
            <p:cNvSpPr/>
            <p:nvPr/>
          </p:nvSpPr>
          <p:spPr>
            <a:xfrm>
              <a:off x="2853577" y="3329822"/>
              <a:ext cx="987369" cy="734697"/>
            </a:xfrm>
            <a:custGeom>
              <a:avLst/>
              <a:gdLst/>
              <a:ahLst/>
              <a:cxnLst/>
              <a:rect l="l" t="t" r="r" b="b"/>
              <a:pathLst>
                <a:path w="42340" h="31505" extrusionOk="0">
                  <a:moveTo>
                    <a:pt x="1" y="0"/>
                  </a:moveTo>
                  <a:lnTo>
                    <a:pt x="1" y="31504"/>
                  </a:lnTo>
                  <a:lnTo>
                    <a:pt x="42339" y="31504"/>
                  </a:lnTo>
                  <a:lnTo>
                    <a:pt x="42339" y="0"/>
                  </a:lnTo>
                  <a:close/>
                </a:path>
              </a:pathLst>
            </a:custGeom>
            <a:solidFill>
              <a:srgbClr val="E8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3"/>
            <p:cNvSpPr/>
            <p:nvPr/>
          </p:nvSpPr>
          <p:spPr>
            <a:xfrm>
              <a:off x="4941514" y="2666515"/>
              <a:ext cx="952389" cy="828816"/>
            </a:xfrm>
            <a:custGeom>
              <a:avLst/>
              <a:gdLst/>
              <a:ahLst/>
              <a:cxnLst/>
              <a:rect l="l" t="t" r="r" b="b"/>
              <a:pathLst>
                <a:path w="40840" h="35541" extrusionOk="0">
                  <a:moveTo>
                    <a:pt x="16419" y="0"/>
                  </a:moveTo>
                  <a:lnTo>
                    <a:pt x="16419" y="12812"/>
                  </a:lnTo>
                  <a:lnTo>
                    <a:pt x="1" y="29242"/>
                  </a:lnTo>
                  <a:lnTo>
                    <a:pt x="6228" y="35469"/>
                  </a:lnTo>
                  <a:lnTo>
                    <a:pt x="20515" y="21194"/>
                  </a:lnTo>
                  <a:lnTo>
                    <a:pt x="34862" y="35541"/>
                  </a:lnTo>
                  <a:lnTo>
                    <a:pt x="40839" y="29254"/>
                  </a:lnTo>
                  <a:lnTo>
                    <a:pt x="25242" y="13454"/>
                  </a:lnTo>
                  <a:lnTo>
                    <a:pt x="25242" y="0"/>
                  </a:lnTo>
                  <a:close/>
                </a:path>
              </a:pathLst>
            </a:custGeom>
            <a:solidFill>
              <a:srgbClr val="738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3"/>
            <p:cNvSpPr/>
            <p:nvPr/>
          </p:nvSpPr>
          <p:spPr>
            <a:xfrm>
              <a:off x="5530128" y="2153411"/>
              <a:ext cx="335435" cy="438159"/>
            </a:xfrm>
            <a:custGeom>
              <a:avLst/>
              <a:gdLst/>
              <a:ahLst/>
              <a:cxnLst/>
              <a:rect l="l" t="t" r="r" b="b"/>
              <a:pathLst>
                <a:path w="14384" h="18789" extrusionOk="0">
                  <a:moveTo>
                    <a:pt x="1" y="1"/>
                  </a:moveTo>
                  <a:lnTo>
                    <a:pt x="1" y="18789"/>
                  </a:lnTo>
                  <a:lnTo>
                    <a:pt x="14384" y="18789"/>
                  </a:lnTo>
                  <a:lnTo>
                    <a:pt x="14384" y="1"/>
                  </a:lnTo>
                  <a:close/>
                </a:path>
              </a:pathLst>
            </a:custGeom>
            <a:solidFill>
              <a:srgbClr val="7C9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3"/>
            <p:cNvSpPr/>
            <p:nvPr/>
          </p:nvSpPr>
          <p:spPr>
            <a:xfrm>
              <a:off x="4989273" y="2153411"/>
              <a:ext cx="339026" cy="438159"/>
            </a:xfrm>
            <a:custGeom>
              <a:avLst/>
              <a:gdLst/>
              <a:ahLst/>
              <a:cxnLst/>
              <a:rect l="l" t="t" r="r" b="b"/>
              <a:pathLst>
                <a:path w="14538" h="18789" extrusionOk="0">
                  <a:moveTo>
                    <a:pt x="0" y="1"/>
                  </a:moveTo>
                  <a:lnTo>
                    <a:pt x="0" y="18789"/>
                  </a:lnTo>
                  <a:lnTo>
                    <a:pt x="14538" y="18789"/>
                  </a:lnTo>
                  <a:lnTo>
                    <a:pt x="14538" y="1"/>
                  </a:lnTo>
                  <a:close/>
                </a:path>
              </a:pathLst>
            </a:custGeom>
            <a:solidFill>
              <a:srgbClr val="E2E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3"/>
            <p:cNvSpPr/>
            <p:nvPr/>
          </p:nvSpPr>
          <p:spPr>
            <a:xfrm>
              <a:off x="4502006" y="2714554"/>
              <a:ext cx="424541" cy="490629"/>
            </a:xfrm>
            <a:custGeom>
              <a:avLst/>
              <a:gdLst/>
              <a:ahLst/>
              <a:cxnLst/>
              <a:rect l="l" t="t" r="r" b="b"/>
              <a:pathLst>
                <a:path w="18205" h="21039" extrusionOk="0">
                  <a:moveTo>
                    <a:pt x="0" y="0"/>
                  </a:moveTo>
                  <a:lnTo>
                    <a:pt x="0" y="21039"/>
                  </a:lnTo>
                  <a:lnTo>
                    <a:pt x="18205" y="21039"/>
                  </a:lnTo>
                  <a:lnTo>
                    <a:pt x="18205" y="0"/>
                  </a:lnTo>
                  <a:close/>
                </a:path>
              </a:pathLst>
            </a:custGeom>
            <a:solidFill>
              <a:srgbClr val="E8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3"/>
            <p:cNvSpPr/>
            <p:nvPr/>
          </p:nvSpPr>
          <p:spPr>
            <a:xfrm>
              <a:off x="4191573" y="3512508"/>
              <a:ext cx="651957" cy="536173"/>
            </a:xfrm>
            <a:custGeom>
              <a:avLst/>
              <a:gdLst/>
              <a:ahLst/>
              <a:cxnLst/>
              <a:rect l="l" t="t" r="r" b="b"/>
              <a:pathLst>
                <a:path w="27957" h="22992" extrusionOk="0">
                  <a:moveTo>
                    <a:pt x="17074" y="1"/>
                  </a:moveTo>
                  <a:lnTo>
                    <a:pt x="17074" y="12383"/>
                  </a:lnTo>
                  <a:lnTo>
                    <a:pt x="1" y="12383"/>
                  </a:lnTo>
                  <a:lnTo>
                    <a:pt x="1" y="22992"/>
                  </a:lnTo>
                  <a:lnTo>
                    <a:pt x="27957" y="22992"/>
                  </a:lnTo>
                  <a:lnTo>
                    <a:pt x="27957" y="1"/>
                  </a:lnTo>
                  <a:close/>
                </a:path>
              </a:pathLst>
            </a:custGeom>
            <a:solidFill>
              <a:srgbClr val="E8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3"/>
            <p:cNvSpPr/>
            <p:nvPr/>
          </p:nvSpPr>
          <p:spPr>
            <a:xfrm>
              <a:off x="5053402" y="3847076"/>
              <a:ext cx="309620" cy="403179"/>
            </a:xfrm>
            <a:custGeom>
              <a:avLst/>
              <a:gdLst/>
              <a:ahLst/>
              <a:cxnLst/>
              <a:rect l="l" t="t" r="r" b="b"/>
              <a:pathLst>
                <a:path w="13277" h="17289" extrusionOk="0">
                  <a:moveTo>
                    <a:pt x="1" y="1"/>
                  </a:moveTo>
                  <a:lnTo>
                    <a:pt x="1" y="17289"/>
                  </a:lnTo>
                  <a:lnTo>
                    <a:pt x="13276" y="17289"/>
                  </a:lnTo>
                  <a:lnTo>
                    <a:pt x="13276" y="1"/>
                  </a:lnTo>
                  <a:close/>
                </a:path>
              </a:pathLst>
            </a:custGeom>
            <a:solidFill>
              <a:srgbClr val="E8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3"/>
            <p:cNvSpPr/>
            <p:nvPr/>
          </p:nvSpPr>
          <p:spPr>
            <a:xfrm>
              <a:off x="5053402" y="3516683"/>
              <a:ext cx="309620" cy="330421"/>
            </a:xfrm>
            <a:custGeom>
              <a:avLst/>
              <a:gdLst/>
              <a:ahLst/>
              <a:cxnLst/>
              <a:rect l="l" t="t" r="r" b="b"/>
              <a:pathLst>
                <a:path w="13277" h="14169" extrusionOk="0">
                  <a:moveTo>
                    <a:pt x="1" y="0"/>
                  </a:moveTo>
                  <a:lnTo>
                    <a:pt x="1" y="14169"/>
                  </a:lnTo>
                  <a:lnTo>
                    <a:pt x="13276" y="14169"/>
                  </a:lnTo>
                  <a:lnTo>
                    <a:pt x="13276" y="0"/>
                  </a:lnTo>
                  <a:close/>
                </a:path>
              </a:pathLst>
            </a:custGeom>
            <a:solidFill>
              <a:srgbClr val="484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3"/>
            <p:cNvSpPr/>
            <p:nvPr/>
          </p:nvSpPr>
          <p:spPr>
            <a:xfrm>
              <a:off x="5431579" y="3510293"/>
              <a:ext cx="289331" cy="466470"/>
            </a:xfrm>
            <a:custGeom>
              <a:avLst/>
              <a:gdLst/>
              <a:ahLst/>
              <a:cxnLst/>
              <a:rect l="l" t="t" r="r" b="b"/>
              <a:pathLst>
                <a:path w="12407" h="20003" extrusionOk="0">
                  <a:moveTo>
                    <a:pt x="0" y="0"/>
                  </a:moveTo>
                  <a:lnTo>
                    <a:pt x="0" y="20003"/>
                  </a:lnTo>
                  <a:lnTo>
                    <a:pt x="12406" y="20003"/>
                  </a:lnTo>
                  <a:lnTo>
                    <a:pt x="12406" y="0"/>
                  </a:lnTo>
                  <a:close/>
                </a:path>
              </a:pathLst>
            </a:custGeom>
            <a:solidFill>
              <a:srgbClr val="7C9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3"/>
            <p:cNvSpPr/>
            <p:nvPr/>
          </p:nvSpPr>
          <p:spPr>
            <a:xfrm>
              <a:off x="5324401" y="2153411"/>
              <a:ext cx="205752" cy="512853"/>
            </a:xfrm>
            <a:custGeom>
              <a:avLst/>
              <a:gdLst/>
              <a:ahLst/>
              <a:cxnLst/>
              <a:rect l="l" t="t" r="r" b="b"/>
              <a:pathLst>
                <a:path w="8823" h="21992" extrusionOk="0">
                  <a:moveTo>
                    <a:pt x="0" y="1"/>
                  </a:moveTo>
                  <a:lnTo>
                    <a:pt x="0" y="21992"/>
                  </a:lnTo>
                  <a:lnTo>
                    <a:pt x="8823" y="21992"/>
                  </a:lnTo>
                  <a:lnTo>
                    <a:pt x="8823" y="1"/>
                  </a:lnTo>
                  <a:close/>
                </a:path>
              </a:pathLst>
            </a:custGeom>
            <a:solidFill>
              <a:srgbClr val="484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3"/>
            <p:cNvSpPr/>
            <p:nvPr/>
          </p:nvSpPr>
          <p:spPr>
            <a:xfrm>
              <a:off x="5383820" y="2140375"/>
              <a:ext cx="86914" cy="316826"/>
            </a:xfrm>
            <a:custGeom>
              <a:avLst/>
              <a:gdLst/>
              <a:ahLst/>
              <a:cxnLst/>
              <a:rect l="l" t="t" r="r" b="b"/>
              <a:pathLst>
                <a:path w="3727" h="13586" extrusionOk="0">
                  <a:moveTo>
                    <a:pt x="0" y="0"/>
                  </a:moveTo>
                  <a:lnTo>
                    <a:pt x="0" y="13585"/>
                  </a:lnTo>
                  <a:lnTo>
                    <a:pt x="3727" y="13585"/>
                  </a:lnTo>
                  <a:lnTo>
                    <a:pt x="3727" y="0"/>
                  </a:lnTo>
                  <a:close/>
                </a:path>
              </a:pathLst>
            </a:custGeom>
            <a:solidFill>
              <a:srgbClr val="C8D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3"/>
            <p:cNvSpPr/>
            <p:nvPr/>
          </p:nvSpPr>
          <p:spPr>
            <a:xfrm>
              <a:off x="5431579" y="3914540"/>
              <a:ext cx="88873" cy="71103"/>
            </a:xfrm>
            <a:custGeom>
              <a:avLst/>
              <a:gdLst/>
              <a:ahLst/>
              <a:cxnLst/>
              <a:rect l="l" t="t" r="r" b="b"/>
              <a:pathLst>
                <a:path w="3811" h="3049" extrusionOk="0">
                  <a:moveTo>
                    <a:pt x="0" y="1"/>
                  </a:moveTo>
                  <a:lnTo>
                    <a:pt x="0" y="3049"/>
                  </a:lnTo>
                  <a:lnTo>
                    <a:pt x="3810" y="3049"/>
                  </a:lnTo>
                  <a:lnTo>
                    <a:pt x="3810" y="1"/>
                  </a:lnTo>
                  <a:close/>
                </a:path>
              </a:pathLst>
            </a:custGeom>
            <a:solidFill>
              <a:srgbClr val="C1B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3"/>
            <p:cNvSpPr/>
            <p:nvPr/>
          </p:nvSpPr>
          <p:spPr>
            <a:xfrm>
              <a:off x="5430739" y="3913724"/>
              <a:ext cx="90528" cy="72758"/>
            </a:xfrm>
            <a:custGeom>
              <a:avLst/>
              <a:gdLst/>
              <a:ahLst/>
              <a:cxnLst/>
              <a:rect l="l" t="t" r="r" b="b"/>
              <a:pathLst>
                <a:path w="3882" h="3120" extrusionOk="0">
                  <a:moveTo>
                    <a:pt x="3799" y="60"/>
                  </a:moveTo>
                  <a:lnTo>
                    <a:pt x="3799" y="3036"/>
                  </a:lnTo>
                  <a:lnTo>
                    <a:pt x="72" y="3036"/>
                  </a:lnTo>
                  <a:lnTo>
                    <a:pt x="72" y="60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3084"/>
                  </a:lnTo>
                  <a:cubicBezTo>
                    <a:pt x="0" y="3096"/>
                    <a:pt x="12" y="3120"/>
                    <a:pt x="36" y="3120"/>
                  </a:cubicBezTo>
                  <a:lnTo>
                    <a:pt x="3846" y="3120"/>
                  </a:lnTo>
                  <a:cubicBezTo>
                    <a:pt x="3858" y="3120"/>
                    <a:pt x="3882" y="3096"/>
                    <a:pt x="3882" y="3084"/>
                  </a:cubicBezTo>
                  <a:lnTo>
                    <a:pt x="3882" y="36"/>
                  </a:lnTo>
                  <a:cubicBezTo>
                    <a:pt x="3882" y="12"/>
                    <a:pt x="3858" y="0"/>
                    <a:pt x="38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3"/>
            <p:cNvSpPr/>
            <p:nvPr/>
          </p:nvSpPr>
          <p:spPr>
            <a:xfrm>
              <a:off x="5624807" y="3914540"/>
              <a:ext cx="96102" cy="71103"/>
            </a:xfrm>
            <a:custGeom>
              <a:avLst/>
              <a:gdLst/>
              <a:ahLst/>
              <a:cxnLst/>
              <a:rect l="l" t="t" r="r" b="b"/>
              <a:pathLst>
                <a:path w="4121" h="3049" extrusionOk="0">
                  <a:moveTo>
                    <a:pt x="1" y="1"/>
                  </a:moveTo>
                  <a:lnTo>
                    <a:pt x="1" y="3049"/>
                  </a:lnTo>
                  <a:lnTo>
                    <a:pt x="4120" y="3049"/>
                  </a:lnTo>
                  <a:lnTo>
                    <a:pt x="4120" y="1"/>
                  </a:lnTo>
                  <a:close/>
                </a:path>
              </a:pathLst>
            </a:custGeom>
            <a:solidFill>
              <a:srgbClr val="C1B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3"/>
            <p:cNvSpPr/>
            <p:nvPr/>
          </p:nvSpPr>
          <p:spPr>
            <a:xfrm>
              <a:off x="5623711" y="3913724"/>
              <a:ext cx="98037" cy="72758"/>
            </a:xfrm>
            <a:custGeom>
              <a:avLst/>
              <a:gdLst/>
              <a:ahLst/>
              <a:cxnLst/>
              <a:rect l="l" t="t" r="r" b="b"/>
              <a:pathLst>
                <a:path w="4204" h="3120" extrusionOk="0">
                  <a:moveTo>
                    <a:pt x="4132" y="60"/>
                  </a:moveTo>
                  <a:lnTo>
                    <a:pt x="4132" y="3036"/>
                  </a:lnTo>
                  <a:lnTo>
                    <a:pt x="84" y="3036"/>
                  </a:lnTo>
                  <a:lnTo>
                    <a:pt x="84" y="60"/>
                  </a:lnTo>
                  <a:close/>
                  <a:moveTo>
                    <a:pt x="48" y="0"/>
                  </a:moveTo>
                  <a:cubicBezTo>
                    <a:pt x="24" y="0"/>
                    <a:pt x="0" y="12"/>
                    <a:pt x="0" y="36"/>
                  </a:cubicBezTo>
                  <a:lnTo>
                    <a:pt x="0" y="3084"/>
                  </a:lnTo>
                  <a:cubicBezTo>
                    <a:pt x="0" y="3096"/>
                    <a:pt x="24" y="3120"/>
                    <a:pt x="48" y="3120"/>
                  </a:cubicBezTo>
                  <a:lnTo>
                    <a:pt x="4167" y="3120"/>
                  </a:lnTo>
                  <a:cubicBezTo>
                    <a:pt x="4191" y="3120"/>
                    <a:pt x="4203" y="3096"/>
                    <a:pt x="4203" y="3084"/>
                  </a:cubicBezTo>
                  <a:lnTo>
                    <a:pt x="4203" y="36"/>
                  </a:lnTo>
                  <a:cubicBezTo>
                    <a:pt x="4203" y="12"/>
                    <a:pt x="4191" y="0"/>
                    <a:pt x="4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3"/>
            <p:cNvSpPr/>
            <p:nvPr/>
          </p:nvSpPr>
          <p:spPr>
            <a:xfrm>
              <a:off x="4296255" y="3766297"/>
              <a:ext cx="201322" cy="101069"/>
            </a:xfrm>
            <a:custGeom>
              <a:avLst/>
              <a:gdLst/>
              <a:ahLst/>
              <a:cxnLst/>
              <a:rect l="l" t="t" r="r" b="b"/>
              <a:pathLst>
                <a:path w="8633" h="4334" extrusionOk="0">
                  <a:moveTo>
                    <a:pt x="4322" y="0"/>
                  </a:moveTo>
                  <a:cubicBezTo>
                    <a:pt x="929" y="0"/>
                    <a:pt x="0" y="1500"/>
                    <a:pt x="0" y="1500"/>
                  </a:cubicBezTo>
                  <a:lnTo>
                    <a:pt x="0" y="4334"/>
                  </a:lnTo>
                  <a:lnTo>
                    <a:pt x="8621" y="4334"/>
                  </a:lnTo>
                  <a:lnTo>
                    <a:pt x="8633" y="1500"/>
                  </a:lnTo>
                  <a:cubicBezTo>
                    <a:pt x="8633" y="1500"/>
                    <a:pt x="7704" y="0"/>
                    <a:pt x="4322" y="0"/>
                  </a:cubicBez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3"/>
            <p:cNvSpPr/>
            <p:nvPr/>
          </p:nvSpPr>
          <p:spPr>
            <a:xfrm>
              <a:off x="4295416" y="3765457"/>
              <a:ext cx="202721" cy="102748"/>
            </a:xfrm>
            <a:custGeom>
              <a:avLst/>
              <a:gdLst/>
              <a:ahLst/>
              <a:cxnLst/>
              <a:rect l="l" t="t" r="r" b="b"/>
              <a:pathLst>
                <a:path w="8693" h="4406" extrusionOk="0">
                  <a:moveTo>
                    <a:pt x="4358" y="72"/>
                  </a:moveTo>
                  <a:cubicBezTo>
                    <a:pt x="7537" y="72"/>
                    <a:pt x="8549" y="1429"/>
                    <a:pt x="8633" y="1548"/>
                  </a:cubicBezTo>
                  <a:lnTo>
                    <a:pt x="8633" y="4334"/>
                  </a:lnTo>
                  <a:lnTo>
                    <a:pt x="84" y="4334"/>
                  </a:lnTo>
                  <a:lnTo>
                    <a:pt x="84" y="1548"/>
                  </a:lnTo>
                  <a:cubicBezTo>
                    <a:pt x="167" y="1429"/>
                    <a:pt x="1179" y="72"/>
                    <a:pt x="4358" y="72"/>
                  </a:cubicBezTo>
                  <a:close/>
                  <a:moveTo>
                    <a:pt x="4347" y="0"/>
                  </a:moveTo>
                  <a:cubicBezTo>
                    <a:pt x="989" y="0"/>
                    <a:pt x="13" y="1500"/>
                    <a:pt x="13" y="1524"/>
                  </a:cubicBezTo>
                  <a:cubicBezTo>
                    <a:pt x="1" y="1524"/>
                    <a:pt x="1" y="1536"/>
                    <a:pt x="13" y="1536"/>
                  </a:cubicBezTo>
                  <a:lnTo>
                    <a:pt x="13" y="4370"/>
                  </a:lnTo>
                  <a:cubicBezTo>
                    <a:pt x="13" y="4382"/>
                    <a:pt x="25" y="4406"/>
                    <a:pt x="48" y="4406"/>
                  </a:cubicBezTo>
                  <a:lnTo>
                    <a:pt x="8669" y="4406"/>
                  </a:lnTo>
                  <a:cubicBezTo>
                    <a:pt x="8680" y="4394"/>
                    <a:pt x="8692" y="4382"/>
                    <a:pt x="8692" y="4370"/>
                  </a:cubicBezTo>
                  <a:lnTo>
                    <a:pt x="8692" y="1536"/>
                  </a:lnTo>
                  <a:cubicBezTo>
                    <a:pt x="8692" y="1536"/>
                    <a:pt x="8692" y="1524"/>
                    <a:pt x="8692" y="1524"/>
                  </a:cubicBezTo>
                  <a:cubicBezTo>
                    <a:pt x="8680" y="1500"/>
                    <a:pt x="7716" y="0"/>
                    <a:pt x="43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3"/>
            <p:cNvSpPr/>
            <p:nvPr/>
          </p:nvSpPr>
          <p:spPr>
            <a:xfrm>
              <a:off x="4296255" y="3777117"/>
              <a:ext cx="201322" cy="90248"/>
            </a:xfrm>
            <a:custGeom>
              <a:avLst/>
              <a:gdLst/>
              <a:ahLst/>
              <a:cxnLst/>
              <a:rect l="l" t="t" r="r" b="b"/>
              <a:pathLst>
                <a:path w="8633" h="3870" extrusionOk="0">
                  <a:moveTo>
                    <a:pt x="4322" y="0"/>
                  </a:moveTo>
                  <a:cubicBezTo>
                    <a:pt x="929" y="0"/>
                    <a:pt x="0" y="1501"/>
                    <a:pt x="0" y="1501"/>
                  </a:cubicBezTo>
                  <a:lnTo>
                    <a:pt x="0" y="3870"/>
                  </a:lnTo>
                  <a:lnTo>
                    <a:pt x="8621" y="3870"/>
                  </a:lnTo>
                  <a:lnTo>
                    <a:pt x="8633" y="1501"/>
                  </a:lnTo>
                  <a:cubicBezTo>
                    <a:pt x="8633" y="1501"/>
                    <a:pt x="7704" y="0"/>
                    <a:pt x="4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3"/>
            <p:cNvSpPr/>
            <p:nvPr/>
          </p:nvSpPr>
          <p:spPr>
            <a:xfrm>
              <a:off x="4295416" y="3775998"/>
              <a:ext cx="202721" cy="92207"/>
            </a:xfrm>
            <a:custGeom>
              <a:avLst/>
              <a:gdLst/>
              <a:ahLst/>
              <a:cxnLst/>
              <a:rect l="l" t="t" r="r" b="b"/>
              <a:pathLst>
                <a:path w="8693" h="3954" extrusionOk="0">
                  <a:moveTo>
                    <a:pt x="4358" y="84"/>
                  </a:moveTo>
                  <a:cubicBezTo>
                    <a:pt x="7537" y="84"/>
                    <a:pt x="8549" y="1441"/>
                    <a:pt x="8633" y="1560"/>
                  </a:cubicBezTo>
                  <a:lnTo>
                    <a:pt x="8633" y="3882"/>
                  </a:lnTo>
                  <a:lnTo>
                    <a:pt x="84" y="3882"/>
                  </a:lnTo>
                  <a:lnTo>
                    <a:pt x="84" y="1560"/>
                  </a:lnTo>
                  <a:cubicBezTo>
                    <a:pt x="167" y="1441"/>
                    <a:pt x="1179" y="84"/>
                    <a:pt x="4358" y="84"/>
                  </a:cubicBezTo>
                  <a:close/>
                  <a:moveTo>
                    <a:pt x="4347" y="1"/>
                  </a:moveTo>
                  <a:cubicBezTo>
                    <a:pt x="989" y="1"/>
                    <a:pt x="13" y="1513"/>
                    <a:pt x="13" y="1525"/>
                  </a:cubicBezTo>
                  <a:cubicBezTo>
                    <a:pt x="1" y="1537"/>
                    <a:pt x="1" y="1537"/>
                    <a:pt x="13" y="1549"/>
                  </a:cubicBezTo>
                  <a:lnTo>
                    <a:pt x="13" y="3918"/>
                  </a:lnTo>
                  <a:cubicBezTo>
                    <a:pt x="13" y="3930"/>
                    <a:pt x="25" y="3954"/>
                    <a:pt x="48" y="3954"/>
                  </a:cubicBezTo>
                  <a:lnTo>
                    <a:pt x="8669" y="3954"/>
                  </a:lnTo>
                  <a:cubicBezTo>
                    <a:pt x="8680" y="3942"/>
                    <a:pt x="8692" y="3930"/>
                    <a:pt x="8692" y="3918"/>
                  </a:cubicBezTo>
                  <a:lnTo>
                    <a:pt x="8692" y="1549"/>
                  </a:lnTo>
                  <a:cubicBezTo>
                    <a:pt x="8692" y="1537"/>
                    <a:pt x="8692" y="1537"/>
                    <a:pt x="8692" y="1525"/>
                  </a:cubicBezTo>
                  <a:cubicBezTo>
                    <a:pt x="8680" y="1513"/>
                    <a:pt x="7704" y="1"/>
                    <a:pt x="4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3"/>
            <p:cNvSpPr/>
            <p:nvPr/>
          </p:nvSpPr>
          <p:spPr>
            <a:xfrm>
              <a:off x="4357610" y="3766110"/>
              <a:ext cx="73878" cy="101255"/>
            </a:xfrm>
            <a:custGeom>
              <a:avLst/>
              <a:gdLst/>
              <a:ahLst/>
              <a:cxnLst/>
              <a:rect l="l" t="t" r="r" b="b"/>
              <a:pathLst>
                <a:path w="3168" h="4342" extrusionOk="0">
                  <a:moveTo>
                    <a:pt x="1606" y="0"/>
                  </a:moveTo>
                  <a:cubicBezTo>
                    <a:pt x="1488" y="0"/>
                    <a:pt x="1369" y="3"/>
                    <a:pt x="1251" y="8"/>
                  </a:cubicBezTo>
                  <a:lnTo>
                    <a:pt x="1168" y="472"/>
                  </a:lnTo>
                  <a:lnTo>
                    <a:pt x="1168" y="1508"/>
                  </a:lnTo>
                  <a:lnTo>
                    <a:pt x="1" y="2104"/>
                  </a:lnTo>
                  <a:lnTo>
                    <a:pt x="1" y="2866"/>
                  </a:lnTo>
                  <a:lnTo>
                    <a:pt x="1251" y="3389"/>
                  </a:lnTo>
                  <a:lnTo>
                    <a:pt x="1251" y="4342"/>
                  </a:lnTo>
                  <a:lnTo>
                    <a:pt x="2025" y="4342"/>
                  </a:lnTo>
                  <a:lnTo>
                    <a:pt x="2025" y="3342"/>
                  </a:lnTo>
                  <a:lnTo>
                    <a:pt x="3168" y="2854"/>
                  </a:lnTo>
                  <a:lnTo>
                    <a:pt x="3168" y="2068"/>
                  </a:lnTo>
                  <a:lnTo>
                    <a:pt x="2037" y="1508"/>
                  </a:lnTo>
                  <a:lnTo>
                    <a:pt x="2037" y="472"/>
                  </a:lnTo>
                  <a:lnTo>
                    <a:pt x="2108" y="20"/>
                  </a:lnTo>
                  <a:cubicBezTo>
                    <a:pt x="1941" y="6"/>
                    <a:pt x="1773" y="0"/>
                    <a:pt x="1606" y="0"/>
                  </a:cubicBezTo>
                  <a:close/>
                </a:path>
              </a:pathLst>
            </a:custGeom>
            <a:solidFill>
              <a:srgbClr val="002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3"/>
            <p:cNvSpPr/>
            <p:nvPr/>
          </p:nvSpPr>
          <p:spPr>
            <a:xfrm>
              <a:off x="4356514" y="3765038"/>
              <a:ext cx="75533" cy="103168"/>
            </a:xfrm>
            <a:custGeom>
              <a:avLst/>
              <a:gdLst/>
              <a:ahLst/>
              <a:cxnLst/>
              <a:rect l="l" t="t" r="r" b="b"/>
              <a:pathLst>
                <a:path w="3239" h="4424" extrusionOk="0">
                  <a:moveTo>
                    <a:pt x="1715" y="84"/>
                  </a:moveTo>
                  <a:cubicBezTo>
                    <a:pt x="1846" y="84"/>
                    <a:pt x="1977" y="90"/>
                    <a:pt x="2108" y="102"/>
                  </a:cubicBezTo>
                  <a:lnTo>
                    <a:pt x="2048" y="518"/>
                  </a:lnTo>
                  <a:lnTo>
                    <a:pt x="2048" y="1554"/>
                  </a:lnTo>
                  <a:cubicBezTo>
                    <a:pt x="2048" y="1566"/>
                    <a:pt x="2048" y="1590"/>
                    <a:pt x="2060" y="1590"/>
                  </a:cubicBezTo>
                  <a:lnTo>
                    <a:pt x="3167" y="2126"/>
                  </a:lnTo>
                  <a:lnTo>
                    <a:pt x="3167" y="2876"/>
                  </a:lnTo>
                  <a:lnTo>
                    <a:pt x="2048" y="3364"/>
                  </a:lnTo>
                  <a:cubicBezTo>
                    <a:pt x="2036" y="3364"/>
                    <a:pt x="2024" y="3376"/>
                    <a:pt x="2024" y="3388"/>
                  </a:cubicBezTo>
                  <a:lnTo>
                    <a:pt x="2024" y="4352"/>
                  </a:lnTo>
                  <a:lnTo>
                    <a:pt x="1334" y="4352"/>
                  </a:lnTo>
                  <a:lnTo>
                    <a:pt x="1334" y="3447"/>
                  </a:lnTo>
                  <a:cubicBezTo>
                    <a:pt x="1334" y="3435"/>
                    <a:pt x="1322" y="3423"/>
                    <a:pt x="1310" y="3412"/>
                  </a:cubicBezTo>
                  <a:lnTo>
                    <a:pt x="72" y="2900"/>
                  </a:lnTo>
                  <a:lnTo>
                    <a:pt x="72" y="2185"/>
                  </a:lnTo>
                  <a:lnTo>
                    <a:pt x="1226" y="1602"/>
                  </a:lnTo>
                  <a:cubicBezTo>
                    <a:pt x="1238" y="1602"/>
                    <a:pt x="1238" y="1590"/>
                    <a:pt x="1238" y="1578"/>
                  </a:cubicBezTo>
                  <a:lnTo>
                    <a:pt x="1238" y="530"/>
                  </a:lnTo>
                  <a:lnTo>
                    <a:pt x="1322" y="102"/>
                  </a:lnTo>
                  <a:cubicBezTo>
                    <a:pt x="1453" y="90"/>
                    <a:pt x="1584" y="84"/>
                    <a:pt x="1715" y="84"/>
                  </a:cubicBezTo>
                  <a:close/>
                  <a:moveTo>
                    <a:pt x="1727" y="0"/>
                  </a:moveTo>
                  <a:cubicBezTo>
                    <a:pt x="1584" y="0"/>
                    <a:pt x="1441" y="6"/>
                    <a:pt x="1298" y="18"/>
                  </a:cubicBezTo>
                  <a:cubicBezTo>
                    <a:pt x="1274" y="18"/>
                    <a:pt x="1262" y="30"/>
                    <a:pt x="1262" y="54"/>
                  </a:cubicBezTo>
                  <a:lnTo>
                    <a:pt x="1179" y="518"/>
                  </a:lnTo>
                  <a:lnTo>
                    <a:pt x="1179" y="1542"/>
                  </a:lnTo>
                  <a:lnTo>
                    <a:pt x="24" y="2114"/>
                  </a:lnTo>
                  <a:cubicBezTo>
                    <a:pt x="12" y="2126"/>
                    <a:pt x="0" y="2138"/>
                    <a:pt x="0" y="2150"/>
                  </a:cubicBezTo>
                  <a:lnTo>
                    <a:pt x="0" y="2912"/>
                  </a:lnTo>
                  <a:cubicBezTo>
                    <a:pt x="0" y="2923"/>
                    <a:pt x="12" y="2947"/>
                    <a:pt x="24" y="2947"/>
                  </a:cubicBezTo>
                  <a:lnTo>
                    <a:pt x="1262" y="3459"/>
                  </a:lnTo>
                  <a:lnTo>
                    <a:pt x="1262" y="4388"/>
                  </a:lnTo>
                  <a:cubicBezTo>
                    <a:pt x="1262" y="4400"/>
                    <a:pt x="1274" y="4424"/>
                    <a:pt x="1298" y="4424"/>
                  </a:cubicBezTo>
                  <a:lnTo>
                    <a:pt x="2072" y="4424"/>
                  </a:lnTo>
                  <a:cubicBezTo>
                    <a:pt x="2096" y="4424"/>
                    <a:pt x="2108" y="4400"/>
                    <a:pt x="2096" y="4376"/>
                  </a:cubicBezTo>
                  <a:lnTo>
                    <a:pt x="2096" y="3412"/>
                  </a:lnTo>
                  <a:lnTo>
                    <a:pt x="3227" y="2923"/>
                  </a:lnTo>
                  <a:cubicBezTo>
                    <a:pt x="3239" y="2912"/>
                    <a:pt x="3239" y="2900"/>
                    <a:pt x="3239" y="2888"/>
                  </a:cubicBezTo>
                  <a:lnTo>
                    <a:pt x="3239" y="2102"/>
                  </a:lnTo>
                  <a:cubicBezTo>
                    <a:pt x="3239" y="2090"/>
                    <a:pt x="3239" y="2066"/>
                    <a:pt x="3227" y="2066"/>
                  </a:cubicBezTo>
                  <a:lnTo>
                    <a:pt x="2119" y="1530"/>
                  </a:lnTo>
                  <a:lnTo>
                    <a:pt x="2119" y="506"/>
                  </a:lnTo>
                  <a:lnTo>
                    <a:pt x="2191" y="66"/>
                  </a:lnTo>
                  <a:cubicBezTo>
                    <a:pt x="2191" y="54"/>
                    <a:pt x="2191" y="42"/>
                    <a:pt x="2191" y="30"/>
                  </a:cubicBezTo>
                  <a:cubicBezTo>
                    <a:pt x="2179" y="30"/>
                    <a:pt x="2167" y="18"/>
                    <a:pt x="2155" y="18"/>
                  </a:cubicBezTo>
                  <a:cubicBezTo>
                    <a:pt x="2012" y="6"/>
                    <a:pt x="1869" y="0"/>
                    <a:pt x="1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3"/>
            <p:cNvSpPr/>
            <p:nvPr/>
          </p:nvSpPr>
          <p:spPr>
            <a:xfrm>
              <a:off x="4294320" y="3179899"/>
              <a:ext cx="201322" cy="100812"/>
            </a:xfrm>
            <a:custGeom>
              <a:avLst/>
              <a:gdLst/>
              <a:ahLst/>
              <a:cxnLst/>
              <a:rect l="l" t="t" r="r" b="b"/>
              <a:pathLst>
                <a:path w="8633" h="4323" extrusionOk="0">
                  <a:moveTo>
                    <a:pt x="4310" y="0"/>
                  </a:moveTo>
                  <a:cubicBezTo>
                    <a:pt x="929" y="0"/>
                    <a:pt x="0" y="1500"/>
                    <a:pt x="0" y="1500"/>
                  </a:cubicBezTo>
                  <a:lnTo>
                    <a:pt x="0" y="4322"/>
                  </a:lnTo>
                  <a:lnTo>
                    <a:pt x="8620" y="4322"/>
                  </a:lnTo>
                  <a:lnTo>
                    <a:pt x="8632" y="1500"/>
                  </a:lnTo>
                  <a:cubicBezTo>
                    <a:pt x="8632" y="1500"/>
                    <a:pt x="7703" y="0"/>
                    <a:pt x="4310" y="0"/>
                  </a:cubicBez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3"/>
            <p:cNvSpPr/>
            <p:nvPr/>
          </p:nvSpPr>
          <p:spPr>
            <a:xfrm>
              <a:off x="4293480" y="3178780"/>
              <a:ext cx="202977" cy="102748"/>
            </a:xfrm>
            <a:custGeom>
              <a:avLst/>
              <a:gdLst/>
              <a:ahLst/>
              <a:cxnLst/>
              <a:rect l="l" t="t" r="r" b="b"/>
              <a:pathLst>
                <a:path w="8704" h="4406" extrusionOk="0">
                  <a:moveTo>
                    <a:pt x="4358" y="84"/>
                  </a:moveTo>
                  <a:cubicBezTo>
                    <a:pt x="7537" y="84"/>
                    <a:pt x="8549" y="1441"/>
                    <a:pt x="8632" y="1560"/>
                  </a:cubicBezTo>
                  <a:lnTo>
                    <a:pt x="8632" y="4346"/>
                  </a:lnTo>
                  <a:lnTo>
                    <a:pt x="84" y="4346"/>
                  </a:lnTo>
                  <a:lnTo>
                    <a:pt x="84" y="1560"/>
                  </a:lnTo>
                  <a:cubicBezTo>
                    <a:pt x="167" y="1441"/>
                    <a:pt x="1167" y="84"/>
                    <a:pt x="4358" y="84"/>
                  </a:cubicBezTo>
                  <a:close/>
                  <a:moveTo>
                    <a:pt x="4346" y="0"/>
                  </a:moveTo>
                  <a:cubicBezTo>
                    <a:pt x="989" y="0"/>
                    <a:pt x="12" y="1513"/>
                    <a:pt x="12" y="1524"/>
                  </a:cubicBezTo>
                  <a:cubicBezTo>
                    <a:pt x="0" y="1536"/>
                    <a:pt x="0" y="1536"/>
                    <a:pt x="12" y="1548"/>
                  </a:cubicBezTo>
                  <a:lnTo>
                    <a:pt x="12" y="4370"/>
                  </a:lnTo>
                  <a:cubicBezTo>
                    <a:pt x="12" y="4394"/>
                    <a:pt x="24" y="4406"/>
                    <a:pt x="48" y="4406"/>
                  </a:cubicBezTo>
                  <a:lnTo>
                    <a:pt x="8668" y="4406"/>
                  </a:lnTo>
                  <a:cubicBezTo>
                    <a:pt x="8680" y="4406"/>
                    <a:pt x="8692" y="4394"/>
                    <a:pt x="8704" y="4370"/>
                  </a:cubicBezTo>
                  <a:lnTo>
                    <a:pt x="8704" y="1548"/>
                  </a:lnTo>
                  <a:cubicBezTo>
                    <a:pt x="8704" y="1536"/>
                    <a:pt x="8704" y="1536"/>
                    <a:pt x="8704" y="1524"/>
                  </a:cubicBezTo>
                  <a:cubicBezTo>
                    <a:pt x="8692" y="1513"/>
                    <a:pt x="7704" y="0"/>
                    <a:pt x="4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3"/>
            <p:cNvSpPr/>
            <p:nvPr/>
          </p:nvSpPr>
          <p:spPr>
            <a:xfrm>
              <a:off x="4294320" y="3190440"/>
              <a:ext cx="201322" cy="90272"/>
            </a:xfrm>
            <a:custGeom>
              <a:avLst/>
              <a:gdLst/>
              <a:ahLst/>
              <a:cxnLst/>
              <a:rect l="l" t="t" r="r" b="b"/>
              <a:pathLst>
                <a:path w="8633" h="3871" extrusionOk="0">
                  <a:moveTo>
                    <a:pt x="4310" y="0"/>
                  </a:moveTo>
                  <a:cubicBezTo>
                    <a:pt x="929" y="0"/>
                    <a:pt x="0" y="1501"/>
                    <a:pt x="0" y="1501"/>
                  </a:cubicBezTo>
                  <a:lnTo>
                    <a:pt x="0" y="3870"/>
                  </a:lnTo>
                  <a:lnTo>
                    <a:pt x="8620" y="3870"/>
                  </a:lnTo>
                  <a:lnTo>
                    <a:pt x="8632" y="1501"/>
                  </a:lnTo>
                  <a:cubicBezTo>
                    <a:pt x="8632" y="1501"/>
                    <a:pt x="7703" y="0"/>
                    <a:pt x="4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3"/>
            <p:cNvSpPr/>
            <p:nvPr/>
          </p:nvSpPr>
          <p:spPr>
            <a:xfrm>
              <a:off x="4293480" y="3189600"/>
              <a:ext cx="202697" cy="91927"/>
            </a:xfrm>
            <a:custGeom>
              <a:avLst/>
              <a:gdLst/>
              <a:ahLst/>
              <a:cxnLst/>
              <a:rect l="l" t="t" r="r" b="b"/>
              <a:pathLst>
                <a:path w="8692" h="3942" extrusionOk="0">
                  <a:moveTo>
                    <a:pt x="4358" y="72"/>
                  </a:moveTo>
                  <a:cubicBezTo>
                    <a:pt x="7537" y="72"/>
                    <a:pt x="8549" y="1430"/>
                    <a:pt x="8632" y="1549"/>
                  </a:cubicBezTo>
                  <a:lnTo>
                    <a:pt x="8632" y="3882"/>
                  </a:lnTo>
                  <a:lnTo>
                    <a:pt x="84" y="3882"/>
                  </a:lnTo>
                  <a:lnTo>
                    <a:pt x="84" y="1549"/>
                  </a:lnTo>
                  <a:cubicBezTo>
                    <a:pt x="167" y="1430"/>
                    <a:pt x="1167" y="72"/>
                    <a:pt x="4358" y="72"/>
                  </a:cubicBezTo>
                  <a:close/>
                  <a:moveTo>
                    <a:pt x="4346" y="1"/>
                  </a:moveTo>
                  <a:cubicBezTo>
                    <a:pt x="989" y="1"/>
                    <a:pt x="12" y="1501"/>
                    <a:pt x="12" y="1525"/>
                  </a:cubicBezTo>
                  <a:cubicBezTo>
                    <a:pt x="0" y="1525"/>
                    <a:pt x="0" y="1537"/>
                    <a:pt x="12" y="1537"/>
                  </a:cubicBezTo>
                  <a:lnTo>
                    <a:pt x="12" y="3906"/>
                  </a:lnTo>
                  <a:cubicBezTo>
                    <a:pt x="12" y="3930"/>
                    <a:pt x="24" y="3942"/>
                    <a:pt x="48" y="3942"/>
                  </a:cubicBezTo>
                  <a:lnTo>
                    <a:pt x="8668" y="3942"/>
                  </a:lnTo>
                  <a:cubicBezTo>
                    <a:pt x="8680" y="3942"/>
                    <a:pt x="8692" y="3930"/>
                    <a:pt x="8692" y="3906"/>
                  </a:cubicBezTo>
                  <a:lnTo>
                    <a:pt x="8692" y="1537"/>
                  </a:lnTo>
                  <a:cubicBezTo>
                    <a:pt x="8692" y="1537"/>
                    <a:pt x="8692" y="1525"/>
                    <a:pt x="8692" y="1525"/>
                  </a:cubicBezTo>
                  <a:cubicBezTo>
                    <a:pt x="8680" y="1501"/>
                    <a:pt x="7704" y="1"/>
                    <a:pt x="4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3"/>
            <p:cNvSpPr/>
            <p:nvPr/>
          </p:nvSpPr>
          <p:spPr>
            <a:xfrm>
              <a:off x="4355394" y="3179503"/>
              <a:ext cx="74158" cy="101209"/>
            </a:xfrm>
            <a:custGeom>
              <a:avLst/>
              <a:gdLst/>
              <a:ahLst/>
              <a:cxnLst/>
              <a:rect l="l" t="t" r="r" b="b"/>
              <a:pathLst>
                <a:path w="3180" h="4340" extrusionOk="0">
                  <a:moveTo>
                    <a:pt x="1648" y="0"/>
                  </a:moveTo>
                  <a:cubicBezTo>
                    <a:pt x="1519" y="0"/>
                    <a:pt x="1391" y="6"/>
                    <a:pt x="1263" y="17"/>
                  </a:cubicBezTo>
                  <a:lnTo>
                    <a:pt x="1179" y="469"/>
                  </a:lnTo>
                  <a:lnTo>
                    <a:pt x="1179" y="1505"/>
                  </a:lnTo>
                  <a:lnTo>
                    <a:pt x="1" y="2101"/>
                  </a:lnTo>
                  <a:lnTo>
                    <a:pt x="1" y="2863"/>
                  </a:lnTo>
                  <a:lnTo>
                    <a:pt x="1263" y="3387"/>
                  </a:lnTo>
                  <a:lnTo>
                    <a:pt x="1263" y="4339"/>
                  </a:lnTo>
                  <a:lnTo>
                    <a:pt x="2036" y="4339"/>
                  </a:lnTo>
                  <a:lnTo>
                    <a:pt x="2036" y="3351"/>
                  </a:lnTo>
                  <a:lnTo>
                    <a:pt x="3179" y="2851"/>
                  </a:lnTo>
                  <a:lnTo>
                    <a:pt x="3179" y="2065"/>
                  </a:lnTo>
                  <a:lnTo>
                    <a:pt x="2048" y="1517"/>
                  </a:lnTo>
                  <a:lnTo>
                    <a:pt x="2048" y="469"/>
                  </a:lnTo>
                  <a:lnTo>
                    <a:pt x="2120" y="29"/>
                  </a:lnTo>
                  <a:cubicBezTo>
                    <a:pt x="1963" y="9"/>
                    <a:pt x="1805" y="0"/>
                    <a:pt x="1648" y="0"/>
                  </a:cubicBezTo>
                  <a:close/>
                </a:path>
              </a:pathLst>
            </a:custGeom>
            <a:solidFill>
              <a:srgbClr val="002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3"/>
            <p:cNvSpPr/>
            <p:nvPr/>
          </p:nvSpPr>
          <p:spPr>
            <a:xfrm>
              <a:off x="4354555" y="3178570"/>
              <a:ext cx="75837" cy="102958"/>
            </a:xfrm>
            <a:custGeom>
              <a:avLst/>
              <a:gdLst/>
              <a:ahLst/>
              <a:cxnLst/>
              <a:rect l="l" t="t" r="r" b="b"/>
              <a:pathLst>
                <a:path w="3252" h="4415" extrusionOk="0">
                  <a:moveTo>
                    <a:pt x="1715" y="84"/>
                  </a:moveTo>
                  <a:cubicBezTo>
                    <a:pt x="1846" y="84"/>
                    <a:pt x="1977" y="87"/>
                    <a:pt x="2108" y="93"/>
                  </a:cubicBezTo>
                  <a:lnTo>
                    <a:pt x="2049" y="509"/>
                  </a:lnTo>
                  <a:lnTo>
                    <a:pt x="2049" y="1557"/>
                  </a:lnTo>
                  <a:cubicBezTo>
                    <a:pt x="2037" y="1569"/>
                    <a:pt x="2049" y="1581"/>
                    <a:pt x="2061" y="1593"/>
                  </a:cubicBezTo>
                  <a:lnTo>
                    <a:pt x="3168" y="2129"/>
                  </a:lnTo>
                  <a:lnTo>
                    <a:pt x="3168" y="2867"/>
                  </a:lnTo>
                  <a:lnTo>
                    <a:pt x="2049" y="3355"/>
                  </a:lnTo>
                  <a:cubicBezTo>
                    <a:pt x="2037" y="3355"/>
                    <a:pt x="2025" y="3379"/>
                    <a:pt x="2025" y="3391"/>
                  </a:cubicBezTo>
                  <a:lnTo>
                    <a:pt x="2025" y="4343"/>
                  </a:lnTo>
                  <a:lnTo>
                    <a:pt x="1322" y="4343"/>
                  </a:lnTo>
                  <a:lnTo>
                    <a:pt x="1322" y="3438"/>
                  </a:lnTo>
                  <a:cubicBezTo>
                    <a:pt x="1322" y="3427"/>
                    <a:pt x="1322" y="3415"/>
                    <a:pt x="1299" y="3415"/>
                  </a:cubicBezTo>
                  <a:lnTo>
                    <a:pt x="72" y="2903"/>
                  </a:lnTo>
                  <a:lnTo>
                    <a:pt x="72" y="2188"/>
                  </a:lnTo>
                  <a:lnTo>
                    <a:pt x="1227" y="1605"/>
                  </a:lnTo>
                  <a:cubicBezTo>
                    <a:pt x="1239" y="1593"/>
                    <a:pt x="1239" y="1581"/>
                    <a:pt x="1239" y="1569"/>
                  </a:cubicBezTo>
                  <a:lnTo>
                    <a:pt x="1239" y="521"/>
                  </a:lnTo>
                  <a:lnTo>
                    <a:pt x="1322" y="93"/>
                  </a:lnTo>
                  <a:cubicBezTo>
                    <a:pt x="1453" y="87"/>
                    <a:pt x="1584" y="84"/>
                    <a:pt x="1715" y="84"/>
                  </a:cubicBezTo>
                  <a:close/>
                  <a:moveTo>
                    <a:pt x="1727" y="1"/>
                  </a:moveTo>
                  <a:cubicBezTo>
                    <a:pt x="1584" y="1"/>
                    <a:pt x="1441" y="3"/>
                    <a:pt x="1299" y="9"/>
                  </a:cubicBezTo>
                  <a:cubicBezTo>
                    <a:pt x="1275" y="9"/>
                    <a:pt x="1263" y="33"/>
                    <a:pt x="1263" y="45"/>
                  </a:cubicBezTo>
                  <a:lnTo>
                    <a:pt x="1180" y="509"/>
                  </a:lnTo>
                  <a:lnTo>
                    <a:pt x="1180" y="1533"/>
                  </a:lnTo>
                  <a:lnTo>
                    <a:pt x="25" y="2117"/>
                  </a:lnTo>
                  <a:cubicBezTo>
                    <a:pt x="13" y="2117"/>
                    <a:pt x="1" y="2129"/>
                    <a:pt x="1" y="2153"/>
                  </a:cubicBezTo>
                  <a:lnTo>
                    <a:pt x="1" y="2915"/>
                  </a:lnTo>
                  <a:cubicBezTo>
                    <a:pt x="1" y="2926"/>
                    <a:pt x="13" y="2938"/>
                    <a:pt x="25" y="2938"/>
                  </a:cubicBezTo>
                  <a:lnTo>
                    <a:pt x="1263" y="3462"/>
                  </a:lnTo>
                  <a:lnTo>
                    <a:pt x="1263" y="4379"/>
                  </a:lnTo>
                  <a:cubicBezTo>
                    <a:pt x="1263" y="4403"/>
                    <a:pt x="1275" y="4415"/>
                    <a:pt x="1299" y="4415"/>
                  </a:cubicBezTo>
                  <a:lnTo>
                    <a:pt x="2072" y="4415"/>
                  </a:lnTo>
                  <a:cubicBezTo>
                    <a:pt x="2096" y="4415"/>
                    <a:pt x="2120" y="4391"/>
                    <a:pt x="2108" y="4367"/>
                  </a:cubicBezTo>
                  <a:lnTo>
                    <a:pt x="2108" y="3403"/>
                  </a:lnTo>
                  <a:lnTo>
                    <a:pt x="3227" y="2915"/>
                  </a:lnTo>
                  <a:cubicBezTo>
                    <a:pt x="3239" y="2915"/>
                    <a:pt x="3251" y="2903"/>
                    <a:pt x="3251" y="2879"/>
                  </a:cubicBezTo>
                  <a:lnTo>
                    <a:pt x="3251" y="2093"/>
                  </a:lnTo>
                  <a:cubicBezTo>
                    <a:pt x="3251" y="2081"/>
                    <a:pt x="3239" y="2069"/>
                    <a:pt x="3227" y="2057"/>
                  </a:cubicBezTo>
                  <a:lnTo>
                    <a:pt x="2120" y="1522"/>
                  </a:lnTo>
                  <a:lnTo>
                    <a:pt x="2120" y="509"/>
                  </a:lnTo>
                  <a:lnTo>
                    <a:pt x="2192" y="57"/>
                  </a:lnTo>
                  <a:cubicBezTo>
                    <a:pt x="2192" y="45"/>
                    <a:pt x="2192" y="33"/>
                    <a:pt x="2192" y="33"/>
                  </a:cubicBezTo>
                  <a:cubicBezTo>
                    <a:pt x="2180" y="21"/>
                    <a:pt x="2168" y="9"/>
                    <a:pt x="2156" y="9"/>
                  </a:cubicBezTo>
                  <a:cubicBezTo>
                    <a:pt x="2013" y="3"/>
                    <a:pt x="1870" y="1"/>
                    <a:pt x="17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3"/>
            <p:cNvSpPr/>
            <p:nvPr/>
          </p:nvSpPr>
          <p:spPr>
            <a:xfrm>
              <a:off x="3870343" y="2660126"/>
              <a:ext cx="426220" cy="117743"/>
            </a:xfrm>
            <a:custGeom>
              <a:avLst/>
              <a:gdLst/>
              <a:ahLst/>
              <a:cxnLst/>
              <a:rect l="l" t="t" r="r" b="b"/>
              <a:pathLst>
                <a:path w="18277" h="5049" extrusionOk="0">
                  <a:moveTo>
                    <a:pt x="0" y="1"/>
                  </a:moveTo>
                  <a:lnTo>
                    <a:pt x="0" y="5049"/>
                  </a:lnTo>
                  <a:lnTo>
                    <a:pt x="18276" y="5049"/>
                  </a:lnTo>
                  <a:lnTo>
                    <a:pt x="18276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3"/>
            <p:cNvSpPr/>
            <p:nvPr/>
          </p:nvSpPr>
          <p:spPr>
            <a:xfrm>
              <a:off x="3982231" y="2599867"/>
              <a:ext cx="92767" cy="143301"/>
            </a:xfrm>
            <a:custGeom>
              <a:avLst/>
              <a:gdLst/>
              <a:ahLst/>
              <a:cxnLst/>
              <a:rect l="l" t="t" r="r" b="b"/>
              <a:pathLst>
                <a:path w="3978" h="6145" extrusionOk="0">
                  <a:moveTo>
                    <a:pt x="1798" y="1"/>
                  </a:moveTo>
                  <a:lnTo>
                    <a:pt x="274" y="2858"/>
                  </a:lnTo>
                  <a:lnTo>
                    <a:pt x="1" y="4097"/>
                  </a:lnTo>
                  <a:lnTo>
                    <a:pt x="1358" y="5704"/>
                  </a:lnTo>
                  <a:lnTo>
                    <a:pt x="1977" y="6145"/>
                  </a:lnTo>
                  <a:lnTo>
                    <a:pt x="2263" y="5656"/>
                  </a:lnTo>
                  <a:lnTo>
                    <a:pt x="1310" y="4097"/>
                  </a:lnTo>
                  <a:lnTo>
                    <a:pt x="1477" y="3525"/>
                  </a:lnTo>
                  <a:lnTo>
                    <a:pt x="3977" y="1"/>
                  </a:ln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3"/>
            <p:cNvSpPr/>
            <p:nvPr/>
          </p:nvSpPr>
          <p:spPr>
            <a:xfrm>
              <a:off x="3981392" y="2599051"/>
              <a:ext cx="94703" cy="144957"/>
            </a:xfrm>
            <a:custGeom>
              <a:avLst/>
              <a:gdLst/>
              <a:ahLst/>
              <a:cxnLst/>
              <a:rect l="l" t="t" r="r" b="b"/>
              <a:pathLst>
                <a:path w="4061" h="6216" extrusionOk="0">
                  <a:moveTo>
                    <a:pt x="1846" y="0"/>
                  </a:moveTo>
                  <a:cubicBezTo>
                    <a:pt x="1822" y="0"/>
                    <a:pt x="1811" y="0"/>
                    <a:pt x="1811" y="12"/>
                  </a:cubicBezTo>
                  <a:lnTo>
                    <a:pt x="275" y="2870"/>
                  </a:lnTo>
                  <a:cubicBezTo>
                    <a:pt x="275" y="2882"/>
                    <a:pt x="275" y="2882"/>
                    <a:pt x="275" y="2882"/>
                  </a:cubicBezTo>
                  <a:lnTo>
                    <a:pt x="13" y="4120"/>
                  </a:lnTo>
                  <a:cubicBezTo>
                    <a:pt x="1" y="4132"/>
                    <a:pt x="13" y="4144"/>
                    <a:pt x="13" y="4156"/>
                  </a:cubicBezTo>
                  <a:lnTo>
                    <a:pt x="1370" y="5763"/>
                  </a:lnTo>
                  <a:cubicBezTo>
                    <a:pt x="1376" y="5769"/>
                    <a:pt x="1385" y="5772"/>
                    <a:pt x="1395" y="5772"/>
                  </a:cubicBezTo>
                  <a:cubicBezTo>
                    <a:pt x="1406" y="5772"/>
                    <a:pt x="1418" y="5769"/>
                    <a:pt x="1430" y="5763"/>
                  </a:cubicBezTo>
                  <a:cubicBezTo>
                    <a:pt x="1441" y="5751"/>
                    <a:pt x="1441" y="5727"/>
                    <a:pt x="1430" y="5715"/>
                  </a:cubicBezTo>
                  <a:lnTo>
                    <a:pt x="84" y="4120"/>
                  </a:lnTo>
                  <a:lnTo>
                    <a:pt x="346" y="2905"/>
                  </a:lnTo>
                  <a:lnTo>
                    <a:pt x="1858" y="72"/>
                  </a:lnTo>
                  <a:lnTo>
                    <a:pt x="3942" y="72"/>
                  </a:lnTo>
                  <a:lnTo>
                    <a:pt x="1489" y="3548"/>
                  </a:lnTo>
                  <a:cubicBezTo>
                    <a:pt x="1489" y="3548"/>
                    <a:pt x="1489" y="3560"/>
                    <a:pt x="1489" y="3560"/>
                  </a:cubicBezTo>
                  <a:lnTo>
                    <a:pt x="1322" y="4120"/>
                  </a:lnTo>
                  <a:cubicBezTo>
                    <a:pt x="1322" y="4132"/>
                    <a:pt x="1322" y="4144"/>
                    <a:pt x="1322" y="4156"/>
                  </a:cubicBezTo>
                  <a:lnTo>
                    <a:pt x="2263" y="5703"/>
                  </a:lnTo>
                  <a:lnTo>
                    <a:pt x="1989" y="6168"/>
                  </a:lnTo>
                  <a:cubicBezTo>
                    <a:pt x="1977" y="6180"/>
                    <a:pt x="1977" y="6203"/>
                    <a:pt x="2001" y="6215"/>
                  </a:cubicBezTo>
                  <a:lnTo>
                    <a:pt x="2025" y="6215"/>
                  </a:lnTo>
                  <a:cubicBezTo>
                    <a:pt x="2037" y="6215"/>
                    <a:pt x="2049" y="6215"/>
                    <a:pt x="2049" y="6203"/>
                  </a:cubicBezTo>
                  <a:lnTo>
                    <a:pt x="2334" y="5715"/>
                  </a:lnTo>
                  <a:cubicBezTo>
                    <a:pt x="2346" y="5703"/>
                    <a:pt x="2346" y="5691"/>
                    <a:pt x="2334" y="5680"/>
                  </a:cubicBezTo>
                  <a:lnTo>
                    <a:pt x="1394" y="4132"/>
                  </a:lnTo>
                  <a:lnTo>
                    <a:pt x="1549" y="3584"/>
                  </a:lnTo>
                  <a:lnTo>
                    <a:pt x="4049" y="60"/>
                  </a:lnTo>
                  <a:cubicBezTo>
                    <a:pt x="4061" y="48"/>
                    <a:pt x="4061" y="24"/>
                    <a:pt x="4049" y="24"/>
                  </a:cubicBezTo>
                  <a:cubicBezTo>
                    <a:pt x="4049" y="0"/>
                    <a:pt x="4037" y="0"/>
                    <a:pt x="4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3"/>
            <p:cNvSpPr/>
            <p:nvPr/>
          </p:nvSpPr>
          <p:spPr>
            <a:xfrm>
              <a:off x="3982231" y="2666515"/>
              <a:ext cx="34444" cy="28893"/>
            </a:xfrm>
            <a:custGeom>
              <a:avLst/>
              <a:gdLst/>
              <a:ahLst/>
              <a:cxnLst/>
              <a:rect l="l" t="t" r="r" b="b"/>
              <a:pathLst>
                <a:path w="1477" h="1239" extrusionOk="0">
                  <a:moveTo>
                    <a:pt x="274" y="0"/>
                  </a:moveTo>
                  <a:lnTo>
                    <a:pt x="1" y="1239"/>
                  </a:lnTo>
                  <a:lnTo>
                    <a:pt x="1310" y="1239"/>
                  </a:lnTo>
                  <a:lnTo>
                    <a:pt x="1477" y="66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3"/>
            <p:cNvSpPr/>
            <p:nvPr/>
          </p:nvSpPr>
          <p:spPr>
            <a:xfrm>
              <a:off x="3981392" y="2665466"/>
              <a:ext cx="36403" cy="30782"/>
            </a:xfrm>
            <a:custGeom>
              <a:avLst/>
              <a:gdLst/>
              <a:ahLst/>
              <a:cxnLst/>
              <a:rect l="l" t="t" r="r" b="b"/>
              <a:pathLst>
                <a:path w="1561" h="1320" extrusionOk="0">
                  <a:moveTo>
                    <a:pt x="334" y="93"/>
                  </a:moveTo>
                  <a:lnTo>
                    <a:pt x="1465" y="736"/>
                  </a:lnTo>
                  <a:lnTo>
                    <a:pt x="1322" y="1248"/>
                  </a:lnTo>
                  <a:lnTo>
                    <a:pt x="84" y="1248"/>
                  </a:lnTo>
                  <a:lnTo>
                    <a:pt x="334" y="93"/>
                  </a:lnTo>
                  <a:close/>
                  <a:moveTo>
                    <a:pt x="316" y="1"/>
                  </a:moveTo>
                  <a:cubicBezTo>
                    <a:pt x="310" y="1"/>
                    <a:pt x="304" y="4"/>
                    <a:pt x="298" y="10"/>
                  </a:cubicBezTo>
                  <a:cubicBezTo>
                    <a:pt x="287" y="10"/>
                    <a:pt x="287" y="22"/>
                    <a:pt x="275" y="34"/>
                  </a:cubicBezTo>
                  <a:lnTo>
                    <a:pt x="13" y="1272"/>
                  </a:lnTo>
                  <a:cubicBezTo>
                    <a:pt x="1" y="1284"/>
                    <a:pt x="1" y="1296"/>
                    <a:pt x="13" y="1308"/>
                  </a:cubicBezTo>
                  <a:cubicBezTo>
                    <a:pt x="13" y="1308"/>
                    <a:pt x="25" y="1319"/>
                    <a:pt x="37" y="1319"/>
                  </a:cubicBezTo>
                  <a:lnTo>
                    <a:pt x="1346" y="1319"/>
                  </a:lnTo>
                  <a:cubicBezTo>
                    <a:pt x="1370" y="1319"/>
                    <a:pt x="1382" y="1308"/>
                    <a:pt x="1394" y="1296"/>
                  </a:cubicBezTo>
                  <a:lnTo>
                    <a:pt x="1561" y="724"/>
                  </a:lnTo>
                  <a:cubicBezTo>
                    <a:pt x="1561" y="712"/>
                    <a:pt x="1549" y="688"/>
                    <a:pt x="1537" y="688"/>
                  </a:cubicBezTo>
                  <a:lnTo>
                    <a:pt x="334" y="10"/>
                  </a:lnTo>
                  <a:cubicBezTo>
                    <a:pt x="328" y="4"/>
                    <a:pt x="322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3"/>
            <p:cNvSpPr/>
            <p:nvPr/>
          </p:nvSpPr>
          <p:spPr>
            <a:xfrm>
              <a:off x="4081620" y="2599867"/>
              <a:ext cx="92767" cy="143301"/>
            </a:xfrm>
            <a:custGeom>
              <a:avLst/>
              <a:gdLst/>
              <a:ahLst/>
              <a:cxnLst/>
              <a:rect l="l" t="t" r="r" b="b"/>
              <a:pathLst>
                <a:path w="3978" h="6145" extrusionOk="0">
                  <a:moveTo>
                    <a:pt x="1" y="1"/>
                  </a:moveTo>
                  <a:lnTo>
                    <a:pt x="2501" y="3525"/>
                  </a:lnTo>
                  <a:lnTo>
                    <a:pt x="2668" y="4097"/>
                  </a:lnTo>
                  <a:lnTo>
                    <a:pt x="1715" y="5656"/>
                  </a:lnTo>
                  <a:lnTo>
                    <a:pt x="2001" y="6145"/>
                  </a:lnTo>
                  <a:lnTo>
                    <a:pt x="2620" y="5704"/>
                  </a:lnTo>
                  <a:lnTo>
                    <a:pt x="3978" y="4097"/>
                  </a:lnTo>
                  <a:lnTo>
                    <a:pt x="3704" y="2858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3"/>
            <p:cNvSpPr/>
            <p:nvPr/>
          </p:nvSpPr>
          <p:spPr>
            <a:xfrm>
              <a:off x="4080524" y="2598771"/>
              <a:ext cx="94703" cy="145237"/>
            </a:xfrm>
            <a:custGeom>
              <a:avLst/>
              <a:gdLst/>
              <a:ahLst/>
              <a:cxnLst/>
              <a:rect l="l" t="t" r="r" b="b"/>
              <a:pathLst>
                <a:path w="4061" h="6228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lnTo>
                    <a:pt x="2524" y="3596"/>
                  </a:lnTo>
                  <a:lnTo>
                    <a:pt x="2679" y="4132"/>
                  </a:lnTo>
                  <a:lnTo>
                    <a:pt x="1727" y="5692"/>
                  </a:lnTo>
                  <a:cubicBezTo>
                    <a:pt x="1715" y="5703"/>
                    <a:pt x="1715" y="5715"/>
                    <a:pt x="1727" y="5727"/>
                  </a:cubicBezTo>
                  <a:lnTo>
                    <a:pt x="2012" y="6215"/>
                  </a:lnTo>
                  <a:cubicBezTo>
                    <a:pt x="2024" y="6227"/>
                    <a:pt x="2036" y="6227"/>
                    <a:pt x="2048" y="6227"/>
                  </a:cubicBezTo>
                  <a:lnTo>
                    <a:pt x="2060" y="6227"/>
                  </a:lnTo>
                  <a:cubicBezTo>
                    <a:pt x="2084" y="6227"/>
                    <a:pt x="2084" y="6203"/>
                    <a:pt x="2084" y="6180"/>
                  </a:cubicBezTo>
                  <a:lnTo>
                    <a:pt x="1798" y="5715"/>
                  </a:lnTo>
                  <a:lnTo>
                    <a:pt x="2751" y="4168"/>
                  </a:lnTo>
                  <a:cubicBezTo>
                    <a:pt x="2751" y="4156"/>
                    <a:pt x="2751" y="4144"/>
                    <a:pt x="2751" y="4132"/>
                  </a:cubicBezTo>
                  <a:lnTo>
                    <a:pt x="2584" y="3572"/>
                  </a:lnTo>
                  <a:lnTo>
                    <a:pt x="2584" y="3560"/>
                  </a:lnTo>
                  <a:lnTo>
                    <a:pt x="119" y="84"/>
                  </a:lnTo>
                  <a:lnTo>
                    <a:pt x="2203" y="84"/>
                  </a:lnTo>
                  <a:lnTo>
                    <a:pt x="3727" y="2917"/>
                  </a:lnTo>
                  <a:lnTo>
                    <a:pt x="3989" y="4120"/>
                  </a:lnTo>
                  <a:lnTo>
                    <a:pt x="2644" y="5727"/>
                  </a:lnTo>
                  <a:cubicBezTo>
                    <a:pt x="2632" y="5739"/>
                    <a:pt x="2632" y="5763"/>
                    <a:pt x="2644" y="5775"/>
                  </a:cubicBezTo>
                  <a:cubicBezTo>
                    <a:pt x="2649" y="5781"/>
                    <a:pt x="2658" y="5784"/>
                    <a:pt x="2669" y="5784"/>
                  </a:cubicBezTo>
                  <a:cubicBezTo>
                    <a:pt x="2679" y="5784"/>
                    <a:pt x="2691" y="5781"/>
                    <a:pt x="2703" y="5775"/>
                  </a:cubicBezTo>
                  <a:lnTo>
                    <a:pt x="4048" y="4168"/>
                  </a:lnTo>
                  <a:cubicBezTo>
                    <a:pt x="4060" y="4156"/>
                    <a:pt x="4060" y="4144"/>
                    <a:pt x="4060" y="4132"/>
                  </a:cubicBezTo>
                  <a:lnTo>
                    <a:pt x="3798" y="2894"/>
                  </a:lnTo>
                  <a:lnTo>
                    <a:pt x="3798" y="2882"/>
                  </a:lnTo>
                  <a:lnTo>
                    <a:pt x="2263" y="24"/>
                  </a:lnTo>
                  <a:cubicBezTo>
                    <a:pt x="2251" y="12"/>
                    <a:pt x="2239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3"/>
            <p:cNvSpPr/>
            <p:nvPr/>
          </p:nvSpPr>
          <p:spPr>
            <a:xfrm>
              <a:off x="4139943" y="2666515"/>
              <a:ext cx="34444" cy="28893"/>
            </a:xfrm>
            <a:custGeom>
              <a:avLst/>
              <a:gdLst/>
              <a:ahLst/>
              <a:cxnLst/>
              <a:rect l="l" t="t" r="r" b="b"/>
              <a:pathLst>
                <a:path w="1477" h="1239" extrusionOk="0">
                  <a:moveTo>
                    <a:pt x="1203" y="0"/>
                  </a:moveTo>
                  <a:lnTo>
                    <a:pt x="0" y="667"/>
                  </a:lnTo>
                  <a:lnTo>
                    <a:pt x="167" y="1239"/>
                  </a:lnTo>
                  <a:lnTo>
                    <a:pt x="1477" y="1239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3"/>
            <p:cNvSpPr/>
            <p:nvPr/>
          </p:nvSpPr>
          <p:spPr>
            <a:xfrm>
              <a:off x="4138824" y="2665676"/>
              <a:ext cx="36403" cy="30573"/>
            </a:xfrm>
            <a:custGeom>
              <a:avLst/>
              <a:gdLst/>
              <a:ahLst/>
              <a:cxnLst/>
              <a:rect l="l" t="t" r="r" b="b"/>
              <a:pathLst>
                <a:path w="1561" h="1311" extrusionOk="0">
                  <a:moveTo>
                    <a:pt x="1227" y="84"/>
                  </a:moveTo>
                  <a:lnTo>
                    <a:pt x="1477" y="1239"/>
                  </a:lnTo>
                  <a:lnTo>
                    <a:pt x="239" y="1239"/>
                  </a:lnTo>
                  <a:lnTo>
                    <a:pt x="96" y="727"/>
                  </a:lnTo>
                  <a:lnTo>
                    <a:pt x="1227" y="84"/>
                  </a:lnTo>
                  <a:close/>
                  <a:moveTo>
                    <a:pt x="1239" y="1"/>
                  </a:moveTo>
                  <a:lnTo>
                    <a:pt x="24" y="679"/>
                  </a:lnTo>
                  <a:cubicBezTo>
                    <a:pt x="13" y="679"/>
                    <a:pt x="1" y="703"/>
                    <a:pt x="13" y="715"/>
                  </a:cubicBezTo>
                  <a:lnTo>
                    <a:pt x="179" y="1287"/>
                  </a:lnTo>
                  <a:cubicBezTo>
                    <a:pt x="179" y="1299"/>
                    <a:pt x="191" y="1310"/>
                    <a:pt x="215" y="1310"/>
                  </a:cubicBezTo>
                  <a:lnTo>
                    <a:pt x="1525" y="1310"/>
                  </a:lnTo>
                  <a:cubicBezTo>
                    <a:pt x="1537" y="1310"/>
                    <a:pt x="1548" y="1310"/>
                    <a:pt x="1560" y="1299"/>
                  </a:cubicBezTo>
                  <a:cubicBezTo>
                    <a:pt x="1560" y="1287"/>
                    <a:pt x="1560" y="1275"/>
                    <a:pt x="1560" y="1263"/>
                  </a:cubicBezTo>
                  <a:lnTo>
                    <a:pt x="1287" y="25"/>
                  </a:lnTo>
                  <a:cubicBezTo>
                    <a:pt x="1287" y="13"/>
                    <a:pt x="1287" y="1"/>
                    <a:pt x="1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3"/>
            <p:cNvSpPr/>
            <p:nvPr/>
          </p:nvSpPr>
          <p:spPr>
            <a:xfrm>
              <a:off x="6375587" y="3739642"/>
              <a:ext cx="39178" cy="221027"/>
            </a:xfrm>
            <a:custGeom>
              <a:avLst/>
              <a:gdLst/>
              <a:ahLst/>
              <a:cxnLst/>
              <a:rect l="l" t="t" r="r" b="b"/>
              <a:pathLst>
                <a:path w="1680" h="9478" extrusionOk="0">
                  <a:moveTo>
                    <a:pt x="0" y="0"/>
                  </a:moveTo>
                  <a:lnTo>
                    <a:pt x="0" y="9477"/>
                  </a:lnTo>
                  <a:lnTo>
                    <a:pt x="1679" y="9477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3"/>
            <p:cNvSpPr/>
            <p:nvPr/>
          </p:nvSpPr>
          <p:spPr>
            <a:xfrm>
              <a:off x="6374747" y="3738803"/>
              <a:ext cx="40833" cy="222706"/>
            </a:xfrm>
            <a:custGeom>
              <a:avLst/>
              <a:gdLst/>
              <a:ahLst/>
              <a:cxnLst/>
              <a:rect l="l" t="t" r="r" b="b"/>
              <a:pathLst>
                <a:path w="1751" h="9550" extrusionOk="0">
                  <a:moveTo>
                    <a:pt x="1679" y="84"/>
                  </a:moveTo>
                  <a:lnTo>
                    <a:pt x="1679" y="9466"/>
                  </a:lnTo>
                  <a:lnTo>
                    <a:pt x="72" y="9466"/>
                  </a:lnTo>
                  <a:lnTo>
                    <a:pt x="72" y="84"/>
                  </a:lnTo>
                  <a:close/>
                  <a:moveTo>
                    <a:pt x="36" y="0"/>
                  </a:moveTo>
                  <a:cubicBezTo>
                    <a:pt x="24" y="0"/>
                    <a:pt x="13" y="12"/>
                    <a:pt x="13" y="12"/>
                  </a:cubicBezTo>
                  <a:cubicBezTo>
                    <a:pt x="1" y="24"/>
                    <a:pt x="1" y="36"/>
                    <a:pt x="1" y="36"/>
                  </a:cubicBezTo>
                  <a:lnTo>
                    <a:pt x="1" y="9513"/>
                  </a:lnTo>
                  <a:cubicBezTo>
                    <a:pt x="1" y="9525"/>
                    <a:pt x="13" y="9549"/>
                    <a:pt x="36" y="9549"/>
                  </a:cubicBezTo>
                  <a:lnTo>
                    <a:pt x="1715" y="9549"/>
                  </a:lnTo>
                  <a:cubicBezTo>
                    <a:pt x="1727" y="9549"/>
                    <a:pt x="1751" y="9525"/>
                    <a:pt x="1751" y="9513"/>
                  </a:cubicBezTo>
                  <a:lnTo>
                    <a:pt x="1751" y="36"/>
                  </a:lnTo>
                  <a:cubicBezTo>
                    <a:pt x="1751" y="24"/>
                    <a:pt x="1727" y="0"/>
                    <a:pt x="1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3"/>
            <p:cNvSpPr/>
            <p:nvPr/>
          </p:nvSpPr>
          <p:spPr>
            <a:xfrm>
              <a:off x="4025070" y="2715137"/>
              <a:ext cx="33534" cy="38408"/>
            </a:xfrm>
            <a:custGeom>
              <a:avLst/>
              <a:gdLst/>
              <a:ahLst/>
              <a:cxnLst/>
              <a:rect l="l" t="t" r="r" b="b"/>
              <a:pathLst>
                <a:path w="1438" h="1647" extrusionOk="0">
                  <a:moveTo>
                    <a:pt x="978" y="0"/>
                  </a:moveTo>
                  <a:cubicBezTo>
                    <a:pt x="861" y="0"/>
                    <a:pt x="750" y="20"/>
                    <a:pt x="664" y="106"/>
                  </a:cubicBezTo>
                  <a:cubicBezTo>
                    <a:pt x="473" y="285"/>
                    <a:pt x="592" y="535"/>
                    <a:pt x="664" y="725"/>
                  </a:cubicBezTo>
                  <a:cubicBezTo>
                    <a:pt x="711" y="856"/>
                    <a:pt x="723" y="987"/>
                    <a:pt x="700" y="1130"/>
                  </a:cubicBezTo>
                  <a:cubicBezTo>
                    <a:pt x="664" y="1261"/>
                    <a:pt x="533" y="1178"/>
                    <a:pt x="438" y="1237"/>
                  </a:cubicBezTo>
                  <a:cubicBezTo>
                    <a:pt x="342" y="1285"/>
                    <a:pt x="354" y="1392"/>
                    <a:pt x="319" y="1487"/>
                  </a:cubicBezTo>
                  <a:cubicBezTo>
                    <a:pt x="299" y="1521"/>
                    <a:pt x="284" y="1534"/>
                    <a:pt x="270" y="1534"/>
                  </a:cubicBezTo>
                  <a:cubicBezTo>
                    <a:pt x="249" y="1534"/>
                    <a:pt x="232" y="1508"/>
                    <a:pt x="211" y="1487"/>
                  </a:cubicBezTo>
                  <a:cubicBezTo>
                    <a:pt x="176" y="1452"/>
                    <a:pt x="140" y="1428"/>
                    <a:pt x="104" y="1416"/>
                  </a:cubicBezTo>
                  <a:cubicBezTo>
                    <a:pt x="100" y="1415"/>
                    <a:pt x="97" y="1415"/>
                    <a:pt x="93" y="1415"/>
                  </a:cubicBezTo>
                  <a:cubicBezTo>
                    <a:pt x="29" y="1415"/>
                    <a:pt x="1" y="1512"/>
                    <a:pt x="69" y="1523"/>
                  </a:cubicBezTo>
                  <a:cubicBezTo>
                    <a:pt x="116" y="1535"/>
                    <a:pt x="140" y="1583"/>
                    <a:pt x="176" y="1618"/>
                  </a:cubicBezTo>
                  <a:cubicBezTo>
                    <a:pt x="202" y="1636"/>
                    <a:pt x="228" y="1647"/>
                    <a:pt x="254" y="1647"/>
                  </a:cubicBezTo>
                  <a:cubicBezTo>
                    <a:pt x="264" y="1647"/>
                    <a:pt x="273" y="1645"/>
                    <a:pt x="283" y="1642"/>
                  </a:cubicBezTo>
                  <a:cubicBezTo>
                    <a:pt x="378" y="1630"/>
                    <a:pt x="426" y="1535"/>
                    <a:pt x="438" y="1452"/>
                  </a:cubicBezTo>
                  <a:cubicBezTo>
                    <a:pt x="450" y="1368"/>
                    <a:pt x="461" y="1321"/>
                    <a:pt x="557" y="1321"/>
                  </a:cubicBezTo>
                  <a:cubicBezTo>
                    <a:pt x="571" y="1324"/>
                    <a:pt x="585" y="1326"/>
                    <a:pt x="599" y="1326"/>
                  </a:cubicBezTo>
                  <a:cubicBezTo>
                    <a:pt x="632" y="1326"/>
                    <a:pt x="666" y="1317"/>
                    <a:pt x="700" y="1309"/>
                  </a:cubicBezTo>
                  <a:cubicBezTo>
                    <a:pt x="783" y="1261"/>
                    <a:pt x="831" y="1178"/>
                    <a:pt x="831" y="1083"/>
                  </a:cubicBezTo>
                  <a:cubicBezTo>
                    <a:pt x="842" y="952"/>
                    <a:pt x="819" y="821"/>
                    <a:pt x="771" y="702"/>
                  </a:cubicBezTo>
                  <a:cubicBezTo>
                    <a:pt x="711" y="582"/>
                    <a:pt x="688" y="451"/>
                    <a:pt x="676" y="321"/>
                  </a:cubicBezTo>
                  <a:cubicBezTo>
                    <a:pt x="696" y="148"/>
                    <a:pt x="841" y="112"/>
                    <a:pt x="1002" y="112"/>
                  </a:cubicBezTo>
                  <a:cubicBezTo>
                    <a:pt x="1118" y="112"/>
                    <a:pt x="1242" y="131"/>
                    <a:pt x="1335" y="131"/>
                  </a:cubicBezTo>
                  <a:cubicBezTo>
                    <a:pt x="1346" y="131"/>
                    <a:pt x="1356" y="131"/>
                    <a:pt x="1366" y="130"/>
                  </a:cubicBezTo>
                  <a:cubicBezTo>
                    <a:pt x="1426" y="118"/>
                    <a:pt x="1438" y="11"/>
                    <a:pt x="1366" y="11"/>
                  </a:cubicBezTo>
                  <a:lnTo>
                    <a:pt x="1354" y="11"/>
                  </a:lnTo>
                  <a:cubicBezTo>
                    <a:pt x="1329" y="14"/>
                    <a:pt x="1304" y="15"/>
                    <a:pt x="1278" y="15"/>
                  </a:cubicBezTo>
                  <a:cubicBezTo>
                    <a:pt x="1181" y="15"/>
                    <a:pt x="1077" y="0"/>
                    <a:pt x="9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3"/>
            <p:cNvSpPr/>
            <p:nvPr/>
          </p:nvSpPr>
          <p:spPr>
            <a:xfrm>
              <a:off x="3976681" y="2731391"/>
              <a:ext cx="31855" cy="37335"/>
            </a:xfrm>
            <a:custGeom>
              <a:avLst/>
              <a:gdLst/>
              <a:ahLst/>
              <a:cxnLst/>
              <a:rect l="l" t="t" r="r" b="b"/>
              <a:pathLst>
                <a:path w="1366" h="1601" extrusionOk="0">
                  <a:moveTo>
                    <a:pt x="848" y="0"/>
                  </a:moveTo>
                  <a:cubicBezTo>
                    <a:pt x="772" y="0"/>
                    <a:pt x="692" y="16"/>
                    <a:pt x="620" y="52"/>
                  </a:cubicBezTo>
                  <a:cubicBezTo>
                    <a:pt x="524" y="112"/>
                    <a:pt x="512" y="231"/>
                    <a:pt x="429" y="290"/>
                  </a:cubicBezTo>
                  <a:cubicBezTo>
                    <a:pt x="346" y="362"/>
                    <a:pt x="215" y="362"/>
                    <a:pt x="119" y="409"/>
                  </a:cubicBezTo>
                  <a:cubicBezTo>
                    <a:pt x="24" y="457"/>
                    <a:pt x="0" y="576"/>
                    <a:pt x="0" y="695"/>
                  </a:cubicBezTo>
                  <a:cubicBezTo>
                    <a:pt x="0" y="826"/>
                    <a:pt x="24" y="957"/>
                    <a:pt x="60" y="1076"/>
                  </a:cubicBezTo>
                  <a:cubicBezTo>
                    <a:pt x="108" y="1195"/>
                    <a:pt x="155" y="1314"/>
                    <a:pt x="215" y="1421"/>
                  </a:cubicBezTo>
                  <a:cubicBezTo>
                    <a:pt x="250" y="1517"/>
                    <a:pt x="334" y="1576"/>
                    <a:pt x="429" y="1600"/>
                  </a:cubicBezTo>
                  <a:cubicBezTo>
                    <a:pt x="433" y="1601"/>
                    <a:pt x="436" y="1601"/>
                    <a:pt x="440" y="1601"/>
                  </a:cubicBezTo>
                  <a:cubicBezTo>
                    <a:pt x="503" y="1601"/>
                    <a:pt x="521" y="1504"/>
                    <a:pt x="465" y="1493"/>
                  </a:cubicBezTo>
                  <a:cubicBezTo>
                    <a:pt x="393" y="1481"/>
                    <a:pt x="322" y="1398"/>
                    <a:pt x="286" y="1326"/>
                  </a:cubicBezTo>
                  <a:cubicBezTo>
                    <a:pt x="239" y="1219"/>
                    <a:pt x="191" y="1112"/>
                    <a:pt x="167" y="1005"/>
                  </a:cubicBezTo>
                  <a:cubicBezTo>
                    <a:pt x="131" y="897"/>
                    <a:pt x="119" y="790"/>
                    <a:pt x="119" y="671"/>
                  </a:cubicBezTo>
                  <a:cubicBezTo>
                    <a:pt x="119" y="624"/>
                    <a:pt x="119" y="540"/>
                    <a:pt x="167" y="505"/>
                  </a:cubicBezTo>
                  <a:cubicBezTo>
                    <a:pt x="215" y="493"/>
                    <a:pt x="262" y="469"/>
                    <a:pt x="310" y="469"/>
                  </a:cubicBezTo>
                  <a:cubicBezTo>
                    <a:pt x="381" y="445"/>
                    <a:pt x="465" y="421"/>
                    <a:pt x="524" y="362"/>
                  </a:cubicBezTo>
                  <a:cubicBezTo>
                    <a:pt x="584" y="302"/>
                    <a:pt x="608" y="207"/>
                    <a:pt x="667" y="159"/>
                  </a:cubicBezTo>
                  <a:cubicBezTo>
                    <a:pt x="723" y="128"/>
                    <a:pt x="784" y="112"/>
                    <a:pt x="843" y="112"/>
                  </a:cubicBezTo>
                  <a:cubicBezTo>
                    <a:pt x="872" y="112"/>
                    <a:pt x="901" y="116"/>
                    <a:pt x="929" y="124"/>
                  </a:cubicBezTo>
                  <a:lnTo>
                    <a:pt x="1274" y="183"/>
                  </a:lnTo>
                  <a:cubicBezTo>
                    <a:pt x="1278" y="184"/>
                    <a:pt x="1282" y="184"/>
                    <a:pt x="1285" y="184"/>
                  </a:cubicBezTo>
                  <a:cubicBezTo>
                    <a:pt x="1348" y="184"/>
                    <a:pt x="1366" y="87"/>
                    <a:pt x="1298" y="76"/>
                  </a:cubicBezTo>
                  <a:lnTo>
                    <a:pt x="1310" y="76"/>
                  </a:lnTo>
                  <a:cubicBezTo>
                    <a:pt x="1179" y="52"/>
                    <a:pt x="1048" y="28"/>
                    <a:pt x="917" y="5"/>
                  </a:cubicBezTo>
                  <a:cubicBezTo>
                    <a:pt x="895" y="2"/>
                    <a:pt x="872" y="0"/>
                    <a:pt x="8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3"/>
            <p:cNvSpPr/>
            <p:nvPr/>
          </p:nvSpPr>
          <p:spPr>
            <a:xfrm>
              <a:off x="3871999" y="2797292"/>
              <a:ext cx="424564" cy="331261"/>
            </a:xfrm>
            <a:custGeom>
              <a:avLst/>
              <a:gdLst/>
              <a:ahLst/>
              <a:cxnLst/>
              <a:rect l="l" t="t" r="r" b="b"/>
              <a:pathLst>
                <a:path w="18206" h="14205" extrusionOk="0">
                  <a:moveTo>
                    <a:pt x="1" y="0"/>
                  </a:moveTo>
                  <a:lnTo>
                    <a:pt x="1" y="13252"/>
                  </a:lnTo>
                  <a:lnTo>
                    <a:pt x="3096" y="13252"/>
                  </a:lnTo>
                  <a:lnTo>
                    <a:pt x="3096" y="14204"/>
                  </a:lnTo>
                  <a:lnTo>
                    <a:pt x="14824" y="14204"/>
                  </a:lnTo>
                  <a:lnTo>
                    <a:pt x="14824" y="13359"/>
                  </a:lnTo>
                  <a:lnTo>
                    <a:pt x="18205" y="13359"/>
                  </a:lnTo>
                  <a:lnTo>
                    <a:pt x="18205" y="0"/>
                  </a:lnTo>
                  <a:lnTo>
                    <a:pt x="13895" y="0"/>
                  </a:lnTo>
                  <a:lnTo>
                    <a:pt x="13895" y="3084"/>
                  </a:lnTo>
                  <a:lnTo>
                    <a:pt x="12526" y="4239"/>
                  </a:lnTo>
                  <a:lnTo>
                    <a:pt x="12526" y="7382"/>
                  </a:lnTo>
                  <a:lnTo>
                    <a:pt x="5359" y="7382"/>
                  </a:lnTo>
                  <a:lnTo>
                    <a:pt x="5359" y="4453"/>
                  </a:lnTo>
                  <a:lnTo>
                    <a:pt x="4299" y="3084"/>
                  </a:lnTo>
                  <a:lnTo>
                    <a:pt x="4299" y="0"/>
                  </a:lnTo>
                  <a:close/>
                </a:path>
              </a:pathLst>
            </a:custGeom>
            <a:solidFill>
              <a:srgbClr val="343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3"/>
            <p:cNvSpPr/>
            <p:nvPr/>
          </p:nvSpPr>
          <p:spPr>
            <a:xfrm>
              <a:off x="3871999" y="2778123"/>
              <a:ext cx="424564" cy="330981"/>
            </a:xfrm>
            <a:custGeom>
              <a:avLst/>
              <a:gdLst/>
              <a:ahLst/>
              <a:cxnLst/>
              <a:rect l="l" t="t" r="r" b="b"/>
              <a:pathLst>
                <a:path w="18206" h="14193" extrusionOk="0">
                  <a:moveTo>
                    <a:pt x="1" y="1"/>
                  </a:moveTo>
                  <a:lnTo>
                    <a:pt x="1" y="13252"/>
                  </a:lnTo>
                  <a:lnTo>
                    <a:pt x="3096" y="13252"/>
                  </a:lnTo>
                  <a:lnTo>
                    <a:pt x="3096" y="14193"/>
                  </a:lnTo>
                  <a:lnTo>
                    <a:pt x="14824" y="14193"/>
                  </a:lnTo>
                  <a:lnTo>
                    <a:pt x="14824" y="13348"/>
                  </a:lnTo>
                  <a:lnTo>
                    <a:pt x="18205" y="13348"/>
                  </a:lnTo>
                  <a:lnTo>
                    <a:pt x="18205" y="1"/>
                  </a:lnTo>
                  <a:lnTo>
                    <a:pt x="14348" y="1"/>
                  </a:lnTo>
                  <a:lnTo>
                    <a:pt x="14348" y="4251"/>
                  </a:lnTo>
                  <a:lnTo>
                    <a:pt x="12526" y="5799"/>
                  </a:lnTo>
                  <a:lnTo>
                    <a:pt x="12526" y="8204"/>
                  </a:lnTo>
                  <a:lnTo>
                    <a:pt x="5359" y="8204"/>
                  </a:lnTo>
                  <a:lnTo>
                    <a:pt x="5359" y="5990"/>
                  </a:lnTo>
                  <a:lnTo>
                    <a:pt x="3942" y="4251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rgbClr val="5A5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3"/>
            <p:cNvSpPr/>
            <p:nvPr/>
          </p:nvSpPr>
          <p:spPr>
            <a:xfrm>
              <a:off x="3982231" y="2952485"/>
              <a:ext cx="189662" cy="99996"/>
            </a:xfrm>
            <a:custGeom>
              <a:avLst/>
              <a:gdLst/>
              <a:ahLst/>
              <a:cxnLst/>
              <a:rect l="l" t="t" r="r" b="b"/>
              <a:pathLst>
                <a:path w="8133" h="4288" extrusionOk="0">
                  <a:moveTo>
                    <a:pt x="1" y="1"/>
                  </a:moveTo>
                  <a:lnTo>
                    <a:pt x="1" y="4287"/>
                  </a:lnTo>
                  <a:lnTo>
                    <a:pt x="8132" y="4287"/>
                  </a:lnTo>
                  <a:lnTo>
                    <a:pt x="8132" y="1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3"/>
            <p:cNvSpPr/>
            <p:nvPr/>
          </p:nvSpPr>
          <p:spPr>
            <a:xfrm>
              <a:off x="3973626" y="2943880"/>
              <a:ext cx="206872" cy="117486"/>
            </a:xfrm>
            <a:custGeom>
              <a:avLst/>
              <a:gdLst/>
              <a:ahLst/>
              <a:cxnLst/>
              <a:rect l="l" t="t" r="r" b="b"/>
              <a:pathLst>
                <a:path w="8871" h="5038" extrusionOk="0">
                  <a:moveTo>
                    <a:pt x="8120" y="751"/>
                  </a:moveTo>
                  <a:lnTo>
                    <a:pt x="8120" y="4299"/>
                  </a:lnTo>
                  <a:lnTo>
                    <a:pt x="739" y="4299"/>
                  </a:lnTo>
                  <a:lnTo>
                    <a:pt x="739" y="751"/>
                  </a:lnTo>
                  <a:close/>
                  <a:moveTo>
                    <a:pt x="0" y="1"/>
                  </a:moveTo>
                  <a:lnTo>
                    <a:pt x="0" y="5037"/>
                  </a:lnTo>
                  <a:lnTo>
                    <a:pt x="8871" y="5037"/>
                  </a:lnTo>
                  <a:lnTo>
                    <a:pt x="88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3"/>
            <p:cNvSpPr/>
            <p:nvPr/>
          </p:nvSpPr>
          <p:spPr>
            <a:xfrm>
              <a:off x="4151323" y="2944720"/>
              <a:ext cx="28054" cy="34164"/>
            </a:xfrm>
            <a:custGeom>
              <a:avLst/>
              <a:gdLst/>
              <a:ahLst/>
              <a:cxnLst/>
              <a:rect l="l" t="t" r="r" b="b"/>
              <a:pathLst>
                <a:path w="1203" h="1465" extrusionOk="0">
                  <a:moveTo>
                    <a:pt x="215" y="0"/>
                  </a:moveTo>
                  <a:lnTo>
                    <a:pt x="0" y="679"/>
                  </a:lnTo>
                  <a:lnTo>
                    <a:pt x="548" y="679"/>
                  </a:lnTo>
                  <a:lnTo>
                    <a:pt x="548" y="1239"/>
                  </a:lnTo>
                  <a:lnTo>
                    <a:pt x="1203" y="1465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3"/>
            <p:cNvSpPr/>
            <p:nvPr/>
          </p:nvSpPr>
          <p:spPr>
            <a:xfrm>
              <a:off x="4109954" y="2944720"/>
              <a:ext cx="32228" cy="15858"/>
            </a:xfrm>
            <a:custGeom>
              <a:avLst/>
              <a:gdLst/>
              <a:ahLst/>
              <a:cxnLst/>
              <a:rect l="l" t="t" r="r" b="b"/>
              <a:pathLst>
                <a:path w="1382" h="680" extrusionOk="0">
                  <a:moveTo>
                    <a:pt x="215" y="0"/>
                  </a:moveTo>
                  <a:lnTo>
                    <a:pt x="0" y="679"/>
                  </a:lnTo>
                  <a:lnTo>
                    <a:pt x="1155" y="67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3"/>
            <p:cNvSpPr/>
            <p:nvPr/>
          </p:nvSpPr>
          <p:spPr>
            <a:xfrm>
              <a:off x="4063314" y="2944720"/>
              <a:ext cx="31948" cy="15858"/>
            </a:xfrm>
            <a:custGeom>
              <a:avLst/>
              <a:gdLst/>
              <a:ahLst/>
              <a:cxnLst/>
              <a:rect l="l" t="t" r="r" b="b"/>
              <a:pathLst>
                <a:path w="1370" h="680" extrusionOk="0">
                  <a:moveTo>
                    <a:pt x="214" y="0"/>
                  </a:moveTo>
                  <a:lnTo>
                    <a:pt x="0" y="679"/>
                  </a:lnTo>
                  <a:lnTo>
                    <a:pt x="1143" y="679"/>
                  </a:lnTo>
                  <a:lnTo>
                    <a:pt x="13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3"/>
            <p:cNvSpPr/>
            <p:nvPr/>
          </p:nvSpPr>
          <p:spPr>
            <a:xfrm>
              <a:off x="4017491" y="2944720"/>
              <a:ext cx="31948" cy="15858"/>
            </a:xfrm>
            <a:custGeom>
              <a:avLst/>
              <a:gdLst/>
              <a:ahLst/>
              <a:cxnLst/>
              <a:rect l="l" t="t" r="r" b="b"/>
              <a:pathLst>
                <a:path w="1370" h="680" extrusionOk="0">
                  <a:moveTo>
                    <a:pt x="215" y="0"/>
                  </a:moveTo>
                  <a:lnTo>
                    <a:pt x="1" y="679"/>
                  </a:lnTo>
                  <a:lnTo>
                    <a:pt x="1156" y="679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3"/>
            <p:cNvSpPr/>
            <p:nvPr/>
          </p:nvSpPr>
          <p:spPr>
            <a:xfrm>
              <a:off x="3974746" y="2944720"/>
              <a:ext cx="33044" cy="28893"/>
            </a:xfrm>
            <a:custGeom>
              <a:avLst/>
              <a:gdLst/>
              <a:ahLst/>
              <a:cxnLst/>
              <a:rect l="l" t="t" r="r" b="b"/>
              <a:pathLst>
                <a:path w="1417" h="1239" extrusionOk="0">
                  <a:moveTo>
                    <a:pt x="0" y="0"/>
                  </a:moveTo>
                  <a:lnTo>
                    <a:pt x="0" y="1013"/>
                  </a:lnTo>
                  <a:lnTo>
                    <a:pt x="655" y="1239"/>
                  </a:lnTo>
                  <a:lnTo>
                    <a:pt x="655" y="679"/>
                  </a:lnTo>
                  <a:lnTo>
                    <a:pt x="1203" y="67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3"/>
            <p:cNvSpPr/>
            <p:nvPr/>
          </p:nvSpPr>
          <p:spPr>
            <a:xfrm>
              <a:off x="3974746" y="2986089"/>
              <a:ext cx="15275" cy="27797"/>
            </a:xfrm>
            <a:custGeom>
              <a:avLst/>
              <a:gdLst/>
              <a:ahLst/>
              <a:cxnLst/>
              <a:rect l="l" t="t" r="r" b="b"/>
              <a:pathLst>
                <a:path w="655" h="1192" extrusionOk="0">
                  <a:moveTo>
                    <a:pt x="0" y="1"/>
                  </a:moveTo>
                  <a:lnTo>
                    <a:pt x="0" y="965"/>
                  </a:lnTo>
                  <a:lnTo>
                    <a:pt x="655" y="1191"/>
                  </a:lnTo>
                  <a:lnTo>
                    <a:pt x="655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3"/>
            <p:cNvSpPr/>
            <p:nvPr/>
          </p:nvSpPr>
          <p:spPr>
            <a:xfrm>
              <a:off x="3974746" y="3026082"/>
              <a:ext cx="33044" cy="34444"/>
            </a:xfrm>
            <a:custGeom>
              <a:avLst/>
              <a:gdLst/>
              <a:ahLst/>
              <a:cxnLst/>
              <a:rect l="l" t="t" r="r" b="b"/>
              <a:pathLst>
                <a:path w="1417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1203" y="1476"/>
                  </a:lnTo>
                  <a:lnTo>
                    <a:pt x="1417" y="798"/>
                  </a:lnTo>
                  <a:lnTo>
                    <a:pt x="655" y="798"/>
                  </a:lnTo>
                  <a:lnTo>
                    <a:pt x="655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3"/>
            <p:cNvSpPr/>
            <p:nvPr/>
          </p:nvSpPr>
          <p:spPr>
            <a:xfrm>
              <a:off x="4016931" y="3044668"/>
              <a:ext cx="125252" cy="15858"/>
            </a:xfrm>
            <a:custGeom>
              <a:avLst/>
              <a:gdLst/>
              <a:ahLst/>
              <a:cxnLst/>
              <a:rect l="l" t="t" r="r" b="b"/>
              <a:pathLst>
                <a:path w="5371" h="680" extrusionOk="0">
                  <a:moveTo>
                    <a:pt x="227" y="1"/>
                  </a:moveTo>
                  <a:lnTo>
                    <a:pt x="1" y="679"/>
                  </a:lnTo>
                  <a:lnTo>
                    <a:pt x="1156" y="679"/>
                  </a:lnTo>
                  <a:lnTo>
                    <a:pt x="1394" y="1"/>
                  </a:lnTo>
                  <a:close/>
                  <a:moveTo>
                    <a:pt x="2215" y="1"/>
                  </a:moveTo>
                  <a:lnTo>
                    <a:pt x="1882" y="679"/>
                  </a:lnTo>
                  <a:lnTo>
                    <a:pt x="3037" y="679"/>
                  </a:lnTo>
                  <a:lnTo>
                    <a:pt x="3370" y="1"/>
                  </a:lnTo>
                  <a:close/>
                  <a:moveTo>
                    <a:pt x="4204" y="1"/>
                  </a:moveTo>
                  <a:lnTo>
                    <a:pt x="3989" y="679"/>
                  </a:lnTo>
                  <a:lnTo>
                    <a:pt x="5144" y="679"/>
                  </a:lnTo>
                  <a:lnTo>
                    <a:pt x="5371" y="1"/>
                  </a:lnTo>
                  <a:close/>
                </a:path>
              </a:pathLst>
            </a:custGeom>
            <a:solidFill>
              <a:srgbClr val="F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3"/>
            <p:cNvSpPr/>
            <p:nvPr/>
          </p:nvSpPr>
          <p:spPr>
            <a:xfrm>
              <a:off x="4151323" y="3031352"/>
              <a:ext cx="28054" cy="29173"/>
            </a:xfrm>
            <a:custGeom>
              <a:avLst/>
              <a:gdLst/>
              <a:ahLst/>
              <a:cxnLst/>
              <a:rect l="l" t="t" r="r" b="b"/>
              <a:pathLst>
                <a:path w="1203" h="1251" extrusionOk="0">
                  <a:moveTo>
                    <a:pt x="548" y="0"/>
                  </a:moveTo>
                  <a:lnTo>
                    <a:pt x="548" y="572"/>
                  </a:lnTo>
                  <a:lnTo>
                    <a:pt x="215" y="572"/>
                  </a:lnTo>
                  <a:lnTo>
                    <a:pt x="0" y="1250"/>
                  </a:lnTo>
                  <a:lnTo>
                    <a:pt x="1203" y="1250"/>
                  </a:lnTo>
                  <a:lnTo>
                    <a:pt x="1203" y="226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3"/>
            <p:cNvSpPr/>
            <p:nvPr/>
          </p:nvSpPr>
          <p:spPr>
            <a:xfrm>
              <a:off x="4164102" y="2991079"/>
              <a:ext cx="15275" cy="28077"/>
            </a:xfrm>
            <a:custGeom>
              <a:avLst/>
              <a:gdLst/>
              <a:ahLst/>
              <a:cxnLst/>
              <a:rect l="l" t="t" r="r" b="b"/>
              <a:pathLst>
                <a:path w="655" h="1204" extrusionOk="0">
                  <a:moveTo>
                    <a:pt x="0" y="1"/>
                  </a:moveTo>
                  <a:lnTo>
                    <a:pt x="0" y="977"/>
                  </a:lnTo>
                  <a:lnTo>
                    <a:pt x="655" y="1203"/>
                  </a:lnTo>
                  <a:lnTo>
                    <a:pt x="655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3"/>
            <p:cNvSpPr/>
            <p:nvPr/>
          </p:nvSpPr>
          <p:spPr>
            <a:xfrm>
              <a:off x="3967516" y="2960554"/>
              <a:ext cx="214917" cy="108858"/>
            </a:xfrm>
            <a:custGeom>
              <a:avLst/>
              <a:gdLst/>
              <a:ahLst/>
              <a:cxnLst/>
              <a:rect l="l" t="t" r="r" b="b"/>
              <a:pathLst>
                <a:path w="9216" h="4668" extrusionOk="0">
                  <a:moveTo>
                    <a:pt x="0" y="0"/>
                  </a:moveTo>
                  <a:lnTo>
                    <a:pt x="0" y="4667"/>
                  </a:lnTo>
                  <a:lnTo>
                    <a:pt x="9216" y="4667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5A5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3"/>
            <p:cNvSpPr/>
            <p:nvPr/>
          </p:nvSpPr>
          <p:spPr>
            <a:xfrm>
              <a:off x="4105779" y="2768959"/>
              <a:ext cx="31412" cy="165246"/>
            </a:xfrm>
            <a:custGeom>
              <a:avLst/>
              <a:gdLst/>
              <a:ahLst/>
              <a:cxnLst/>
              <a:rect l="l" t="t" r="r" b="b"/>
              <a:pathLst>
                <a:path w="1347" h="7086" extrusionOk="0">
                  <a:moveTo>
                    <a:pt x="298" y="1"/>
                  </a:moveTo>
                  <a:cubicBezTo>
                    <a:pt x="132" y="1"/>
                    <a:pt x="1" y="132"/>
                    <a:pt x="1" y="298"/>
                  </a:cubicBezTo>
                  <a:lnTo>
                    <a:pt x="1" y="6787"/>
                  </a:lnTo>
                  <a:cubicBezTo>
                    <a:pt x="1" y="6954"/>
                    <a:pt x="132" y="7085"/>
                    <a:pt x="298" y="7085"/>
                  </a:cubicBezTo>
                  <a:lnTo>
                    <a:pt x="1049" y="7085"/>
                  </a:lnTo>
                  <a:cubicBezTo>
                    <a:pt x="1215" y="7085"/>
                    <a:pt x="1346" y="6954"/>
                    <a:pt x="1346" y="6787"/>
                  </a:cubicBezTo>
                  <a:lnTo>
                    <a:pt x="1346" y="298"/>
                  </a:lnTo>
                  <a:cubicBezTo>
                    <a:pt x="1346" y="132"/>
                    <a:pt x="1215" y="1"/>
                    <a:pt x="1049" y="1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3"/>
            <p:cNvSpPr/>
            <p:nvPr/>
          </p:nvSpPr>
          <p:spPr>
            <a:xfrm>
              <a:off x="4105220" y="2768143"/>
              <a:ext cx="32788" cy="167158"/>
            </a:xfrm>
            <a:custGeom>
              <a:avLst/>
              <a:gdLst/>
              <a:ahLst/>
              <a:cxnLst/>
              <a:rect l="l" t="t" r="r" b="b"/>
              <a:pathLst>
                <a:path w="1406" h="7168" extrusionOk="0">
                  <a:moveTo>
                    <a:pt x="1073" y="72"/>
                  </a:moveTo>
                  <a:cubicBezTo>
                    <a:pt x="1215" y="72"/>
                    <a:pt x="1334" y="191"/>
                    <a:pt x="1334" y="333"/>
                  </a:cubicBezTo>
                  <a:lnTo>
                    <a:pt x="1334" y="6834"/>
                  </a:lnTo>
                  <a:cubicBezTo>
                    <a:pt x="1334" y="6977"/>
                    <a:pt x="1215" y="7084"/>
                    <a:pt x="1073" y="7084"/>
                  </a:cubicBezTo>
                  <a:lnTo>
                    <a:pt x="334" y="7084"/>
                  </a:lnTo>
                  <a:cubicBezTo>
                    <a:pt x="191" y="7084"/>
                    <a:pt x="72" y="6977"/>
                    <a:pt x="72" y="6834"/>
                  </a:cubicBezTo>
                  <a:lnTo>
                    <a:pt x="72" y="333"/>
                  </a:lnTo>
                  <a:cubicBezTo>
                    <a:pt x="72" y="191"/>
                    <a:pt x="191" y="72"/>
                    <a:pt x="334" y="72"/>
                  </a:cubicBezTo>
                  <a:close/>
                  <a:moveTo>
                    <a:pt x="334" y="0"/>
                  </a:moveTo>
                  <a:cubicBezTo>
                    <a:pt x="144" y="0"/>
                    <a:pt x="1" y="155"/>
                    <a:pt x="1" y="333"/>
                  </a:cubicBezTo>
                  <a:lnTo>
                    <a:pt x="1" y="6834"/>
                  </a:lnTo>
                  <a:cubicBezTo>
                    <a:pt x="1" y="7013"/>
                    <a:pt x="144" y="7168"/>
                    <a:pt x="334" y="7168"/>
                  </a:cubicBezTo>
                  <a:lnTo>
                    <a:pt x="1073" y="7168"/>
                  </a:lnTo>
                  <a:cubicBezTo>
                    <a:pt x="1263" y="7168"/>
                    <a:pt x="1406" y="7013"/>
                    <a:pt x="1406" y="6834"/>
                  </a:cubicBezTo>
                  <a:lnTo>
                    <a:pt x="1406" y="333"/>
                  </a:lnTo>
                  <a:cubicBezTo>
                    <a:pt x="1406" y="155"/>
                    <a:pt x="1263" y="0"/>
                    <a:pt x="1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3"/>
            <p:cNvSpPr/>
            <p:nvPr/>
          </p:nvSpPr>
          <p:spPr>
            <a:xfrm>
              <a:off x="4151323" y="2869187"/>
              <a:ext cx="31389" cy="65016"/>
            </a:xfrm>
            <a:custGeom>
              <a:avLst/>
              <a:gdLst/>
              <a:ahLst/>
              <a:cxnLst/>
              <a:rect l="l" t="t" r="r" b="b"/>
              <a:pathLst>
                <a:path w="1346" h="2788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2489"/>
                  </a:lnTo>
                  <a:cubicBezTo>
                    <a:pt x="0" y="2656"/>
                    <a:pt x="131" y="2787"/>
                    <a:pt x="298" y="2787"/>
                  </a:cubicBezTo>
                  <a:lnTo>
                    <a:pt x="1048" y="2787"/>
                  </a:lnTo>
                  <a:cubicBezTo>
                    <a:pt x="1203" y="2787"/>
                    <a:pt x="1346" y="2656"/>
                    <a:pt x="1346" y="2489"/>
                  </a:cubicBezTo>
                  <a:lnTo>
                    <a:pt x="1346" y="299"/>
                  </a:lnTo>
                  <a:cubicBezTo>
                    <a:pt x="1346" y="132"/>
                    <a:pt x="1203" y="1"/>
                    <a:pt x="1048" y="1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3"/>
            <p:cNvSpPr/>
            <p:nvPr/>
          </p:nvSpPr>
          <p:spPr>
            <a:xfrm>
              <a:off x="4150483" y="2868371"/>
              <a:ext cx="33068" cy="66928"/>
            </a:xfrm>
            <a:custGeom>
              <a:avLst/>
              <a:gdLst/>
              <a:ahLst/>
              <a:cxnLst/>
              <a:rect l="l" t="t" r="r" b="b"/>
              <a:pathLst>
                <a:path w="1418" h="2870" extrusionOk="0">
                  <a:moveTo>
                    <a:pt x="1084" y="72"/>
                  </a:moveTo>
                  <a:cubicBezTo>
                    <a:pt x="1227" y="72"/>
                    <a:pt x="1334" y="191"/>
                    <a:pt x="1334" y="334"/>
                  </a:cubicBezTo>
                  <a:lnTo>
                    <a:pt x="1334" y="2536"/>
                  </a:lnTo>
                  <a:cubicBezTo>
                    <a:pt x="1334" y="2679"/>
                    <a:pt x="1227" y="2786"/>
                    <a:pt x="1084" y="2786"/>
                  </a:cubicBezTo>
                  <a:lnTo>
                    <a:pt x="334" y="2786"/>
                  </a:lnTo>
                  <a:cubicBezTo>
                    <a:pt x="191" y="2786"/>
                    <a:pt x="72" y="2679"/>
                    <a:pt x="72" y="2536"/>
                  </a:cubicBezTo>
                  <a:lnTo>
                    <a:pt x="72" y="334"/>
                  </a:lnTo>
                  <a:cubicBezTo>
                    <a:pt x="72" y="191"/>
                    <a:pt x="191" y="72"/>
                    <a:pt x="334" y="72"/>
                  </a:cubicBezTo>
                  <a:close/>
                  <a:moveTo>
                    <a:pt x="334" y="0"/>
                  </a:moveTo>
                  <a:cubicBezTo>
                    <a:pt x="144" y="0"/>
                    <a:pt x="1" y="155"/>
                    <a:pt x="1" y="334"/>
                  </a:cubicBezTo>
                  <a:lnTo>
                    <a:pt x="1" y="2536"/>
                  </a:lnTo>
                  <a:cubicBezTo>
                    <a:pt x="1" y="2715"/>
                    <a:pt x="144" y="2870"/>
                    <a:pt x="334" y="2870"/>
                  </a:cubicBezTo>
                  <a:lnTo>
                    <a:pt x="1084" y="2870"/>
                  </a:lnTo>
                  <a:cubicBezTo>
                    <a:pt x="1263" y="2870"/>
                    <a:pt x="1418" y="2715"/>
                    <a:pt x="1418" y="2536"/>
                  </a:cubicBezTo>
                  <a:lnTo>
                    <a:pt x="1418" y="334"/>
                  </a:lnTo>
                  <a:cubicBezTo>
                    <a:pt x="1418" y="155"/>
                    <a:pt x="1263" y="0"/>
                    <a:pt x="1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3"/>
            <p:cNvSpPr/>
            <p:nvPr/>
          </p:nvSpPr>
          <p:spPr>
            <a:xfrm>
              <a:off x="4151323" y="2768959"/>
              <a:ext cx="31389" cy="88593"/>
            </a:xfrm>
            <a:custGeom>
              <a:avLst/>
              <a:gdLst/>
              <a:ahLst/>
              <a:cxnLst/>
              <a:rect l="l" t="t" r="r" b="b"/>
              <a:pathLst>
                <a:path w="1346" h="3799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lnTo>
                    <a:pt x="0" y="3501"/>
                  </a:lnTo>
                  <a:cubicBezTo>
                    <a:pt x="0" y="3656"/>
                    <a:pt x="131" y="3799"/>
                    <a:pt x="298" y="3799"/>
                  </a:cubicBezTo>
                  <a:lnTo>
                    <a:pt x="1048" y="3799"/>
                  </a:lnTo>
                  <a:cubicBezTo>
                    <a:pt x="1203" y="3799"/>
                    <a:pt x="1346" y="3656"/>
                    <a:pt x="1346" y="3501"/>
                  </a:cubicBezTo>
                  <a:lnTo>
                    <a:pt x="1346" y="298"/>
                  </a:lnTo>
                  <a:cubicBezTo>
                    <a:pt x="1346" y="132"/>
                    <a:pt x="1203" y="1"/>
                    <a:pt x="1048" y="1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3"/>
            <p:cNvSpPr/>
            <p:nvPr/>
          </p:nvSpPr>
          <p:spPr>
            <a:xfrm>
              <a:off x="4150483" y="2768143"/>
              <a:ext cx="33068" cy="90248"/>
            </a:xfrm>
            <a:custGeom>
              <a:avLst/>
              <a:gdLst/>
              <a:ahLst/>
              <a:cxnLst/>
              <a:rect l="l" t="t" r="r" b="b"/>
              <a:pathLst>
                <a:path w="1418" h="3870" extrusionOk="0">
                  <a:moveTo>
                    <a:pt x="1084" y="72"/>
                  </a:moveTo>
                  <a:cubicBezTo>
                    <a:pt x="1227" y="72"/>
                    <a:pt x="1334" y="191"/>
                    <a:pt x="1334" y="333"/>
                  </a:cubicBezTo>
                  <a:lnTo>
                    <a:pt x="1334" y="3536"/>
                  </a:lnTo>
                  <a:cubicBezTo>
                    <a:pt x="1334" y="3679"/>
                    <a:pt x="1227" y="3786"/>
                    <a:pt x="1084" y="3798"/>
                  </a:cubicBezTo>
                  <a:lnTo>
                    <a:pt x="334" y="3798"/>
                  </a:lnTo>
                  <a:cubicBezTo>
                    <a:pt x="191" y="3798"/>
                    <a:pt x="72" y="3679"/>
                    <a:pt x="72" y="3536"/>
                  </a:cubicBezTo>
                  <a:lnTo>
                    <a:pt x="72" y="333"/>
                  </a:lnTo>
                  <a:cubicBezTo>
                    <a:pt x="72" y="191"/>
                    <a:pt x="191" y="72"/>
                    <a:pt x="334" y="72"/>
                  </a:cubicBezTo>
                  <a:close/>
                  <a:moveTo>
                    <a:pt x="334" y="0"/>
                  </a:moveTo>
                  <a:cubicBezTo>
                    <a:pt x="144" y="0"/>
                    <a:pt x="1" y="155"/>
                    <a:pt x="1" y="333"/>
                  </a:cubicBezTo>
                  <a:lnTo>
                    <a:pt x="1" y="3536"/>
                  </a:lnTo>
                  <a:cubicBezTo>
                    <a:pt x="1" y="3715"/>
                    <a:pt x="144" y="3870"/>
                    <a:pt x="334" y="3870"/>
                  </a:cubicBezTo>
                  <a:lnTo>
                    <a:pt x="1084" y="3870"/>
                  </a:lnTo>
                  <a:cubicBezTo>
                    <a:pt x="1263" y="3870"/>
                    <a:pt x="1418" y="3715"/>
                    <a:pt x="1418" y="3536"/>
                  </a:cubicBezTo>
                  <a:lnTo>
                    <a:pt x="1418" y="333"/>
                  </a:lnTo>
                  <a:cubicBezTo>
                    <a:pt x="1418" y="155"/>
                    <a:pt x="1263" y="0"/>
                    <a:pt x="1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3"/>
            <p:cNvSpPr/>
            <p:nvPr/>
          </p:nvSpPr>
          <p:spPr>
            <a:xfrm>
              <a:off x="3974746" y="2869187"/>
              <a:ext cx="31389" cy="65016"/>
            </a:xfrm>
            <a:custGeom>
              <a:avLst/>
              <a:gdLst/>
              <a:ahLst/>
              <a:cxnLst/>
              <a:rect l="l" t="t" r="r" b="b"/>
              <a:pathLst>
                <a:path w="1346" h="2788" extrusionOk="0">
                  <a:moveTo>
                    <a:pt x="298" y="1"/>
                  </a:moveTo>
                  <a:cubicBezTo>
                    <a:pt x="143" y="1"/>
                    <a:pt x="0" y="132"/>
                    <a:pt x="0" y="299"/>
                  </a:cubicBezTo>
                  <a:lnTo>
                    <a:pt x="0" y="2489"/>
                  </a:lnTo>
                  <a:cubicBezTo>
                    <a:pt x="0" y="2656"/>
                    <a:pt x="143" y="2787"/>
                    <a:pt x="298" y="2787"/>
                  </a:cubicBezTo>
                  <a:lnTo>
                    <a:pt x="1048" y="2787"/>
                  </a:lnTo>
                  <a:cubicBezTo>
                    <a:pt x="1214" y="2787"/>
                    <a:pt x="1345" y="2656"/>
                    <a:pt x="1345" y="2489"/>
                  </a:cubicBezTo>
                  <a:lnTo>
                    <a:pt x="1345" y="299"/>
                  </a:lnTo>
                  <a:cubicBezTo>
                    <a:pt x="1345" y="132"/>
                    <a:pt x="1214" y="1"/>
                    <a:pt x="1048" y="1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3"/>
            <p:cNvSpPr/>
            <p:nvPr/>
          </p:nvSpPr>
          <p:spPr>
            <a:xfrm>
              <a:off x="3974186" y="2868371"/>
              <a:ext cx="32788" cy="66928"/>
            </a:xfrm>
            <a:custGeom>
              <a:avLst/>
              <a:gdLst/>
              <a:ahLst/>
              <a:cxnLst/>
              <a:rect l="l" t="t" r="r" b="b"/>
              <a:pathLst>
                <a:path w="1406" h="2870" extrusionOk="0">
                  <a:moveTo>
                    <a:pt x="1072" y="72"/>
                  </a:moveTo>
                  <a:cubicBezTo>
                    <a:pt x="1215" y="72"/>
                    <a:pt x="1334" y="191"/>
                    <a:pt x="1334" y="334"/>
                  </a:cubicBezTo>
                  <a:lnTo>
                    <a:pt x="1334" y="2536"/>
                  </a:lnTo>
                  <a:cubicBezTo>
                    <a:pt x="1334" y="2679"/>
                    <a:pt x="1215" y="2786"/>
                    <a:pt x="1072" y="2786"/>
                  </a:cubicBezTo>
                  <a:lnTo>
                    <a:pt x="334" y="2786"/>
                  </a:lnTo>
                  <a:cubicBezTo>
                    <a:pt x="191" y="2786"/>
                    <a:pt x="72" y="2679"/>
                    <a:pt x="72" y="2536"/>
                  </a:cubicBezTo>
                  <a:lnTo>
                    <a:pt x="72" y="334"/>
                  </a:lnTo>
                  <a:cubicBezTo>
                    <a:pt x="72" y="191"/>
                    <a:pt x="191" y="72"/>
                    <a:pt x="334" y="72"/>
                  </a:cubicBezTo>
                  <a:close/>
                  <a:moveTo>
                    <a:pt x="334" y="0"/>
                  </a:moveTo>
                  <a:cubicBezTo>
                    <a:pt x="143" y="0"/>
                    <a:pt x="0" y="155"/>
                    <a:pt x="0" y="334"/>
                  </a:cubicBezTo>
                  <a:lnTo>
                    <a:pt x="0" y="2536"/>
                  </a:lnTo>
                  <a:cubicBezTo>
                    <a:pt x="0" y="2715"/>
                    <a:pt x="143" y="2870"/>
                    <a:pt x="334" y="2870"/>
                  </a:cubicBezTo>
                  <a:lnTo>
                    <a:pt x="1072" y="2870"/>
                  </a:lnTo>
                  <a:cubicBezTo>
                    <a:pt x="1262" y="2870"/>
                    <a:pt x="1405" y="2715"/>
                    <a:pt x="1405" y="2536"/>
                  </a:cubicBezTo>
                  <a:lnTo>
                    <a:pt x="1405" y="334"/>
                  </a:lnTo>
                  <a:cubicBezTo>
                    <a:pt x="1405" y="155"/>
                    <a:pt x="1262" y="0"/>
                    <a:pt x="10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3"/>
            <p:cNvSpPr/>
            <p:nvPr/>
          </p:nvSpPr>
          <p:spPr>
            <a:xfrm>
              <a:off x="3974746" y="2768959"/>
              <a:ext cx="31389" cy="88593"/>
            </a:xfrm>
            <a:custGeom>
              <a:avLst/>
              <a:gdLst/>
              <a:ahLst/>
              <a:cxnLst/>
              <a:rect l="l" t="t" r="r" b="b"/>
              <a:pathLst>
                <a:path w="1346" h="3799" extrusionOk="0"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3501"/>
                  </a:lnTo>
                  <a:cubicBezTo>
                    <a:pt x="0" y="3656"/>
                    <a:pt x="143" y="3799"/>
                    <a:pt x="298" y="3799"/>
                  </a:cubicBezTo>
                  <a:lnTo>
                    <a:pt x="1048" y="3799"/>
                  </a:lnTo>
                  <a:cubicBezTo>
                    <a:pt x="1214" y="3799"/>
                    <a:pt x="1345" y="3656"/>
                    <a:pt x="1345" y="3501"/>
                  </a:cubicBezTo>
                  <a:lnTo>
                    <a:pt x="1345" y="298"/>
                  </a:lnTo>
                  <a:cubicBezTo>
                    <a:pt x="1345" y="132"/>
                    <a:pt x="1214" y="1"/>
                    <a:pt x="1048" y="1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3"/>
            <p:cNvSpPr/>
            <p:nvPr/>
          </p:nvSpPr>
          <p:spPr>
            <a:xfrm>
              <a:off x="3974186" y="2768143"/>
              <a:ext cx="32788" cy="90248"/>
            </a:xfrm>
            <a:custGeom>
              <a:avLst/>
              <a:gdLst/>
              <a:ahLst/>
              <a:cxnLst/>
              <a:rect l="l" t="t" r="r" b="b"/>
              <a:pathLst>
                <a:path w="1406" h="3870" extrusionOk="0">
                  <a:moveTo>
                    <a:pt x="1072" y="72"/>
                  </a:moveTo>
                  <a:cubicBezTo>
                    <a:pt x="1215" y="72"/>
                    <a:pt x="1334" y="191"/>
                    <a:pt x="1334" y="333"/>
                  </a:cubicBezTo>
                  <a:lnTo>
                    <a:pt x="1334" y="3536"/>
                  </a:lnTo>
                  <a:cubicBezTo>
                    <a:pt x="1334" y="3679"/>
                    <a:pt x="1215" y="3798"/>
                    <a:pt x="1072" y="3798"/>
                  </a:cubicBezTo>
                  <a:lnTo>
                    <a:pt x="334" y="3798"/>
                  </a:lnTo>
                  <a:cubicBezTo>
                    <a:pt x="191" y="3798"/>
                    <a:pt x="72" y="3679"/>
                    <a:pt x="72" y="3536"/>
                  </a:cubicBezTo>
                  <a:lnTo>
                    <a:pt x="72" y="333"/>
                  </a:lnTo>
                  <a:cubicBezTo>
                    <a:pt x="72" y="191"/>
                    <a:pt x="191" y="72"/>
                    <a:pt x="334" y="72"/>
                  </a:cubicBezTo>
                  <a:close/>
                  <a:moveTo>
                    <a:pt x="334" y="0"/>
                  </a:moveTo>
                  <a:cubicBezTo>
                    <a:pt x="143" y="0"/>
                    <a:pt x="0" y="155"/>
                    <a:pt x="0" y="333"/>
                  </a:cubicBezTo>
                  <a:lnTo>
                    <a:pt x="0" y="3536"/>
                  </a:lnTo>
                  <a:cubicBezTo>
                    <a:pt x="0" y="3715"/>
                    <a:pt x="143" y="3870"/>
                    <a:pt x="334" y="3870"/>
                  </a:cubicBezTo>
                  <a:lnTo>
                    <a:pt x="1072" y="3870"/>
                  </a:lnTo>
                  <a:cubicBezTo>
                    <a:pt x="1262" y="3870"/>
                    <a:pt x="1405" y="3715"/>
                    <a:pt x="1405" y="3536"/>
                  </a:cubicBezTo>
                  <a:lnTo>
                    <a:pt x="1405" y="333"/>
                  </a:lnTo>
                  <a:cubicBezTo>
                    <a:pt x="1405" y="155"/>
                    <a:pt x="1262" y="0"/>
                    <a:pt x="10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3"/>
            <p:cNvSpPr/>
            <p:nvPr/>
          </p:nvSpPr>
          <p:spPr>
            <a:xfrm>
              <a:off x="4063594" y="2768959"/>
              <a:ext cx="31389" cy="165246"/>
            </a:xfrm>
            <a:custGeom>
              <a:avLst/>
              <a:gdLst/>
              <a:ahLst/>
              <a:cxnLst/>
              <a:rect l="l" t="t" r="r" b="b"/>
              <a:pathLst>
                <a:path w="1346" h="7086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lnTo>
                    <a:pt x="0" y="6787"/>
                  </a:lnTo>
                  <a:cubicBezTo>
                    <a:pt x="0" y="6954"/>
                    <a:pt x="131" y="7085"/>
                    <a:pt x="298" y="7085"/>
                  </a:cubicBezTo>
                  <a:lnTo>
                    <a:pt x="1048" y="7085"/>
                  </a:lnTo>
                  <a:cubicBezTo>
                    <a:pt x="1214" y="7085"/>
                    <a:pt x="1345" y="6954"/>
                    <a:pt x="1345" y="6787"/>
                  </a:cubicBezTo>
                  <a:lnTo>
                    <a:pt x="1345" y="298"/>
                  </a:lnTo>
                  <a:cubicBezTo>
                    <a:pt x="1345" y="132"/>
                    <a:pt x="1214" y="1"/>
                    <a:pt x="1048" y="1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3"/>
            <p:cNvSpPr/>
            <p:nvPr/>
          </p:nvSpPr>
          <p:spPr>
            <a:xfrm>
              <a:off x="4062754" y="2768143"/>
              <a:ext cx="33068" cy="167158"/>
            </a:xfrm>
            <a:custGeom>
              <a:avLst/>
              <a:gdLst/>
              <a:ahLst/>
              <a:cxnLst/>
              <a:rect l="l" t="t" r="r" b="b"/>
              <a:pathLst>
                <a:path w="1418" h="7168" extrusionOk="0">
                  <a:moveTo>
                    <a:pt x="1084" y="72"/>
                  </a:moveTo>
                  <a:cubicBezTo>
                    <a:pt x="1227" y="72"/>
                    <a:pt x="1346" y="191"/>
                    <a:pt x="1346" y="333"/>
                  </a:cubicBezTo>
                  <a:lnTo>
                    <a:pt x="1346" y="6834"/>
                  </a:lnTo>
                  <a:cubicBezTo>
                    <a:pt x="1346" y="6977"/>
                    <a:pt x="1227" y="7084"/>
                    <a:pt x="1084" y="7084"/>
                  </a:cubicBezTo>
                  <a:lnTo>
                    <a:pt x="346" y="7084"/>
                  </a:lnTo>
                  <a:cubicBezTo>
                    <a:pt x="191" y="7084"/>
                    <a:pt x="84" y="6977"/>
                    <a:pt x="84" y="6834"/>
                  </a:cubicBezTo>
                  <a:lnTo>
                    <a:pt x="84" y="333"/>
                  </a:lnTo>
                  <a:cubicBezTo>
                    <a:pt x="84" y="191"/>
                    <a:pt x="191" y="72"/>
                    <a:pt x="346" y="72"/>
                  </a:cubicBezTo>
                  <a:close/>
                  <a:moveTo>
                    <a:pt x="346" y="0"/>
                  </a:moveTo>
                  <a:cubicBezTo>
                    <a:pt x="155" y="0"/>
                    <a:pt x="0" y="155"/>
                    <a:pt x="0" y="333"/>
                  </a:cubicBezTo>
                  <a:lnTo>
                    <a:pt x="0" y="6834"/>
                  </a:lnTo>
                  <a:cubicBezTo>
                    <a:pt x="0" y="7013"/>
                    <a:pt x="155" y="7168"/>
                    <a:pt x="346" y="7168"/>
                  </a:cubicBezTo>
                  <a:lnTo>
                    <a:pt x="1084" y="7168"/>
                  </a:lnTo>
                  <a:cubicBezTo>
                    <a:pt x="1274" y="7168"/>
                    <a:pt x="1417" y="7013"/>
                    <a:pt x="1417" y="6834"/>
                  </a:cubicBezTo>
                  <a:lnTo>
                    <a:pt x="1417" y="333"/>
                  </a:lnTo>
                  <a:cubicBezTo>
                    <a:pt x="1417" y="155"/>
                    <a:pt x="1274" y="0"/>
                    <a:pt x="1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3"/>
            <p:cNvSpPr/>
            <p:nvPr/>
          </p:nvSpPr>
          <p:spPr>
            <a:xfrm>
              <a:off x="4021385" y="2768959"/>
              <a:ext cx="31389" cy="165246"/>
            </a:xfrm>
            <a:custGeom>
              <a:avLst/>
              <a:gdLst/>
              <a:ahLst/>
              <a:cxnLst/>
              <a:rect l="l" t="t" r="r" b="b"/>
              <a:pathLst>
                <a:path w="1346" h="7086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lnTo>
                    <a:pt x="0" y="6787"/>
                  </a:lnTo>
                  <a:cubicBezTo>
                    <a:pt x="0" y="6954"/>
                    <a:pt x="131" y="7085"/>
                    <a:pt x="298" y="7085"/>
                  </a:cubicBezTo>
                  <a:lnTo>
                    <a:pt x="1048" y="7085"/>
                  </a:lnTo>
                  <a:cubicBezTo>
                    <a:pt x="1215" y="7085"/>
                    <a:pt x="1346" y="6954"/>
                    <a:pt x="1346" y="6787"/>
                  </a:cubicBezTo>
                  <a:lnTo>
                    <a:pt x="1346" y="298"/>
                  </a:lnTo>
                  <a:cubicBezTo>
                    <a:pt x="1346" y="132"/>
                    <a:pt x="1215" y="1"/>
                    <a:pt x="1048" y="1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3"/>
            <p:cNvSpPr/>
            <p:nvPr/>
          </p:nvSpPr>
          <p:spPr>
            <a:xfrm>
              <a:off x="4020546" y="2768143"/>
              <a:ext cx="33068" cy="167158"/>
            </a:xfrm>
            <a:custGeom>
              <a:avLst/>
              <a:gdLst/>
              <a:ahLst/>
              <a:cxnLst/>
              <a:rect l="l" t="t" r="r" b="b"/>
              <a:pathLst>
                <a:path w="1418" h="7168" extrusionOk="0">
                  <a:moveTo>
                    <a:pt x="1084" y="72"/>
                  </a:moveTo>
                  <a:cubicBezTo>
                    <a:pt x="1227" y="72"/>
                    <a:pt x="1346" y="191"/>
                    <a:pt x="1346" y="333"/>
                  </a:cubicBezTo>
                  <a:lnTo>
                    <a:pt x="1346" y="6834"/>
                  </a:lnTo>
                  <a:cubicBezTo>
                    <a:pt x="1346" y="6977"/>
                    <a:pt x="1227" y="7084"/>
                    <a:pt x="1084" y="7084"/>
                  </a:cubicBezTo>
                  <a:lnTo>
                    <a:pt x="346" y="7084"/>
                  </a:lnTo>
                  <a:cubicBezTo>
                    <a:pt x="191" y="7084"/>
                    <a:pt x="84" y="6977"/>
                    <a:pt x="84" y="6834"/>
                  </a:cubicBezTo>
                  <a:lnTo>
                    <a:pt x="84" y="333"/>
                  </a:lnTo>
                  <a:cubicBezTo>
                    <a:pt x="84" y="191"/>
                    <a:pt x="191" y="72"/>
                    <a:pt x="346" y="72"/>
                  </a:cubicBezTo>
                  <a:close/>
                  <a:moveTo>
                    <a:pt x="346" y="0"/>
                  </a:moveTo>
                  <a:cubicBezTo>
                    <a:pt x="155" y="0"/>
                    <a:pt x="1" y="155"/>
                    <a:pt x="1" y="333"/>
                  </a:cubicBezTo>
                  <a:lnTo>
                    <a:pt x="1" y="6834"/>
                  </a:lnTo>
                  <a:cubicBezTo>
                    <a:pt x="1" y="7013"/>
                    <a:pt x="155" y="7168"/>
                    <a:pt x="346" y="7168"/>
                  </a:cubicBezTo>
                  <a:lnTo>
                    <a:pt x="1084" y="7168"/>
                  </a:lnTo>
                  <a:cubicBezTo>
                    <a:pt x="1275" y="7168"/>
                    <a:pt x="1417" y="7013"/>
                    <a:pt x="1417" y="6834"/>
                  </a:cubicBezTo>
                  <a:lnTo>
                    <a:pt x="1417" y="333"/>
                  </a:lnTo>
                  <a:cubicBezTo>
                    <a:pt x="1417" y="155"/>
                    <a:pt x="1275" y="0"/>
                    <a:pt x="1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3"/>
            <p:cNvSpPr/>
            <p:nvPr/>
          </p:nvSpPr>
          <p:spPr>
            <a:xfrm>
              <a:off x="4170212" y="2896121"/>
              <a:ext cx="99973" cy="136912"/>
            </a:xfrm>
            <a:custGeom>
              <a:avLst/>
              <a:gdLst/>
              <a:ahLst/>
              <a:cxnLst/>
              <a:rect l="l" t="t" r="r" b="b"/>
              <a:pathLst>
                <a:path w="4287" h="5871" extrusionOk="0">
                  <a:moveTo>
                    <a:pt x="0" y="1"/>
                  </a:moveTo>
                  <a:lnTo>
                    <a:pt x="0" y="5871"/>
                  </a:lnTo>
                  <a:lnTo>
                    <a:pt x="4286" y="5871"/>
                  </a:lnTo>
                  <a:lnTo>
                    <a:pt x="4286" y="1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3"/>
            <p:cNvSpPr/>
            <p:nvPr/>
          </p:nvSpPr>
          <p:spPr>
            <a:xfrm>
              <a:off x="4161327" y="2887516"/>
              <a:ext cx="117463" cy="154122"/>
            </a:xfrm>
            <a:custGeom>
              <a:avLst/>
              <a:gdLst/>
              <a:ahLst/>
              <a:cxnLst/>
              <a:rect l="l" t="t" r="r" b="b"/>
              <a:pathLst>
                <a:path w="5037" h="6609" extrusionOk="0">
                  <a:moveTo>
                    <a:pt x="4298" y="739"/>
                  </a:moveTo>
                  <a:lnTo>
                    <a:pt x="4298" y="5871"/>
                  </a:lnTo>
                  <a:lnTo>
                    <a:pt x="750" y="5871"/>
                  </a:lnTo>
                  <a:lnTo>
                    <a:pt x="750" y="739"/>
                  </a:lnTo>
                  <a:close/>
                  <a:moveTo>
                    <a:pt x="0" y="1"/>
                  </a:moveTo>
                  <a:lnTo>
                    <a:pt x="0" y="6609"/>
                  </a:lnTo>
                  <a:lnTo>
                    <a:pt x="5036" y="6609"/>
                  </a:lnTo>
                  <a:lnTo>
                    <a:pt x="50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3"/>
            <p:cNvSpPr/>
            <p:nvPr/>
          </p:nvSpPr>
          <p:spPr>
            <a:xfrm>
              <a:off x="4243786" y="3018293"/>
              <a:ext cx="34164" cy="20288"/>
            </a:xfrm>
            <a:custGeom>
              <a:avLst/>
              <a:gdLst/>
              <a:ahLst/>
              <a:cxnLst/>
              <a:rect l="l" t="t" r="r" b="b"/>
              <a:pathLst>
                <a:path w="1465" h="870" extrusionOk="0">
                  <a:moveTo>
                    <a:pt x="786" y="1"/>
                  </a:moveTo>
                  <a:lnTo>
                    <a:pt x="786" y="394"/>
                  </a:lnTo>
                  <a:lnTo>
                    <a:pt x="226" y="394"/>
                  </a:lnTo>
                  <a:lnTo>
                    <a:pt x="0" y="870"/>
                  </a:lnTo>
                  <a:lnTo>
                    <a:pt x="1465" y="870"/>
                  </a:lnTo>
                  <a:lnTo>
                    <a:pt x="1465" y="155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3"/>
            <p:cNvSpPr/>
            <p:nvPr/>
          </p:nvSpPr>
          <p:spPr>
            <a:xfrm>
              <a:off x="4262115" y="2988584"/>
              <a:ext cx="15834" cy="23063"/>
            </a:xfrm>
            <a:custGeom>
              <a:avLst/>
              <a:gdLst/>
              <a:ahLst/>
              <a:cxnLst/>
              <a:rect l="l" t="t" r="r" b="b"/>
              <a:pathLst>
                <a:path w="679" h="989" extrusionOk="0">
                  <a:moveTo>
                    <a:pt x="0" y="1"/>
                  </a:moveTo>
                  <a:lnTo>
                    <a:pt x="0" y="834"/>
                  </a:lnTo>
                  <a:lnTo>
                    <a:pt x="679" y="989"/>
                  </a:lnTo>
                  <a:lnTo>
                    <a:pt x="679" y="1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3"/>
            <p:cNvSpPr/>
            <p:nvPr/>
          </p:nvSpPr>
          <p:spPr>
            <a:xfrm>
              <a:off x="4262115" y="2954444"/>
              <a:ext cx="15834" cy="23343"/>
            </a:xfrm>
            <a:custGeom>
              <a:avLst/>
              <a:gdLst/>
              <a:ahLst/>
              <a:cxnLst/>
              <a:rect l="l" t="t" r="r" b="b"/>
              <a:pathLst>
                <a:path w="679" h="1001" extrusionOk="0">
                  <a:moveTo>
                    <a:pt x="0" y="0"/>
                  </a:moveTo>
                  <a:lnTo>
                    <a:pt x="0" y="834"/>
                  </a:lnTo>
                  <a:lnTo>
                    <a:pt x="679" y="1000"/>
                  </a:lnTo>
                  <a:lnTo>
                    <a:pt x="679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3"/>
            <p:cNvSpPr/>
            <p:nvPr/>
          </p:nvSpPr>
          <p:spPr>
            <a:xfrm>
              <a:off x="4262115" y="2921400"/>
              <a:ext cx="15834" cy="23343"/>
            </a:xfrm>
            <a:custGeom>
              <a:avLst/>
              <a:gdLst/>
              <a:ahLst/>
              <a:cxnLst/>
              <a:rect l="l" t="t" r="r" b="b"/>
              <a:pathLst>
                <a:path w="679" h="1001" extrusionOk="0">
                  <a:moveTo>
                    <a:pt x="0" y="0"/>
                  </a:moveTo>
                  <a:lnTo>
                    <a:pt x="0" y="846"/>
                  </a:lnTo>
                  <a:lnTo>
                    <a:pt x="679" y="1000"/>
                  </a:lnTo>
                  <a:lnTo>
                    <a:pt x="679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3"/>
            <p:cNvSpPr/>
            <p:nvPr/>
          </p:nvSpPr>
          <p:spPr>
            <a:xfrm>
              <a:off x="4249056" y="2890571"/>
              <a:ext cx="28893" cy="23903"/>
            </a:xfrm>
            <a:custGeom>
              <a:avLst/>
              <a:gdLst/>
              <a:ahLst/>
              <a:cxnLst/>
              <a:rect l="l" t="t" r="r" b="b"/>
              <a:pathLst>
                <a:path w="1239" h="1025" extrusionOk="0">
                  <a:moveTo>
                    <a:pt x="227" y="1"/>
                  </a:moveTo>
                  <a:lnTo>
                    <a:pt x="0" y="477"/>
                  </a:lnTo>
                  <a:lnTo>
                    <a:pt x="560" y="477"/>
                  </a:lnTo>
                  <a:lnTo>
                    <a:pt x="560" y="870"/>
                  </a:lnTo>
                  <a:lnTo>
                    <a:pt x="1239" y="1025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3"/>
            <p:cNvSpPr/>
            <p:nvPr/>
          </p:nvSpPr>
          <p:spPr>
            <a:xfrm>
              <a:off x="4208806" y="2890571"/>
              <a:ext cx="28054" cy="11147"/>
            </a:xfrm>
            <a:custGeom>
              <a:avLst/>
              <a:gdLst/>
              <a:ahLst/>
              <a:cxnLst/>
              <a:rect l="l" t="t" r="r" b="b"/>
              <a:pathLst>
                <a:path w="1203" h="478" extrusionOk="0">
                  <a:moveTo>
                    <a:pt x="226" y="1"/>
                  </a:moveTo>
                  <a:lnTo>
                    <a:pt x="0" y="477"/>
                  </a:lnTo>
                  <a:lnTo>
                    <a:pt x="976" y="47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3"/>
            <p:cNvSpPr/>
            <p:nvPr/>
          </p:nvSpPr>
          <p:spPr>
            <a:xfrm>
              <a:off x="4162143" y="2890571"/>
              <a:ext cx="34467" cy="23903"/>
            </a:xfrm>
            <a:custGeom>
              <a:avLst/>
              <a:gdLst/>
              <a:ahLst/>
              <a:cxnLst/>
              <a:rect l="l" t="t" r="r" b="b"/>
              <a:pathLst>
                <a:path w="1478" h="1025" extrusionOk="0">
                  <a:moveTo>
                    <a:pt x="1" y="1"/>
                  </a:moveTo>
                  <a:lnTo>
                    <a:pt x="1" y="870"/>
                  </a:lnTo>
                  <a:lnTo>
                    <a:pt x="679" y="1025"/>
                  </a:lnTo>
                  <a:lnTo>
                    <a:pt x="679" y="477"/>
                  </a:lnTo>
                  <a:lnTo>
                    <a:pt x="1251" y="477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3"/>
            <p:cNvSpPr/>
            <p:nvPr/>
          </p:nvSpPr>
          <p:spPr>
            <a:xfrm>
              <a:off x="4162143" y="2921400"/>
              <a:ext cx="15858" cy="89969"/>
            </a:xfrm>
            <a:custGeom>
              <a:avLst/>
              <a:gdLst/>
              <a:ahLst/>
              <a:cxnLst/>
              <a:rect l="l" t="t" r="r" b="b"/>
              <a:pathLst>
                <a:path w="680" h="3858" extrusionOk="0">
                  <a:moveTo>
                    <a:pt x="1" y="0"/>
                  </a:moveTo>
                  <a:lnTo>
                    <a:pt x="1" y="834"/>
                  </a:lnTo>
                  <a:lnTo>
                    <a:pt x="679" y="989"/>
                  </a:lnTo>
                  <a:lnTo>
                    <a:pt x="679" y="155"/>
                  </a:lnTo>
                  <a:lnTo>
                    <a:pt x="1" y="0"/>
                  </a:lnTo>
                  <a:close/>
                  <a:moveTo>
                    <a:pt x="1" y="1346"/>
                  </a:moveTo>
                  <a:lnTo>
                    <a:pt x="1" y="2179"/>
                  </a:lnTo>
                  <a:lnTo>
                    <a:pt x="679" y="2429"/>
                  </a:lnTo>
                  <a:lnTo>
                    <a:pt x="679" y="1596"/>
                  </a:lnTo>
                  <a:lnTo>
                    <a:pt x="1" y="1346"/>
                  </a:lnTo>
                  <a:close/>
                  <a:moveTo>
                    <a:pt x="1" y="2882"/>
                  </a:moveTo>
                  <a:lnTo>
                    <a:pt x="1" y="3715"/>
                  </a:lnTo>
                  <a:lnTo>
                    <a:pt x="679" y="3858"/>
                  </a:lnTo>
                  <a:lnTo>
                    <a:pt x="679" y="3025"/>
                  </a:lnTo>
                  <a:lnTo>
                    <a:pt x="1" y="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3"/>
            <p:cNvSpPr/>
            <p:nvPr/>
          </p:nvSpPr>
          <p:spPr>
            <a:xfrm>
              <a:off x="4162143" y="3018293"/>
              <a:ext cx="29173" cy="20288"/>
            </a:xfrm>
            <a:custGeom>
              <a:avLst/>
              <a:gdLst/>
              <a:ahLst/>
              <a:cxnLst/>
              <a:rect l="l" t="t" r="r" b="b"/>
              <a:pathLst>
                <a:path w="1251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025" y="870"/>
                  </a:lnTo>
                  <a:lnTo>
                    <a:pt x="1251" y="394"/>
                  </a:lnTo>
                  <a:lnTo>
                    <a:pt x="679" y="394"/>
                  </a:lnTo>
                  <a:lnTo>
                    <a:pt x="679" y="1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3"/>
            <p:cNvSpPr/>
            <p:nvPr/>
          </p:nvSpPr>
          <p:spPr>
            <a:xfrm>
              <a:off x="4203513" y="3027458"/>
              <a:ext cx="28077" cy="11124"/>
            </a:xfrm>
            <a:custGeom>
              <a:avLst/>
              <a:gdLst/>
              <a:ahLst/>
              <a:cxnLst/>
              <a:rect l="l" t="t" r="r" b="b"/>
              <a:pathLst>
                <a:path w="1204" h="477" extrusionOk="0">
                  <a:moveTo>
                    <a:pt x="227" y="1"/>
                  </a:moveTo>
                  <a:lnTo>
                    <a:pt x="1" y="477"/>
                  </a:lnTo>
                  <a:lnTo>
                    <a:pt x="977" y="47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3"/>
            <p:cNvSpPr/>
            <p:nvPr/>
          </p:nvSpPr>
          <p:spPr>
            <a:xfrm>
              <a:off x="3163987" y="3431542"/>
              <a:ext cx="587827" cy="565510"/>
            </a:xfrm>
            <a:custGeom>
              <a:avLst/>
              <a:gdLst/>
              <a:ahLst/>
              <a:cxnLst/>
              <a:rect l="l" t="t" r="r" b="b"/>
              <a:pathLst>
                <a:path w="25207" h="24250" extrusionOk="0">
                  <a:moveTo>
                    <a:pt x="13086" y="901"/>
                  </a:moveTo>
                  <a:cubicBezTo>
                    <a:pt x="19289" y="901"/>
                    <a:pt x="24313" y="5925"/>
                    <a:pt x="24313" y="12129"/>
                  </a:cubicBezTo>
                  <a:cubicBezTo>
                    <a:pt x="24313" y="16665"/>
                    <a:pt x="21575" y="20761"/>
                    <a:pt x="17384" y="22511"/>
                  </a:cubicBezTo>
                  <a:cubicBezTo>
                    <a:pt x="15994" y="23086"/>
                    <a:pt x="14536" y="23365"/>
                    <a:pt x="13091" y="23365"/>
                  </a:cubicBezTo>
                  <a:cubicBezTo>
                    <a:pt x="10167" y="23365"/>
                    <a:pt x="7296" y="22221"/>
                    <a:pt x="5144" y="20070"/>
                  </a:cubicBezTo>
                  <a:cubicBezTo>
                    <a:pt x="1930" y="16855"/>
                    <a:pt x="965" y="12033"/>
                    <a:pt x="2704" y="7830"/>
                  </a:cubicBezTo>
                  <a:cubicBezTo>
                    <a:pt x="4442" y="3627"/>
                    <a:pt x="8538" y="901"/>
                    <a:pt x="13086" y="901"/>
                  </a:cubicBezTo>
                  <a:close/>
                  <a:moveTo>
                    <a:pt x="13094" y="1"/>
                  </a:moveTo>
                  <a:cubicBezTo>
                    <a:pt x="9935" y="1"/>
                    <a:pt x="6832" y="1237"/>
                    <a:pt x="4513" y="3556"/>
                  </a:cubicBezTo>
                  <a:cubicBezTo>
                    <a:pt x="1049" y="7021"/>
                    <a:pt x="1" y="12236"/>
                    <a:pt x="1882" y="16772"/>
                  </a:cubicBezTo>
                  <a:cubicBezTo>
                    <a:pt x="3763" y="21296"/>
                    <a:pt x="8180" y="24249"/>
                    <a:pt x="13086" y="24249"/>
                  </a:cubicBezTo>
                  <a:cubicBezTo>
                    <a:pt x="19777" y="24249"/>
                    <a:pt x="25206" y="18820"/>
                    <a:pt x="25206" y="12129"/>
                  </a:cubicBezTo>
                  <a:cubicBezTo>
                    <a:pt x="25206" y="7223"/>
                    <a:pt x="22254" y="2806"/>
                    <a:pt x="17729" y="925"/>
                  </a:cubicBezTo>
                  <a:cubicBezTo>
                    <a:pt x="16229" y="303"/>
                    <a:pt x="14655" y="1"/>
                    <a:pt x="13094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3"/>
            <p:cNvSpPr/>
            <p:nvPr/>
          </p:nvSpPr>
          <p:spPr>
            <a:xfrm>
              <a:off x="3395832" y="3652543"/>
              <a:ext cx="119142" cy="102095"/>
            </a:xfrm>
            <a:custGeom>
              <a:avLst/>
              <a:gdLst/>
              <a:ahLst/>
              <a:cxnLst/>
              <a:rect l="l" t="t" r="r" b="b"/>
              <a:pathLst>
                <a:path w="5109" h="4378" extrusionOk="0">
                  <a:moveTo>
                    <a:pt x="2906" y="604"/>
                  </a:moveTo>
                  <a:cubicBezTo>
                    <a:pt x="3787" y="604"/>
                    <a:pt x="4501" y="1318"/>
                    <a:pt x="4513" y="2199"/>
                  </a:cubicBezTo>
                  <a:cubicBezTo>
                    <a:pt x="4505" y="3151"/>
                    <a:pt x="3721" y="3785"/>
                    <a:pt x="2906" y="3785"/>
                  </a:cubicBezTo>
                  <a:cubicBezTo>
                    <a:pt x="2517" y="3785"/>
                    <a:pt x="2121" y="3641"/>
                    <a:pt x="1798" y="3318"/>
                  </a:cubicBezTo>
                  <a:cubicBezTo>
                    <a:pt x="798" y="2318"/>
                    <a:pt x="1501" y="616"/>
                    <a:pt x="2906" y="604"/>
                  </a:cubicBezTo>
                  <a:close/>
                  <a:moveTo>
                    <a:pt x="2901" y="1"/>
                  </a:moveTo>
                  <a:cubicBezTo>
                    <a:pt x="2366" y="1"/>
                    <a:pt x="1823" y="198"/>
                    <a:pt x="1382" y="639"/>
                  </a:cubicBezTo>
                  <a:cubicBezTo>
                    <a:pt x="1" y="2021"/>
                    <a:pt x="965" y="4366"/>
                    <a:pt x="2906" y="4378"/>
                  </a:cubicBezTo>
                  <a:cubicBezTo>
                    <a:pt x="4120" y="4378"/>
                    <a:pt x="5096" y="3402"/>
                    <a:pt x="5108" y="2199"/>
                  </a:cubicBezTo>
                  <a:cubicBezTo>
                    <a:pt x="5108" y="876"/>
                    <a:pt x="4025" y="1"/>
                    <a:pt x="2901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3"/>
            <p:cNvSpPr/>
            <p:nvPr/>
          </p:nvSpPr>
          <p:spPr>
            <a:xfrm>
              <a:off x="3220630" y="3467571"/>
              <a:ext cx="478969" cy="460896"/>
            </a:xfrm>
            <a:custGeom>
              <a:avLst/>
              <a:gdLst/>
              <a:ahLst/>
              <a:cxnLst/>
              <a:rect l="l" t="t" r="r" b="b"/>
              <a:pathLst>
                <a:path w="20539" h="19764" extrusionOk="0">
                  <a:moveTo>
                    <a:pt x="10657" y="2082"/>
                  </a:moveTo>
                  <a:cubicBezTo>
                    <a:pt x="14955" y="2094"/>
                    <a:pt x="18443" y="5583"/>
                    <a:pt x="18455" y="9881"/>
                  </a:cubicBezTo>
                  <a:cubicBezTo>
                    <a:pt x="18455" y="13036"/>
                    <a:pt x="16550" y="15882"/>
                    <a:pt x="13633" y="17084"/>
                  </a:cubicBezTo>
                  <a:cubicBezTo>
                    <a:pt x="12673" y="17482"/>
                    <a:pt x="11662" y="17675"/>
                    <a:pt x="10660" y="17675"/>
                  </a:cubicBezTo>
                  <a:cubicBezTo>
                    <a:pt x="8631" y="17675"/>
                    <a:pt x="6634" y="16884"/>
                    <a:pt x="5144" y="15394"/>
                  </a:cubicBezTo>
                  <a:cubicBezTo>
                    <a:pt x="2918" y="13167"/>
                    <a:pt x="2251" y="9810"/>
                    <a:pt x="3453" y="6893"/>
                  </a:cubicBezTo>
                  <a:cubicBezTo>
                    <a:pt x="4656" y="3987"/>
                    <a:pt x="7502" y="2082"/>
                    <a:pt x="10657" y="2082"/>
                  </a:cubicBezTo>
                  <a:close/>
                  <a:moveTo>
                    <a:pt x="10660" y="0"/>
                  </a:moveTo>
                  <a:cubicBezTo>
                    <a:pt x="8091" y="0"/>
                    <a:pt x="5564" y="1003"/>
                    <a:pt x="3668" y="2892"/>
                  </a:cubicBezTo>
                  <a:cubicBezTo>
                    <a:pt x="846" y="5714"/>
                    <a:pt x="1" y="9964"/>
                    <a:pt x="1525" y="13655"/>
                  </a:cubicBezTo>
                  <a:cubicBezTo>
                    <a:pt x="3061" y="17346"/>
                    <a:pt x="6656" y="19763"/>
                    <a:pt x="10657" y="19763"/>
                  </a:cubicBezTo>
                  <a:cubicBezTo>
                    <a:pt x="16110" y="19751"/>
                    <a:pt x="20527" y="15334"/>
                    <a:pt x="20539" y="9881"/>
                  </a:cubicBezTo>
                  <a:cubicBezTo>
                    <a:pt x="20539" y="5881"/>
                    <a:pt x="18134" y="2285"/>
                    <a:pt x="14431" y="749"/>
                  </a:cubicBezTo>
                  <a:cubicBezTo>
                    <a:pt x="13211" y="245"/>
                    <a:pt x="11930" y="0"/>
                    <a:pt x="106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3"/>
            <p:cNvSpPr/>
            <p:nvPr/>
          </p:nvSpPr>
          <p:spPr>
            <a:xfrm>
              <a:off x="3653492" y="3925944"/>
              <a:ext cx="3358" cy="3078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07"/>
                    <a:pt x="36" y="131"/>
                    <a:pt x="72" y="131"/>
                  </a:cubicBezTo>
                  <a:cubicBezTo>
                    <a:pt x="108" y="131"/>
                    <a:pt x="143" y="107"/>
                    <a:pt x="143" y="72"/>
                  </a:cubicBezTo>
                  <a:cubicBezTo>
                    <a:pt x="143" y="36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47474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3"/>
            <p:cNvSpPr/>
            <p:nvPr/>
          </p:nvSpPr>
          <p:spPr>
            <a:xfrm>
              <a:off x="3042934" y="3808482"/>
              <a:ext cx="210486" cy="60282"/>
            </a:xfrm>
            <a:custGeom>
              <a:avLst/>
              <a:gdLst/>
              <a:ahLst/>
              <a:cxnLst/>
              <a:rect l="l" t="t" r="r" b="b"/>
              <a:pathLst>
                <a:path w="9026" h="2585" extrusionOk="0">
                  <a:moveTo>
                    <a:pt x="608" y="1"/>
                  </a:moveTo>
                  <a:lnTo>
                    <a:pt x="1" y="2584"/>
                  </a:lnTo>
                  <a:lnTo>
                    <a:pt x="9026" y="2584"/>
                  </a:lnTo>
                  <a:lnTo>
                    <a:pt x="8549" y="1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3"/>
            <p:cNvSpPr/>
            <p:nvPr/>
          </p:nvSpPr>
          <p:spPr>
            <a:xfrm>
              <a:off x="3040998" y="3806827"/>
              <a:ext cx="214101" cy="63594"/>
            </a:xfrm>
            <a:custGeom>
              <a:avLst/>
              <a:gdLst/>
              <a:ahLst/>
              <a:cxnLst/>
              <a:rect l="l" t="t" r="r" b="b"/>
              <a:pathLst>
                <a:path w="9181" h="2727" extrusionOk="0">
                  <a:moveTo>
                    <a:pt x="8573" y="143"/>
                  </a:moveTo>
                  <a:lnTo>
                    <a:pt x="9025" y="2584"/>
                  </a:lnTo>
                  <a:lnTo>
                    <a:pt x="179" y="2584"/>
                  </a:lnTo>
                  <a:lnTo>
                    <a:pt x="750" y="143"/>
                  </a:lnTo>
                  <a:close/>
                  <a:moveTo>
                    <a:pt x="679" y="0"/>
                  </a:moveTo>
                  <a:cubicBezTo>
                    <a:pt x="643" y="0"/>
                    <a:pt x="619" y="24"/>
                    <a:pt x="608" y="48"/>
                  </a:cubicBezTo>
                  <a:lnTo>
                    <a:pt x="0" y="2643"/>
                  </a:lnTo>
                  <a:cubicBezTo>
                    <a:pt x="0" y="2667"/>
                    <a:pt x="0" y="2691"/>
                    <a:pt x="24" y="2703"/>
                  </a:cubicBezTo>
                  <a:cubicBezTo>
                    <a:pt x="36" y="2727"/>
                    <a:pt x="60" y="2727"/>
                    <a:pt x="84" y="2727"/>
                  </a:cubicBezTo>
                  <a:lnTo>
                    <a:pt x="9109" y="2727"/>
                  </a:lnTo>
                  <a:cubicBezTo>
                    <a:pt x="9132" y="2727"/>
                    <a:pt x="9144" y="2715"/>
                    <a:pt x="9168" y="2703"/>
                  </a:cubicBezTo>
                  <a:cubicBezTo>
                    <a:pt x="9180" y="2691"/>
                    <a:pt x="9180" y="2667"/>
                    <a:pt x="9180" y="2643"/>
                  </a:cubicBezTo>
                  <a:lnTo>
                    <a:pt x="8692" y="60"/>
                  </a:lnTo>
                  <a:cubicBezTo>
                    <a:pt x="8692" y="24"/>
                    <a:pt x="8656" y="0"/>
                    <a:pt x="8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3"/>
            <p:cNvSpPr/>
            <p:nvPr/>
          </p:nvSpPr>
          <p:spPr>
            <a:xfrm>
              <a:off x="3056552" y="3751559"/>
              <a:ext cx="157993" cy="60282"/>
            </a:xfrm>
            <a:custGeom>
              <a:avLst/>
              <a:gdLst/>
              <a:ahLst/>
              <a:cxnLst/>
              <a:rect l="l" t="t" r="r" b="b"/>
              <a:pathLst>
                <a:path w="6775" h="2585" extrusionOk="0">
                  <a:moveTo>
                    <a:pt x="607" y="1"/>
                  </a:moveTo>
                  <a:lnTo>
                    <a:pt x="0" y="2585"/>
                  </a:lnTo>
                  <a:lnTo>
                    <a:pt x="6775" y="2585"/>
                  </a:lnTo>
                  <a:lnTo>
                    <a:pt x="6298" y="1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3"/>
            <p:cNvSpPr/>
            <p:nvPr/>
          </p:nvSpPr>
          <p:spPr>
            <a:xfrm>
              <a:off x="3054873" y="3749623"/>
              <a:ext cx="161631" cy="63897"/>
            </a:xfrm>
            <a:custGeom>
              <a:avLst/>
              <a:gdLst/>
              <a:ahLst/>
              <a:cxnLst/>
              <a:rect l="l" t="t" r="r" b="b"/>
              <a:pathLst>
                <a:path w="6931" h="2740" extrusionOk="0">
                  <a:moveTo>
                    <a:pt x="6311" y="155"/>
                  </a:moveTo>
                  <a:lnTo>
                    <a:pt x="6763" y="2596"/>
                  </a:lnTo>
                  <a:lnTo>
                    <a:pt x="167" y="2596"/>
                  </a:lnTo>
                  <a:lnTo>
                    <a:pt x="739" y="155"/>
                  </a:lnTo>
                  <a:close/>
                  <a:moveTo>
                    <a:pt x="679" y="1"/>
                  </a:moveTo>
                  <a:cubicBezTo>
                    <a:pt x="644" y="1"/>
                    <a:pt x="608" y="24"/>
                    <a:pt x="596" y="60"/>
                  </a:cubicBezTo>
                  <a:lnTo>
                    <a:pt x="1" y="2656"/>
                  </a:lnTo>
                  <a:cubicBezTo>
                    <a:pt x="1" y="2668"/>
                    <a:pt x="1" y="2691"/>
                    <a:pt x="24" y="2715"/>
                  </a:cubicBezTo>
                  <a:cubicBezTo>
                    <a:pt x="36" y="2727"/>
                    <a:pt x="60" y="2739"/>
                    <a:pt x="84" y="2739"/>
                  </a:cubicBezTo>
                  <a:lnTo>
                    <a:pt x="6847" y="2739"/>
                  </a:lnTo>
                  <a:cubicBezTo>
                    <a:pt x="6871" y="2739"/>
                    <a:pt x="6894" y="2727"/>
                    <a:pt x="6906" y="2715"/>
                  </a:cubicBezTo>
                  <a:cubicBezTo>
                    <a:pt x="6918" y="2691"/>
                    <a:pt x="6930" y="2680"/>
                    <a:pt x="6930" y="2656"/>
                  </a:cubicBezTo>
                  <a:lnTo>
                    <a:pt x="6442" y="72"/>
                  </a:lnTo>
                  <a:cubicBezTo>
                    <a:pt x="6442" y="36"/>
                    <a:pt x="6406" y="1"/>
                    <a:pt x="6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3"/>
            <p:cNvSpPr/>
            <p:nvPr/>
          </p:nvSpPr>
          <p:spPr>
            <a:xfrm>
              <a:off x="3042934" y="3905656"/>
              <a:ext cx="210486" cy="60562"/>
            </a:xfrm>
            <a:custGeom>
              <a:avLst/>
              <a:gdLst/>
              <a:ahLst/>
              <a:cxnLst/>
              <a:rect l="l" t="t" r="r" b="b"/>
              <a:pathLst>
                <a:path w="9026" h="2597" extrusionOk="0">
                  <a:moveTo>
                    <a:pt x="608" y="1"/>
                  </a:moveTo>
                  <a:lnTo>
                    <a:pt x="1" y="2596"/>
                  </a:lnTo>
                  <a:lnTo>
                    <a:pt x="9026" y="2596"/>
                  </a:lnTo>
                  <a:lnTo>
                    <a:pt x="8549" y="1"/>
                  </a:lnTo>
                  <a:close/>
                </a:path>
              </a:pathLst>
            </a:custGeom>
            <a:solidFill>
              <a:srgbClr val="515151"/>
            </a:solidFill>
            <a:ln w="3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3"/>
            <p:cNvSpPr/>
            <p:nvPr/>
          </p:nvSpPr>
          <p:spPr>
            <a:xfrm>
              <a:off x="3056552" y="3848755"/>
              <a:ext cx="157993" cy="60259"/>
            </a:xfrm>
            <a:custGeom>
              <a:avLst/>
              <a:gdLst/>
              <a:ahLst/>
              <a:cxnLst/>
              <a:rect l="l" t="t" r="r" b="b"/>
              <a:pathLst>
                <a:path w="6775" h="2584" extrusionOk="0">
                  <a:moveTo>
                    <a:pt x="607" y="0"/>
                  </a:moveTo>
                  <a:lnTo>
                    <a:pt x="0" y="2584"/>
                  </a:lnTo>
                  <a:lnTo>
                    <a:pt x="6775" y="2584"/>
                  </a:lnTo>
                  <a:lnTo>
                    <a:pt x="629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3"/>
            <p:cNvSpPr/>
            <p:nvPr/>
          </p:nvSpPr>
          <p:spPr>
            <a:xfrm>
              <a:off x="3054873" y="3847076"/>
              <a:ext cx="161631" cy="63897"/>
            </a:xfrm>
            <a:custGeom>
              <a:avLst/>
              <a:gdLst/>
              <a:ahLst/>
              <a:cxnLst/>
              <a:rect l="l" t="t" r="r" b="b"/>
              <a:pathLst>
                <a:path w="6931" h="2740" extrusionOk="0">
                  <a:moveTo>
                    <a:pt x="6311" y="144"/>
                  </a:moveTo>
                  <a:lnTo>
                    <a:pt x="6763" y="2584"/>
                  </a:lnTo>
                  <a:lnTo>
                    <a:pt x="167" y="2584"/>
                  </a:lnTo>
                  <a:lnTo>
                    <a:pt x="739" y="144"/>
                  </a:lnTo>
                  <a:close/>
                  <a:moveTo>
                    <a:pt x="679" y="1"/>
                  </a:moveTo>
                  <a:cubicBezTo>
                    <a:pt x="644" y="1"/>
                    <a:pt x="608" y="25"/>
                    <a:pt x="596" y="60"/>
                  </a:cubicBezTo>
                  <a:lnTo>
                    <a:pt x="1" y="2644"/>
                  </a:lnTo>
                  <a:cubicBezTo>
                    <a:pt x="1" y="2668"/>
                    <a:pt x="1" y="2692"/>
                    <a:pt x="24" y="2703"/>
                  </a:cubicBezTo>
                  <a:cubicBezTo>
                    <a:pt x="36" y="2727"/>
                    <a:pt x="60" y="2739"/>
                    <a:pt x="84" y="2739"/>
                  </a:cubicBezTo>
                  <a:lnTo>
                    <a:pt x="6847" y="2739"/>
                  </a:lnTo>
                  <a:cubicBezTo>
                    <a:pt x="6871" y="2739"/>
                    <a:pt x="6894" y="2727"/>
                    <a:pt x="6906" y="2703"/>
                  </a:cubicBezTo>
                  <a:cubicBezTo>
                    <a:pt x="6918" y="2692"/>
                    <a:pt x="6930" y="2668"/>
                    <a:pt x="6930" y="2644"/>
                  </a:cubicBezTo>
                  <a:lnTo>
                    <a:pt x="6442" y="60"/>
                  </a:lnTo>
                  <a:cubicBezTo>
                    <a:pt x="6442" y="25"/>
                    <a:pt x="6406" y="1"/>
                    <a:pt x="6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3"/>
            <p:cNvSpPr/>
            <p:nvPr/>
          </p:nvSpPr>
          <p:spPr>
            <a:xfrm>
              <a:off x="5055081" y="3516683"/>
              <a:ext cx="300152" cy="79708"/>
            </a:xfrm>
            <a:custGeom>
              <a:avLst/>
              <a:gdLst/>
              <a:ahLst/>
              <a:cxnLst/>
              <a:rect l="l" t="t" r="r" b="b"/>
              <a:pathLst>
                <a:path w="12871" h="3418" extrusionOk="0">
                  <a:moveTo>
                    <a:pt x="0" y="0"/>
                  </a:moveTo>
                  <a:lnTo>
                    <a:pt x="0" y="3417"/>
                  </a:lnTo>
                  <a:lnTo>
                    <a:pt x="12871" y="3417"/>
                  </a:lnTo>
                  <a:lnTo>
                    <a:pt x="12871" y="0"/>
                  </a:lnTo>
                  <a:close/>
                </a:path>
              </a:pathLst>
            </a:custGeom>
            <a:solidFill>
              <a:srgbClr val="738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3"/>
            <p:cNvSpPr/>
            <p:nvPr/>
          </p:nvSpPr>
          <p:spPr>
            <a:xfrm>
              <a:off x="5054242" y="3515843"/>
              <a:ext cx="302111" cy="81387"/>
            </a:xfrm>
            <a:custGeom>
              <a:avLst/>
              <a:gdLst/>
              <a:ahLst/>
              <a:cxnLst/>
              <a:rect l="l" t="t" r="r" b="b"/>
              <a:pathLst>
                <a:path w="12955" h="3490" extrusionOk="0">
                  <a:moveTo>
                    <a:pt x="12883" y="72"/>
                  </a:moveTo>
                  <a:lnTo>
                    <a:pt x="12883" y="3418"/>
                  </a:lnTo>
                  <a:lnTo>
                    <a:pt x="84" y="3418"/>
                  </a:lnTo>
                  <a:lnTo>
                    <a:pt x="84" y="72"/>
                  </a:lnTo>
                  <a:close/>
                  <a:moveTo>
                    <a:pt x="36" y="1"/>
                  </a:moveTo>
                  <a:cubicBezTo>
                    <a:pt x="24" y="1"/>
                    <a:pt x="1" y="12"/>
                    <a:pt x="1" y="36"/>
                  </a:cubicBezTo>
                  <a:lnTo>
                    <a:pt x="1" y="3453"/>
                  </a:lnTo>
                  <a:cubicBezTo>
                    <a:pt x="1" y="3465"/>
                    <a:pt x="24" y="3489"/>
                    <a:pt x="36" y="3489"/>
                  </a:cubicBezTo>
                  <a:lnTo>
                    <a:pt x="12919" y="3489"/>
                  </a:lnTo>
                  <a:cubicBezTo>
                    <a:pt x="12931" y="3489"/>
                    <a:pt x="12955" y="3465"/>
                    <a:pt x="12955" y="3453"/>
                  </a:cubicBezTo>
                  <a:lnTo>
                    <a:pt x="12955" y="36"/>
                  </a:lnTo>
                  <a:cubicBezTo>
                    <a:pt x="12955" y="12"/>
                    <a:pt x="12931" y="1"/>
                    <a:pt x="12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3"/>
            <p:cNvSpPr/>
            <p:nvPr/>
          </p:nvSpPr>
          <p:spPr>
            <a:xfrm>
              <a:off x="4595005" y="3516683"/>
              <a:ext cx="248521" cy="79708"/>
            </a:xfrm>
            <a:custGeom>
              <a:avLst/>
              <a:gdLst/>
              <a:ahLst/>
              <a:cxnLst/>
              <a:rect l="l" t="t" r="r" b="b"/>
              <a:pathLst>
                <a:path w="10657" h="3418" extrusionOk="0">
                  <a:moveTo>
                    <a:pt x="1" y="0"/>
                  </a:moveTo>
                  <a:lnTo>
                    <a:pt x="1" y="3417"/>
                  </a:lnTo>
                  <a:lnTo>
                    <a:pt x="10657" y="3417"/>
                  </a:lnTo>
                  <a:lnTo>
                    <a:pt x="10657" y="0"/>
                  </a:lnTo>
                  <a:close/>
                </a:path>
              </a:pathLst>
            </a:custGeom>
            <a:solidFill>
              <a:srgbClr val="738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3"/>
            <p:cNvSpPr/>
            <p:nvPr/>
          </p:nvSpPr>
          <p:spPr>
            <a:xfrm>
              <a:off x="4593886" y="3515843"/>
              <a:ext cx="250480" cy="81387"/>
            </a:xfrm>
            <a:custGeom>
              <a:avLst/>
              <a:gdLst/>
              <a:ahLst/>
              <a:cxnLst/>
              <a:rect l="l" t="t" r="r" b="b"/>
              <a:pathLst>
                <a:path w="10741" h="3490" extrusionOk="0">
                  <a:moveTo>
                    <a:pt x="10669" y="72"/>
                  </a:moveTo>
                  <a:lnTo>
                    <a:pt x="10669" y="3418"/>
                  </a:lnTo>
                  <a:lnTo>
                    <a:pt x="84" y="3418"/>
                  </a:lnTo>
                  <a:lnTo>
                    <a:pt x="84" y="72"/>
                  </a:lnTo>
                  <a:close/>
                  <a:moveTo>
                    <a:pt x="49" y="1"/>
                  </a:moveTo>
                  <a:cubicBezTo>
                    <a:pt x="25" y="1"/>
                    <a:pt x="1" y="12"/>
                    <a:pt x="1" y="36"/>
                  </a:cubicBezTo>
                  <a:lnTo>
                    <a:pt x="1" y="3453"/>
                  </a:lnTo>
                  <a:cubicBezTo>
                    <a:pt x="1" y="3465"/>
                    <a:pt x="25" y="3489"/>
                    <a:pt x="49" y="3489"/>
                  </a:cubicBezTo>
                  <a:lnTo>
                    <a:pt x="10705" y="3489"/>
                  </a:lnTo>
                  <a:cubicBezTo>
                    <a:pt x="10729" y="3489"/>
                    <a:pt x="10740" y="3465"/>
                    <a:pt x="10740" y="3453"/>
                  </a:cubicBezTo>
                  <a:lnTo>
                    <a:pt x="10740" y="36"/>
                  </a:lnTo>
                  <a:cubicBezTo>
                    <a:pt x="10740" y="12"/>
                    <a:pt x="10729" y="1"/>
                    <a:pt x="107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3"/>
            <p:cNvSpPr/>
            <p:nvPr/>
          </p:nvSpPr>
          <p:spPr>
            <a:xfrm>
              <a:off x="4196866" y="3801276"/>
              <a:ext cx="99693" cy="66089"/>
            </a:xfrm>
            <a:custGeom>
              <a:avLst/>
              <a:gdLst/>
              <a:ahLst/>
              <a:cxnLst/>
              <a:rect l="l" t="t" r="r" b="b"/>
              <a:pathLst>
                <a:path w="4275" h="2834" extrusionOk="0">
                  <a:moveTo>
                    <a:pt x="0" y="0"/>
                  </a:moveTo>
                  <a:lnTo>
                    <a:pt x="0" y="2834"/>
                  </a:lnTo>
                  <a:lnTo>
                    <a:pt x="4274" y="2834"/>
                  </a:lnTo>
                  <a:lnTo>
                    <a:pt x="4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3"/>
            <p:cNvSpPr/>
            <p:nvPr/>
          </p:nvSpPr>
          <p:spPr>
            <a:xfrm>
              <a:off x="4196027" y="3800437"/>
              <a:ext cx="101372" cy="67768"/>
            </a:xfrm>
            <a:custGeom>
              <a:avLst/>
              <a:gdLst/>
              <a:ahLst/>
              <a:cxnLst/>
              <a:rect l="l" t="t" r="r" b="b"/>
              <a:pathLst>
                <a:path w="4347" h="2906" extrusionOk="0">
                  <a:moveTo>
                    <a:pt x="4275" y="84"/>
                  </a:moveTo>
                  <a:lnTo>
                    <a:pt x="4275" y="2834"/>
                  </a:lnTo>
                  <a:lnTo>
                    <a:pt x="72" y="2834"/>
                  </a:lnTo>
                  <a:lnTo>
                    <a:pt x="72" y="84"/>
                  </a:lnTo>
                  <a:close/>
                  <a:moveTo>
                    <a:pt x="36" y="0"/>
                  </a:moveTo>
                  <a:cubicBezTo>
                    <a:pt x="12" y="0"/>
                    <a:pt x="0" y="24"/>
                    <a:pt x="0" y="36"/>
                  </a:cubicBezTo>
                  <a:lnTo>
                    <a:pt x="0" y="2870"/>
                  </a:lnTo>
                  <a:cubicBezTo>
                    <a:pt x="0" y="2882"/>
                    <a:pt x="12" y="2906"/>
                    <a:pt x="36" y="2906"/>
                  </a:cubicBezTo>
                  <a:lnTo>
                    <a:pt x="4310" y="2906"/>
                  </a:lnTo>
                  <a:cubicBezTo>
                    <a:pt x="4322" y="2906"/>
                    <a:pt x="4346" y="2882"/>
                    <a:pt x="4346" y="2870"/>
                  </a:cubicBezTo>
                  <a:lnTo>
                    <a:pt x="4346" y="36"/>
                  </a:lnTo>
                  <a:cubicBezTo>
                    <a:pt x="4346" y="24"/>
                    <a:pt x="4322" y="0"/>
                    <a:pt x="4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3"/>
            <p:cNvSpPr/>
            <p:nvPr/>
          </p:nvSpPr>
          <p:spPr>
            <a:xfrm>
              <a:off x="4497552" y="3801276"/>
              <a:ext cx="99693" cy="66089"/>
            </a:xfrm>
            <a:custGeom>
              <a:avLst/>
              <a:gdLst/>
              <a:ahLst/>
              <a:cxnLst/>
              <a:rect l="l" t="t" r="r" b="b"/>
              <a:pathLst>
                <a:path w="4275" h="2834" extrusionOk="0">
                  <a:moveTo>
                    <a:pt x="1" y="0"/>
                  </a:moveTo>
                  <a:lnTo>
                    <a:pt x="1" y="2834"/>
                  </a:lnTo>
                  <a:lnTo>
                    <a:pt x="4275" y="2834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3"/>
            <p:cNvSpPr/>
            <p:nvPr/>
          </p:nvSpPr>
          <p:spPr>
            <a:xfrm>
              <a:off x="4496712" y="3800437"/>
              <a:ext cx="101372" cy="67768"/>
            </a:xfrm>
            <a:custGeom>
              <a:avLst/>
              <a:gdLst/>
              <a:ahLst/>
              <a:cxnLst/>
              <a:rect l="l" t="t" r="r" b="b"/>
              <a:pathLst>
                <a:path w="4347" h="2906" extrusionOk="0">
                  <a:moveTo>
                    <a:pt x="4275" y="84"/>
                  </a:moveTo>
                  <a:lnTo>
                    <a:pt x="4275" y="2834"/>
                  </a:lnTo>
                  <a:lnTo>
                    <a:pt x="72" y="2834"/>
                  </a:lnTo>
                  <a:lnTo>
                    <a:pt x="72" y="84"/>
                  </a:lnTo>
                  <a:close/>
                  <a:moveTo>
                    <a:pt x="37" y="0"/>
                  </a:moveTo>
                  <a:cubicBezTo>
                    <a:pt x="13" y="0"/>
                    <a:pt x="1" y="24"/>
                    <a:pt x="1" y="36"/>
                  </a:cubicBezTo>
                  <a:lnTo>
                    <a:pt x="1" y="2870"/>
                  </a:lnTo>
                  <a:cubicBezTo>
                    <a:pt x="1" y="2882"/>
                    <a:pt x="13" y="2906"/>
                    <a:pt x="37" y="2906"/>
                  </a:cubicBezTo>
                  <a:lnTo>
                    <a:pt x="4311" y="2906"/>
                  </a:lnTo>
                  <a:cubicBezTo>
                    <a:pt x="4335" y="2906"/>
                    <a:pt x="4347" y="2882"/>
                    <a:pt x="4347" y="2870"/>
                  </a:cubicBezTo>
                  <a:lnTo>
                    <a:pt x="4347" y="36"/>
                  </a:lnTo>
                  <a:cubicBezTo>
                    <a:pt x="4347" y="24"/>
                    <a:pt x="4335" y="0"/>
                    <a:pt x="4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3"/>
            <p:cNvSpPr/>
            <p:nvPr/>
          </p:nvSpPr>
          <p:spPr>
            <a:xfrm>
              <a:off x="4502006" y="2718705"/>
              <a:ext cx="416495" cy="59443"/>
            </a:xfrm>
            <a:custGeom>
              <a:avLst/>
              <a:gdLst/>
              <a:ahLst/>
              <a:cxnLst/>
              <a:rect l="l" t="t" r="r" b="b"/>
              <a:pathLst>
                <a:path w="17860" h="2549" extrusionOk="0">
                  <a:moveTo>
                    <a:pt x="0" y="1"/>
                  </a:moveTo>
                  <a:lnTo>
                    <a:pt x="0" y="2549"/>
                  </a:lnTo>
                  <a:lnTo>
                    <a:pt x="17859" y="2549"/>
                  </a:lnTo>
                  <a:lnTo>
                    <a:pt x="17859" y="1"/>
                  </a:lnTo>
                  <a:close/>
                </a:path>
              </a:pathLst>
            </a:custGeom>
            <a:solidFill>
              <a:srgbClr val="A3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3"/>
            <p:cNvSpPr/>
            <p:nvPr/>
          </p:nvSpPr>
          <p:spPr>
            <a:xfrm>
              <a:off x="4501166" y="2717889"/>
              <a:ext cx="418174" cy="61098"/>
            </a:xfrm>
            <a:custGeom>
              <a:avLst/>
              <a:gdLst/>
              <a:ahLst/>
              <a:cxnLst/>
              <a:rect l="l" t="t" r="r" b="b"/>
              <a:pathLst>
                <a:path w="17932" h="2620" extrusionOk="0">
                  <a:moveTo>
                    <a:pt x="17860" y="72"/>
                  </a:moveTo>
                  <a:lnTo>
                    <a:pt x="17860" y="2536"/>
                  </a:lnTo>
                  <a:lnTo>
                    <a:pt x="72" y="2536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2584"/>
                  </a:lnTo>
                  <a:cubicBezTo>
                    <a:pt x="0" y="2596"/>
                    <a:pt x="12" y="2619"/>
                    <a:pt x="36" y="2619"/>
                  </a:cubicBezTo>
                  <a:lnTo>
                    <a:pt x="17895" y="2619"/>
                  </a:lnTo>
                  <a:cubicBezTo>
                    <a:pt x="17919" y="2619"/>
                    <a:pt x="17931" y="2596"/>
                    <a:pt x="17931" y="2584"/>
                  </a:cubicBezTo>
                  <a:lnTo>
                    <a:pt x="17931" y="36"/>
                  </a:lnTo>
                  <a:cubicBezTo>
                    <a:pt x="17931" y="12"/>
                    <a:pt x="17919" y="0"/>
                    <a:pt x="178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3"/>
            <p:cNvSpPr/>
            <p:nvPr/>
          </p:nvSpPr>
          <p:spPr>
            <a:xfrm>
              <a:off x="4296535" y="2718705"/>
              <a:ext cx="205473" cy="59443"/>
            </a:xfrm>
            <a:custGeom>
              <a:avLst/>
              <a:gdLst/>
              <a:ahLst/>
              <a:cxnLst/>
              <a:rect l="l" t="t" r="r" b="b"/>
              <a:pathLst>
                <a:path w="8811" h="2549" extrusionOk="0">
                  <a:moveTo>
                    <a:pt x="0" y="1"/>
                  </a:moveTo>
                  <a:lnTo>
                    <a:pt x="0" y="2549"/>
                  </a:lnTo>
                  <a:lnTo>
                    <a:pt x="8811" y="2549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rgbClr val="6B4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3"/>
            <p:cNvSpPr/>
            <p:nvPr/>
          </p:nvSpPr>
          <p:spPr>
            <a:xfrm>
              <a:off x="4295696" y="2717889"/>
              <a:ext cx="207152" cy="61098"/>
            </a:xfrm>
            <a:custGeom>
              <a:avLst/>
              <a:gdLst/>
              <a:ahLst/>
              <a:cxnLst/>
              <a:rect l="l" t="t" r="r" b="b"/>
              <a:pathLst>
                <a:path w="8883" h="2620" extrusionOk="0">
                  <a:moveTo>
                    <a:pt x="8811" y="72"/>
                  </a:moveTo>
                  <a:lnTo>
                    <a:pt x="8811" y="2536"/>
                  </a:lnTo>
                  <a:lnTo>
                    <a:pt x="72" y="2536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3" y="0"/>
                    <a:pt x="1" y="12"/>
                    <a:pt x="1" y="36"/>
                  </a:cubicBezTo>
                  <a:lnTo>
                    <a:pt x="1" y="2584"/>
                  </a:lnTo>
                  <a:cubicBezTo>
                    <a:pt x="1" y="2596"/>
                    <a:pt x="13" y="2619"/>
                    <a:pt x="36" y="2619"/>
                  </a:cubicBezTo>
                  <a:lnTo>
                    <a:pt x="8847" y="2619"/>
                  </a:lnTo>
                  <a:cubicBezTo>
                    <a:pt x="8871" y="2619"/>
                    <a:pt x="8883" y="2596"/>
                    <a:pt x="8883" y="2584"/>
                  </a:cubicBezTo>
                  <a:lnTo>
                    <a:pt x="8883" y="36"/>
                  </a:lnTo>
                  <a:cubicBezTo>
                    <a:pt x="8883" y="12"/>
                    <a:pt x="8871" y="0"/>
                    <a:pt x="88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3"/>
            <p:cNvSpPr/>
            <p:nvPr/>
          </p:nvSpPr>
          <p:spPr>
            <a:xfrm>
              <a:off x="4723287" y="2886957"/>
              <a:ext cx="195212" cy="179121"/>
            </a:xfrm>
            <a:custGeom>
              <a:avLst/>
              <a:gdLst/>
              <a:ahLst/>
              <a:cxnLst/>
              <a:rect l="l" t="t" r="r" b="b"/>
              <a:pathLst>
                <a:path w="8371" h="7681" extrusionOk="0">
                  <a:moveTo>
                    <a:pt x="0" y="1"/>
                  </a:moveTo>
                  <a:lnTo>
                    <a:pt x="0" y="2751"/>
                  </a:lnTo>
                  <a:lnTo>
                    <a:pt x="5549" y="2751"/>
                  </a:lnTo>
                  <a:lnTo>
                    <a:pt x="5549" y="7681"/>
                  </a:lnTo>
                  <a:lnTo>
                    <a:pt x="8370" y="7681"/>
                  </a:lnTo>
                  <a:lnTo>
                    <a:pt x="8370" y="2442"/>
                  </a:lnTo>
                  <a:lnTo>
                    <a:pt x="8370" y="715"/>
                  </a:lnTo>
                  <a:lnTo>
                    <a:pt x="8370" y="1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3"/>
            <p:cNvSpPr/>
            <p:nvPr/>
          </p:nvSpPr>
          <p:spPr>
            <a:xfrm>
              <a:off x="4722168" y="2886140"/>
              <a:ext cx="197171" cy="180777"/>
            </a:xfrm>
            <a:custGeom>
              <a:avLst/>
              <a:gdLst/>
              <a:ahLst/>
              <a:cxnLst/>
              <a:rect l="l" t="t" r="r" b="b"/>
              <a:pathLst>
                <a:path w="8455" h="7752" extrusionOk="0">
                  <a:moveTo>
                    <a:pt x="8383" y="72"/>
                  </a:moveTo>
                  <a:lnTo>
                    <a:pt x="8383" y="7680"/>
                  </a:lnTo>
                  <a:lnTo>
                    <a:pt x="5632" y="7680"/>
                  </a:lnTo>
                  <a:lnTo>
                    <a:pt x="5632" y="2786"/>
                  </a:lnTo>
                  <a:cubicBezTo>
                    <a:pt x="5632" y="2763"/>
                    <a:pt x="5620" y="2751"/>
                    <a:pt x="5597" y="2751"/>
                  </a:cubicBezTo>
                  <a:lnTo>
                    <a:pt x="84" y="2751"/>
                  </a:lnTo>
                  <a:lnTo>
                    <a:pt x="84" y="72"/>
                  </a:lnTo>
                  <a:close/>
                  <a:moveTo>
                    <a:pt x="48" y="0"/>
                  </a:moveTo>
                  <a:cubicBezTo>
                    <a:pt x="24" y="0"/>
                    <a:pt x="1" y="12"/>
                    <a:pt x="1" y="36"/>
                  </a:cubicBezTo>
                  <a:lnTo>
                    <a:pt x="1" y="2786"/>
                  </a:lnTo>
                  <a:cubicBezTo>
                    <a:pt x="1" y="2798"/>
                    <a:pt x="24" y="2822"/>
                    <a:pt x="48" y="2822"/>
                  </a:cubicBezTo>
                  <a:lnTo>
                    <a:pt x="5561" y="2822"/>
                  </a:lnTo>
                  <a:lnTo>
                    <a:pt x="5561" y="7716"/>
                  </a:lnTo>
                  <a:cubicBezTo>
                    <a:pt x="5561" y="7727"/>
                    <a:pt x="5573" y="7751"/>
                    <a:pt x="5597" y="7751"/>
                  </a:cubicBezTo>
                  <a:lnTo>
                    <a:pt x="8418" y="7751"/>
                  </a:lnTo>
                  <a:cubicBezTo>
                    <a:pt x="8442" y="7751"/>
                    <a:pt x="8454" y="7727"/>
                    <a:pt x="8454" y="7716"/>
                  </a:cubicBezTo>
                  <a:lnTo>
                    <a:pt x="8454" y="36"/>
                  </a:lnTo>
                  <a:cubicBezTo>
                    <a:pt x="8454" y="12"/>
                    <a:pt x="8442" y="0"/>
                    <a:pt x="8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3"/>
            <p:cNvSpPr/>
            <p:nvPr/>
          </p:nvSpPr>
          <p:spPr>
            <a:xfrm>
              <a:off x="4723287" y="2877535"/>
              <a:ext cx="195212" cy="180497"/>
            </a:xfrm>
            <a:custGeom>
              <a:avLst/>
              <a:gdLst/>
              <a:ahLst/>
              <a:cxnLst/>
              <a:rect l="l" t="t" r="r" b="b"/>
              <a:pathLst>
                <a:path w="8371" h="7740" extrusionOk="0">
                  <a:moveTo>
                    <a:pt x="0" y="0"/>
                  </a:moveTo>
                  <a:lnTo>
                    <a:pt x="0" y="2810"/>
                  </a:lnTo>
                  <a:lnTo>
                    <a:pt x="5549" y="2810"/>
                  </a:lnTo>
                  <a:lnTo>
                    <a:pt x="5549" y="7739"/>
                  </a:lnTo>
                  <a:lnTo>
                    <a:pt x="8370" y="7739"/>
                  </a:lnTo>
                  <a:lnTo>
                    <a:pt x="8370" y="2441"/>
                  </a:lnTo>
                  <a:lnTo>
                    <a:pt x="8370" y="703"/>
                  </a:lnTo>
                  <a:lnTo>
                    <a:pt x="837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3"/>
            <p:cNvSpPr/>
            <p:nvPr/>
          </p:nvSpPr>
          <p:spPr>
            <a:xfrm>
              <a:off x="4722168" y="2876416"/>
              <a:ext cx="197171" cy="182432"/>
            </a:xfrm>
            <a:custGeom>
              <a:avLst/>
              <a:gdLst/>
              <a:ahLst/>
              <a:cxnLst/>
              <a:rect l="l" t="t" r="r" b="b"/>
              <a:pathLst>
                <a:path w="8455" h="7823" extrusionOk="0">
                  <a:moveTo>
                    <a:pt x="8383" y="84"/>
                  </a:moveTo>
                  <a:lnTo>
                    <a:pt x="8383" y="7752"/>
                  </a:lnTo>
                  <a:lnTo>
                    <a:pt x="5632" y="7752"/>
                  </a:lnTo>
                  <a:lnTo>
                    <a:pt x="5632" y="2858"/>
                  </a:lnTo>
                  <a:cubicBezTo>
                    <a:pt x="5632" y="2834"/>
                    <a:pt x="5620" y="2822"/>
                    <a:pt x="5597" y="2822"/>
                  </a:cubicBezTo>
                  <a:lnTo>
                    <a:pt x="84" y="2822"/>
                  </a:lnTo>
                  <a:lnTo>
                    <a:pt x="84" y="84"/>
                  </a:lnTo>
                  <a:close/>
                  <a:moveTo>
                    <a:pt x="48" y="1"/>
                  </a:moveTo>
                  <a:cubicBezTo>
                    <a:pt x="24" y="1"/>
                    <a:pt x="1" y="24"/>
                    <a:pt x="1" y="48"/>
                  </a:cubicBezTo>
                  <a:lnTo>
                    <a:pt x="1" y="2858"/>
                  </a:lnTo>
                  <a:cubicBezTo>
                    <a:pt x="1" y="2882"/>
                    <a:pt x="24" y="2894"/>
                    <a:pt x="48" y="2894"/>
                  </a:cubicBezTo>
                  <a:lnTo>
                    <a:pt x="5561" y="2894"/>
                  </a:lnTo>
                  <a:lnTo>
                    <a:pt x="5561" y="7787"/>
                  </a:lnTo>
                  <a:cubicBezTo>
                    <a:pt x="5561" y="7811"/>
                    <a:pt x="5573" y="7823"/>
                    <a:pt x="5597" y="7823"/>
                  </a:cubicBezTo>
                  <a:lnTo>
                    <a:pt x="8418" y="7823"/>
                  </a:lnTo>
                  <a:cubicBezTo>
                    <a:pt x="8442" y="7823"/>
                    <a:pt x="8454" y="7799"/>
                    <a:pt x="8454" y="7787"/>
                  </a:cubicBezTo>
                  <a:lnTo>
                    <a:pt x="8454" y="48"/>
                  </a:lnTo>
                  <a:cubicBezTo>
                    <a:pt x="8454" y="24"/>
                    <a:pt x="8442" y="1"/>
                    <a:pt x="8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3"/>
            <p:cNvSpPr/>
            <p:nvPr/>
          </p:nvSpPr>
          <p:spPr>
            <a:xfrm>
              <a:off x="4576116" y="3050498"/>
              <a:ext cx="196891" cy="70543"/>
            </a:xfrm>
            <a:custGeom>
              <a:avLst/>
              <a:gdLst/>
              <a:ahLst/>
              <a:cxnLst/>
              <a:rect l="l" t="t" r="r" b="b"/>
              <a:pathLst>
                <a:path w="8443" h="3025" extrusionOk="0">
                  <a:moveTo>
                    <a:pt x="1" y="1"/>
                  </a:moveTo>
                  <a:lnTo>
                    <a:pt x="1" y="3025"/>
                  </a:lnTo>
                  <a:lnTo>
                    <a:pt x="8443" y="3025"/>
                  </a:lnTo>
                  <a:lnTo>
                    <a:pt x="8443" y="1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3"/>
            <p:cNvSpPr/>
            <p:nvPr/>
          </p:nvSpPr>
          <p:spPr>
            <a:xfrm>
              <a:off x="4575300" y="3049682"/>
              <a:ext cx="198826" cy="72199"/>
            </a:xfrm>
            <a:custGeom>
              <a:avLst/>
              <a:gdLst/>
              <a:ahLst/>
              <a:cxnLst/>
              <a:rect l="l" t="t" r="r" b="b"/>
              <a:pathLst>
                <a:path w="8526" h="3096" extrusionOk="0">
                  <a:moveTo>
                    <a:pt x="8442" y="71"/>
                  </a:moveTo>
                  <a:lnTo>
                    <a:pt x="8442" y="3024"/>
                  </a:lnTo>
                  <a:lnTo>
                    <a:pt x="72" y="3024"/>
                  </a:lnTo>
                  <a:lnTo>
                    <a:pt x="72" y="71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3060"/>
                  </a:lnTo>
                  <a:cubicBezTo>
                    <a:pt x="0" y="3084"/>
                    <a:pt x="12" y="3096"/>
                    <a:pt x="36" y="3096"/>
                  </a:cubicBezTo>
                  <a:lnTo>
                    <a:pt x="8478" y="3096"/>
                  </a:lnTo>
                  <a:cubicBezTo>
                    <a:pt x="8501" y="3096"/>
                    <a:pt x="8525" y="3084"/>
                    <a:pt x="8525" y="3060"/>
                  </a:cubicBezTo>
                  <a:lnTo>
                    <a:pt x="8525" y="36"/>
                  </a:lnTo>
                  <a:cubicBezTo>
                    <a:pt x="8525" y="12"/>
                    <a:pt x="8501" y="0"/>
                    <a:pt x="84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3"/>
            <p:cNvSpPr/>
            <p:nvPr/>
          </p:nvSpPr>
          <p:spPr>
            <a:xfrm>
              <a:off x="4575580" y="3109077"/>
              <a:ext cx="15275" cy="15298"/>
            </a:xfrm>
            <a:custGeom>
              <a:avLst/>
              <a:gdLst/>
              <a:ahLst/>
              <a:cxnLst/>
              <a:rect l="l" t="t" r="r" b="b"/>
              <a:pathLst>
                <a:path w="655" h="656" extrusionOk="0">
                  <a:moveTo>
                    <a:pt x="0" y="1"/>
                  </a:moveTo>
                  <a:lnTo>
                    <a:pt x="0" y="656"/>
                  </a:lnTo>
                  <a:lnTo>
                    <a:pt x="655" y="656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3"/>
            <p:cNvSpPr/>
            <p:nvPr/>
          </p:nvSpPr>
          <p:spPr>
            <a:xfrm>
              <a:off x="4574740" y="3108261"/>
              <a:ext cx="16954" cy="16954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655" y="72"/>
                  </a:moveTo>
                  <a:lnTo>
                    <a:pt x="655" y="655"/>
                  </a:lnTo>
                  <a:lnTo>
                    <a:pt x="84" y="655"/>
                  </a:lnTo>
                  <a:lnTo>
                    <a:pt x="84" y="72"/>
                  </a:lnTo>
                  <a:close/>
                  <a:moveTo>
                    <a:pt x="48" y="0"/>
                  </a:moveTo>
                  <a:cubicBezTo>
                    <a:pt x="24" y="0"/>
                    <a:pt x="0" y="24"/>
                    <a:pt x="0" y="36"/>
                  </a:cubicBezTo>
                  <a:lnTo>
                    <a:pt x="0" y="691"/>
                  </a:lnTo>
                  <a:cubicBezTo>
                    <a:pt x="0" y="715"/>
                    <a:pt x="24" y="727"/>
                    <a:pt x="48" y="727"/>
                  </a:cubicBezTo>
                  <a:lnTo>
                    <a:pt x="691" y="727"/>
                  </a:lnTo>
                  <a:cubicBezTo>
                    <a:pt x="715" y="727"/>
                    <a:pt x="727" y="715"/>
                    <a:pt x="727" y="691"/>
                  </a:cubicBezTo>
                  <a:lnTo>
                    <a:pt x="727" y="36"/>
                  </a:lnTo>
                  <a:cubicBezTo>
                    <a:pt x="727" y="24"/>
                    <a:pt x="715" y="0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3"/>
            <p:cNvSpPr/>
            <p:nvPr/>
          </p:nvSpPr>
          <p:spPr>
            <a:xfrm>
              <a:off x="4723007" y="2943064"/>
              <a:ext cx="15298" cy="17233"/>
            </a:xfrm>
            <a:custGeom>
              <a:avLst/>
              <a:gdLst/>
              <a:ahLst/>
              <a:cxnLst/>
              <a:rect l="l" t="t" r="r" b="b"/>
              <a:pathLst>
                <a:path w="656" h="739" extrusionOk="0">
                  <a:moveTo>
                    <a:pt x="0" y="0"/>
                  </a:moveTo>
                  <a:lnTo>
                    <a:pt x="0" y="738"/>
                  </a:lnTo>
                  <a:lnTo>
                    <a:pt x="655" y="738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3"/>
            <p:cNvSpPr/>
            <p:nvPr/>
          </p:nvSpPr>
          <p:spPr>
            <a:xfrm>
              <a:off x="4722168" y="2942224"/>
              <a:ext cx="16954" cy="19169"/>
            </a:xfrm>
            <a:custGeom>
              <a:avLst/>
              <a:gdLst/>
              <a:ahLst/>
              <a:cxnLst/>
              <a:rect l="l" t="t" r="r" b="b"/>
              <a:pathLst>
                <a:path w="727" h="822" extrusionOk="0">
                  <a:moveTo>
                    <a:pt x="656" y="72"/>
                  </a:moveTo>
                  <a:lnTo>
                    <a:pt x="656" y="739"/>
                  </a:lnTo>
                  <a:lnTo>
                    <a:pt x="84" y="739"/>
                  </a:lnTo>
                  <a:lnTo>
                    <a:pt x="84" y="72"/>
                  </a:lnTo>
                  <a:close/>
                  <a:moveTo>
                    <a:pt x="48" y="0"/>
                  </a:moveTo>
                  <a:cubicBezTo>
                    <a:pt x="24" y="0"/>
                    <a:pt x="1" y="12"/>
                    <a:pt x="1" y="36"/>
                  </a:cubicBezTo>
                  <a:lnTo>
                    <a:pt x="1" y="774"/>
                  </a:lnTo>
                  <a:cubicBezTo>
                    <a:pt x="1" y="798"/>
                    <a:pt x="24" y="822"/>
                    <a:pt x="48" y="822"/>
                  </a:cubicBezTo>
                  <a:lnTo>
                    <a:pt x="691" y="822"/>
                  </a:lnTo>
                  <a:cubicBezTo>
                    <a:pt x="715" y="822"/>
                    <a:pt x="727" y="798"/>
                    <a:pt x="727" y="774"/>
                  </a:cubicBezTo>
                  <a:lnTo>
                    <a:pt x="727" y="36"/>
                  </a:lnTo>
                  <a:cubicBezTo>
                    <a:pt x="727" y="12"/>
                    <a:pt x="715" y="0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3"/>
            <p:cNvSpPr/>
            <p:nvPr/>
          </p:nvSpPr>
          <p:spPr>
            <a:xfrm>
              <a:off x="4852665" y="3058287"/>
              <a:ext cx="16137" cy="17233"/>
            </a:xfrm>
            <a:custGeom>
              <a:avLst/>
              <a:gdLst/>
              <a:ahLst/>
              <a:cxnLst/>
              <a:rect l="l" t="t" r="r" b="b"/>
              <a:pathLst>
                <a:path w="692" h="739" extrusionOk="0">
                  <a:moveTo>
                    <a:pt x="1" y="0"/>
                  </a:moveTo>
                  <a:lnTo>
                    <a:pt x="1" y="738"/>
                  </a:lnTo>
                  <a:lnTo>
                    <a:pt x="691" y="738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3"/>
            <p:cNvSpPr/>
            <p:nvPr/>
          </p:nvSpPr>
          <p:spPr>
            <a:xfrm>
              <a:off x="4851826" y="3057167"/>
              <a:ext cx="17793" cy="19192"/>
            </a:xfrm>
            <a:custGeom>
              <a:avLst/>
              <a:gdLst/>
              <a:ahLst/>
              <a:cxnLst/>
              <a:rect l="l" t="t" r="r" b="b"/>
              <a:pathLst>
                <a:path w="763" h="823" extrusionOk="0">
                  <a:moveTo>
                    <a:pt x="691" y="84"/>
                  </a:moveTo>
                  <a:lnTo>
                    <a:pt x="691" y="751"/>
                  </a:lnTo>
                  <a:lnTo>
                    <a:pt x="72" y="751"/>
                  </a:lnTo>
                  <a:lnTo>
                    <a:pt x="72" y="84"/>
                  </a:lnTo>
                  <a:close/>
                  <a:moveTo>
                    <a:pt x="37" y="1"/>
                  </a:moveTo>
                  <a:cubicBezTo>
                    <a:pt x="13" y="1"/>
                    <a:pt x="1" y="24"/>
                    <a:pt x="1" y="48"/>
                  </a:cubicBezTo>
                  <a:lnTo>
                    <a:pt x="1" y="786"/>
                  </a:lnTo>
                  <a:cubicBezTo>
                    <a:pt x="1" y="810"/>
                    <a:pt x="13" y="822"/>
                    <a:pt x="37" y="822"/>
                  </a:cubicBezTo>
                  <a:lnTo>
                    <a:pt x="727" y="822"/>
                  </a:lnTo>
                  <a:cubicBezTo>
                    <a:pt x="751" y="822"/>
                    <a:pt x="763" y="810"/>
                    <a:pt x="763" y="786"/>
                  </a:cubicBezTo>
                  <a:lnTo>
                    <a:pt x="763" y="48"/>
                  </a:lnTo>
                  <a:cubicBezTo>
                    <a:pt x="763" y="24"/>
                    <a:pt x="751" y="1"/>
                    <a:pt x="7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3"/>
            <p:cNvSpPr/>
            <p:nvPr/>
          </p:nvSpPr>
          <p:spPr>
            <a:xfrm>
              <a:off x="4903199" y="3058287"/>
              <a:ext cx="15298" cy="17233"/>
            </a:xfrm>
            <a:custGeom>
              <a:avLst/>
              <a:gdLst/>
              <a:ahLst/>
              <a:cxnLst/>
              <a:rect l="l" t="t" r="r" b="b"/>
              <a:pathLst>
                <a:path w="656" h="739" extrusionOk="0">
                  <a:moveTo>
                    <a:pt x="1" y="0"/>
                  </a:moveTo>
                  <a:lnTo>
                    <a:pt x="1" y="738"/>
                  </a:lnTo>
                  <a:lnTo>
                    <a:pt x="655" y="738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3"/>
            <p:cNvSpPr/>
            <p:nvPr/>
          </p:nvSpPr>
          <p:spPr>
            <a:xfrm>
              <a:off x="4902080" y="3057167"/>
              <a:ext cx="17257" cy="19192"/>
            </a:xfrm>
            <a:custGeom>
              <a:avLst/>
              <a:gdLst/>
              <a:ahLst/>
              <a:cxnLst/>
              <a:rect l="l" t="t" r="r" b="b"/>
              <a:pathLst>
                <a:path w="740" h="823" extrusionOk="0">
                  <a:moveTo>
                    <a:pt x="668" y="84"/>
                  </a:moveTo>
                  <a:lnTo>
                    <a:pt x="668" y="751"/>
                  </a:lnTo>
                  <a:lnTo>
                    <a:pt x="84" y="751"/>
                  </a:lnTo>
                  <a:lnTo>
                    <a:pt x="84" y="84"/>
                  </a:lnTo>
                  <a:close/>
                  <a:moveTo>
                    <a:pt x="49" y="1"/>
                  </a:moveTo>
                  <a:cubicBezTo>
                    <a:pt x="25" y="1"/>
                    <a:pt x="1" y="24"/>
                    <a:pt x="1" y="48"/>
                  </a:cubicBezTo>
                  <a:lnTo>
                    <a:pt x="1" y="786"/>
                  </a:lnTo>
                  <a:cubicBezTo>
                    <a:pt x="1" y="810"/>
                    <a:pt x="25" y="822"/>
                    <a:pt x="49" y="822"/>
                  </a:cubicBezTo>
                  <a:lnTo>
                    <a:pt x="703" y="822"/>
                  </a:lnTo>
                  <a:cubicBezTo>
                    <a:pt x="715" y="822"/>
                    <a:pt x="739" y="810"/>
                    <a:pt x="739" y="786"/>
                  </a:cubicBezTo>
                  <a:lnTo>
                    <a:pt x="739" y="48"/>
                  </a:lnTo>
                  <a:cubicBezTo>
                    <a:pt x="727" y="24"/>
                    <a:pt x="715" y="1"/>
                    <a:pt x="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3"/>
            <p:cNvSpPr/>
            <p:nvPr/>
          </p:nvSpPr>
          <p:spPr>
            <a:xfrm>
              <a:off x="4757148" y="3109077"/>
              <a:ext cx="15298" cy="15298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" y="1"/>
                  </a:moveTo>
                  <a:lnTo>
                    <a:pt x="1" y="656"/>
                  </a:lnTo>
                  <a:lnTo>
                    <a:pt x="656" y="656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3"/>
            <p:cNvSpPr/>
            <p:nvPr/>
          </p:nvSpPr>
          <p:spPr>
            <a:xfrm>
              <a:off x="4756331" y="3108261"/>
              <a:ext cx="17233" cy="16954"/>
            </a:xfrm>
            <a:custGeom>
              <a:avLst/>
              <a:gdLst/>
              <a:ahLst/>
              <a:cxnLst/>
              <a:rect l="l" t="t" r="r" b="b"/>
              <a:pathLst>
                <a:path w="739" h="727" extrusionOk="0">
                  <a:moveTo>
                    <a:pt x="655" y="72"/>
                  </a:moveTo>
                  <a:lnTo>
                    <a:pt x="655" y="655"/>
                  </a:lnTo>
                  <a:lnTo>
                    <a:pt x="72" y="655"/>
                  </a:lnTo>
                  <a:lnTo>
                    <a:pt x="72" y="72"/>
                  </a:lnTo>
                  <a:close/>
                  <a:moveTo>
                    <a:pt x="48" y="0"/>
                  </a:moveTo>
                  <a:cubicBezTo>
                    <a:pt x="24" y="0"/>
                    <a:pt x="0" y="24"/>
                    <a:pt x="0" y="36"/>
                  </a:cubicBezTo>
                  <a:lnTo>
                    <a:pt x="0" y="691"/>
                  </a:lnTo>
                  <a:cubicBezTo>
                    <a:pt x="0" y="715"/>
                    <a:pt x="24" y="727"/>
                    <a:pt x="48" y="727"/>
                  </a:cubicBezTo>
                  <a:lnTo>
                    <a:pt x="691" y="727"/>
                  </a:lnTo>
                  <a:cubicBezTo>
                    <a:pt x="715" y="727"/>
                    <a:pt x="738" y="715"/>
                    <a:pt x="738" y="691"/>
                  </a:cubicBezTo>
                  <a:lnTo>
                    <a:pt x="738" y="36"/>
                  </a:lnTo>
                  <a:cubicBezTo>
                    <a:pt x="738" y="24"/>
                    <a:pt x="715" y="0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3"/>
            <p:cNvSpPr/>
            <p:nvPr/>
          </p:nvSpPr>
          <p:spPr>
            <a:xfrm>
              <a:off x="4576116" y="3043012"/>
              <a:ext cx="196891" cy="70543"/>
            </a:xfrm>
            <a:custGeom>
              <a:avLst/>
              <a:gdLst/>
              <a:ahLst/>
              <a:cxnLst/>
              <a:rect l="l" t="t" r="r" b="b"/>
              <a:pathLst>
                <a:path w="8443" h="3025" extrusionOk="0">
                  <a:moveTo>
                    <a:pt x="1" y="0"/>
                  </a:moveTo>
                  <a:lnTo>
                    <a:pt x="1" y="3024"/>
                  </a:lnTo>
                  <a:lnTo>
                    <a:pt x="8443" y="3024"/>
                  </a:lnTo>
                  <a:lnTo>
                    <a:pt x="844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3"/>
            <p:cNvSpPr/>
            <p:nvPr/>
          </p:nvSpPr>
          <p:spPr>
            <a:xfrm>
              <a:off x="4575300" y="3042173"/>
              <a:ext cx="198826" cy="72502"/>
            </a:xfrm>
            <a:custGeom>
              <a:avLst/>
              <a:gdLst/>
              <a:ahLst/>
              <a:cxnLst/>
              <a:rect l="l" t="t" r="r" b="b"/>
              <a:pathLst>
                <a:path w="8526" h="3109" extrusionOk="0">
                  <a:moveTo>
                    <a:pt x="8442" y="84"/>
                  </a:moveTo>
                  <a:lnTo>
                    <a:pt x="8442" y="3025"/>
                  </a:lnTo>
                  <a:lnTo>
                    <a:pt x="72" y="3025"/>
                  </a:lnTo>
                  <a:lnTo>
                    <a:pt x="72" y="84"/>
                  </a:lnTo>
                  <a:close/>
                  <a:moveTo>
                    <a:pt x="36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0" y="3060"/>
                  </a:lnTo>
                  <a:cubicBezTo>
                    <a:pt x="0" y="3084"/>
                    <a:pt x="12" y="3108"/>
                    <a:pt x="36" y="3108"/>
                  </a:cubicBezTo>
                  <a:lnTo>
                    <a:pt x="8478" y="3108"/>
                  </a:lnTo>
                  <a:cubicBezTo>
                    <a:pt x="8501" y="3108"/>
                    <a:pt x="8525" y="3084"/>
                    <a:pt x="8525" y="3060"/>
                  </a:cubicBezTo>
                  <a:lnTo>
                    <a:pt x="8525" y="36"/>
                  </a:lnTo>
                  <a:cubicBezTo>
                    <a:pt x="8525" y="12"/>
                    <a:pt x="8501" y="1"/>
                    <a:pt x="8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3"/>
            <p:cNvSpPr/>
            <p:nvPr/>
          </p:nvSpPr>
          <p:spPr>
            <a:xfrm>
              <a:off x="5530128" y="2153411"/>
              <a:ext cx="331820" cy="59443"/>
            </a:xfrm>
            <a:custGeom>
              <a:avLst/>
              <a:gdLst/>
              <a:ahLst/>
              <a:cxnLst/>
              <a:rect l="l" t="t" r="r" b="b"/>
              <a:pathLst>
                <a:path w="14229" h="2549" extrusionOk="0">
                  <a:moveTo>
                    <a:pt x="1" y="1"/>
                  </a:moveTo>
                  <a:lnTo>
                    <a:pt x="1" y="2549"/>
                  </a:lnTo>
                  <a:lnTo>
                    <a:pt x="14229" y="2549"/>
                  </a:lnTo>
                  <a:lnTo>
                    <a:pt x="14229" y="1"/>
                  </a:lnTo>
                  <a:close/>
                </a:path>
              </a:pathLst>
            </a:custGeom>
            <a:solidFill>
              <a:srgbClr val="7382A2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3"/>
            <p:cNvSpPr/>
            <p:nvPr/>
          </p:nvSpPr>
          <p:spPr>
            <a:xfrm>
              <a:off x="5534582" y="2276423"/>
              <a:ext cx="283221" cy="277391"/>
            </a:xfrm>
            <a:custGeom>
              <a:avLst/>
              <a:gdLst/>
              <a:ahLst/>
              <a:cxnLst/>
              <a:rect l="l" t="t" r="r" b="b"/>
              <a:pathLst>
                <a:path w="12145" h="11895" extrusionOk="0">
                  <a:moveTo>
                    <a:pt x="4144" y="0"/>
                  </a:moveTo>
                  <a:lnTo>
                    <a:pt x="2060" y="2084"/>
                  </a:lnTo>
                  <a:lnTo>
                    <a:pt x="2060" y="3453"/>
                  </a:lnTo>
                  <a:lnTo>
                    <a:pt x="0" y="3453"/>
                  </a:lnTo>
                  <a:lnTo>
                    <a:pt x="0" y="8085"/>
                  </a:lnTo>
                  <a:lnTo>
                    <a:pt x="2120" y="8085"/>
                  </a:lnTo>
                  <a:lnTo>
                    <a:pt x="2120" y="9942"/>
                  </a:lnTo>
                  <a:lnTo>
                    <a:pt x="4084" y="11895"/>
                  </a:lnTo>
                  <a:lnTo>
                    <a:pt x="10085" y="11895"/>
                  </a:lnTo>
                  <a:lnTo>
                    <a:pt x="12145" y="9835"/>
                  </a:lnTo>
                  <a:lnTo>
                    <a:pt x="12145" y="2108"/>
                  </a:lnTo>
                  <a:lnTo>
                    <a:pt x="10037" y="0"/>
                  </a:lnTo>
                  <a:close/>
                </a:path>
              </a:pathLst>
            </a:custGeom>
            <a:solidFill>
              <a:srgbClr val="516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3"/>
            <p:cNvSpPr/>
            <p:nvPr/>
          </p:nvSpPr>
          <p:spPr>
            <a:xfrm>
              <a:off x="5533743" y="2275583"/>
              <a:ext cx="284900" cy="279070"/>
            </a:xfrm>
            <a:custGeom>
              <a:avLst/>
              <a:gdLst/>
              <a:ahLst/>
              <a:cxnLst/>
              <a:rect l="l" t="t" r="r" b="b"/>
              <a:pathLst>
                <a:path w="12217" h="11967" extrusionOk="0">
                  <a:moveTo>
                    <a:pt x="10061" y="72"/>
                  </a:moveTo>
                  <a:lnTo>
                    <a:pt x="12145" y="2156"/>
                  </a:lnTo>
                  <a:lnTo>
                    <a:pt x="12145" y="9847"/>
                  </a:lnTo>
                  <a:lnTo>
                    <a:pt x="10109" y="11895"/>
                  </a:lnTo>
                  <a:lnTo>
                    <a:pt x="4132" y="11895"/>
                  </a:lnTo>
                  <a:lnTo>
                    <a:pt x="2191" y="9966"/>
                  </a:lnTo>
                  <a:lnTo>
                    <a:pt x="2191" y="8121"/>
                  </a:lnTo>
                  <a:cubicBezTo>
                    <a:pt x="2191" y="8097"/>
                    <a:pt x="2168" y="8073"/>
                    <a:pt x="2144" y="8073"/>
                  </a:cubicBezTo>
                  <a:lnTo>
                    <a:pt x="60" y="8073"/>
                  </a:lnTo>
                  <a:lnTo>
                    <a:pt x="60" y="3525"/>
                  </a:lnTo>
                  <a:lnTo>
                    <a:pt x="2084" y="3525"/>
                  </a:lnTo>
                  <a:cubicBezTo>
                    <a:pt x="2108" y="3525"/>
                    <a:pt x="2132" y="3501"/>
                    <a:pt x="2132" y="3489"/>
                  </a:cubicBezTo>
                  <a:lnTo>
                    <a:pt x="2132" y="2132"/>
                  </a:lnTo>
                  <a:lnTo>
                    <a:pt x="4204" y="72"/>
                  </a:lnTo>
                  <a:close/>
                  <a:moveTo>
                    <a:pt x="4180" y="0"/>
                  </a:moveTo>
                  <a:cubicBezTo>
                    <a:pt x="4168" y="0"/>
                    <a:pt x="4156" y="0"/>
                    <a:pt x="4144" y="12"/>
                  </a:cubicBezTo>
                  <a:lnTo>
                    <a:pt x="2060" y="2096"/>
                  </a:lnTo>
                  <a:cubicBezTo>
                    <a:pt x="2060" y="2096"/>
                    <a:pt x="2060" y="2108"/>
                    <a:pt x="2060" y="2120"/>
                  </a:cubicBezTo>
                  <a:lnTo>
                    <a:pt x="2060" y="3441"/>
                  </a:lnTo>
                  <a:lnTo>
                    <a:pt x="36" y="3441"/>
                  </a:lnTo>
                  <a:cubicBezTo>
                    <a:pt x="13" y="3441"/>
                    <a:pt x="1" y="3465"/>
                    <a:pt x="1" y="3489"/>
                  </a:cubicBezTo>
                  <a:lnTo>
                    <a:pt x="1" y="8121"/>
                  </a:lnTo>
                  <a:cubicBezTo>
                    <a:pt x="1" y="8132"/>
                    <a:pt x="13" y="8156"/>
                    <a:pt x="36" y="8156"/>
                  </a:cubicBezTo>
                  <a:lnTo>
                    <a:pt x="2120" y="8156"/>
                  </a:lnTo>
                  <a:lnTo>
                    <a:pt x="2120" y="9978"/>
                  </a:lnTo>
                  <a:cubicBezTo>
                    <a:pt x="2120" y="9990"/>
                    <a:pt x="2120" y="9990"/>
                    <a:pt x="2132" y="10002"/>
                  </a:cubicBezTo>
                  <a:lnTo>
                    <a:pt x="4096" y="11954"/>
                  </a:lnTo>
                  <a:cubicBezTo>
                    <a:pt x="4096" y="11966"/>
                    <a:pt x="4108" y="11966"/>
                    <a:pt x="4120" y="11966"/>
                  </a:cubicBezTo>
                  <a:lnTo>
                    <a:pt x="10145" y="11966"/>
                  </a:lnTo>
                  <a:lnTo>
                    <a:pt x="12205" y="9906"/>
                  </a:lnTo>
                  <a:cubicBezTo>
                    <a:pt x="12216" y="9895"/>
                    <a:pt x="12216" y="9883"/>
                    <a:pt x="12216" y="9883"/>
                  </a:cubicBezTo>
                  <a:lnTo>
                    <a:pt x="12216" y="2144"/>
                  </a:lnTo>
                  <a:cubicBezTo>
                    <a:pt x="12216" y="2132"/>
                    <a:pt x="12216" y="2132"/>
                    <a:pt x="12205" y="2120"/>
                  </a:cubicBezTo>
                  <a:lnTo>
                    <a:pt x="10097" y="12"/>
                  </a:lnTo>
                  <a:cubicBezTo>
                    <a:pt x="10085" y="0"/>
                    <a:pt x="10085" y="0"/>
                    <a:pt x="10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3"/>
            <p:cNvSpPr/>
            <p:nvPr/>
          </p:nvSpPr>
          <p:spPr>
            <a:xfrm>
              <a:off x="5582621" y="2276423"/>
              <a:ext cx="235182" cy="63314"/>
            </a:xfrm>
            <a:custGeom>
              <a:avLst/>
              <a:gdLst/>
              <a:ahLst/>
              <a:cxnLst/>
              <a:rect l="l" t="t" r="r" b="b"/>
              <a:pathLst>
                <a:path w="10085" h="2715" extrusionOk="0">
                  <a:moveTo>
                    <a:pt x="2084" y="0"/>
                  </a:moveTo>
                  <a:lnTo>
                    <a:pt x="0" y="2084"/>
                  </a:lnTo>
                  <a:lnTo>
                    <a:pt x="0" y="2691"/>
                  </a:lnTo>
                  <a:lnTo>
                    <a:pt x="2084" y="607"/>
                  </a:lnTo>
                  <a:lnTo>
                    <a:pt x="7977" y="607"/>
                  </a:lnTo>
                  <a:lnTo>
                    <a:pt x="10085" y="2715"/>
                  </a:lnTo>
                  <a:lnTo>
                    <a:pt x="10085" y="2108"/>
                  </a:lnTo>
                  <a:lnTo>
                    <a:pt x="7977" y="0"/>
                  </a:lnTo>
                  <a:close/>
                </a:path>
              </a:pathLst>
            </a:custGeom>
            <a:solidFill>
              <a:srgbClr val="2A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3"/>
            <p:cNvSpPr/>
            <p:nvPr/>
          </p:nvSpPr>
          <p:spPr>
            <a:xfrm>
              <a:off x="5581502" y="2275583"/>
              <a:ext cx="237141" cy="64993"/>
            </a:xfrm>
            <a:custGeom>
              <a:avLst/>
              <a:gdLst/>
              <a:ahLst/>
              <a:cxnLst/>
              <a:rect l="l" t="t" r="r" b="b"/>
              <a:pathLst>
                <a:path w="10169" h="2787" extrusionOk="0">
                  <a:moveTo>
                    <a:pt x="8013" y="72"/>
                  </a:moveTo>
                  <a:lnTo>
                    <a:pt x="10097" y="2156"/>
                  </a:lnTo>
                  <a:lnTo>
                    <a:pt x="10097" y="2656"/>
                  </a:lnTo>
                  <a:lnTo>
                    <a:pt x="8049" y="608"/>
                  </a:lnTo>
                  <a:cubicBezTo>
                    <a:pt x="8049" y="608"/>
                    <a:pt x="8037" y="596"/>
                    <a:pt x="8025" y="596"/>
                  </a:cubicBezTo>
                  <a:lnTo>
                    <a:pt x="2132" y="596"/>
                  </a:lnTo>
                  <a:cubicBezTo>
                    <a:pt x="2120" y="596"/>
                    <a:pt x="2108" y="608"/>
                    <a:pt x="2096" y="608"/>
                  </a:cubicBezTo>
                  <a:lnTo>
                    <a:pt x="84" y="2632"/>
                  </a:lnTo>
                  <a:lnTo>
                    <a:pt x="84" y="2132"/>
                  </a:lnTo>
                  <a:lnTo>
                    <a:pt x="2156" y="72"/>
                  </a:lnTo>
                  <a:close/>
                  <a:moveTo>
                    <a:pt x="2120" y="0"/>
                  </a:moveTo>
                  <a:cubicBezTo>
                    <a:pt x="2108" y="0"/>
                    <a:pt x="2108" y="0"/>
                    <a:pt x="2096" y="12"/>
                  </a:cubicBezTo>
                  <a:lnTo>
                    <a:pt x="12" y="2096"/>
                  </a:lnTo>
                  <a:cubicBezTo>
                    <a:pt x="1" y="2096"/>
                    <a:pt x="1" y="2108"/>
                    <a:pt x="1" y="2120"/>
                  </a:cubicBezTo>
                  <a:lnTo>
                    <a:pt x="1" y="2727"/>
                  </a:lnTo>
                  <a:cubicBezTo>
                    <a:pt x="1" y="2739"/>
                    <a:pt x="12" y="2751"/>
                    <a:pt x="24" y="2763"/>
                  </a:cubicBezTo>
                  <a:cubicBezTo>
                    <a:pt x="36" y="2763"/>
                    <a:pt x="60" y="2763"/>
                    <a:pt x="60" y="2751"/>
                  </a:cubicBezTo>
                  <a:lnTo>
                    <a:pt x="2144" y="679"/>
                  </a:lnTo>
                  <a:lnTo>
                    <a:pt x="8013" y="679"/>
                  </a:lnTo>
                  <a:lnTo>
                    <a:pt x="10109" y="2775"/>
                  </a:lnTo>
                  <a:cubicBezTo>
                    <a:pt x="10121" y="2775"/>
                    <a:pt x="10133" y="2787"/>
                    <a:pt x="10133" y="2787"/>
                  </a:cubicBezTo>
                  <a:lnTo>
                    <a:pt x="10145" y="2787"/>
                  </a:lnTo>
                  <a:cubicBezTo>
                    <a:pt x="10157" y="2775"/>
                    <a:pt x="10168" y="2763"/>
                    <a:pt x="10168" y="2751"/>
                  </a:cubicBezTo>
                  <a:lnTo>
                    <a:pt x="10168" y="2144"/>
                  </a:lnTo>
                  <a:cubicBezTo>
                    <a:pt x="10168" y="2132"/>
                    <a:pt x="10157" y="2132"/>
                    <a:pt x="10157" y="2120"/>
                  </a:cubicBezTo>
                  <a:lnTo>
                    <a:pt x="8037" y="12"/>
                  </a:lnTo>
                  <a:cubicBezTo>
                    <a:pt x="8037" y="0"/>
                    <a:pt x="8025" y="0"/>
                    <a:pt x="8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3"/>
            <p:cNvSpPr/>
            <p:nvPr/>
          </p:nvSpPr>
          <p:spPr>
            <a:xfrm>
              <a:off x="5616481" y="2327493"/>
              <a:ext cx="178841" cy="158016"/>
            </a:xfrm>
            <a:custGeom>
              <a:avLst/>
              <a:gdLst/>
              <a:ahLst/>
              <a:cxnLst/>
              <a:rect l="l" t="t" r="r" b="b"/>
              <a:pathLst>
                <a:path w="7669" h="6776" extrusionOk="0">
                  <a:moveTo>
                    <a:pt x="1691" y="1"/>
                  </a:moveTo>
                  <a:lnTo>
                    <a:pt x="1" y="1644"/>
                  </a:lnTo>
                  <a:lnTo>
                    <a:pt x="1" y="5299"/>
                  </a:lnTo>
                  <a:lnTo>
                    <a:pt x="1596" y="6776"/>
                  </a:lnTo>
                  <a:lnTo>
                    <a:pt x="6049" y="6776"/>
                  </a:lnTo>
                  <a:lnTo>
                    <a:pt x="7668" y="5228"/>
                  </a:lnTo>
                  <a:lnTo>
                    <a:pt x="7668" y="1525"/>
                  </a:lnTo>
                  <a:lnTo>
                    <a:pt x="599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3"/>
            <p:cNvSpPr/>
            <p:nvPr/>
          </p:nvSpPr>
          <p:spPr>
            <a:xfrm>
              <a:off x="5615642" y="2326677"/>
              <a:ext cx="180520" cy="159672"/>
            </a:xfrm>
            <a:custGeom>
              <a:avLst/>
              <a:gdLst/>
              <a:ahLst/>
              <a:cxnLst/>
              <a:rect l="l" t="t" r="r" b="b"/>
              <a:pathLst>
                <a:path w="7741" h="6847" extrusionOk="0">
                  <a:moveTo>
                    <a:pt x="6014" y="72"/>
                  </a:moveTo>
                  <a:lnTo>
                    <a:pt x="7669" y="1572"/>
                  </a:lnTo>
                  <a:lnTo>
                    <a:pt x="7669" y="5251"/>
                  </a:lnTo>
                  <a:lnTo>
                    <a:pt x="6073" y="6763"/>
                  </a:lnTo>
                  <a:lnTo>
                    <a:pt x="1644" y="6763"/>
                  </a:lnTo>
                  <a:lnTo>
                    <a:pt x="72" y="5310"/>
                  </a:lnTo>
                  <a:lnTo>
                    <a:pt x="72" y="1703"/>
                  </a:lnTo>
                  <a:lnTo>
                    <a:pt x="1739" y="72"/>
                  </a:lnTo>
                  <a:close/>
                  <a:moveTo>
                    <a:pt x="1727" y="0"/>
                  </a:moveTo>
                  <a:cubicBezTo>
                    <a:pt x="1715" y="0"/>
                    <a:pt x="1704" y="0"/>
                    <a:pt x="1704" y="12"/>
                  </a:cubicBezTo>
                  <a:lnTo>
                    <a:pt x="13" y="1655"/>
                  </a:lnTo>
                  <a:cubicBezTo>
                    <a:pt x="1" y="1667"/>
                    <a:pt x="1" y="1667"/>
                    <a:pt x="1" y="1679"/>
                  </a:cubicBezTo>
                  <a:lnTo>
                    <a:pt x="1" y="5334"/>
                  </a:lnTo>
                  <a:cubicBezTo>
                    <a:pt x="1" y="5334"/>
                    <a:pt x="1" y="5346"/>
                    <a:pt x="13" y="5358"/>
                  </a:cubicBezTo>
                  <a:lnTo>
                    <a:pt x="1608" y="6834"/>
                  </a:lnTo>
                  <a:cubicBezTo>
                    <a:pt x="1608" y="6834"/>
                    <a:pt x="1620" y="6846"/>
                    <a:pt x="1632" y="6846"/>
                  </a:cubicBezTo>
                  <a:lnTo>
                    <a:pt x="6085" y="6846"/>
                  </a:lnTo>
                  <a:cubicBezTo>
                    <a:pt x="6097" y="6846"/>
                    <a:pt x="6097" y="6834"/>
                    <a:pt x="6109" y="6834"/>
                  </a:cubicBezTo>
                  <a:lnTo>
                    <a:pt x="7728" y="5298"/>
                  </a:lnTo>
                  <a:cubicBezTo>
                    <a:pt x="7740" y="5287"/>
                    <a:pt x="7740" y="5275"/>
                    <a:pt x="7740" y="5263"/>
                  </a:cubicBezTo>
                  <a:lnTo>
                    <a:pt x="7740" y="1560"/>
                  </a:lnTo>
                  <a:cubicBezTo>
                    <a:pt x="7740" y="1548"/>
                    <a:pt x="7740" y="1536"/>
                    <a:pt x="7728" y="1536"/>
                  </a:cubicBezTo>
                  <a:lnTo>
                    <a:pt x="6049" y="12"/>
                  </a:lnTo>
                  <a:cubicBezTo>
                    <a:pt x="6049" y="0"/>
                    <a:pt x="6037" y="0"/>
                    <a:pt x="60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3"/>
            <p:cNvSpPr/>
            <p:nvPr/>
          </p:nvSpPr>
          <p:spPr>
            <a:xfrm>
              <a:off x="5691455" y="2468554"/>
              <a:ext cx="105523" cy="29453"/>
            </a:xfrm>
            <a:custGeom>
              <a:avLst/>
              <a:gdLst/>
              <a:ahLst/>
              <a:cxnLst/>
              <a:rect l="l" t="t" r="r" b="b"/>
              <a:pathLst>
                <a:path w="4525" h="1263" extrusionOk="0">
                  <a:moveTo>
                    <a:pt x="0" y="0"/>
                  </a:moveTo>
                  <a:lnTo>
                    <a:pt x="0" y="1262"/>
                  </a:lnTo>
                  <a:lnTo>
                    <a:pt x="4525" y="1262"/>
                  </a:lnTo>
                  <a:lnTo>
                    <a:pt x="452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3"/>
            <p:cNvSpPr/>
            <p:nvPr/>
          </p:nvSpPr>
          <p:spPr>
            <a:xfrm>
              <a:off x="5690615" y="2467715"/>
              <a:ext cx="107202" cy="31132"/>
            </a:xfrm>
            <a:custGeom>
              <a:avLst/>
              <a:gdLst/>
              <a:ahLst/>
              <a:cxnLst/>
              <a:rect l="l" t="t" r="r" b="b"/>
              <a:pathLst>
                <a:path w="4597" h="1335" extrusionOk="0">
                  <a:moveTo>
                    <a:pt x="4525" y="72"/>
                  </a:moveTo>
                  <a:lnTo>
                    <a:pt x="4525" y="1263"/>
                  </a:lnTo>
                  <a:lnTo>
                    <a:pt x="72" y="1263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3" y="1"/>
                    <a:pt x="1" y="12"/>
                    <a:pt x="1" y="36"/>
                  </a:cubicBezTo>
                  <a:lnTo>
                    <a:pt x="1" y="1298"/>
                  </a:lnTo>
                  <a:cubicBezTo>
                    <a:pt x="1" y="1322"/>
                    <a:pt x="13" y="1334"/>
                    <a:pt x="36" y="1334"/>
                  </a:cubicBezTo>
                  <a:lnTo>
                    <a:pt x="4561" y="1334"/>
                  </a:lnTo>
                  <a:cubicBezTo>
                    <a:pt x="4585" y="1334"/>
                    <a:pt x="4596" y="1322"/>
                    <a:pt x="4596" y="1298"/>
                  </a:cubicBezTo>
                  <a:lnTo>
                    <a:pt x="4596" y="36"/>
                  </a:lnTo>
                  <a:cubicBezTo>
                    <a:pt x="4596" y="12"/>
                    <a:pt x="4585" y="1"/>
                    <a:pt x="4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3"/>
            <p:cNvSpPr/>
            <p:nvPr/>
          </p:nvSpPr>
          <p:spPr>
            <a:xfrm>
              <a:off x="5691455" y="2498543"/>
              <a:ext cx="105523" cy="14738"/>
            </a:xfrm>
            <a:custGeom>
              <a:avLst/>
              <a:gdLst/>
              <a:ahLst/>
              <a:cxnLst/>
              <a:rect l="l" t="t" r="r" b="b"/>
              <a:pathLst>
                <a:path w="4525" h="632" extrusionOk="0">
                  <a:moveTo>
                    <a:pt x="0" y="0"/>
                  </a:moveTo>
                  <a:lnTo>
                    <a:pt x="0" y="631"/>
                  </a:lnTo>
                  <a:lnTo>
                    <a:pt x="4525" y="631"/>
                  </a:lnTo>
                  <a:lnTo>
                    <a:pt x="4525" y="0"/>
                  </a:ln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3"/>
            <p:cNvSpPr/>
            <p:nvPr/>
          </p:nvSpPr>
          <p:spPr>
            <a:xfrm>
              <a:off x="5690615" y="2497424"/>
              <a:ext cx="107202" cy="16674"/>
            </a:xfrm>
            <a:custGeom>
              <a:avLst/>
              <a:gdLst/>
              <a:ahLst/>
              <a:cxnLst/>
              <a:rect l="l" t="t" r="r" b="b"/>
              <a:pathLst>
                <a:path w="4597" h="715" extrusionOk="0">
                  <a:moveTo>
                    <a:pt x="4525" y="84"/>
                  </a:moveTo>
                  <a:lnTo>
                    <a:pt x="4525" y="643"/>
                  </a:lnTo>
                  <a:lnTo>
                    <a:pt x="72" y="643"/>
                  </a:lnTo>
                  <a:lnTo>
                    <a:pt x="72" y="84"/>
                  </a:lnTo>
                  <a:close/>
                  <a:moveTo>
                    <a:pt x="36" y="1"/>
                  </a:moveTo>
                  <a:cubicBezTo>
                    <a:pt x="13" y="1"/>
                    <a:pt x="1" y="24"/>
                    <a:pt x="1" y="48"/>
                  </a:cubicBezTo>
                  <a:lnTo>
                    <a:pt x="1" y="679"/>
                  </a:lnTo>
                  <a:cubicBezTo>
                    <a:pt x="1" y="691"/>
                    <a:pt x="13" y="715"/>
                    <a:pt x="36" y="715"/>
                  </a:cubicBezTo>
                  <a:lnTo>
                    <a:pt x="4561" y="715"/>
                  </a:lnTo>
                  <a:cubicBezTo>
                    <a:pt x="4585" y="715"/>
                    <a:pt x="4596" y="691"/>
                    <a:pt x="4596" y="679"/>
                  </a:cubicBezTo>
                  <a:lnTo>
                    <a:pt x="4596" y="48"/>
                  </a:lnTo>
                  <a:cubicBezTo>
                    <a:pt x="4596" y="24"/>
                    <a:pt x="4585" y="1"/>
                    <a:pt x="4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3"/>
            <p:cNvSpPr/>
            <p:nvPr/>
          </p:nvSpPr>
          <p:spPr>
            <a:xfrm>
              <a:off x="5670630" y="2181185"/>
              <a:ext cx="186047" cy="29453"/>
            </a:xfrm>
            <a:custGeom>
              <a:avLst/>
              <a:gdLst/>
              <a:ahLst/>
              <a:cxnLst/>
              <a:rect l="l" t="t" r="r" b="b"/>
              <a:pathLst>
                <a:path w="7978" h="1263" extrusionOk="0">
                  <a:moveTo>
                    <a:pt x="0" y="0"/>
                  </a:moveTo>
                  <a:lnTo>
                    <a:pt x="0" y="1262"/>
                  </a:lnTo>
                  <a:lnTo>
                    <a:pt x="7978" y="1262"/>
                  </a:lnTo>
                  <a:lnTo>
                    <a:pt x="7978" y="0"/>
                  </a:lnTo>
                  <a:close/>
                </a:path>
              </a:pathLst>
            </a:custGeom>
            <a:solidFill>
              <a:srgbClr val="999999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3"/>
            <p:cNvSpPr/>
            <p:nvPr/>
          </p:nvSpPr>
          <p:spPr>
            <a:xfrm>
              <a:off x="5545683" y="2181185"/>
              <a:ext cx="61938" cy="44728"/>
            </a:xfrm>
            <a:custGeom>
              <a:avLst/>
              <a:gdLst/>
              <a:ahLst/>
              <a:cxnLst/>
              <a:rect l="l" t="t" r="r" b="b"/>
              <a:pathLst>
                <a:path w="2656" h="1918" extrusionOk="0">
                  <a:moveTo>
                    <a:pt x="1" y="0"/>
                  </a:moveTo>
                  <a:lnTo>
                    <a:pt x="1" y="1917"/>
                  </a:lnTo>
                  <a:lnTo>
                    <a:pt x="2656" y="1917"/>
                  </a:lnTo>
                  <a:lnTo>
                    <a:pt x="2656" y="0"/>
                  </a:lnTo>
                  <a:close/>
                </a:path>
              </a:pathLst>
            </a:custGeom>
            <a:solidFill>
              <a:srgbClr val="999999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3"/>
            <p:cNvSpPr/>
            <p:nvPr/>
          </p:nvSpPr>
          <p:spPr>
            <a:xfrm>
              <a:off x="5670630" y="2211174"/>
              <a:ext cx="186327" cy="14738"/>
            </a:xfrm>
            <a:custGeom>
              <a:avLst/>
              <a:gdLst/>
              <a:ahLst/>
              <a:cxnLst/>
              <a:rect l="l" t="t" r="r" b="b"/>
              <a:pathLst>
                <a:path w="7990" h="632" extrusionOk="0">
                  <a:moveTo>
                    <a:pt x="0" y="0"/>
                  </a:moveTo>
                  <a:lnTo>
                    <a:pt x="0" y="631"/>
                  </a:lnTo>
                  <a:lnTo>
                    <a:pt x="7990" y="631"/>
                  </a:lnTo>
                  <a:lnTo>
                    <a:pt x="7990" y="0"/>
                  </a:lnTo>
                  <a:close/>
                </a:path>
              </a:pathLst>
            </a:custGeom>
            <a:solidFill>
              <a:srgbClr val="59595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3"/>
            <p:cNvSpPr/>
            <p:nvPr/>
          </p:nvSpPr>
          <p:spPr>
            <a:xfrm>
              <a:off x="5831397" y="2271129"/>
              <a:ext cx="29733" cy="30013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1274" y="1"/>
                  </a:moveTo>
                  <a:lnTo>
                    <a:pt x="0" y="549"/>
                  </a:lnTo>
                  <a:lnTo>
                    <a:pt x="0" y="1287"/>
                  </a:lnTo>
                  <a:lnTo>
                    <a:pt x="1274" y="128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59595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3"/>
            <p:cNvSpPr/>
            <p:nvPr/>
          </p:nvSpPr>
          <p:spPr>
            <a:xfrm>
              <a:off x="5831397" y="2198115"/>
              <a:ext cx="29733" cy="85818"/>
            </a:xfrm>
            <a:custGeom>
              <a:avLst/>
              <a:gdLst/>
              <a:ahLst/>
              <a:cxnLst/>
              <a:rect l="l" t="t" r="r" b="b"/>
              <a:pathLst>
                <a:path w="1275" h="3680" extrusionOk="0">
                  <a:moveTo>
                    <a:pt x="1274" y="1"/>
                  </a:moveTo>
                  <a:lnTo>
                    <a:pt x="0" y="560"/>
                  </a:lnTo>
                  <a:lnTo>
                    <a:pt x="0" y="3680"/>
                  </a:lnTo>
                  <a:lnTo>
                    <a:pt x="1274" y="3132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999999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3"/>
            <p:cNvSpPr/>
            <p:nvPr/>
          </p:nvSpPr>
          <p:spPr>
            <a:xfrm>
              <a:off x="5839162" y="2209215"/>
              <a:ext cx="14179" cy="40577"/>
            </a:xfrm>
            <a:custGeom>
              <a:avLst/>
              <a:gdLst/>
              <a:ahLst/>
              <a:cxnLst/>
              <a:rect l="l" t="t" r="r" b="b"/>
              <a:pathLst>
                <a:path w="608" h="1740" extrusionOk="0">
                  <a:moveTo>
                    <a:pt x="608" y="1"/>
                  </a:moveTo>
                  <a:lnTo>
                    <a:pt x="1" y="263"/>
                  </a:lnTo>
                  <a:lnTo>
                    <a:pt x="1" y="1739"/>
                  </a:lnTo>
                  <a:lnTo>
                    <a:pt x="608" y="1489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859CFF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3"/>
            <p:cNvSpPr/>
            <p:nvPr/>
          </p:nvSpPr>
          <p:spPr>
            <a:xfrm>
              <a:off x="5728113" y="2296408"/>
              <a:ext cx="14738" cy="38898"/>
            </a:xfrm>
            <a:custGeom>
              <a:avLst/>
              <a:gdLst/>
              <a:ahLst/>
              <a:cxnLst/>
              <a:rect l="l" t="t" r="r" b="b"/>
              <a:pathLst>
                <a:path w="632" h="1668" extrusionOk="0">
                  <a:moveTo>
                    <a:pt x="0" y="0"/>
                  </a:moveTo>
                  <a:lnTo>
                    <a:pt x="0" y="1667"/>
                  </a:lnTo>
                  <a:lnTo>
                    <a:pt x="631" y="1667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3"/>
            <p:cNvSpPr/>
            <p:nvPr/>
          </p:nvSpPr>
          <p:spPr>
            <a:xfrm>
              <a:off x="5727274" y="2295568"/>
              <a:ext cx="16674" cy="40577"/>
            </a:xfrm>
            <a:custGeom>
              <a:avLst/>
              <a:gdLst/>
              <a:ahLst/>
              <a:cxnLst/>
              <a:rect l="l" t="t" r="r" b="b"/>
              <a:pathLst>
                <a:path w="715" h="1740" extrusionOk="0">
                  <a:moveTo>
                    <a:pt x="631" y="72"/>
                  </a:moveTo>
                  <a:lnTo>
                    <a:pt x="631" y="1656"/>
                  </a:lnTo>
                  <a:lnTo>
                    <a:pt x="84" y="1656"/>
                  </a:lnTo>
                  <a:lnTo>
                    <a:pt x="84" y="72"/>
                  </a:lnTo>
                  <a:close/>
                  <a:moveTo>
                    <a:pt x="48" y="1"/>
                  </a:moveTo>
                  <a:cubicBezTo>
                    <a:pt x="24" y="1"/>
                    <a:pt x="0" y="25"/>
                    <a:pt x="0" y="36"/>
                  </a:cubicBezTo>
                  <a:lnTo>
                    <a:pt x="0" y="1691"/>
                  </a:lnTo>
                  <a:cubicBezTo>
                    <a:pt x="0" y="1715"/>
                    <a:pt x="24" y="1739"/>
                    <a:pt x="48" y="1739"/>
                  </a:cubicBezTo>
                  <a:lnTo>
                    <a:pt x="679" y="1739"/>
                  </a:lnTo>
                  <a:cubicBezTo>
                    <a:pt x="691" y="1739"/>
                    <a:pt x="703" y="1715"/>
                    <a:pt x="715" y="1703"/>
                  </a:cubicBezTo>
                  <a:lnTo>
                    <a:pt x="715" y="36"/>
                  </a:lnTo>
                  <a:cubicBezTo>
                    <a:pt x="715" y="25"/>
                    <a:pt x="691" y="1"/>
                    <a:pt x="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3"/>
            <p:cNvSpPr/>
            <p:nvPr/>
          </p:nvSpPr>
          <p:spPr>
            <a:xfrm>
              <a:off x="5702835" y="2472985"/>
              <a:ext cx="29733" cy="20288"/>
            </a:xfrm>
            <a:custGeom>
              <a:avLst/>
              <a:gdLst/>
              <a:ahLst/>
              <a:cxnLst/>
              <a:rect l="l" t="t" r="r" b="b"/>
              <a:pathLst>
                <a:path w="1275" h="870" extrusionOk="0">
                  <a:moveTo>
                    <a:pt x="1" y="1"/>
                  </a:moveTo>
                  <a:lnTo>
                    <a:pt x="1" y="870"/>
                  </a:lnTo>
                  <a:lnTo>
                    <a:pt x="1275" y="870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3"/>
            <p:cNvSpPr/>
            <p:nvPr/>
          </p:nvSpPr>
          <p:spPr>
            <a:xfrm>
              <a:off x="5701995" y="2472169"/>
              <a:ext cx="31412" cy="22224"/>
            </a:xfrm>
            <a:custGeom>
              <a:avLst/>
              <a:gdLst/>
              <a:ahLst/>
              <a:cxnLst/>
              <a:rect l="l" t="t" r="r" b="b"/>
              <a:pathLst>
                <a:path w="1347" h="953" extrusionOk="0">
                  <a:moveTo>
                    <a:pt x="1275" y="72"/>
                  </a:moveTo>
                  <a:lnTo>
                    <a:pt x="1275" y="881"/>
                  </a:lnTo>
                  <a:lnTo>
                    <a:pt x="84" y="881"/>
                  </a:lnTo>
                  <a:lnTo>
                    <a:pt x="84" y="72"/>
                  </a:lnTo>
                  <a:close/>
                  <a:moveTo>
                    <a:pt x="37" y="0"/>
                  </a:moveTo>
                  <a:cubicBezTo>
                    <a:pt x="25" y="0"/>
                    <a:pt x="1" y="12"/>
                    <a:pt x="1" y="36"/>
                  </a:cubicBezTo>
                  <a:lnTo>
                    <a:pt x="1" y="917"/>
                  </a:lnTo>
                  <a:cubicBezTo>
                    <a:pt x="1" y="929"/>
                    <a:pt x="25" y="953"/>
                    <a:pt x="37" y="953"/>
                  </a:cubicBezTo>
                  <a:lnTo>
                    <a:pt x="1311" y="953"/>
                  </a:lnTo>
                  <a:cubicBezTo>
                    <a:pt x="1334" y="953"/>
                    <a:pt x="1346" y="929"/>
                    <a:pt x="1346" y="917"/>
                  </a:cubicBezTo>
                  <a:lnTo>
                    <a:pt x="1346" y="36"/>
                  </a:lnTo>
                  <a:cubicBezTo>
                    <a:pt x="1346" y="12"/>
                    <a:pt x="1334" y="0"/>
                    <a:pt x="1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3"/>
            <p:cNvSpPr/>
            <p:nvPr/>
          </p:nvSpPr>
          <p:spPr>
            <a:xfrm>
              <a:off x="5616481" y="2305293"/>
              <a:ext cx="178841" cy="158016"/>
            </a:xfrm>
            <a:custGeom>
              <a:avLst/>
              <a:gdLst/>
              <a:ahLst/>
              <a:cxnLst/>
              <a:rect l="l" t="t" r="r" b="b"/>
              <a:pathLst>
                <a:path w="7669" h="6776" extrusionOk="0">
                  <a:moveTo>
                    <a:pt x="1691" y="0"/>
                  </a:moveTo>
                  <a:lnTo>
                    <a:pt x="1" y="1644"/>
                  </a:lnTo>
                  <a:lnTo>
                    <a:pt x="1" y="5299"/>
                  </a:lnTo>
                  <a:lnTo>
                    <a:pt x="1596" y="6775"/>
                  </a:lnTo>
                  <a:lnTo>
                    <a:pt x="6049" y="6775"/>
                  </a:lnTo>
                  <a:lnTo>
                    <a:pt x="7668" y="5239"/>
                  </a:lnTo>
                  <a:lnTo>
                    <a:pt x="7668" y="1524"/>
                  </a:lnTo>
                  <a:lnTo>
                    <a:pt x="5990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3"/>
            <p:cNvSpPr/>
            <p:nvPr/>
          </p:nvSpPr>
          <p:spPr>
            <a:xfrm>
              <a:off x="5615642" y="2304453"/>
              <a:ext cx="180520" cy="159672"/>
            </a:xfrm>
            <a:custGeom>
              <a:avLst/>
              <a:gdLst/>
              <a:ahLst/>
              <a:cxnLst/>
              <a:rect l="l" t="t" r="r" b="b"/>
              <a:pathLst>
                <a:path w="7741" h="6847" extrusionOk="0">
                  <a:moveTo>
                    <a:pt x="6014" y="72"/>
                  </a:moveTo>
                  <a:lnTo>
                    <a:pt x="7669" y="1584"/>
                  </a:lnTo>
                  <a:lnTo>
                    <a:pt x="7669" y="5251"/>
                  </a:lnTo>
                  <a:lnTo>
                    <a:pt x="6073" y="6775"/>
                  </a:lnTo>
                  <a:lnTo>
                    <a:pt x="1644" y="6775"/>
                  </a:lnTo>
                  <a:lnTo>
                    <a:pt x="72" y="5311"/>
                  </a:lnTo>
                  <a:lnTo>
                    <a:pt x="72" y="1703"/>
                  </a:lnTo>
                  <a:lnTo>
                    <a:pt x="1739" y="72"/>
                  </a:lnTo>
                  <a:close/>
                  <a:moveTo>
                    <a:pt x="1727" y="1"/>
                  </a:moveTo>
                  <a:cubicBezTo>
                    <a:pt x="1715" y="1"/>
                    <a:pt x="1704" y="1"/>
                    <a:pt x="1704" y="13"/>
                  </a:cubicBezTo>
                  <a:lnTo>
                    <a:pt x="13" y="1656"/>
                  </a:lnTo>
                  <a:cubicBezTo>
                    <a:pt x="1" y="1668"/>
                    <a:pt x="1" y="1680"/>
                    <a:pt x="1" y="1680"/>
                  </a:cubicBezTo>
                  <a:lnTo>
                    <a:pt x="1" y="5335"/>
                  </a:lnTo>
                  <a:cubicBezTo>
                    <a:pt x="1" y="5347"/>
                    <a:pt x="1" y="5347"/>
                    <a:pt x="13" y="5359"/>
                  </a:cubicBezTo>
                  <a:lnTo>
                    <a:pt x="1608" y="6835"/>
                  </a:lnTo>
                  <a:cubicBezTo>
                    <a:pt x="1608" y="6835"/>
                    <a:pt x="1620" y="6847"/>
                    <a:pt x="1632" y="6847"/>
                  </a:cubicBezTo>
                  <a:lnTo>
                    <a:pt x="6085" y="6847"/>
                  </a:lnTo>
                  <a:cubicBezTo>
                    <a:pt x="6097" y="6847"/>
                    <a:pt x="6097" y="6835"/>
                    <a:pt x="6109" y="6835"/>
                  </a:cubicBezTo>
                  <a:lnTo>
                    <a:pt x="7728" y="5299"/>
                  </a:lnTo>
                  <a:cubicBezTo>
                    <a:pt x="7740" y="5287"/>
                    <a:pt x="7740" y="5275"/>
                    <a:pt x="7740" y="5275"/>
                  </a:cubicBezTo>
                  <a:lnTo>
                    <a:pt x="7740" y="1560"/>
                  </a:lnTo>
                  <a:cubicBezTo>
                    <a:pt x="7740" y="1549"/>
                    <a:pt x="7740" y="1537"/>
                    <a:pt x="7728" y="1537"/>
                  </a:cubicBezTo>
                  <a:lnTo>
                    <a:pt x="6049" y="13"/>
                  </a:lnTo>
                  <a:cubicBezTo>
                    <a:pt x="6049" y="1"/>
                    <a:pt x="6037" y="1"/>
                    <a:pt x="6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3"/>
            <p:cNvSpPr/>
            <p:nvPr/>
          </p:nvSpPr>
          <p:spPr>
            <a:xfrm>
              <a:off x="5592882" y="2343607"/>
              <a:ext cx="23623" cy="103028"/>
            </a:xfrm>
            <a:custGeom>
              <a:avLst/>
              <a:gdLst/>
              <a:ahLst/>
              <a:cxnLst/>
              <a:rect l="l" t="t" r="r" b="b"/>
              <a:pathLst>
                <a:path w="1013" h="4418" extrusionOk="0">
                  <a:moveTo>
                    <a:pt x="1" y="1"/>
                  </a:moveTo>
                  <a:lnTo>
                    <a:pt x="1" y="4418"/>
                  </a:lnTo>
                  <a:lnTo>
                    <a:pt x="1013" y="4418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3"/>
            <p:cNvSpPr/>
            <p:nvPr/>
          </p:nvSpPr>
          <p:spPr>
            <a:xfrm>
              <a:off x="5592042" y="2342767"/>
              <a:ext cx="25302" cy="104987"/>
            </a:xfrm>
            <a:custGeom>
              <a:avLst/>
              <a:gdLst/>
              <a:ahLst/>
              <a:cxnLst/>
              <a:rect l="l" t="t" r="r" b="b"/>
              <a:pathLst>
                <a:path w="1085" h="4502" extrusionOk="0">
                  <a:moveTo>
                    <a:pt x="1013" y="84"/>
                  </a:moveTo>
                  <a:lnTo>
                    <a:pt x="1013" y="4418"/>
                  </a:lnTo>
                  <a:lnTo>
                    <a:pt x="72" y="4418"/>
                  </a:lnTo>
                  <a:lnTo>
                    <a:pt x="72" y="84"/>
                  </a:lnTo>
                  <a:close/>
                  <a:moveTo>
                    <a:pt x="37" y="1"/>
                  </a:moveTo>
                  <a:cubicBezTo>
                    <a:pt x="13" y="1"/>
                    <a:pt x="1" y="25"/>
                    <a:pt x="1" y="37"/>
                  </a:cubicBezTo>
                  <a:lnTo>
                    <a:pt x="1" y="4466"/>
                  </a:lnTo>
                  <a:cubicBezTo>
                    <a:pt x="1" y="4478"/>
                    <a:pt x="13" y="4501"/>
                    <a:pt x="37" y="4501"/>
                  </a:cubicBezTo>
                  <a:lnTo>
                    <a:pt x="1049" y="4501"/>
                  </a:lnTo>
                  <a:cubicBezTo>
                    <a:pt x="1073" y="4501"/>
                    <a:pt x="1084" y="4478"/>
                    <a:pt x="1084" y="4466"/>
                  </a:cubicBezTo>
                  <a:lnTo>
                    <a:pt x="1084" y="37"/>
                  </a:lnTo>
                  <a:cubicBezTo>
                    <a:pt x="1084" y="25"/>
                    <a:pt x="1073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3"/>
            <p:cNvSpPr/>
            <p:nvPr/>
          </p:nvSpPr>
          <p:spPr>
            <a:xfrm>
              <a:off x="4989273" y="2153411"/>
              <a:ext cx="335155" cy="59443"/>
            </a:xfrm>
            <a:custGeom>
              <a:avLst/>
              <a:gdLst/>
              <a:ahLst/>
              <a:cxnLst/>
              <a:rect l="l" t="t" r="r" b="b"/>
              <a:pathLst>
                <a:path w="14372" h="2549" extrusionOk="0">
                  <a:moveTo>
                    <a:pt x="0" y="1"/>
                  </a:moveTo>
                  <a:lnTo>
                    <a:pt x="0" y="2549"/>
                  </a:lnTo>
                  <a:lnTo>
                    <a:pt x="14371" y="2549"/>
                  </a:lnTo>
                  <a:lnTo>
                    <a:pt x="14371" y="1"/>
                  </a:lnTo>
                  <a:close/>
                </a:path>
              </a:pathLst>
            </a:custGeom>
            <a:solidFill>
              <a:srgbClr val="7382A2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3"/>
            <p:cNvSpPr/>
            <p:nvPr/>
          </p:nvSpPr>
          <p:spPr>
            <a:xfrm>
              <a:off x="5618160" y="3659936"/>
              <a:ext cx="77213" cy="44448"/>
            </a:xfrm>
            <a:custGeom>
              <a:avLst/>
              <a:gdLst/>
              <a:ahLst/>
              <a:cxnLst/>
              <a:rect l="l" t="t" r="r" b="b"/>
              <a:pathLst>
                <a:path w="3311" h="1906" extrusionOk="0">
                  <a:moveTo>
                    <a:pt x="1334" y="1"/>
                  </a:moveTo>
                  <a:lnTo>
                    <a:pt x="0" y="930"/>
                  </a:lnTo>
                  <a:lnTo>
                    <a:pt x="2155" y="1906"/>
                  </a:lnTo>
                  <a:lnTo>
                    <a:pt x="3310" y="822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3"/>
            <p:cNvSpPr/>
            <p:nvPr/>
          </p:nvSpPr>
          <p:spPr>
            <a:xfrm>
              <a:off x="5617321" y="3659119"/>
              <a:ext cx="79148" cy="46104"/>
            </a:xfrm>
            <a:custGeom>
              <a:avLst/>
              <a:gdLst/>
              <a:ahLst/>
              <a:cxnLst/>
              <a:rect l="l" t="t" r="r" b="b"/>
              <a:pathLst>
                <a:path w="3394" h="1977" extrusionOk="0">
                  <a:moveTo>
                    <a:pt x="1370" y="72"/>
                  </a:moveTo>
                  <a:lnTo>
                    <a:pt x="3275" y="869"/>
                  </a:lnTo>
                  <a:lnTo>
                    <a:pt x="2179" y="1893"/>
                  </a:lnTo>
                  <a:lnTo>
                    <a:pt x="108" y="953"/>
                  </a:lnTo>
                  <a:lnTo>
                    <a:pt x="1370" y="72"/>
                  </a:lnTo>
                  <a:close/>
                  <a:moveTo>
                    <a:pt x="1358" y="0"/>
                  </a:moveTo>
                  <a:lnTo>
                    <a:pt x="24" y="929"/>
                  </a:lnTo>
                  <a:cubicBezTo>
                    <a:pt x="12" y="941"/>
                    <a:pt x="0" y="953"/>
                    <a:pt x="12" y="965"/>
                  </a:cubicBezTo>
                  <a:cubicBezTo>
                    <a:pt x="12" y="977"/>
                    <a:pt x="12" y="988"/>
                    <a:pt x="36" y="1000"/>
                  </a:cubicBezTo>
                  <a:lnTo>
                    <a:pt x="2179" y="1977"/>
                  </a:lnTo>
                  <a:lnTo>
                    <a:pt x="2191" y="1977"/>
                  </a:lnTo>
                  <a:cubicBezTo>
                    <a:pt x="2203" y="1977"/>
                    <a:pt x="2215" y="1977"/>
                    <a:pt x="2227" y="1965"/>
                  </a:cubicBezTo>
                  <a:lnTo>
                    <a:pt x="3382" y="881"/>
                  </a:lnTo>
                  <a:cubicBezTo>
                    <a:pt x="3394" y="869"/>
                    <a:pt x="3394" y="834"/>
                    <a:pt x="3370" y="822"/>
                  </a:cubicBezTo>
                  <a:lnTo>
                    <a:pt x="13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3"/>
            <p:cNvSpPr/>
            <p:nvPr/>
          </p:nvSpPr>
          <p:spPr>
            <a:xfrm>
              <a:off x="5618160" y="3681600"/>
              <a:ext cx="50278" cy="71662"/>
            </a:xfrm>
            <a:custGeom>
              <a:avLst/>
              <a:gdLst/>
              <a:ahLst/>
              <a:cxnLst/>
              <a:rect l="l" t="t" r="r" b="b"/>
              <a:pathLst>
                <a:path w="2156" h="3073" extrusionOk="0">
                  <a:moveTo>
                    <a:pt x="0" y="1"/>
                  </a:moveTo>
                  <a:lnTo>
                    <a:pt x="0" y="2072"/>
                  </a:lnTo>
                  <a:lnTo>
                    <a:pt x="2155" y="3072"/>
                  </a:lnTo>
                  <a:lnTo>
                    <a:pt x="2155" y="9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3"/>
            <p:cNvSpPr/>
            <p:nvPr/>
          </p:nvSpPr>
          <p:spPr>
            <a:xfrm>
              <a:off x="5617601" y="3680760"/>
              <a:ext cx="51934" cy="73341"/>
            </a:xfrm>
            <a:custGeom>
              <a:avLst/>
              <a:gdLst/>
              <a:ahLst/>
              <a:cxnLst/>
              <a:rect l="l" t="t" r="r" b="b"/>
              <a:pathLst>
                <a:path w="2227" h="3145" extrusionOk="0">
                  <a:moveTo>
                    <a:pt x="60" y="96"/>
                  </a:moveTo>
                  <a:lnTo>
                    <a:pt x="2143" y="1037"/>
                  </a:lnTo>
                  <a:lnTo>
                    <a:pt x="2143" y="3049"/>
                  </a:lnTo>
                  <a:lnTo>
                    <a:pt x="60" y="2084"/>
                  </a:lnTo>
                  <a:lnTo>
                    <a:pt x="60" y="96"/>
                  </a:lnTo>
                  <a:close/>
                  <a:moveTo>
                    <a:pt x="12" y="1"/>
                  </a:moveTo>
                  <a:cubicBezTo>
                    <a:pt x="0" y="13"/>
                    <a:pt x="0" y="25"/>
                    <a:pt x="0" y="37"/>
                  </a:cubicBezTo>
                  <a:lnTo>
                    <a:pt x="0" y="2108"/>
                  </a:lnTo>
                  <a:cubicBezTo>
                    <a:pt x="0" y="2120"/>
                    <a:pt x="0" y="2132"/>
                    <a:pt x="24" y="2144"/>
                  </a:cubicBezTo>
                  <a:lnTo>
                    <a:pt x="2167" y="3144"/>
                  </a:lnTo>
                  <a:lnTo>
                    <a:pt x="2203" y="3144"/>
                  </a:lnTo>
                  <a:cubicBezTo>
                    <a:pt x="2215" y="3132"/>
                    <a:pt x="2227" y="3120"/>
                    <a:pt x="2227" y="3108"/>
                  </a:cubicBezTo>
                  <a:lnTo>
                    <a:pt x="2227" y="1013"/>
                  </a:lnTo>
                  <a:cubicBezTo>
                    <a:pt x="2227" y="1001"/>
                    <a:pt x="2215" y="977"/>
                    <a:pt x="2203" y="977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3"/>
            <p:cNvSpPr/>
            <p:nvPr/>
          </p:nvSpPr>
          <p:spPr>
            <a:xfrm>
              <a:off x="5668415" y="3679104"/>
              <a:ext cx="26958" cy="74158"/>
            </a:xfrm>
            <a:custGeom>
              <a:avLst/>
              <a:gdLst/>
              <a:ahLst/>
              <a:cxnLst/>
              <a:rect l="l" t="t" r="r" b="b"/>
              <a:pathLst>
                <a:path w="1156" h="3180" extrusionOk="0">
                  <a:moveTo>
                    <a:pt x="1155" y="0"/>
                  </a:moveTo>
                  <a:lnTo>
                    <a:pt x="0" y="1084"/>
                  </a:lnTo>
                  <a:lnTo>
                    <a:pt x="0" y="3179"/>
                  </a:lnTo>
                  <a:lnTo>
                    <a:pt x="1072" y="201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3"/>
            <p:cNvSpPr/>
            <p:nvPr/>
          </p:nvSpPr>
          <p:spPr>
            <a:xfrm>
              <a:off x="5667575" y="3678265"/>
              <a:ext cx="28614" cy="75837"/>
            </a:xfrm>
            <a:custGeom>
              <a:avLst/>
              <a:gdLst/>
              <a:ahLst/>
              <a:cxnLst/>
              <a:rect l="l" t="t" r="r" b="b"/>
              <a:pathLst>
                <a:path w="1227" h="3252" extrusionOk="0">
                  <a:moveTo>
                    <a:pt x="1155" y="132"/>
                  </a:moveTo>
                  <a:lnTo>
                    <a:pt x="1072" y="2037"/>
                  </a:lnTo>
                  <a:lnTo>
                    <a:pt x="72" y="3120"/>
                  </a:lnTo>
                  <a:lnTo>
                    <a:pt x="72" y="1132"/>
                  </a:lnTo>
                  <a:lnTo>
                    <a:pt x="1155" y="132"/>
                  </a:lnTo>
                  <a:close/>
                  <a:moveTo>
                    <a:pt x="1203" y="1"/>
                  </a:moveTo>
                  <a:cubicBezTo>
                    <a:pt x="1191" y="1"/>
                    <a:pt x="1179" y="1"/>
                    <a:pt x="1167" y="13"/>
                  </a:cubicBezTo>
                  <a:lnTo>
                    <a:pt x="12" y="1084"/>
                  </a:lnTo>
                  <a:cubicBezTo>
                    <a:pt x="0" y="1096"/>
                    <a:pt x="0" y="1108"/>
                    <a:pt x="0" y="1120"/>
                  </a:cubicBezTo>
                  <a:lnTo>
                    <a:pt x="0" y="3215"/>
                  </a:lnTo>
                  <a:cubicBezTo>
                    <a:pt x="0" y="3227"/>
                    <a:pt x="12" y="3239"/>
                    <a:pt x="24" y="3251"/>
                  </a:cubicBezTo>
                  <a:lnTo>
                    <a:pt x="36" y="3251"/>
                  </a:lnTo>
                  <a:cubicBezTo>
                    <a:pt x="48" y="3251"/>
                    <a:pt x="60" y="3251"/>
                    <a:pt x="60" y="3239"/>
                  </a:cubicBezTo>
                  <a:lnTo>
                    <a:pt x="1132" y="2072"/>
                  </a:lnTo>
                  <a:cubicBezTo>
                    <a:pt x="1143" y="2072"/>
                    <a:pt x="1143" y="2061"/>
                    <a:pt x="1143" y="2049"/>
                  </a:cubicBezTo>
                  <a:lnTo>
                    <a:pt x="1227" y="36"/>
                  </a:lnTo>
                  <a:cubicBezTo>
                    <a:pt x="1227" y="25"/>
                    <a:pt x="1215" y="13"/>
                    <a:pt x="12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3"/>
            <p:cNvSpPr/>
            <p:nvPr/>
          </p:nvSpPr>
          <p:spPr>
            <a:xfrm>
              <a:off x="4859055" y="3006074"/>
              <a:ext cx="49159" cy="33627"/>
            </a:xfrm>
            <a:custGeom>
              <a:avLst/>
              <a:gdLst/>
              <a:ahLst/>
              <a:cxnLst/>
              <a:rect l="l" t="t" r="r" b="b"/>
              <a:pathLst>
                <a:path w="2108" h="1442" extrusionOk="0">
                  <a:moveTo>
                    <a:pt x="1334" y="1"/>
                  </a:moveTo>
                  <a:lnTo>
                    <a:pt x="0" y="644"/>
                  </a:lnTo>
                  <a:lnTo>
                    <a:pt x="786" y="1441"/>
                  </a:lnTo>
                  <a:lnTo>
                    <a:pt x="2108" y="644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3"/>
            <p:cNvSpPr/>
            <p:nvPr/>
          </p:nvSpPr>
          <p:spPr>
            <a:xfrm>
              <a:off x="4857399" y="3004231"/>
              <a:ext cx="53053" cy="37125"/>
            </a:xfrm>
            <a:custGeom>
              <a:avLst/>
              <a:gdLst/>
              <a:ahLst/>
              <a:cxnLst/>
              <a:rect l="l" t="t" r="r" b="b"/>
              <a:pathLst>
                <a:path w="2275" h="1592" extrusionOk="0">
                  <a:moveTo>
                    <a:pt x="1405" y="163"/>
                  </a:moveTo>
                  <a:lnTo>
                    <a:pt x="2060" y="711"/>
                  </a:lnTo>
                  <a:lnTo>
                    <a:pt x="869" y="1425"/>
                  </a:lnTo>
                  <a:lnTo>
                    <a:pt x="202" y="747"/>
                  </a:lnTo>
                  <a:lnTo>
                    <a:pt x="1405" y="163"/>
                  </a:lnTo>
                  <a:close/>
                  <a:moveTo>
                    <a:pt x="1415" y="1"/>
                  </a:moveTo>
                  <a:cubicBezTo>
                    <a:pt x="1403" y="1"/>
                    <a:pt x="1391" y="3"/>
                    <a:pt x="1381" y="8"/>
                  </a:cubicBezTo>
                  <a:lnTo>
                    <a:pt x="48" y="651"/>
                  </a:lnTo>
                  <a:cubicBezTo>
                    <a:pt x="24" y="663"/>
                    <a:pt x="12" y="687"/>
                    <a:pt x="0" y="711"/>
                  </a:cubicBezTo>
                  <a:cubicBezTo>
                    <a:pt x="0" y="735"/>
                    <a:pt x="12" y="758"/>
                    <a:pt x="24" y="770"/>
                  </a:cubicBezTo>
                  <a:lnTo>
                    <a:pt x="810" y="1568"/>
                  </a:lnTo>
                  <a:cubicBezTo>
                    <a:pt x="822" y="1580"/>
                    <a:pt x="845" y="1592"/>
                    <a:pt x="857" y="1592"/>
                  </a:cubicBezTo>
                  <a:cubicBezTo>
                    <a:pt x="881" y="1592"/>
                    <a:pt x="893" y="1592"/>
                    <a:pt x="905" y="1580"/>
                  </a:cubicBezTo>
                  <a:lnTo>
                    <a:pt x="2226" y="782"/>
                  </a:lnTo>
                  <a:cubicBezTo>
                    <a:pt x="2274" y="758"/>
                    <a:pt x="2274" y="699"/>
                    <a:pt x="2238" y="663"/>
                  </a:cubicBezTo>
                  <a:lnTo>
                    <a:pt x="1464" y="20"/>
                  </a:lnTo>
                  <a:cubicBezTo>
                    <a:pt x="1451" y="6"/>
                    <a:pt x="1432" y="1"/>
                    <a:pt x="1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3"/>
            <p:cNvSpPr/>
            <p:nvPr/>
          </p:nvSpPr>
          <p:spPr>
            <a:xfrm>
              <a:off x="5428524" y="3510293"/>
              <a:ext cx="292386" cy="87217"/>
            </a:xfrm>
            <a:custGeom>
              <a:avLst/>
              <a:gdLst/>
              <a:ahLst/>
              <a:cxnLst/>
              <a:rect l="l" t="t" r="r" b="b"/>
              <a:pathLst>
                <a:path w="12538" h="3740" extrusionOk="0">
                  <a:moveTo>
                    <a:pt x="0" y="0"/>
                  </a:moveTo>
                  <a:lnTo>
                    <a:pt x="0" y="3739"/>
                  </a:lnTo>
                  <a:lnTo>
                    <a:pt x="12537" y="3739"/>
                  </a:lnTo>
                  <a:lnTo>
                    <a:pt x="12537" y="0"/>
                  </a:lnTo>
                  <a:close/>
                </a:path>
              </a:pathLst>
            </a:custGeom>
            <a:solidFill>
              <a:srgbClr val="E5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3"/>
            <p:cNvSpPr/>
            <p:nvPr/>
          </p:nvSpPr>
          <p:spPr>
            <a:xfrm>
              <a:off x="5427405" y="3509453"/>
              <a:ext cx="294345" cy="88873"/>
            </a:xfrm>
            <a:custGeom>
              <a:avLst/>
              <a:gdLst/>
              <a:ahLst/>
              <a:cxnLst/>
              <a:rect l="l" t="t" r="r" b="b"/>
              <a:pathLst>
                <a:path w="12622" h="3811" extrusionOk="0">
                  <a:moveTo>
                    <a:pt x="12550" y="72"/>
                  </a:moveTo>
                  <a:lnTo>
                    <a:pt x="12550" y="3739"/>
                  </a:lnTo>
                  <a:lnTo>
                    <a:pt x="84" y="3739"/>
                  </a:lnTo>
                  <a:lnTo>
                    <a:pt x="84" y="72"/>
                  </a:lnTo>
                  <a:close/>
                  <a:moveTo>
                    <a:pt x="48" y="1"/>
                  </a:moveTo>
                  <a:cubicBezTo>
                    <a:pt x="24" y="1"/>
                    <a:pt x="1" y="13"/>
                    <a:pt x="1" y="36"/>
                  </a:cubicBezTo>
                  <a:lnTo>
                    <a:pt x="1" y="3775"/>
                  </a:lnTo>
                  <a:cubicBezTo>
                    <a:pt x="1" y="3799"/>
                    <a:pt x="24" y="3811"/>
                    <a:pt x="48" y="3811"/>
                  </a:cubicBezTo>
                  <a:lnTo>
                    <a:pt x="12585" y="3811"/>
                  </a:lnTo>
                  <a:cubicBezTo>
                    <a:pt x="12597" y="3811"/>
                    <a:pt x="12621" y="3799"/>
                    <a:pt x="12621" y="3775"/>
                  </a:cubicBezTo>
                  <a:lnTo>
                    <a:pt x="12621" y="36"/>
                  </a:lnTo>
                  <a:cubicBezTo>
                    <a:pt x="12621" y="13"/>
                    <a:pt x="12597" y="1"/>
                    <a:pt x="125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3"/>
            <p:cNvSpPr/>
            <p:nvPr/>
          </p:nvSpPr>
          <p:spPr>
            <a:xfrm>
              <a:off x="5053402" y="3846797"/>
              <a:ext cx="305445" cy="68048"/>
            </a:xfrm>
            <a:custGeom>
              <a:avLst/>
              <a:gdLst/>
              <a:ahLst/>
              <a:cxnLst/>
              <a:rect l="l" t="t" r="r" b="b"/>
              <a:pathLst>
                <a:path w="13098" h="2918" extrusionOk="0">
                  <a:moveTo>
                    <a:pt x="1" y="1"/>
                  </a:moveTo>
                  <a:lnTo>
                    <a:pt x="1" y="2918"/>
                  </a:lnTo>
                  <a:lnTo>
                    <a:pt x="13098" y="2918"/>
                  </a:lnTo>
                  <a:lnTo>
                    <a:pt x="13098" y="1"/>
                  </a:lnTo>
                  <a:close/>
                </a:path>
              </a:pathLst>
            </a:custGeom>
            <a:solidFill>
              <a:srgbClr val="B5D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3"/>
            <p:cNvSpPr/>
            <p:nvPr/>
          </p:nvSpPr>
          <p:spPr>
            <a:xfrm>
              <a:off x="5052586" y="3845980"/>
              <a:ext cx="307101" cy="69703"/>
            </a:xfrm>
            <a:custGeom>
              <a:avLst/>
              <a:gdLst/>
              <a:ahLst/>
              <a:cxnLst/>
              <a:rect l="l" t="t" r="r" b="b"/>
              <a:pathLst>
                <a:path w="13169" h="2989" extrusionOk="0">
                  <a:moveTo>
                    <a:pt x="13097" y="72"/>
                  </a:moveTo>
                  <a:lnTo>
                    <a:pt x="13097" y="2917"/>
                  </a:lnTo>
                  <a:lnTo>
                    <a:pt x="72" y="2917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2953"/>
                  </a:lnTo>
                  <a:cubicBezTo>
                    <a:pt x="0" y="2977"/>
                    <a:pt x="12" y="2989"/>
                    <a:pt x="36" y="2989"/>
                  </a:cubicBezTo>
                  <a:lnTo>
                    <a:pt x="13133" y="2989"/>
                  </a:lnTo>
                  <a:cubicBezTo>
                    <a:pt x="13145" y="2989"/>
                    <a:pt x="13168" y="2977"/>
                    <a:pt x="13168" y="2953"/>
                  </a:cubicBezTo>
                  <a:lnTo>
                    <a:pt x="13168" y="36"/>
                  </a:lnTo>
                  <a:cubicBezTo>
                    <a:pt x="13168" y="12"/>
                    <a:pt x="13145" y="0"/>
                    <a:pt x="131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3"/>
            <p:cNvSpPr/>
            <p:nvPr/>
          </p:nvSpPr>
          <p:spPr>
            <a:xfrm>
              <a:off x="4191573" y="4046717"/>
              <a:ext cx="651957" cy="68048"/>
            </a:xfrm>
            <a:custGeom>
              <a:avLst/>
              <a:gdLst/>
              <a:ahLst/>
              <a:cxnLst/>
              <a:rect l="l" t="t" r="r" b="b"/>
              <a:pathLst>
                <a:path w="27957" h="2918" extrusionOk="0">
                  <a:moveTo>
                    <a:pt x="1" y="0"/>
                  </a:moveTo>
                  <a:lnTo>
                    <a:pt x="1" y="2917"/>
                  </a:lnTo>
                  <a:lnTo>
                    <a:pt x="27957" y="2917"/>
                  </a:lnTo>
                  <a:lnTo>
                    <a:pt x="27957" y="0"/>
                  </a:lnTo>
                  <a:close/>
                </a:path>
              </a:pathLst>
            </a:custGeom>
            <a:solidFill>
              <a:srgbClr val="B5D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3"/>
            <p:cNvSpPr/>
            <p:nvPr/>
          </p:nvSpPr>
          <p:spPr>
            <a:xfrm>
              <a:off x="4190757" y="4045877"/>
              <a:ext cx="653893" cy="69727"/>
            </a:xfrm>
            <a:custGeom>
              <a:avLst/>
              <a:gdLst/>
              <a:ahLst/>
              <a:cxnLst/>
              <a:rect l="l" t="t" r="r" b="b"/>
              <a:pathLst>
                <a:path w="28040" h="2990" extrusionOk="0">
                  <a:moveTo>
                    <a:pt x="27956" y="72"/>
                  </a:moveTo>
                  <a:lnTo>
                    <a:pt x="27956" y="2918"/>
                  </a:lnTo>
                  <a:lnTo>
                    <a:pt x="83" y="2918"/>
                  </a:lnTo>
                  <a:lnTo>
                    <a:pt x="83" y="72"/>
                  </a:lnTo>
                  <a:close/>
                  <a:moveTo>
                    <a:pt x="36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0" y="2953"/>
                  </a:lnTo>
                  <a:cubicBezTo>
                    <a:pt x="0" y="2965"/>
                    <a:pt x="12" y="2989"/>
                    <a:pt x="36" y="2989"/>
                  </a:cubicBezTo>
                  <a:lnTo>
                    <a:pt x="27992" y="2989"/>
                  </a:lnTo>
                  <a:cubicBezTo>
                    <a:pt x="28016" y="2989"/>
                    <a:pt x="28039" y="2965"/>
                    <a:pt x="28039" y="2953"/>
                  </a:cubicBezTo>
                  <a:lnTo>
                    <a:pt x="28039" y="36"/>
                  </a:lnTo>
                  <a:cubicBezTo>
                    <a:pt x="28039" y="12"/>
                    <a:pt x="28016" y="1"/>
                    <a:pt x="27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3"/>
            <p:cNvSpPr/>
            <p:nvPr/>
          </p:nvSpPr>
          <p:spPr>
            <a:xfrm>
              <a:off x="4845180" y="3312612"/>
              <a:ext cx="132458" cy="72479"/>
            </a:xfrm>
            <a:custGeom>
              <a:avLst/>
              <a:gdLst/>
              <a:ahLst/>
              <a:cxnLst/>
              <a:rect l="l" t="t" r="r" b="b"/>
              <a:pathLst>
                <a:path w="5680" h="3108" extrusionOk="0">
                  <a:moveTo>
                    <a:pt x="0" y="0"/>
                  </a:moveTo>
                  <a:lnTo>
                    <a:pt x="0" y="3108"/>
                  </a:lnTo>
                  <a:lnTo>
                    <a:pt x="5679" y="3108"/>
                  </a:lnTo>
                  <a:lnTo>
                    <a:pt x="5679" y="0"/>
                  </a:lnTo>
                  <a:close/>
                </a:path>
              </a:pathLst>
            </a:custGeom>
            <a:solidFill>
              <a:srgbClr val="CC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3"/>
            <p:cNvSpPr/>
            <p:nvPr/>
          </p:nvSpPr>
          <p:spPr>
            <a:xfrm>
              <a:off x="4844340" y="3311772"/>
              <a:ext cx="134137" cy="74158"/>
            </a:xfrm>
            <a:custGeom>
              <a:avLst/>
              <a:gdLst/>
              <a:ahLst/>
              <a:cxnLst/>
              <a:rect l="l" t="t" r="r" b="b"/>
              <a:pathLst>
                <a:path w="5752" h="3180" extrusionOk="0">
                  <a:moveTo>
                    <a:pt x="5680" y="72"/>
                  </a:moveTo>
                  <a:lnTo>
                    <a:pt x="5680" y="3108"/>
                  </a:lnTo>
                  <a:lnTo>
                    <a:pt x="72" y="3108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0" y="3144"/>
                  </a:lnTo>
                  <a:cubicBezTo>
                    <a:pt x="0" y="3156"/>
                    <a:pt x="12" y="3179"/>
                    <a:pt x="36" y="3179"/>
                  </a:cubicBezTo>
                  <a:lnTo>
                    <a:pt x="5715" y="3179"/>
                  </a:lnTo>
                  <a:cubicBezTo>
                    <a:pt x="5739" y="3179"/>
                    <a:pt x="5751" y="3156"/>
                    <a:pt x="5751" y="3144"/>
                  </a:cubicBezTo>
                  <a:lnTo>
                    <a:pt x="5751" y="36"/>
                  </a:lnTo>
                  <a:cubicBezTo>
                    <a:pt x="5751" y="12"/>
                    <a:pt x="5739" y="1"/>
                    <a:pt x="5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3"/>
            <p:cNvSpPr/>
            <p:nvPr/>
          </p:nvSpPr>
          <p:spPr>
            <a:xfrm>
              <a:off x="5859427" y="3312612"/>
              <a:ext cx="149131" cy="72479"/>
            </a:xfrm>
            <a:custGeom>
              <a:avLst/>
              <a:gdLst/>
              <a:ahLst/>
              <a:cxnLst/>
              <a:rect l="l" t="t" r="r" b="b"/>
              <a:pathLst>
                <a:path w="6395" h="3108" extrusionOk="0">
                  <a:moveTo>
                    <a:pt x="1" y="0"/>
                  </a:moveTo>
                  <a:lnTo>
                    <a:pt x="1" y="3108"/>
                  </a:lnTo>
                  <a:lnTo>
                    <a:pt x="6394" y="3108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CC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3"/>
            <p:cNvSpPr/>
            <p:nvPr/>
          </p:nvSpPr>
          <p:spPr>
            <a:xfrm>
              <a:off x="5858331" y="3311772"/>
              <a:ext cx="151067" cy="74158"/>
            </a:xfrm>
            <a:custGeom>
              <a:avLst/>
              <a:gdLst/>
              <a:ahLst/>
              <a:cxnLst/>
              <a:rect l="l" t="t" r="r" b="b"/>
              <a:pathLst>
                <a:path w="6478" h="3180" extrusionOk="0">
                  <a:moveTo>
                    <a:pt x="6406" y="72"/>
                  </a:moveTo>
                  <a:lnTo>
                    <a:pt x="6406" y="3108"/>
                  </a:lnTo>
                  <a:lnTo>
                    <a:pt x="83" y="3108"/>
                  </a:lnTo>
                  <a:lnTo>
                    <a:pt x="83" y="72"/>
                  </a:lnTo>
                  <a:close/>
                  <a:moveTo>
                    <a:pt x="36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0" y="3144"/>
                  </a:lnTo>
                  <a:cubicBezTo>
                    <a:pt x="0" y="3156"/>
                    <a:pt x="12" y="3179"/>
                    <a:pt x="36" y="3179"/>
                  </a:cubicBezTo>
                  <a:lnTo>
                    <a:pt x="6441" y="3179"/>
                  </a:lnTo>
                  <a:cubicBezTo>
                    <a:pt x="6453" y="3179"/>
                    <a:pt x="6477" y="3156"/>
                    <a:pt x="6477" y="3144"/>
                  </a:cubicBezTo>
                  <a:lnTo>
                    <a:pt x="6477" y="36"/>
                  </a:lnTo>
                  <a:cubicBezTo>
                    <a:pt x="6477" y="12"/>
                    <a:pt x="6453" y="1"/>
                    <a:pt x="6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3"/>
            <p:cNvSpPr/>
            <p:nvPr/>
          </p:nvSpPr>
          <p:spPr>
            <a:xfrm>
              <a:off x="5720884" y="3510293"/>
              <a:ext cx="73038" cy="64433"/>
            </a:xfrm>
            <a:custGeom>
              <a:avLst/>
              <a:gdLst/>
              <a:ahLst/>
              <a:cxnLst/>
              <a:rect l="l" t="t" r="r" b="b"/>
              <a:pathLst>
                <a:path w="3132" h="2763" extrusionOk="0">
                  <a:moveTo>
                    <a:pt x="0" y="0"/>
                  </a:moveTo>
                  <a:lnTo>
                    <a:pt x="0" y="2763"/>
                  </a:lnTo>
                  <a:lnTo>
                    <a:pt x="3132" y="2763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3"/>
            <p:cNvSpPr/>
            <p:nvPr/>
          </p:nvSpPr>
          <p:spPr>
            <a:xfrm>
              <a:off x="5720045" y="3509453"/>
              <a:ext cx="74717" cy="66112"/>
            </a:xfrm>
            <a:custGeom>
              <a:avLst/>
              <a:gdLst/>
              <a:ahLst/>
              <a:cxnLst/>
              <a:rect l="l" t="t" r="r" b="b"/>
              <a:pathLst>
                <a:path w="3204" h="2835" extrusionOk="0">
                  <a:moveTo>
                    <a:pt x="3132" y="72"/>
                  </a:moveTo>
                  <a:lnTo>
                    <a:pt x="3132" y="2763"/>
                  </a:lnTo>
                  <a:lnTo>
                    <a:pt x="72" y="2763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25" y="1"/>
                    <a:pt x="1" y="13"/>
                    <a:pt x="1" y="36"/>
                  </a:cubicBezTo>
                  <a:lnTo>
                    <a:pt x="1" y="2799"/>
                  </a:lnTo>
                  <a:cubicBezTo>
                    <a:pt x="1" y="2823"/>
                    <a:pt x="25" y="2834"/>
                    <a:pt x="36" y="2834"/>
                  </a:cubicBezTo>
                  <a:lnTo>
                    <a:pt x="3168" y="2834"/>
                  </a:lnTo>
                  <a:cubicBezTo>
                    <a:pt x="3192" y="2834"/>
                    <a:pt x="3204" y="2823"/>
                    <a:pt x="3204" y="2799"/>
                  </a:cubicBezTo>
                  <a:lnTo>
                    <a:pt x="3204" y="36"/>
                  </a:lnTo>
                  <a:cubicBezTo>
                    <a:pt x="3204" y="13"/>
                    <a:pt x="3192" y="1"/>
                    <a:pt x="3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3"/>
            <p:cNvSpPr/>
            <p:nvPr/>
          </p:nvSpPr>
          <p:spPr>
            <a:xfrm>
              <a:off x="6005759" y="3510293"/>
              <a:ext cx="417055" cy="64433"/>
            </a:xfrm>
            <a:custGeom>
              <a:avLst/>
              <a:gdLst/>
              <a:ahLst/>
              <a:cxnLst/>
              <a:rect l="l" t="t" r="r" b="b"/>
              <a:pathLst>
                <a:path w="17884" h="2763" extrusionOk="0">
                  <a:moveTo>
                    <a:pt x="0" y="0"/>
                  </a:moveTo>
                  <a:lnTo>
                    <a:pt x="0" y="2763"/>
                  </a:lnTo>
                  <a:lnTo>
                    <a:pt x="17883" y="2763"/>
                  </a:lnTo>
                  <a:lnTo>
                    <a:pt x="1788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3"/>
            <p:cNvSpPr/>
            <p:nvPr/>
          </p:nvSpPr>
          <p:spPr>
            <a:xfrm>
              <a:off x="6004919" y="3509453"/>
              <a:ext cx="418734" cy="66112"/>
            </a:xfrm>
            <a:custGeom>
              <a:avLst/>
              <a:gdLst/>
              <a:ahLst/>
              <a:cxnLst/>
              <a:rect l="l" t="t" r="r" b="b"/>
              <a:pathLst>
                <a:path w="17956" h="2835" extrusionOk="0">
                  <a:moveTo>
                    <a:pt x="17884" y="72"/>
                  </a:moveTo>
                  <a:lnTo>
                    <a:pt x="17884" y="2763"/>
                  </a:lnTo>
                  <a:lnTo>
                    <a:pt x="84" y="2763"/>
                  </a:lnTo>
                  <a:lnTo>
                    <a:pt x="84" y="72"/>
                  </a:lnTo>
                  <a:close/>
                  <a:moveTo>
                    <a:pt x="36" y="1"/>
                  </a:moveTo>
                  <a:cubicBezTo>
                    <a:pt x="24" y="1"/>
                    <a:pt x="1" y="13"/>
                    <a:pt x="1" y="36"/>
                  </a:cubicBezTo>
                  <a:lnTo>
                    <a:pt x="1" y="2799"/>
                  </a:lnTo>
                  <a:cubicBezTo>
                    <a:pt x="1" y="2823"/>
                    <a:pt x="24" y="2834"/>
                    <a:pt x="36" y="2834"/>
                  </a:cubicBezTo>
                  <a:lnTo>
                    <a:pt x="17919" y="2834"/>
                  </a:lnTo>
                  <a:cubicBezTo>
                    <a:pt x="17931" y="2834"/>
                    <a:pt x="17955" y="2823"/>
                    <a:pt x="17955" y="2799"/>
                  </a:cubicBezTo>
                  <a:lnTo>
                    <a:pt x="17955" y="36"/>
                  </a:lnTo>
                  <a:cubicBezTo>
                    <a:pt x="17955" y="13"/>
                    <a:pt x="17931" y="1"/>
                    <a:pt x="17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3"/>
            <p:cNvSpPr/>
            <p:nvPr/>
          </p:nvSpPr>
          <p:spPr>
            <a:xfrm>
              <a:off x="5527633" y="3519178"/>
              <a:ext cx="37522" cy="26958"/>
            </a:xfrm>
            <a:custGeom>
              <a:avLst/>
              <a:gdLst/>
              <a:ahLst/>
              <a:cxnLst/>
              <a:rect l="l" t="t" r="r" b="b"/>
              <a:pathLst>
                <a:path w="1609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1608" y="1155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3"/>
            <p:cNvSpPr/>
            <p:nvPr/>
          </p:nvSpPr>
          <p:spPr>
            <a:xfrm>
              <a:off x="5526537" y="3518338"/>
              <a:ext cx="39434" cy="28893"/>
            </a:xfrm>
            <a:custGeom>
              <a:avLst/>
              <a:gdLst/>
              <a:ahLst/>
              <a:cxnLst/>
              <a:rect l="l" t="t" r="r" b="b"/>
              <a:pathLst>
                <a:path w="1691" h="1239" extrusionOk="0">
                  <a:moveTo>
                    <a:pt x="1619" y="72"/>
                  </a:moveTo>
                  <a:lnTo>
                    <a:pt x="1619" y="1168"/>
                  </a:lnTo>
                  <a:lnTo>
                    <a:pt x="83" y="1168"/>
                  </a:lnTo>
                  <a:lnTo>
                    <a:pt x="83" y="72"/>
                  </a:lnTo>
                  <a:close/>
                  <a:moveTo>
                    <a:pt x="48" y="1"/>
                  </a:moveTo>
                  <a:cubicBezTo>
                    <a:pt x="24" y="1"/>
                    <a:pt x="0" y="13"/>
                    <a:pt x="0" y="36"/>
                  </a:cubicBezTo>
                  <a:lnTo>
                    <a:pt x="0" y="1203"/>
                  </a:lnTo>
                  <a:cubicBezTo>
                    <a:pt x="0" y="1227"/>
                    <a:pt x="24" y="1239"/>
                    <a:pt x="48" y="1239"/>
                  </a:cubicBezTo>
                  <a:lnTo>
                    <a:pt x="1655" y="1239"/>
                  </a:lnTo>
                  <a:cubicBezTo>
                    <a:pt x="1667" y="1239"/>
                    <a:pt x="1691" y="1227"/>
                    <a:pt x="1691" y="1203"/>
                  </a:cubicBezTo>
                  <a:lnTo>
                    <a:pt x="1691" y="36"/>
                  </a:lnTo>
                  <a:cubicBezTo>
                    <a:pt x="1691" y="13"/>
                    <a:pt x="1667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3"/>
            <p:cNvSpPr/>
            <p:nvPr/>
          </p:nvSpPr>
          <p:spPr>
            <a:xfrm>
              <a:off x="5564292" y="3519178"/>
              <a:ext cx="87193" cy="26958"/>
            </a:xfrm>
            <a:custGeom>
              <a:avLst/>
              <a:gdLst/>
              <a:ahLst/>
              <a:cxnLst/>
              <a:rect l="l" t="t" r="r" b="b"/>
              <a:pathLst>
                <a:path w="3739" h="1156" extrusionOk="0">
                  <a:moveTo>
                    <a:pt x="0" y="0"/>
                  </a:moveTo>
                  <a:lnTo>
                    <a:pt x="0" y="1155"/>
                  </a:lnTo>
                  <a:lnTo>
                    <a:pt x="3739" y="1155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3"/>
            <p:cNvSpPr/>
            <p:nvPr/>
          </p:nvSpPr>
          <p:spPr>
            <a:xfrm>
              <a:off x="5563172" y="3518338"/>
              <a:ext cx="89152" cy="28893"/>
            </a:xfrm>
            <a:custGeom>
              <a:avLst/>
              <a:gdLst/>
              <a:ahLst/>
              <a:cxnLst/>
              <a:rect l="l" t="t" r="r" b="b"/>
              <a:pathLst>
                <a:path w="3823" h="1239" extrusionOk="0">
                  <a:moveTo>
                    <a:pt x="3751" y="72"/>
                  </a:moveTo>
                  <a:lnTo>
                    <a:pt x="3751" y="1168"/>
                  </a:lnTo>
                  <a:lnTo>
                    <a:pt x="84" y="1168"/>
                  </a:lnTo>
                  <a:lnTo>
                    <a:pt x="84" y="72"/>
                  </a:lnTo>
                  <a:close/>
                  <a:moveTo>
                    <a:pt x="48" y="1"/>
                  </a:moveTo>
                  <a:cubicBezTo>
                    <a:pt x="25" y="1"/>
                    <a:pt x="1" y="13"/>
                    <a:pt x="1" y="36"/>
                  </a:cubicBezTo>
                  <a:lnTo>
                    <a:pt x="1" y="1203"/>
                  </a:lnTo>
                  <a:cubicBezTo>
                    <a:pt x="1" y="1227"/>
                    <a:pt x="25" y="1239"/>
                    <a:pt x="48" y="1239"/>
                  </a:cubicBezTo>
                  <a:lnTo>
                    <a:pt x="3787" y="1239"/>
                  </a:lnTo>
                  <a:cubicBezTo>
                    <a:pt x="3799" y="1239"/>
                    <a:pt x="3823" y="1227"/>
                    <a:pt x="3823" y="1203"/>
                  </a:cubicBezTo>
                  <a:lnTo>
                    <a:pt x="3823" y="36"/>
                  </a:lnTo>
                  <a:cubicBezTo>
                    <a:pt x="3823" y="13"/>
                    <a:pt x="3799" y="1"/>
                    <a:pt x="3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3"/>
            <p:cNvSpPr/>
            <p:nvPr/>
          </p:nvSpPr>
          <p:spPr>
            <a:xfrm>
              <a:off x="5527633" y="3546112"/>
              <a:ext cx="37522" cy="27238"/>
            </a:xfrm>
            <a:custGeom>
              <a:avLst/>
              <a:gdLst/>
              <a:ahLst/>
              <a:cxnLst/>
              <a:rect l="l" t="t" r="r" b="b"/>
              <a:pathLst>
                <a:path w="1609" h="1168" extrusionOk="0">
                  <a:moveTo>
                    <a:pt x="1" y="0"/>
                  </a:moveTo>
                  <a:lnTo>
                    <a:pt x="1" y="1167"/>
                  </a:lnTo>
                  <a:lnTo>
                    <a:pt x="1608" y="1167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3"/>
            <p:cNvSpPr/>
            <p:nvPr/>
          </p:nvSpPr>
          <p:spPr>
            <a:xfrm>
              <a:off x="5526537" y="3545273"/>
              <a:ext cx="39434" cy="29173"/>
            </a:xfrm>
            <a:custGeom>
              <a:avLst/>
              <a:gdLst/>
              <a:ahLst/>
              <a:cxnLst/>
              <a:rect l="l" t="t" r="r" b="b"/>
              <a:pathLst>
                <a:path w="1691" h="1251" extrusionOk="0">
                  <a:moveTo>
                    <a:pt x="1619" y="84"/>
                  </a:moveTo>
                  <a:lnTo>
                    <a:pt x="1619" y="1167"/>
                  </a:lnTo>
                  <a:lnTo>
                    <a:pt x="83" y="1167"/>
                  </a:lnTo>
                  <a:lnTo>
                    <a:pt x="83" y="84"/>
                  </a:lnTo>
                  <a:close/>
                  <a:moveTo>
                    <a:pt x="48" y="1"/>
                  </a:moveTo>
                  <a:cubicBezTo>
                    <a:pt x="24" y="1"/>
                    <a:pt x="0" y="24"/>
                    <a:pt x="0" y="36"/>
                  </a:cubicBezTo>
                  <a:lnTo>
                    <a:pt x="0" y="1203"/>
                  </a:lnTo>
                  <a:cubicBezTo>
                    <a:pt x="0" y="1227"/>
                    <a:pt x="24" y="1251"/>
                    <a:pt x="48" y="1251"/>
                  </a:cubicBezTo>
                  <a:lnTo>
                    <a:pt x="1655" y="1251"/>
                  </a:lnTo>
                  <a:cubicBezTo>
                    <a:pt x="1667" y="1239"/>
                    <a:pt x="1691" y="1227"/>
                    <a:pt x="1691" y="1203"/>
                  </a:cubicBezTo>
                  <a:lnTo>
                    <a:pt x="1691" y="36"/>
                  </a:lnTo>
                  <a:cubicBezTo>
                    <a:pt x="1691" y="24"/>
                    <a:pt x="1667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3"/>
            <p:cNvSpPr/>
            <p:nvPr/>
          </p:nvSpPr>
          <p:spPr>
            <a:xfrm>
              <a:off x="5564292" y="3546112"/>
              <a:ext cx="87193" cy="27238"/>
            </a:xfrm>
            <a:custGeom>
              <a:avLst/>
              <a:gdLst/>
              <a:ahLst/>
              <a:cxnLst/>
              <a:rect l="l" t="t" r="r" b="b"/>
              <a:pathLst>
                <a:path w="3739" h="1168" extrusionOk="0">
                  <a:moveTo>
                    <a:pt x="0" y="0"/>
                  </a:moveTo>
                  <a:lnTo>
                    <a:pt x="0" y="1167"/>
                  </a:lnTo>
                  <a:lnTo>
                    <a:pt x="3739" y="1167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3"/>
            <p:cNvSpPr/>
            <p:nvPr/>
          </p:nvSpPr>
          <p:spPr>
            <a:xfrm>
              <a:off x="5563172" y="3545273"/>
              <a:ext cx="89152" cy="29173"/>
            </a:xfrm>
            <a:custGeom>
              <a:avLst/>
              <a:gdLst/>
              <a:ahLst/>
              <a:cxnLst/>
              <a:rect l="l" t="t" r="r" b="b"/>
              <a:pathLst>
                <a:path w="3823" h="1251" extrusionOk="0">
                  <a:moveTo>
                    <a:pt x="3751" y="84"/>
                  </a:moveTo>
                  <a:lnTo>
                    <a:pt x="3751" y="1167"/>
                  </a:lnTo>
                  <a:lnTo>
                    <a:pt x="84" y="1167"/>
                  </a:lnTo>
                  <a:lnTo>
                    <a:pt x="84" y="84"/>
                  </a:lnTo>
                  <a:close/>
                  <a:moveTo>
                    <a:pt x="48" y="1"/>
                  </a:moveTo>
                  <a:cubicBezTo>
                    <a:pt x="25" y="1"/>
                    <a:pt x="1" y="24"/>
                    <a:pt x="1" y="36"/>
                  </a:cubicBezTo>
                  <a:lnTo>
                    <a:pt x="1" y="1203"/>
                  </a:lnTo>
                  <a:cubicBezTo>
                    <a:pt x="1" y="1227"/>
                    <a:pt x="25" y="1251"/>
                    <a:pt x="48" y="1251"/>
                  </a:cubicBezTo>
                  <a:lnTo>
                    <a:pt x="3787" y="1251"/>
                  </a:lnTo>
                  <a:cubicBezTo>
                    <a:pt x="3799" y="1251"/>
                    <a:pt x="3823" y="1227"/>
                    <a:pt x="3823" y="1203"/>
                  </a:cubicBezTo>
                  <a:lnTo>
                    <a:pt x="3823" y="36"/>
                  </a:lnTo>
                  <a:cubicBezTo>
                    <a:pt x="3823" y="24"/>
                    <a:pt x="3799" y="1"/>
                    <a:pt x="3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3"/>
            <p:cNvSpPr/>
            <p:nvPr/>
          </p:nvSpPr>
          <p:spPr>
            <a:xfrm>
              <a:off x="5527633" y="3573326"/>
              <a:ext cx="37522" cy="24183"/>
            </a:xfrm>
            <a:custGeom>
              <a:avLst/>
              <a:gdLst/>
              <a:ahLst/>
              <a:cxnLst/>
              <a:rect l="l" t="t" r="r" b="b"/>
              <a:pathLst>
                <a:path w="1609" h="1037" extrusionOk="0">
                  <a:moveTo>
                    <a:pt x="1" y="0"/>
                  </a:moveTo>
                  <a:lnTo>
                    <a:pt x="1" y="1036"/>
                  </a:lnTo>
                  <a:lnTo>
                    <a:pt x="1608" y="1036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3"/>
            <p:cNvSpPr/>
            <p:nvPr/>
          </p:nvSpPr>
          <p:spPr>
            <a:xfrm>
              <a:off x="5526537" y="3572487"/>
              <a:ext cx="39434" cy="25839"/>
            </a:xfrm>
            <a:custGeom>
              <a:avLst/>
              <a:gdLst/>
              <a:ahLst/>
              <a:cxnLst/>
              <a:rect l="l" t="t" r="r" b="b"/>
              <a:pathLst>
                <a:path w="1691" h="1108" extrusionOk="0">
                  <a:moveTo>
                    <a:pt x="1619" y="84"/>
                  </a:moveTo>
                  <a:lnTo>
                    <a:pt x="1619" y="1036"/>
                  </a:lnTo>
                  <a:lnTo>
                    <a:pt x="83" y="1036"/>
                  </a:lnTo>
                  <a:lnTo>
                    <a:pt x="83" y="84"/>
                  </a:lnTo>
                  <a:close/>
                  <a:moveTo>
                    <a:pt x="48" y="0"/>
                  </a:moveTo>
                  <a:cubicBezTo>
                    <a:pt x="24" y="0"/>
                    <a:pt x="0" y="24"/>
                    <a:pt x="0" y="36"/>
                  </a:cubicBezTo>
                  <a:lnTo>
                    <a:pt x="0" y="1072"/>
                  </a:lnTo>
                  <a:cubicBezTo>
                    <a:pt x="0" y="1096"/>
                    <a:pt x="24" y="1108"/>
                    <a:pt x="48" y="1108"/>
                  </a:cubicBezTo>
                  <a:lnTo>
                    <a:pt x="1655" y="1108"/>
                  </a:lnTo>
                  <a:cubicBezTo>
                    <a:pt x="1667" y="1108"/>
                    <a:pt x="1691" y="1096"/>
                    <a:pt x="1691" y="1072"/>
                  </a:cubicBezTo>
                  <a:lnTo>
                    <a:pt x="1691" y="36"/>
                  </a:lnTo>
                  <a:cubicBezTo>
                    <a:pt x="1691" y="24"/>
                    <a:pt x="1667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3"/>
            <p:cNvSpPr/>
            <p:nvPr/>
          </p:nvSpPr>
          <p:spPr>
            <a:xfrm>
              <a:off x="5564292" y="3573326"/>
              <a:ext cx="87193" cy="24183"/>
            </a:xfrm>
            <a:custGeom>
              <a:avLst/>
              <a:gdLst/>
              <a:ahLst/>
              <a:cxnLst/>
              <a:rect l="l" t="t" r="r" b="b"/>
              <a:pathLst>
                <a:path w="3739" h="1037" extrusionOk="0">
                  <a:moveTo>
                    <a:pt x="0" y="0"/>
                  </a:moveTo>
                  <a:lnTo>
                    <a:pt x="0" y="1036"/>
                  </a:lnTo>
                  <a:lnTo>
                    <a:pt x="3739" y="1036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3"/>
            <p:cNvSpPr/>
            <p:nvPr/>
          </p:nvSpPr>
          <p:spPr>
            <a:xfrm>
              <a:off x="5563172" y="3572487"/>
              <a:ext cx="89152" cy="25839"/>
            </a:xfrm>
            <a:custGeom>
              <a:avLst/>
              <a:gdLst/>
              <a:ahLst/>
              <a:cxnLst/>
              <a:rect l="l" t="t" r="r" b="b"/>
              <a:pathLst>
                <a:path w="3823" h="1108" extrusionOk="0">
                  <a:moveTo>
                    <a:pt x="3751" y="84"/>
                  </a:moveTo>
                  <a:lnTo>
                    <a:pt x="3751" y="1036"/>
                  </a:lnTo>
                  <a:lnTo>
                    <a:pt x="84" y="1036"/>
                  </a:lnTo>
                  <a:lnTo>
                    <a:pt x="84" y="84"/>
                  </a:lnTo>
                  <a:close/>
                  <a:moveTo>
                    <a:pt x="48" y="0"/>
                  </a:moveTo>
                  <a:cubicBezTo>
                    <a:pt x="25" y="0"/>
                    <a:pt x="1" y="24"/>
                    <a:pt x="1" y="36"/>
                  </a:cubicBezTo>
                  <a:lnTo>
                    <a:pt x="1" y="1072"/>
                  </a:lnTo>
                  <a:cubicBezTo>
                    <a:pt x="1" y="1096"/>
                    <a:pt x="25" y="1108"/>
                    <a:pt x="48" y="1108"/>
                  </a:cubicBezTo>
                  <a:lnTo>
                    <a:pt x="3787" y="1108"/>
                  </a:lnTo>
                  <a:cubicBezTo>
                    <a:pt x="3799" y="1108"/>
                    <a:pt x="3823" y="1096"/>
                    <a:pt x="3823" y="1072"/>
                  </a:cubicBezTo>
                  <a:lnTo>
                    <a:pt x="3823" y="36"/>
                  </a:lnTo>
                  <a:cubicBezTo>
                    <a:pt x="3823" y="24"/>
                    <a:pt x="3799" y="0"/>
                    <a:pt x="37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3"/>
            <p:cNvSpPr/>
            <p:nvPr/>
          </p:nvSpPr>
          <p:spPr>
            <a:xfrm>
              <a:off x="5532903" y="3741858"/>
              <a:ext cx="37522" cy="26958"/>
            </a:xfrm>
            <a:custGeom>
              <a:avLst/>
              <a:gdLst/>
              <a:ahLst/>
              <a:cxnLst/>
              <a:rect l="l" t="t" r="r" b="b"/>
              <a:pathLst>
                <a:path w="1609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1608" y="1155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3"/>
            <p:cNvSpPr/>
            <p:nvPr/>
          </p:nvSpPr>
          <p:spPr>
            <a:xfrm>
              <a:off x="5532087" y="3741018"/>
              <a:ext cx="39154" cy="28893"/>
            </a:xfrm>
            <a:custGeom>
              <a:avLst/>
              <a:gdLst/>
              <a:ahLst/>
              <a:cxnLst/>
              <a:rect l="l" t="t" r="r" b="b"/>
              <a:pathLst>
                <a:path w="1679" h="1239" extrusionOk="0">
                  <a:moveTo>
                    <a:pt x="1608" y="72"/>
                  </a:moveTo>
                  <a:lnTo>
                    <a:pt x="1608" y="1155"/>
                  </a:lnTo>
                  <a:lnTo>
                    <a:pt x="72" y="1155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0" y="1203"/>
                  </a:lnTo>
                  <a:cubicBezTo>
                    <a:pt x="0" y="1215"/>
                    <a:pt x="12" y="1239"/>
                    <a:pt x="36" y="1239"/>
                  </a:cubicBezTo>
                  <a:lnTo>
                    <a:pt x="1643" y="1239"/>
                  </a:lnTo>
                  <a:cubicBezTo>
                    <a:pt x="1667" y="1239"/>
                    <a:pt x="1679" y="1215"/>
                    <a:pt x="1679" y="1203"/>
                  </a:cubicBezTo>
                  <a:lnTo>
                    <a:pt x="1679" y="36"/>
                  </a:lnTo>
                  <a:cubicBezTo>
                    <a:pt x="1679" y="12"/>
                    <a:pt x="1667" y="1"/>
                    <a:pt x="1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3"/>
            <p:cNvSpPr/>
            <p:nvPr/>
          </p:nvSpPr>
          <p:spPr>
            <a:xfrm>
              <a:off x="5532903" y="3721593"/>
              <a:ext cx="170236" cy="20288"/>
            </a:xfrm>
            <a:custGeom>
              <a:avLst/>
              <a:gdLst/>
              <a:ahLst/>
              <a:cxnLst/>
              <a:rect l="l" t="t" r="r" b="b"/>
              <a:pathLst>
                <a:path w="7300" h="870" extrusionOk="0">
                  <a:moveTo>
                    <a:pt x="1" y="0"/>
                  </a:moveTo>
                  <a:lnTo>
                    <a:pt x="1" y="869"/>
                  </a:lnTo>
                  <a:lnTo>
                    <a:pt x="7299" y="869"/>
                  </a:lnTo>
                  <a:lnTo>
                    <a:pt x="729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3"/>
            <p:cNvSpPr/>
            <p:nvPr/>
          </p:nvSpPr>
          <p:spPr>
            <a:xfrm>
              <a:off x="5532087" y="3720753"/>
              <a:ext cx="171892" cy="21944"/>
            </a:xfrm>
            <a:custGeom>
              <a:avLst/>
              <a:gdLst/>
              <a:ahLst/>
              <a:cxnLst/>
              <a:rect l="l" t="t" r="r" b="b"/>
              <a:pathLst>
                <a:path w="7371" h="941" extrusionOk="0">
                  <a:moveTo>
                    <a:pt x="7299" y="72"/>
                  </a:moveTo>
                  <a:lnTo>
                    <a:pt x="7299" y="870"/>
                  </a:lnTo>
                  <a:lnTo>
                    <a:pt x="72" y="870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905"/>
                  </a:lnTo>
                  <a:cubicBezTo>
                    <a:pt x="0" y="917"/>
                    <a:pt x="12" y="941"/>
                    <a:pt x="36" y="941"/>
                  </a:cubicBezTo>
                  <a:lnTo>
                    <a:pt x="7334" y="941"/>
                  </a:lnTo>
                  <a:cubicBezTo>
                    <a:pt x="7358" y="941"/>
                    <a:pt x="7370" y="917"/>
                    <a:pt x="7370" y="905"/>
                  </a:cubicBezTo>
                  <a:lnTo>
                    <a:pt x="7370" y="36"/>
                  </a:lnTo>
                  <a:cubicBezTo>
                    <a:pt x="7370" y="12"/>
                    <a:pt x="7358" y="0"/>
                    <a:pt x="7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3"/>
            <p:cNvSpPr/>
            <p:nvPr/>
          </p:nvSpPr>
          <p:spPr>
            <a:xfrm>
              <a:off x="5569562" y="3741858"/>
              <a:ext cx="87217" cy="26958"/>
            </a:xfrm>
            <a:custGeom>
              <a:avLst/>
              <a:gdLst/>
              <a:ahLst/>
              <a:cxnLst/>
              <a:rect l="l" t="t" r="r" b="b"/>
              <a:pathLst>
                <a:path w="3740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3739" y="1155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3"/>
            <p:cNvSpPr/>
            <p:nvPr/>
          </p:nvSpPr>
          <p:spPr>
            <a:xfrm>
              <a:off x="5568443" y="3741018"/>
              <a:ext cx="89152" cy="28893"/>
            </a:xfrm>
            <a:custGeom>
              <a:avLst/>
              <a:gdLst/>
              <a:ahLst/>
              <a:cxnLst/>
              <a:rect l="l" t="t" r="r" b="b"/>
              <a:pathLst>
                <a:path w="3823" h="1239" extrusionOk="0">
                  <a:moveTo>
                    <a:pt x="3751" y="72"/>
                  </a:moveTo>
                  <a:lnTo>
                    <a:pt x="3751" y="1155"/>
                  </a:lnTo>
                  <a:lnTo>
                    <a:pt x="84" y="1155"/>
                  </a:lnTo>
                  <a:lnTo>
                    <a:pt x="84" y="72"/>
                  </a:lnTo>
                  <a:close/>
                  <a:moveTo>
                    <a:pt x="49" y="1"/>
                  </a:moveTo>
                  <a:cubicBezTo>
                    <a:pt x="25" y="1"/>
                    <a:pt x="1" y="12"/>
                    <a:pt x="1" y="36"/>
                  </a:cubicBezTo>
                  <a:lnTo>
                    <a:pt x="1" y="1203"/>
                  </a:lnTo>
                  <a:cubicBezTo>
                    <a:pt x="1" y="1215"/>
                    <a:pt x="25" y="1239"/>
                    <a:pt x="49" y="1239"/>
                  </a:cubicBezTo>
                  <a:lnTo>
                    <a:pt x="3787" y="1239"/>
                  </a:lnTo>
                  <a:cubicBezTo>
                    <a:pt x="3811" y="1227"/>
                    <a:pt x="3823" y="1215"/>
                    <a:pt x="3823" y="1203"/>
                  </a:cubicBezTo>
                  <a:lnTo>
                    <a:pt x="3823" y="36"/>
                  </a:lnTo>
                  <a:cubicBezTo>
                    <a:pt x="3823" y="12"/>
                    <a:pt x="3799" y="1"/>
                    <a:pt x="3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3"/>
            <p:cNvSpPr/>
            <p:nvPr/>
          </p:nvSpPr>
          <p:spPr>
            <a:xfrm>
              <a:off x="5532903" y="3769072"/>
              <a:ext cx="37522" cy="26935"/>
            </a:xfrm>
            <a:custGeom>
              <a:avLst/>
              <a:gdLst/>
              <a:ahLst/>
              <a:cxnLst/>
              <a:rect l="l" t="t" r="r" b="b"/>
              <a:pathLst>
                <a:path w="1609" h="1155" extrusionOk="0">
                  <a:moveTo>
                    <a:pt x="1" y="0"/>
                  </a:moveTo>
                  <a:lnTo>
                    <a:pt x="1" y="1155"/>
                  </a:lnTo>
                  <a:lnTo>
                    <a:pt x="1608" y="1155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3"/>
            <p:cNvSpPr/>
            <p:nvPr/>
          </p:nvSpPr>
          <p:spPr>
            <a:xfrm>
              <a:off x="5532087" y="3768232"/>
              <a:ext cx="39154" cy="28893"/>
            </a:xfrm>
            <a:custGeom>
              <a:avLst/>
              <a:gdLst/>
              <a:ahLst/>
              <a:cxnLst/>
              <a:rect l="l" t="t" r="r" b="b"/>
              <a:pathLst>
                <a:path w="1679" h="1239" extrusionOk="0">
                  <a:moveTo>
                    <a:pt x="1608" y="72"/>
                  </a:moveTo>
                  <a:lnTo>
                    <a:pt x="1608" y="1167"/>
                  </a:lnTo>
                  <a:lnTo>
                    <a:pt x="72" y="1167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1203"/>
                  </a:lnTo>
                  <a:cubicBezTo>
                    <a:pt x="0" y="1227"/>
                    <a:pt x="12" y="1239"/>
                    <a:pt x="36" y="1239"/>
                  </a:cubicBezTo>
                  <a:lnTo>
                    <a:pt x="1643" y="1239"/>
                  </a:lnTo>
                  <a:cubicBezTo>
                    <a:pt x="1667" y="1239"/>
                    <a:pt x="1679" y="1227"/>
                    <a:pt x="1679" y="1203"/>
                  </a:cubicBezTo>
                  <a:lnTo>
                    <a:pt x="1679" y="36"/>
                  </a:lnTo>
                  <a:cubicBezTo>
                    <a:pt x="1679" y="12"/>
                    <a:pt x="1667" y="0"/>
                    <a:pt x="16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3"/>
            <p:cNvSpPr/>
            <p:nvPr/>
          </p:nvSpPr>
          <p:spPr>
            <a:xfrm>
              <a:off x="5569562" y="3769072"/>
              <a:ext cx="87217" cy="26935"/>
            </a:xfrm>
            <a:custGeom>
              <a:avLst/>
              <a:gdLst/>
              <a:ahLst/>
              <a:cxnLst/>
              <a:rect l="l" t="t" r="r" b="b"/>
              <a:pathLst>
                <a:path w="3740" h="1155" extrusionOk="0">
                  <a:moveTo>
                    <a:pt x="1" y="0"/>
                  </a:moveTo>
                  <a:lnTo>
                    <a:pt x="1" y="1155"/>
                  </a:lnTo>
                  <a:lnTo>
                    <a:pt x="3739" y="1155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3"/>
            <p:cNvSpPr/>
            <p:nvPr/>
          </p:nvSpPr>
          <p:spPr>
            <a:xfrm>
              <a:off x="5568443" y="3768232"/>
              <a:ext cx="89152" cy="28893"/>
            </a:xfrm>
            <a:custGeom>
              <a:avLst/>
              <a:gdLst/>
              <a:ahLst/>
              <a:cxnLst/>
              <a:rect l="l" t="t" r="r" b="b"/>
              <a:pathLst>
                <a:path w="3823" h="1239" extrusionOk="0">
                  <a:moveTo>
                    <a:pt x="3751" y="72"/>
                  </a:moveTo>
                  <a:lnTo>
                    <a:pt x="3751" y="1167"/>
                  </a:lnTo>
                  <a:lnTo>
                    <a:pt x="84" y="1167"/>
                  </a:lnTo>
                  <a:lnTo>
                    <a:pt x="84" y="72"/>
                  </a:lnTo>
                  <a:close/>
                  <a:moveTo>
                    <a:pt x="49" y="0"/>
                  </a:moveTo>
                  <a:cubicBezTo>
                    <a:pt x="25" y="0"/>
                    <a:pt x="1" y="12"/>
                    <a:pt x="1" y="36"/>
                  </a:cubicBezTo>
                  <a:lnTo>
                    <a:pt x="1" y="1203"/>
                  </a:lnTo>
                  <a:cubicBezTo>
                    <a:pt x="1" y="1227"/>
                    <a:pt x="25" y="1239"/>
                    <a:pt x="49" y="1239"/>
                  </a:cubicBezTo>
                  <a:lnTo>
                    <a:pt x="3787" y="1239"/>
                  </a:lnTo>
                  <a:cubicBezTo>
                    <a:pt x="3811" y="1239"/>
                    <a:pt x="3823" y="1227"/>
                    <a:pt x="3823" y="1203"/>
                  </a:cubicBezTo>
                  <a:lnTo>
                    <a:pt x="3823" y="36"/>
                  </a:lnTo>
                  <a:cubicBezTo>
                    <a:pt x="3823" y="12"/>
                    <a:pt x="3799" y="0"/>
                    <a:pt x="37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3"/>
            <p:cNvSpPr/>
            <p:nvPr/>
          </p:nvSpPr>
          <p:spPr>
            <a:xfrm>
              <a:off x="5532903" y="3795983"/>
              <a:ext cx="37522" cy="24183"/>
            </a:xfrm>
            <a:custGeom>
              <a:avLst/>
              <a:gdLst/>
              <a:ahLst/>
              <a:cxnLst/>
              <a:rect l="l" t="t" r="r" b="b"/>
              <a:pathLst>
                <a:path w="1609" h="1037" extrusionOk="0">
                  <a:moveTo>
                    <a:pt x="1" y="1"/>
                  </a:moveTo>
                  <a:lnTo>
                    <a:pt x="1" y="1037"/>
                  </a:lnTo>
                  <a:lnTo>
                    <a:pt x="1608" y="103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3"/>
            <p:cNvSpPr/>
            <p:nvPr/>
          </p:nvSpPr>
          <p:spPr>
            <a:xfrm>
              <a:off x="5532087" y="3795167"/>
              <a:ext cx="39154" cy="25839"/>
            </a:xfrm>
            <a:custGeom>
              <a:avLst/>
              <a:gdLst/>
              <a:ahLst/>
              <a:cxnLst/>
              <a:rect l="l" t="t" r="r" b="b"/>
              <a:pathLst>
                <a:path w="1679" h="1108" extrusionOk="0">
                  <a:moveTo>
                    <a:pt x="1608" y="84"/>
                  </a:moveTo>
                  <a:lnTo>
                    <a:pt x="1608" y="1036"/>
                  </a:lnTo>
                  <a:lnTo>
                    <a:pt x="72" y="1036"/>
                  </a:lnTo>
                  <a:lnTo>
                    <a:pt x="72" y="84"/>
                  </a:lnTo>
                  <a:close/>
                  <a:moveTo>
                    <a:pt x="36" y="0"/>
                  </a:moveTo>
                  <a:cubicBezTo>
                    <a:pt x="12" y="0"/>
                    <a:pt x="0" y="24"/>
                    <a:pt x="0" y="36"/>
                  </a:cubicBezTo>
                  <a:lnTo>
                    <a:pt x="0" y="1072"/>
                  </a:lnTo>
                  <a:cubicBezTo>
                    <a:pt x="0" y="1096"/>
                    <a:pt x="12" y="1108"/>
                    <a:pt x="36" y="1108"/>
                  </a:cubicBezTo>
                  <a:lnTo>
                    <a:pt x="1643" y="1108"/>
                  </a:lnTo>
                  <a:cubicBezTo>
                    <a:pt x="1667" y="1108"/>
                    <a:pt x="1679" y="1096"/>
                    <a:pt x="1679" y="1072"/>
                  </a:cubicBezTo>
                  <a:lnTo>
                    <a:pt x="1679" y="36"/>
                  </a:lnTo>
                  <a:cubicBezTo>
                    <a:pt x="1679" y="24"/>
                    <a:pt x="1667" y="0"/>
                    <a:pt x="16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3"/>
            <p:cNvSpPr/>
            <p:nvPr/>
          </p:nvSpPr>
          <p:spPr>
            <a:xfrm>
              <a:off x="5657571" y="3741858"/>
              <a:ext cx="45567" cy="26958"/>
            </a:xfrm>
            <a:custGeom>
              <a:avLst/>
              <a:gdLst/>
              <a:ahLst/>
              <a:cxnLst/>
              <a:rect l="l" t="t" r="r" b="b"/>
              <a:pathLst>
                <a:path w="1954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1953" y="1155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3"/>
            <p:cNvSpPr/>
            <p:nvPr/>
          </p:nvSpPr>
          <p:spPr>
            <a:xfrm>
              <a:off x="5656755" y="3741018"/>
              <a:ext cx="47223" cy="28893"/>
            </a:xfrm>
            <a:custGeom>
              <a:avLst/>
              <a:gdLst/>
              <a:ahLst/>
              <a:cxnLst/>
              <a:rect l="l" t="t" r="r" b="b"/>
              <a:pathLst>
                <a:path w="2025" h="1239" extrusionOk="0">
                  <a:moveTo>
                    <a:pt x="1953" y="72"/>
                  </a:moveTo>
                  <a:lnTo>
                    <a:pt x="1953" y="1155"/>
                  </a:lnTo>
                  <a:lnTo>
                    <a:pt x="83" y="1155"/>
                  </a:lnTo>
                  <a:lnTo>
                    <a:pt x="83" y="72"/>
                  </a:lnTo>
                  <a:close/>
                  <a:moveTo>
                    <a:pt x="48" y="1"/>
                  </a:moveTo>
                  <a:cubicBezTo>
                    <a:pt x="24" y="1"/>
                    <a:pt x="0" y="12"/>
                    <a:pt x="0" y="36"/>
                  </a:cubicBezTo>
                  <a:lnTo>
                    <a:pt x="0" y="1203"/>
                  </a:lnTo>
                  <a:cubicBezTo>
                    <a:pt x="0" y="1215"/>
                    <a:pt x="24" y="1239"/>
                    <a:pt x="48" y="1239"/>
                  </a:cubicBezTo>
                  <a:lnTo>
                    <a:pt x="1988" y="1239"/>
                  </a:lnTo>
                  <a:cubicBezTo>
                    <a:pt x="2012" y="1239"/>
                    <a:pt x="2024" y="1215"/>
                    <a:pt x="2024" y="1203"/>
                  </a:cubicBezTo>
                  <a:lnTo>
                    <a:pt x="2024" y="36"/>
                  </a:lnTo>
                  <a:cubicBezTo>
                    <a:pt x="2024" y="12"/>
                    <a:pt x="2012" y="1"/>
                    <a:pt x="1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3"/>
            <p:cNvSpPr/>
            <p:nvPr/>
          </p:nvSpPr>
          <p:spPr>
            <a:xfrm>
              <a:off x="5657571" y="3769072"/>
              <a:ext cx="45567" cy="26935"/>
            </a:xfrm>
            <a:custGeom>
              <a:avLst/>
              <a:gdLst/>
              <a:ahLst/>
              <a:cxnLst/>
              <a:rect l="l" t="t" r="r" b="b"/>
              <a:pathLst>
                <a:path w="1954" h="1155" extrusionOk="0">
                  <a:moveTo>
                    <a:pt x="1" y="0"/>
                  </a:moveTo>
                  <a:lnTo>
                    <a:pt x="1" y="1155"/>
                  </a:lnTo>
                  <a:lnTo>
                    <a:pt x="1953" y="1155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3"/>
            <p:cNvSpPr/>
            <p:nvPr/>
          </p:nvSpPr>
          <p:spPr>
            <a:xfrm>
              <a:off x="5656755" y="3768232"/>
              <a:ext cx="47223" cy="28893"/>
            </a:xfrm>
            <a:custGeom>
              <a:avLst/>
              <a:gdLst/>
              <a:ahLst/>
              <a:cxnLst/>
              <a:rect l="l" t="t" r="r" b="b"/>
              <a:pathLst>
                <a:path w="2025" h="1239" extrusionOk="0">
                  <a:moveTo>
                    <a:pt x="1953" y="72"/>
                  </a:moveTo>
                  <a:lnTo>
                    <a:pt x="1953" y="1167"/>
                  </a:lnTo>
                  <a:lnTo>
                    <a:pt x="83" y="1167"/>
                  </a:lnTo>
                  <a:lnTo>
                    <a:pt x="83" y="72"/>
                  </a:lnTo>
                  <a:close/>
                  <a:moveTo>
                    <a:pt x="48" y="0"/>
                  </a:moveTo>
                  <a:cubicBezTo>
                    <a:pt x="24" y="0"/>
                    <a:pt x="0" y="12"/>
                    <a:pt x="0" y="36"/>
                  </a:cubicBezTo>
                  <a:lnTo>
                    <a:pt x="0" y="1203"/>
                  </a:lnTo>
                  <a:cubicBezTo>
                    <a:pt x="0" y="1227"/>
                    <a:pt x="24" y="1239"/>
                    <a:pt x="48" y="1239"/>
                  </a:cubicBezTo>
                  <a:lnTo>
                    <a:pt x="1988" y="1239"/>
                  </a:lnTo>
                  <a:cubicBezTo>
                    <a:pt x="2012" y="1239"/>
                    <a:pt x="2024" y="1227"/>
                    <a:pt x="2024" y="1203"/>
                  </a:cubicBezTo>
                  <a:lnTo>
                    <a:pt x="2024" y="36"/>
                  </a:lnTo>
                  <a:cubicBezTo>
                    <a:pt x="2024" y="12"/>
                    <a:pt x="2012" y="0"/>
                    <a:pt x="19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3"/>
            <p:cNvSpPr/>
            <p:nvPr/>
          </p:nvSpPr>
          <p:spPr>
            <a:xfrm>
              <a:off x="5657571" y="3795983"/>
              <a:ext cx="45567" cy="24183"/>
            </a:xfrm>
            <a:custGeom>
              <a:avLst/>
              <a:gdLst/>
              <a:ahLst/>
              <a:cxnLst/>
              <a:rect l="l" t="t" r="r" b="b"/>
              <a:pathLst>
                <a:path w="1954" h="1037" extrusionOk="0">
                  <a:moveTo>
                    <a:pt x="1" y="1"/>
                  </a:moveTo>
                  <a:lnTo>
                    <a:pt x="1" y="1037"/>
                  </a:lnTo>
                  <a:lnTo>
                    <a:pt x="1953" y="1037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3"/>
            <p:cNvSpPr/>
            <p:nvPr/>
          </p:nvSpPr>
          <p:spPr>
            <a:xfrm>
              <a:off x="5656755" y="3795167"/>
              <a:ext cx="47223" cy="25839"/>
            </a:xfrm>
            <a:custGeom>
              <a:avLst/>
              <a:gdLst/>
              <a:ahLst/>
              <a:cxnLst/>
              <a:rect l="l" t="t" r="r" b="b"/>
              <a:pathLst>
                <a:path w="2025" h="1108" extrusionOk="0">
                  <a:moveTo>
                    <a:pt x="1953" y="84"/>
                  </a:moveTo>
                  <a:lnTo>
                    <a:pt x="1953" y="1036"/>
                  </a:lnTo>
                  <a:lnTo>
                    <a:pt x="83" y="1036"/>
                  </a:lnTo>
                  <a:lnTo>
                    <a:pt x="83" y="84"/>
                  </a:lnTo>
                  <a:close/>
                  <a:moveTo>
                    <a:pt x="48" y="0"/>
                  </a:moveTo>
                  <a:cubicBezTo>
                    <a:pt x="24" y="0"/>
                    <a:pt x="0" y="24"/>
                    <a:pt x="0" y="36"/>
                  </a:cubicBezTo>
                  <a:lnTo>
                    <a:pt x="0" y="1072"/>
                  </a:lnTo>
                  <a:cubicBezTo>
                    <a:pt x="0" y="1096"/>
                    <a:pt x="24" y="1108"/>
                    <a:pt x="48" y="1108"/>
                  </a:cubicBezTo>
                  <a:lnTo>
                    <a:pt x="1988" y="1108"/>
                  </a:lnTo>
                  <a:cubicBezTo>
                    <a:pt x="2012" y="1108"/>
                    <a:pt x="2024" y="1096"/>
                    <a:pt x="2024" y="1072"/>
                  </a:cubicBezTo>
                  <a:lnTo>
                    <a:pt x="2024" y="36"/>
                  </a:lnTo>
                  <a:cubicBezTo>
                    <a:pt x="2024" y="24"/>
                    <a:pt x="2012" y="0"/>
                    <a:pt x="19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3"/>
            <p:cNvSpPr/>
            <p:nvPr/>
          </p:nvSpPr>
          <p:spPr>
            <a:xfrm>
              <a:off x="5569562" y="3795983"/>
              <a:ext cx="87217" cy="24183"/>
            </a:xfrm>
            <a:custGeom>
              <a:avLst/>
              <a:gdLst/>
              <a:ahLst/>
              <a:cxnLst/>
              <a:rect l="l" t="t" r="r" b="b"/>
              <a:pathLst>
                <a:path w="3740" h="1037" extrusionOk="0">
                  <a:moveTo>
                    <a:pt x="1" y="1"/>
                  </a:moveTo>
                  <a:lnTo>
                    <a:pt x="1" y="1037"/>
                  </a:lnTo>
                  <a:lnTo>
                    <a:pt x="3739" y="1037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3"/>
            <p:cNvSpPr/>
            <p:nvPr/>
          </p:nvSpPr>
          <p:spPr>
            <a:xfrm>
              <a:off x="5568443" y="3795167"/>
              <a:ext cx="89152" cy="25839"/>
            </a:xfrm>
            <a:custGeom>
              <a:avLst/>
              <a:gdLst/>
              <a:ahLst/>
              <a:cxnLst/>
              <a:rect l="l" t="t" r="r" b="b"/>
              <a:pathLst>
                <a:path w="3823" h="1108" extrusionOk="0">
                  <a:moveTo>
                    <a:pt x="3751" y="84"/>
                  </a:moveTo>
                  <a:lnTo>
                    <a:pt x="3751" y="1036"/>
                  </a:lnTo>
                  <a:lnTo>
                    <a:pt x="84" y="1036"/>
                  </a:lnTo>
                  <a:lnTo>
                    <a:pt x="84" y="84"/>
                  </a:lnTo>
                  <a:close/>
                  <a:moveTo>
                    <a:pt x="49" y="0"/>
                  </a:moveTo>
                  <a:cubicBezTo>
                    <a:pt x="25" y="0"/>
                    <a:pt x="1" y="24"/>
                    <a:pt x="1" y="36"/>
                  </a:cubicBezTo>
                  <a:lnTo>
                    <a:pt x="1" y="1072"/>
                  </a:lnTo>
                  <a:cubicBezTo>
                    <a:pt x="1" y="1096"/>
                    <a:pt x="25" y="1108"/>
                    <a:pt x="49" y="1108"/>
                  </a:cubicBezTo>
                  <a:lnTo>
                    <a:pt x="3787" y="1108"/>
                  </a:lnTo>
                  <a:cubicBezTo>
                    <a:pt x="3811" y="1108"/>
                    <a:pt x="3823" y="1096"/>
                    <a:pt x="3823" y="1072"/>
                  </a:cubicBezTo>
                  <a:lnTo>
                    <a:pt x="3823" y="36"/>
                  </a:lnTo>
                  <a:cubicBezTo>
                    <a:pt x="3823" y="24"/>
                    <a:pt x="3799" y="0"/>
                    <a:pt x="37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3"/>
            <p:cNvSpPr/>
            <p:nvPr/>
          </p:nvSpPr>
          <p:spPr>
            <a:xfrm>
              <a:off x="5461825" y="3549167"/>
              <a:ext cx="75277" cy="43329"/>
            </a:xfrm>
            <a:custGeom>
              <a:avLst/>
              <a:gdLst/>
              <a:ahLst/>
              <a:cxnLst/>
              <a:rect l="l" t="t" r="r" b="b"/>
              <a:pathLst>
                <a:path w="3228" h="1858" extrusionOk="0">
                  <a:moveTo>
                    <a:pt x="1299" y="0"/>
                  </a:moveTo>
                  <a:lnTo>
                    <a:pt x="1" y="905"/>
                  </a:lnTo>
                  <a:lnTo>
                    <a:pt x="2108" y="1858"/>
                  </a:lnTo>
                  <a:lnTo>
                    <a:pt x="3228" y="79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3"/>
            <p:cNvSpPr/>
            <p:nvPr/>
          </p:nvSpPr>
          <p:spPr>
            <a:xfrm>
              <a:off x="5461008" y="3548327"/>
              <a:ext cx="77492" cy="45008"/>
            </a:xfrm>
            <a:custGeom>
              <a:avLst/>
              <a:gdLst/>
              <a:ahLst/>
              <a:cxnLst/>
              <a:rect l="l" t="t" r="r" b="b"/>
              <a:pathLst>
                <a:path w="3323" h="1930" extrusionOk="0">
                  <a:moveTo>
                    <a:pt x="1346" y="72"/>
                  </a:moveTo>
                  <a:lnTo>
                    <a:pt x="3203" y="846"/>
                  </a:lnTo>
                  <a:lnTo>
                    <a:pt x="2131" y="1846"/>
                  </a:lnTo>
                  <a:lnTo>
                    <a:pt x="119" y="929"/>
                  </a:lnTo>
                  <a:lnTo>
                    <a:pt x="1346" y="72"/>
                  </a:lnTo>
                  <a:close/>
                  <a:moveTo>
                    <a:pt x="1322" y="1"/>
                  </a:moveTo>
                  <a:lnTo>
                    <a:pt x="24" y="905"/>
                  </a:lnTo>
                  <a:cubicBezTo>
                    <a:pt x="12" y="917"/>
                    <a:pt x="0" y="929"/>
                    <a:pt x="0" y="941"/>
                  </a:cubicBezTo>
                  <a:cubicBezTo>
                    <a:pt x="0" y="953"/>
                    <a:pt x="12" y="965"/>
                    <a:pt x="24" y="977"/>
                  </a:cubicBezTo>
                  <a:lnTo>
                    <a:pt x="2120" y="1929"/>
                  </a:lnTo>
                  <a:lnTo>
                    <a:pt x="2143" y="1929"/>
                  </a:lnTo>
                  <a:cubicBezTo>
                    <a:pt x="2155" y="1929"/>
                    <a:pt x="2167" y="1929"/>
                    <a:pt x="2167" y="1918"/>
                  </a:cubicBezTo>
                  <a:lnTo>
                    <a:pt x="3298" y="870"/>
                  </a:lnTo>
                  <a:cubicBezTo>
                    <a:pt x="3322" y="858"/>
                    <a:pt x="3310" y="822"/>
                    <a:pt x="3286" y="810"/>
                  </a:cubicBezTo>
                  <a:lnTo>
                    <a:pt x="13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3"/>
            <p:cNvSpPr/>
            <p:nvPr/>
          </p:nvSpPr>
          <p:spPr>
            <a:xfrm>
              <a:off x="5461825" y="3570271"/>
              <a:ext cx="49182" cy="69703"/>
            </a:xfrm>
            <a:custGeom>
              <a:avLst/>
              <a:gdLst/>
              <a:ahLst/>
              <a:cxnLst/>
              <a:rect l="l" t="t" r="r" b="b"/>
              <a:pathLst>
                <a:path w="2109" h="2989" extrusionOk="0">
                  <a:moveTo>
                    <a:pt x="1" y="0"/>
                  </a:moveTo>
                  <a:lnTo>
                    <a:pt x="1" y="2012"/>
                  </a:lnTo>
                  <a:lnTo>
                    <a:pt x="2108" y="2989"/>
                  </a:lnTo>
                  <a:lnTo>
                    <a:pt x="2108" y="9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3"/>
            <p:cNvSpPr/>
            <p:nvPr/>
          </p:nvSpPr>
          <p:spPr>
            <a:xfrm>
              <a:off x="5461008" y="3569432"/>
              <a:ext cx="50838" cy="71662"/>
            </a:xfrm>
            <a:custGeom>
              <a:avLst/>
              <a:gdLst/>
              <a:ahLst/>
              <a:cxnLst/>
              <a:rect l="l" t="t" r="r" b="b"/>
              <a:pathLst>
                <a:path w="2180" h="3073" extrusionOk="0">
                  <a:moveTo>
                    <a:pt x="72" y="96"/>
                  </a:moveTo>
                  <a:lnTo>
                    <a:pt x="2108" y="1013"/>
                  </a:lnTo>
                  <a:lnTo>
                    <a:pt x="2108" y="2965"/>
                  </a:lnTo>
                  <a:lnTo>
                    <a:pt x="72" y="2025"/>
                  </a:lnTo>
                  <a:lnTo>
                    <a:pt x="72" y="96"/>
                  </a:lnTo>
                  <a:close/>
                  <a:moveTo>
                    <a:pt x="24" y="0"/>
                  </a:moveTo>
                  <a:cubicBezTo>
                    <a:pt x="12" y="0"/>
                    <a:pt x="0" y="24"/>
                    <a:pt x="0" y="36"/>
                  </a:cubicBezTo>
                  <a:lnTo>
                    <a:pt x="0" y="2060"/>
                  </a:lnTo>
                  <a:cubicBezTo>
                    <a:pt x="0" y="2072"/>
                    <a:pt x="12" y="2084"/>
                    <a:pt x="24" y="2096"/>
                  </a:cubicBezTo>
                  <a:lnTo>
                    <a:pt x="2120" y="3072"/>
                  </a:lnTo>
                  <a:lnTo>
                    <a:pt x="2143" y="3072"/>
                  </a:lnTo>
                  <a:cubicBezTo>
                    <a:pt x="2143" y="3072"/>
                    <a:pt x="2155" y="3060"/>
                    <a:pt x="2155" y="3060"/>
                  </a:cubicBezTo>
                  <a:cubicBezTo>
                    <a:pt x="2167" y="3060"/>
                    <a:pt x="2179" y="3048"/>
                    <a:pt x="2179" y="3037"/>
                  </a:cubicBezTo>
                  <a:lnTo>
                    <a:pt x="2179" y="989"/>
                  </a:lnTo>
                  <a:cubicBezTo>
                    <a:pt x="2179" y="977"/>
                    <a:pt x="2167" y="953"/>
                    <a:pt x="2155" y="953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3"/>
            <p:cNvSpPr/>
            <p:nvPr/>
          </p:nvSpPr>
          <p:spPr>
            <a:xfrm>
              <a:off x="5510983" y="3567776"/>
              <a:ext cx="26118" cy="72199"/>
            </a:xfrm>
            <a:custGeom>
              <a:avLst/>
              <a:gdLst/>
              <a:ahLst/>
              <a:cxnLst/>
              <a:rect l="l" t="t" r="r" b="b"/>
              <a:pathLst>
                <a:path w="1120" h="3096" extrusionOk="0">
                  <a:moveTo>
                    <a:pt x="1120" y="0"/>
                  </a:moveTo>
                  <a:lnTo>
                    <a:pt x="0" y="1060"/>
                  </a:lnTo>
                  <a:lnTo>
                    <a:pt x="0" y="3096"/>
                  </a:lnTo>
                  <a:lnTo>
                    <a:pt x="1048" y="1965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3"/>
            <p:cNvSpPr/>
            <p:nvPr/>
          </p:nvSpPr>
          <p:spPr>
            <a:xfrm>
              <a:off x="5510143" y="3567006"/>
              <a:ext cx="27797" cy="74088"/>
            </a:xfrm>
            <a:custGeom>
              <a:avLst/>
              <a:gdLst/>
              <a:ahLst/>
              <a:cxnLst/>
              <a:rect l="l" t="t" r="r" b="b"/>
              <a:pathLst>
                <a:path w="1192" h="3177" extrusionOk="0">
                  <a:moveTo>
                    <a:pt x="1120" y="128"/>
                  </a:moveTo>
                  <a:lnTo>
                    <a:pt x="1048" y="1986"/>
                  </a:lnTo>
                  <a:lnTo>
                    <a:pt x="72" y="3033"/>
                  </a:lnTo>
                  <a:lnTo>
                    <a:pt x="72" y="1105"/>
                  </a:lnTo>
                  <a:lnTo>
                    <a:pt x="1120" y="128"/>
                  </a:lnTo>
                  <a:close/>
                  <a:moveTo>
                    <a:pt x="1151" y="0"/>
                  </a:moveTo>
                  <a:cubicBezTo>
                    <a:pt x="1144" y="0"/>
                    <a:pt x="1138" y="3"/>
                    <a:pt x="1132" y="9"/>
                  </a:cubicBezTo>
                  <a:lnTo>
                    <a:pt x="13" y="1057"/>
                  </a:lnTo>
                  <a:cubicBezTo>
                    <a:pt x="1" y="1069"/>
                    <a:pt x="1" y="1081"/>
                    <a:pt x="1" y="1093"/>
                  </a:cubicBezTo>
                  <a:lnTo>
                    <a:pt x="1" y="3141"/>
                  </a:lnTo>
                  <a:cubicBezTo>
                    <a:pt x="1" y="3152"/>
                    <a:pt x="1" y="3164"/>
                    <a:pt x="24" y="3176"/>
                  </a:cubicBezTo>
                  <a:lnTo>
                    <a:pt x="36" y="3176"/>
                  </a:lnTo>
                  <a:cubicBezTo>
                    <a:pt x="48" y="3176"/>
                    <a:pt x="60" y="3176"/>
                    <a:pt x="60" y="3164"/>
                  </a:cubicBezTo>
                  <a:lnTo>
                    <a:pt x="1108" y="2033"/>
                  </a:lnTo>
                  <a:cubicBezTo>
                    <a:pt x="1108" y="2021"/>
                    <a:pt x="1120" y="2009"/>
                    <a:pt x="1120" y="2009"/>
                  </a:cubicBezTo>
                  <a:lnTo>
                    <a:pt x="1191" y="45"/>
                  </a:lnTo>
                  <a:cubicBezTo>
                    <a:pt x="1191" y="33"/>
                    <a:pt x="1191" y="9"/>
                    <a:pt x="1179" y="9"/>
                  </a:cubicBezTo>
                  <a:cubicBezTo>
                    <a:pt x="1167" y="3"/>
                    <a:pt x="1158" y="0"/>
                    <a:pt x="11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3"/>
            <p:cNvSpPr/>
            <p:nvPr/>
          </p:nvSpPr>
          <p:spPr>
            <a:xfrm>
              <a:off x="5645351" y="3567776"/>
              <a:ext cx="62218" cy="35820"/>
            </a:xfrm>
            <a:custGeom>
              <a:avLst/>
              <a:gdLst/>
              <a:ahLst/>
              <a:cxnLst/>
              <a:rect l="l" t="t" r="r" b="b"/>
              <a:pathLst>
                <a:path w="2668" h="1536" extrusionOk="0">
                  <a:moveTo>
                    <a:pt x="1073" y="0"/>
                  </a:moveTo>
                  <a:lnTo>
                    <a:pt x="1" y="750"/>
                  </a:lnTo>
                  <a:lnTo>
                    <a:pt x="1739" y="1536"/>
                  </a:lnTo>
                  <a:lnTo>
                    <a:pt x="2668" y="667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3"/>
            <p:cNvSpPr/>
            <p:nvPr/>
          </p:nvSpPr>
          <p:spPr>
            <a:xfrm>
              <a:off x="5644535" y="3567216"/>
              <a:ext cx="64153" cy="37429"/>
            </a:xfrm>
            <a:custGeom>
              <a:avLst/>
              <a:gdLst/>
              <a:ahLst/>
              <a:cxnLst/>
              <a:rect l="l" t="t" r="r" b="b"/>
              <a:pathLst>
                <a:path w="2751" h="1605" extrusionOk="0">
                  <a:moveTo>
                    <a:pt x="1119" y="60"/>
                  </a:moveTo>
                  <a:lnTo>
                    <a:pt x="2632" y="703"/>
                  </a:lnTo>
                  <a:lnTo>
                    <a:pt x="1762" y="1512"/>
                  </a:lnTo>
                  <a:lnTo>
                    <a:pt x="107" y="762"/>
                  </a:lnTo>
                  <a:lnTo>
                    <a:pt x="1119" y="60"/>
                  </a:lnTo>
                  <a:close/>
                  <a:moveTo>
                    <a:pt x="1096" y="0"/>
                  </a:moveTo>
                  <a:lnTo>
                    <a:pt x="24" y="750"/>
                  </a:lnTo>
                  <a:cubicBezTo>
                    <a:pt x="0" y="762"/>
                    <a:pt x="0" y="798"/>
                    <a:pt x="24" y="810"/>
                  </a:cubicBezTo>
                  <a:lnTo>
                    <a:pt x="1762" y="1596"/>
                  </a:lnTo>
                  <a:lnTo>
                    <a:pt x="1774" y="1596"/>
                  </a:lnTo>
                  <a:cubicBezTo>
                    <a:pt x="1780" y="1602"/>
                    <a:pt x="1786" y="1605"/>
                    <a:pt x="1792" y="1605"/>
                  </a:cubicBezTo>
                  <a:cubicBezTo>
                    <a:pt x="1798" y="1605"/>
                    <a:pt x="1804" y="1602"/>
                    <a:pt x="1810" y="1596"/>
                  </a:cubicBezTo>
                  <a:lnTo>
                    <a:pt x="2739" y="727"/>
                  </a:lnTo>
                  <a:cubicBezTo>
                    <a:pt x="2739" y="715"/>
                    <a:pt x="2751" y="703"/>
                    <a:pt x="2751" y="691"/>
                  </a:cubicBezTo>
                  <a:cubicBezTo>
                    <a:pt x="2739" y="679"/>
                    <a:pt x="2739" y="667"/>
                    <a:pt x="2727" y="667"/>
                  </a:cubicBezTo>
                  <a:lnTo>
                    <a:pt x="11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3"/>
            <p:cNvSpPr/>
            <p:nvPr/>
          </p:nvSpPr>
          <p:spPr>
            <a:xfrm>
              <a:off x="5645351" y="3585266"/>
              <a:ext cx="40577" cy="57764"/>
            </a:xfrm>
            <a:custGeom>
              <a:avLst/>
              <a:gdLst/>
              <a:ahLst/>
              <a:cxnLst/>
              <a:rect l="l" t="t" r="r" b="b"/>
              <a:pathLst>
                <a:path w="1740" h="2477" extrusionOk="0">
                  <a:moveTo>
                    <a:pt x="1" y="0"/>
                  </a:moveTo>
                  <a:lnTo>
                    <a:pt x="1" y="1667"/>
                  </a:lnTo>
                  <a:lnTo>
                    <a:pt x="1739" y="2477"/>
                  </a:lnTo>
                  <a:lnTo>
                    <a:pt x="1739" y="7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3"/>
            <p:cNvSpPr/>
            <p:nvPr/>
          </p:nvSpPr>
          <p:spPr>
            <a:xfrm>
              <a:off x="5644535" y="3584496"/>
              <a:ext cx="42209" cy="59373"/>
            </a:xfrm>
            <a:custGeom>
              <a:avLst/>
              <a:gdLst/>
              <a:ahLst/>
              <a:cxnLst/>
              <a:rect l="l" t="t" r="r" b="b"/>
              <a:pathLst>
                <a:path w="1810" h="2546" extrusionOk="0">
                  <a:moveTo>
                    <a:pt x="72" y="105"/>
                  </a:moveTo>
                  <a:lnTo>
                    <a:pt x="1739" y="843"/>
                  </a:lnTo>
                  <a:lnTo>
                    <a:pt x="1739" y="2450"/>
                  </a:lnTo>
                  <a:lnTo>
                    <a:pt x="72" y="1676"/>
                  </a:lnTo>
                  <a:lnTo>
                    <a:pt x="72" y="105"/>
                  </a:lnTo>
                  <a:close/>
                  <a:moveTo>
                    <a:pt x="30" y="0"/>
                  </a:moveTo>
                  <a:cubicBezTo>
                    <a:pt x="24" y="0"/>
                    <a:pt x="18" y="3"/>
                    <a:pt x="12" y="9"/>
                  </a:cubicBezTo>
                  <a:cubicBezTo>
                    <a:pt x="0" y="9"/>
                    <a:pt x="0" y="21"/>
                    <a:pt x="0" y="45"/>
                  </a:cubicBezTo>
                  <a:lnTo>
                    <a:pt x="0" y="1712"/>
                  </a:lnTo>
                  <a:cubicBezTo>
                    <a:pt x="0" y="1724"/>
                    <a:pt x="12" y="1736"/>
                    <a:pt x="24" y="1748"/>
                  </a:cubicBezTo>
                  <a:lnTo>
                    <a:pt x="1762" y="2545"/>
                  </a:lnTo>
                  <a:lnTo>
                    <a:pt x="1798" y="2545"/>
                  </a:lnTo>
                  <a:cubicBezTo>
                    <a:pt x="1810" y="2533"/>
                    <a:pt x="1810" y="2522"/>
                    <a:pt x="1810" y="2510"/>
                  </a:cubicBezTo>
                  <a:lnTo>
                    <a:pt x="1810" y="831"/>
                  </a:lnTo>
                  <a:cubicBezTo>
                    <a:pt x="1810" y="819"/>
                    <a:pt x="1798" y="795"/>
                    <a:pt x="1786" y="795"/>
                  </a:cubicBezTo>
                  <a:lnTo>
                    <a:pt x="48" y="9"/>
                  </a:lnTo>
                  <a:cubicBezTo>
                    <a:pt x="42" y="3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3"/>
            <p:cNvSpPr/>
            <p:nvPr/>
          </p:nvSpPr>
          <p:spPr>
            <a:xfrm>
              <a:off x="5685904" y="3583307"/>
              <a:ext cx="21664" cy="59723"/>
            </a:xfrm>
            <a:custGeom>
              <a:avLst/>
              <a:gdLst/>
              <a:ahLst/>
              <a:cxnLst/>
              <a:rect l="l" t="t" r="r" b="b"/>
              <a:pathLst>
                <a:path w="929" h="2561" extrusionOk="0">
                  <a:moveTo>
                    <a:pt x="929" y="1"/>
                  </a:moveTo>
                  <a:lnTo>
                    <a:pt x="0" y="870"/>
                  </a:lnTo>
                  <a:lnTo>
                    <a:pt x="0" y="2561"/>
                  </a:lnTo>
                  <a:lnTo>
                    <a:pt x="869" y="1620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3"/>
            <p:cNvSpPr/>
            <p:nvPr/>
          </p:nvSpPr>
          <p:spPr>
            <a:xfrm>
              <a:off x="5685065" y="3582561"/>
              <a:ext cx="23343" cy="61308"/>
            </a:xfrm>
            <a:custGeom>
              <a:avLst/>
              <a:gdLst/>
              <a:ahLst/>
              <a:cxnLst/>
              <a:rect l="l" t="t" r="r" b="b"/>
              <a:pathLst>
                <a:path w="1001" h="2629" extrusionOk="0">
                  <a:moveTo>
                    <a:pt x="929" y="128"/>
                  </a:moveTo>
                  <a:lnTo>
                    <a:pt x="858" y="1652"/>
                  </a:lnTo>
                  <a:lnTo>
                    <a:pt x="72" y="2509"/>
                  </a:lnTo>
                  <a:lnTo>
                    <a:pt x="72" y="914"/>
                  </a:lnTo>
                  <a:lnTo>
                    <a:pt x="929" y="128"/>
                  </a:lnTo>
                  <a:close/>
                  <a:moveTo>
                    <a:pt x="959" y="0"/>
                  </a:moveTo>
                  <a:cubicBezTo>
                    <a:pt x="953" y="0"/>
                    <a:pt x="947" y="3"/>
                    <a:pt x="941" y="9"/>
                  </a:cubicBezTo>
                  <a:lnTo>
                    <a:pt x="12" y="878"/>
                  </a:lnTo>
                  <a:cubicBezTo>
                    <a:pt x="1" y="878"/>
                    <a:pt x="1" y="890"/>
                    <a:pt x="1" y="902"/>
                  </a:cubicBezTo>
                  <a:lnTo>
                    <a:pt x="1" y="2593"/>
                  </a:lnTo>
                  <a:cubicBezTo>
                    <a:pt x="1" y="2605"/>
                    <a:pt x="12" y="2628"/>
                    <a:pt x="24" y="2628"/>
                  </a:cubicBezTo>
                  <a:lnTo>
                    <a:pt x="60" y="2628"/>
                  </a:lnTo>
                  <a:lnTo>
                    <a:pt x="929" y="1688"/>
                  </a:lnTo>
                  <a:cubicBezTo>
                    <a:pt x="929" y="1676"/>
                    <a:pt x="941" y="1676"/>
                    <a:pt x="941" y="1664"/>
                  </a:cubicBezTo>
                  <a:lnTo>
                    <a:pt x="1001" y="45"/>
                  </a:lnTo>
                  <a:cubicBezTo>
                    <a:pt x="1001" y="21"/>
                    <a:pt x="1001" y="9"/>
                    <a:pt x="977" y="9"/>
                  </a:cubicBezTo>
                  <a:cubicBezTo>
                    <a:pt x="971" y="3"/>
                    <a:pt x="965" y="0"/>
                    <a:pt x="9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3"/>
            <p:cNvSpPr/>
            <p:nvPr/>
          </p:nvSpPr>
          <p:spPr>
            <a:xfrm>
              <a:off x="5665640" y="3546672"/>
              <a:ext cx="37499" cy="21664"/>
            </a:xfrm>
            <a:custGeom>
              <a:avLst/>
              <a:gdLst/>
              <a:ahLst/>
              <a:cxnLst/>
              <a:rect l="l" t="t" r="r" b="b"/>
              <a:pathLst>
                <a:path w="1608" h="929" extrusionOk="0">
                  <a:moveTo>
                    <a:pt x="643" y="0"/>
                  </a:moveTo>
                  <a:lnTo>
                    <a:pt x="0" y="453"/>
                  </a:lnTo>
                  <a:lnTo>
                    <a:pt x="1048" y="929"/>
                  </a:lnTo>
                  <a:lnTo>
                    <a:pt x="1607" y="40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3"/>
            <p:cNvSpPr/>
            <p:nvPr/>
          </p:nvSpPr>
          <p:spPr>
            <a:xfrm>
              <a:off x="5664800" y="3546112"/>
              <a:ext cx="39457" cy="23343"/>
            </a:xfrm>
            <a:custGeom>
              <a:avLst/>
              <a:gdLst/>
              <a:ahLst/>
              <a:cxnLst/>
              <a:rect l="l" t="t" r="r" b="b"/>
              <a:pathLst>
                <a:path w="1692" h="1001" extrusionOk="0">
                  <a:moveTo>
                    <a:pt x="691" y="72"/>
                  </a:moveTo>
                  <a:lnTo>
                    <a:pt x="1584" y="441"/>
                  </a:lnTo>
                  <a:lnTo>
                    <a:pt x="1084" y="905"/>
                  </a:lnTo>
                  <a:lnTo>
                    <a:pt x="108" y="477"/>
                  </a:lnTo>
                  <a:lnTo>
                    <a:pt x="691" y="72"/>
                  </a:lnTo>
                  <a:close/>
                  <a:moveTo>
                    <a:pt x="667" y="0"/>
                  </a:moveTo>
                  <a:lnTo>
                    <a:pt x="24" y="453"/>
                  </a:lnTo>
                  <a:cubicBezTo>
                    <a:pt x="12" y="465"/>
                    <a:pt x="0" y="477"/>
                    <a:pt x="0" y="489"/>
                  </a:cubicBezTo>
                  <a:cubicBezTo>
                    <a:pt x="12" y="500"/>
                    <a:pt x="12" y="512"/>
                    <a:pt x="24" y="512"/>
                  </a:cubicBezTo>
                  <a:lnTo>
                    <a:pt x="1072" y="989"/>
                  </a:lnTo>
                  <a:lnTo>
                    <a:pt x="1084" y="989"/>
                  </a:lnTo>
                  <a:cubicBezTo>
                    <a:pt x="1096" y="1000"/>
                    <a:pt x="1108" y="1000"/>
                    <a:pt x="1120" y="1000"/>
                  </a:cubicBezTo>
                  <a:lnTo>
                    <a:pt x="1679" y="477"/>
                  </a:lnTo>
                  <a:cubicBezTo>
                    <a:pt x="1691" y="465"/>
                    <a:pt x="1691" y="453"/>
                    <a:pt x="1691" y="441"/>
                  </a:cubicBezTo>
                  <a:cubicBezTo>
                    <a:pt x="1691" y="429"/>
                    <a:pt x="1679" y="417"/>
                    <a:pt x="1667" y="405"/>
                  </a:cubicBezTo>
                  <a:lnTo>
                    <a:pt x="7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5665640" y="3557212"/>
              <a:ext cx="24439" cy="35003"/>
            </a:xfrm>
            <a:custGeom>
              <a:avLst/>
              <a:gdLst/>
              <a:ahLst/>
              <a:cxnLst/>
              <a:rect l="l" t="t" r="r" b="b"/>
              <a:pathLst>
                <a:path w="1048" h="1501" extrusionOk="0">
                  <a:moveTo>
                    <a:pt x="0" y="1"/>
                  </a:moveTo>
                  <a:lnTo>
                    <a:pt x="0" y="1013"/>
                  </a:lnTo>
                  <a:lnTo>
                    <a:pt x="1048" y="1501"/>
                  </a:lnTo>
                  <a:lnTo>
                    <a:pt x="1048" y="4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5664800" y="3556443"/>
              <a:ext cx="26118" cy="36612"/>
            </a:xfrm>
            <a:custGeom>
              <a:avLst/>
              <a:gdLst/>
              <a:ahLst/>
              <a:cxnLst/>
              <a:rect l="l" t="t" r="r" b="b"/>
              <a:pathLst>
                <a:path w="1120" h="1570" extrusionOk="0">
                  <a:moveTo>
                    <a:pt x="72" y="81"/>
                  </a:moveTo>
                  <a:lnTo>
                    <a:pt x="1048" y="534"/>
                  </a:lnTo>
                  <a:lnTo>
                    <a:pt x="1048" y="1474"/>
                  </a:lnTo>
                  <a:lnTo>
                    <a:pt x="72" y="1022"/>
                  </a:lnTo>
                  <a:lnTo>
                    <a:pt x="72" y="81"/>
                  </a:lnTo>
                  <a:close/>
                  <a:moveTo>
                    <a:pt x="42" y="1"/>
                  </a:moveTo>
                  <a:cubicBezTo>
                    <a:pt x="36" y="1"/>
                    <a:pt x="30" y="4"/>
                    <a:pt x="24" y="10"/>
                  </a:cubicBezTo>
                  <a:cubicBezTo>
                    <a:pt x="12" y="10"/>
                    <a:pt x="0" y="22"/>
                    <a:pt x="0" y="34"/>
                  </a:cubicBezTo>
                  <a:lnTo>
                    <a:pt x="0" y="1046"/>
                  </a:lnTo>
                  <a:cubicBezTo>
                    <a:pt x="0" y="1058"/>
                    <a:pt x="12" y="1081"/>
                    <a:pt x="24" y="1081"/>
                  </a:cubicBezTo>
                  <a:lnTo>
                    <a:pt x="1072" y="1570"/>
                  </a:lnTo>
                  <a:lnTo>
                    <a:pt x="1108" y="1570"/>
                  </a:lnTo>
                  <a:cubicBezTo>
                    <a:pt x="1120" y="1570"/>
                    <a:pt x="1120" y="1558"/>
                    <a:pt x="1120" y="1546"/>
                  </a:cubicBezTo>
                  <a:lnTo>
                    <a:pt x="1120" y="510"/>
                  </a:lnTo>
                  <a:cubicBezTo>
                    <a:pt x="1120" y="498"/>
                    <a:pt x="1108" y="486"/>
                    <a:pt x="1096" y="486"/>
                  </a:cubicBezTo>
                  <a:lnTo>
                    <a:pt x="60" y="10"/>
                  </a:lnTo>
                  <a:cubicBezTo>
                    <a:pt x="54" y="4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5690055" y="3556093"/>
              <a:ext cx="13083" cy="36123"/>
            </a:xfrm>
            <a:custGeom>
              <a:avLst/>
              <a:gdLst/>
              <a:ahLst/>
              <a:cxnLst/>
              <a:rect l="l" t="t" r="r" b="b"/>
              <a:pathLst>
                <a:path w="561" h="1549" extrusionOk="0">
                  <a:moveTo>
                    <a:pt x="560" y="1"/>
                  </a:moveTo>
                  <a:lnTo>
                    <a:pt x="1" y="525"/>
                  </a:lnTo>
                  <a:lnTo>
                    <a:pt x="1" y="1549"/>
                  </a:lnTo>
                  <a:lnTo>
                    <a:pt x="525" y="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5689239" y="3555347"/>
              <a:ext cx="14738" cy="37708"/>
            </a:xfrm>
            <a:custGeom>
              <a:avLst/>
              <a:gdLst/>
              <a:ahLst/>
              <a:cxnLst/>
              <a:rect l="l" t="t" r="r" b="b"/>
              <a:pathLst>
                <a:path w="632" h="1617" extrusionOk="0">
                  <a:moveTo>
                    <a:pt x="560" y="128"/>
                  </a:moveTo>
                  <a:lnTo>
                    <a:pt x="524" y="997"/>
                  </a:lnTo>
                  <a:lnTo>
                    <a:pt x="72" y="1486"/>
                  </a:lnTo>
                  <a:lnTo>
                    <a:pt x="72" y="581"/>
                  </a:lnTo>
                  <a:lnTo>
                    <a:pt x="560" y="128"/>
                  </a:lnTo>
                  <a:close/>
                  <a:moveTo>
                    <a:pt x="589" y="0"/>
                  </a:moveTo>
                  <a:cubicBezTo>
                    <a:pt x="584" y="0"/>
                    <a:pt x="578" y="3"/>
                    <a:pt x="572" y="9"/>
                  </a:cubicBezTo>
                  <a:lnTo>
                    <a:pt x="12" y="533"/>
                  </a:lnTo>
                  <a:cubicBezTo>
                    <a:pt x="0" y="545"/>
                    <a:pt x="0" y="557"/>
                    <a:pt x="0" y="557"/>
                  </a:cubicBezTo>
                  <a:lnTo>
                    <a:pt x="0" y="1581"/>
                  </a:lnTo>
                  <a:cubicBezTo>
                    <a:pt x="0" y="1593"/>
                    <a:pt x="12" y="1617"/>
                    <a:pt x="24" y="1617"/>
                  </a:cubicBezTo>
                  <a:lnTo>
                    <a:pt x="60" y="1617"/>
                  </a:lnTo>
                  <a:lnTo>
                    <a:pt x="584" y="1045"/>
                  </a:lnTo>
                  <a:cubicBezTo>
                    <a:pt x="595" y="1045"/>
                    <a:pt x="595" y="1033"/>
                    <a:pt x="595" y="1021"/>
                  </a:cubicBezTo>
                  <a:lnTo>
                    <a:pt x="631" y="45"/>
                  </a:lnTo>
                  <a:cubicBezTo>
                    <a:pt x="631" y="33"/>
                    <a:pt x="631" y="9"/>
                    <a:pt x="607" y="9"/>
                  </a:cubicBezTo>
                  <a:cubicBezTo>
                    <a:pt x="601" y="3"/>
                    <a:pt x="595" y="0"/>
                    <a:pt x="5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5546242" y="3707135"/>
              <a:ext cx="22784" cy="13083"/>
            </a:xfrm>
            <a:custGeom>
              <a:avLst/>
              <a:gdLst/>
              <a:ahLst/>
              <a:cxnLst/>
              <a:rect l="l" t="t" r="r" b="b"/>
              <a:pathLst>
                <a:path w="977" h="561" extrusionOk="0">
                  <a:moveTo>
                    <a:pt x="393" y="1"/>
                  </a:moveTo>
                  <a:lnTo>
                    <a:pt x="0" y="275"/>
                  </a:lnTo>
                  <a:lnTo>
                    <a:pt x="631" y="561"/>
                  </a:lnTo>
                  <a:lnTo>
                    <a:pt x="977" y="251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5545403" y="3706389"/>
              <a:ext cx="24463" cy="14785"/>
            </a:xfrm>
            <a:custGeom>
              <a:avLst/>
              <a:gdLst/>
              <a:ahLst/>
              <a:cxnLst/>
              <a:rect l="l" t="t" r="r" b="b"/>
              <a:pathLst>
                <a:path w="1049" h="634" extrusionOk="0">
                  <a:moveTo>
                    <a:pt x="429" y="81"/>
                  </a:moveTo>
                  <a:lnTo>
                    <a:pt x="941" y="295"/>
                  </a:lnTo>
                  <a:lnTo>
                    <a:pt x="667" y="557"/>
                  </a:lnTo>
                  <a:lnTo>
                    <a:pt x="108" y="307"/>
                  </a:lnTo>
                  <a:lnTo>
                    <a:pt x="429" y="81"/>
                  </a:lnTo>
                  <a:close/>
                  <a:moveTo>
                    <a:pt x="423" y="0"/>
                  </a:moveTo>
                  <a:cubicBezTo>
                    <a:pt x="417" y="0"/>
                    <a:pt x="411" y="3"/>
                    <a:pt x="406" y="9"/>
                  </a:cubicBezTo>
                  <a:lnTo>
                    <a:pt x="13" y="283"/>
                  </a:lnTo>
                  <a:cubicBezTo>
                    <a:pt x="1" y="295"/>
                    <a:pt x="1" y="307"/>
                    <a:pt x="1" y="319"/>
                  </a:cubicBezTo>
                  <a:cubicBezTo>
                    <a:pt x="1" y="331"/>
                    <a:pt x="13" y="343"/>
                    <a:pt x="25" y="343"/>
                  </a:cubicBezTo>
                  <a:lnTo>
                    <a:pt x="656" y="628"/>
                  </a:lnTo>
                  <a:lnTo>
                    <a:pt x="667" y="628"/>
                  </a:lnTo>
                  <a:cubicBezTo>
                    <a:pt x="671" y="632"/>
                    <a:pt x="675" y="634"/>
                    <a:pt x="679" y="634"/>
                  </a:cubicBezTo>
                  <a:cubicBezTo>
                    <a:pt x="687" y="634"/>
                    <a:pt x="695" y="628"/>
                    <a:pt x="703" y="628"/>
                  </a:cubicBezTo>
                  <a:lnTo>
                    <a:pt x="1037" y="307"/>
                  </a:lnTo>
                  <a:cubicBezTo>
                    <a:pt x="1048" y="307"/>
                    <a:pt x="1048" y="295"/>
                    <a:pt x="1048" y="271"/>
                  </a:cubicBezTo>
                  <a:cubicBezTo>
                    <a:pt x="1048" y="259"/>
                    <a:pt x="1037" y="259"/>
                    <a:pt x="1025" y="247"/>
                  </a:cubicBezTo>
                  <a:lnTo>
                    <a:pt x="441" y="9"/>
                  </a:lnTo>
                  <a:cubicBezTo>
                    <a:pt x="435" y="3"/>
                    <a:pt x="42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3"/>
            <p:cNvSpPr/>
            <p:nvPr/>
          </p:nvSpPr>
          <p:spPr>
            <a:xfrm>
              <a:off x="5546242" y="3713524"/>
              <a:ext cx="14738" cy="21128"/>
            </a:xfrm>
            <a:custGeom>
              <a:avLst/>
              <a:gdLst/>
              <a:ahLst/>
              <a:cxnLst/>
              <a:rect l="l" t="t" r="r" b="b"/>
              <a:pathLst>
                <a:path w="632" h="906" extrusionOk="0">
                  <a:moveTo>
                    <a:pt x="0" y="1"/>
                  </a:moveTo>
                  <a:lnTo>
                    <a:pt x="0" y="608"/>
                  </a:lnTo>
                  <a:lnTo>
                    <a:pt x="631" y="906"/>
                  </a:lnTo>
                  <a:lnTo>
                    <a:pt x="631" y="2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3"/>
            <p:cNvSpPr/>
            <p:nvPr/>
          </p:nvSpPr>
          <p:spPr>
            <a:xfrm>
              <a:off x="5545403" y="3712708"/>
              <a:ext cx="16697" cy="22784"/>
            </a:xfrm>
            <a:custGeom>
              <a:avLst/>
              <a:gdLst/>
              <a:ahLst/>
              <a:cxnLst/>
              <a:rect l="l" t="t" r="r" b="b"/>
              <a:pathLst>
                <a:path w="716" h="977" extrusionOk="0">
                  <a:moveTo>
                    <a:pt x="72" y="95"/>
                  </a:moveTo>
                  <a:lnTo>
                    <a:pt x="632" y="345"/>
                  </a:lnTo>
                  <a:lnTo>
                    <a:pt x="632" y="881"/>
                  </a:lnTo>
                  <a:lnTo>
                    <a:pt x="72" y="619"/>
                  </a:lnTo>
                  <a:lnTo>
                    <a:pt x="72" y="95"/>
                  </a:lnTo>
                  <a:close/>
                  <a:moveTo>
                    <a:pt x="13" y="0"/>
                  </a:moveTo>
                  <a:cubicBezTo>
                    <a:pt x="13" y="12"/>
                    <a:pt x="1" y="24"/>
                    <a:pt x="1" y="36"/>
                  </a:cubicBezTo>
                  <a:lnTo>
                    <a:pt x="1" y="643"/>
                  </a:lnTo>
                  <a:cubicBezTo>
                    <a:pt x="1" y="667"/>
                    <a:pt x="13" y="679"/>
                    <a:pt x="25" y="679"/>
                  </a:cubicBezTo>
                  <a:lnTo>
                    <a:pt x="656" y="976"/>
                  </a:lnTo>
                  <a:lnTo>
                    <a:pt x="691" y="976"/>
                  </a:lnTo>
                  <a:cubicBezTo>
                    <a:pt x="703" y="965"/>
                    <a:pt x="703" y="953"/>
                    <a:pt x="703" y="941"/>
                  </a:cubicBezTo>
                  <a:lnTo>
                    <a:pt x="703" y="322"/>
                  </a:lnTo>
                  <a:cubicBezTo>
                    <a:pt x="715" y="310"/>
                    <a:pt x="703" y="298"/>
                    <a:pt x="691" y="286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3"/>
            <p:cNvSpPr/>
            <p:nvPr/>
          </p:nvSpPr>
          <p:spPr>
            <a:xfrm>
              <a:off x="5560957" y="3712988"/>
              <a:ext cx="8069" cy="21664"/>
            </a:xfrm>
            <a:custGeom>
              <a:avLst/>
              <a:gdLst/>
              <a:ahLst/>
              <a:cxnLst/>
              <a:rect l="l" t="t" r="r" b="b"/>
              <a:pathLst>
                <a:path w="346" h="929" extrusionOk="0">
                  <a:moveTo>
                    <a:pt x="346" y="0"/>
                  </a:moveTo>
                  <a:lnTo>
                    <a:pt x="0" y="310"/>
                  </a:lnTo>
                  <a:lnTo>
                    <a:pt x="0" y="929"/>
                  </a:lnTo>
                  <a:lnTo>
                    <a:pt x="322" y="58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3"/>
            <p:cNvSpPr/>
            <p:nvPr/>
          </p:nvSpPr>
          <p:spPr>
            <a:xfrm>
              <a:off x="5560118" y="3712218"/>
              <a:ext cx="9748" cy="23483"/>
            </a:xfrm>
            <a:custGeom>
              <a:avLst/>
              <a:gdLst/>
              <a:ahLst/>
              <a:cxnLst/>
              <a:rect l="l" t="t" r="r" b="b"/>
              <a:pathLst>
                <a:path w="418" h="1007" extrusionOk="0">
                  <a:moveTo>
                    <a:pt x="334" y="116"/>
                  </a:moveTo>
                  <a:lnTo>
                    <a:pt x="322" y="605"/>
                  </a:lnTo>
                  <a:lnTo>
                    <a:pt x="72" y="866"/>
                  </a:lnTo>
                  <a:lnTo>
                    <a:pt x="72" y="366"/>
                  </a:lnTo>
                  <a:lnTo>
                    <a:pt x="334" y="116"/>
                  </a:lnTo>
                  <a:close/>
                  <a:moveTo>
                    <a:pt x="376" y="0"/>
                  </a:moveTo>
                  <a:cubicBezTo>
                    <a:pt x="370" y="0"/>
                    <a:pt x="364" y="3"/>
                    <a:pt x="358" y="9"/>
                  </a:cubicBezTo>
                  <a:lnTo>
                    <a:pt x="13" y="319"/>
                  </a:lnTo>
                  <a:cubicBezTo>
                    <a:pt x="13" y="331"/>
                    <a:pt x="1" y="343"/>
                    <a:pt x="1" y="354"/>
                  </a:cubicBezTo>
                  <a:lnTo>
                    <a:pt x="1" y="962"/>
                  </a:lnTo>
                  <a:cubicBezTo>
                    <a:pt x="1" y="986"/>
                    <a:pt x="13" y="997"/>
                    <a:pt x="25" y="997"/>
                  </a:cubicBezTo>
                  <a:lnTo>
                    <a:pt x="36" y="997"/>
                  </a:lnTo>
                  <a:cubicBezTo>
                    <a:pt x="42" y="1003"/>
                    <a:pt x="48" y="1006"/>
                    <a:pt x="54" y="1006"/>
                  </a:cubicBezTo>
                  <a:cubicBezTo>
                    <a:pt x="60" y="1006"/>
                    <a:pt x="66" y="1003"/>
                    <a:pt x="72" y="997"/>
                  </a:cubicBezTo>
                  <a:lnTo>
                    <a:pt x="382" y="664"/>
                  </a:lnTo>
                  <a:cubicBezTo>
                    <a:pt x="394" y="652"/>
                    <a:pt x="394" y="640"/>
                    <a:pt x="394" y="640"/>
                  </a:cubicBezTo>
                  <a:lnTo>
                    <a:pt x="417" y="45"/>
                  </a:lnTo>
                  <a:cubicBezTo>
                    <a:pt x="417" y="21"/>
                    <a:pt x="406" y="9"/>
                    <a:pt x="394" y="9"/>
                  </a:cubicBezTo>
                  <a:cubicBezTo>
                    <a:pt x="388" y="3"/>
                    <a:pt x="382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3"/>
            <p:cNvSpPr/>
            <p:nvPr/>
          </p:nvSpPr>
          <p:spPr>
            <a:xfrm>
              <a:off x="5577607" y="3707135"/>
              <a:ext cx="22807" cy="13083"/>
            </a:xfrm>
            <a:custGeom>
              <a:avLst/>
              <a:gdLst/>
              <a:ahLst/>
              <a:cxnLst/>
              <a:rect l="l" t="t" r="r" b="b"/>
              <a:pathLst>
                <a:path w="978" h="561" extrusionOk="0">
                  <a:moveTo>
                    <a:pt x="394" y="1"/>
                  </a:moveTo>
                  <a:lnTo>
                    <a:pt x="1" y="275"/>
                  </a:lnTo>
                  <a:lnTo>
                    <a:pt x="644" y="561"/>
                  </a:lnTo>
                  <a:lnTo>
                    <a:pt x="977" y="251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5576791" y="3706389"/>
              <a:ext cx="24439" cy="14785"/>
            </a:xfrm>
            <a:custGeom>
              <a:avLst/>
              <a:gdLst/>
              <a:ahLst/>
              <a:cxnLst/>
              <a:rect l="l" t="t" r="r" b="b"/>
              <a:pathLst>
                <a:path w="1048" h="634" extrusionOk="0">
                  <a:moveTo>
                    <a:pt x="441" y="81"/>
                  </a:moveTo>
                  <a:lnTo>
                    <a:pt x="941" y="295"/>
                  </a:lnTo>
                  <a:lnTo>
                    <a:pt x="667" y="557"/>
                  </a:lnTo>
                  <a:lnTo>
                    <a:pt x="119" y="307"/>
                  </a:lnTo>
                  <a:lnTo>
                    <a:pt x="441" y="81"/>
                  </a:lnTo>
                  <a:close/>
                  <a:moveTo>
                    <a:pt x="423" y="0"/>
                  </a:moveTo>
                  <a:cubicBezTo>
                    <a:pt x="417" y="0"/>
                    <a:pt x="411" y="3"/>
                    <a:pt x="405" y="9"/>
                  </a:cubicBezTo>
                  <a:lnTo>
                    <a:pt x="24" y="283"/>
                  </a:lnTo>
                  <a:cubicBezTo>
                    <a:pt x="12" y="295"/>
                    <a:pt x="0" y="307"/>
                    <a:pt x="0" y="319"/>
                  </a:cubicBezTo>
                  <a:cubicBezTo>
                    <a:pt x="0" y="331"/>
                    <a:pt x="12" y="343"/>
                    <a:pt x="24" y="343"/>
                  </a:cubicBezTo>
                  <a:lnTo>
                    <a:pt x="655" y="628"/>
                  </a:lnTo>
                  <a:lnTo>
                    <a:pt x="679" y="628"/>
                  </a:lnTo>
                  <a:cubicBezTo>
                    <a:pt x="679" y="632"/>
                    <a:pt x="680" y="634"/>
                    <a:pt x="682" y="634"/>
                  </a:cubicBezTo>
                  <a:cubicBezTo>
                    <a:pt x="687" y="634"/>
                    <a:pt x="695" y="628"/>
                    <a:pt x="703" y="628"/>
                  </a:cubicBezTo>
                  <a:lnTo>
                    <a:pt x="1036" y="307"/>
                  </a:lnTo>
                  <a:cubicBezTo>
                    <a:pt x="1048" y="307"/>
                    <a:pt x="1048" y="295"/>
                    <a:pt x="1048" y="271"/>
                  </a:cubicBezTo>
                  <a:cubicBezTo>
                    <a:pt x="1048" y="259"/>
                    <a:pt x="1036" y="259"/>
                    <a:pt x="1024" y="247"/>
                  </a:cubicBezTo>
                  <a:lnTo>
                    <a:pt x="441" y="9"/>
                  </a:lnTo>
                  <a:cubicBezTo>
                    <a:pt x="435" y="3"/>
                    <a:pt x="42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5577607" y="3713524"/>
              <a:ext cx="15018" cy="21128"/>
            </a:xfrm>
            <a:custGeom>
              <a:avLst/>
              <a:gdLst/>
              <a:ahLst/>
              <a:cxnLst/>
              <a:rect l="l" t="t" r="r" b="b"/>
              <a:pathLst>
                <a:path w="644" h="906" extrusionOk="0">
                  <a:moveTo>
                    <a:pt x="1" y="1"/>
                  </a:moveTo>
                  <a:lnTo>
                    <a:pt x="1" y="608"/>
                  </a:lnTo>
                  <a:lnTo>
                    <a:pt x="644" y="906"/>
                  </a:lnTo>
                  <a:lnTo>
                    <a:pt x="644" y="28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3"/>
            <p:cNvSpPr/>
            <p:nvPr/>
          </p:nvSpPr>
          <p:spPr>
            <a:xfrm>
              <a:off x="5576791" y="3712708"/>
              <a:ext cx="16674" cy="22784"/>
            </a:xfrm>
            <a:custGeom>
              <a:avLst/>
              <a:gdLst/>
              <a:ahLst/>
              <a:cxnLst/>
              <a:rect l="l" t="t" r="r" b="b"/>
              <a:pathLst>
                <a:path w="715" h="977" extrusionOk="0">
                  <a:moveTo>
                    <a:pt x="83" y="95"/>
                  </a:moveTo>
                  <a:lnTo>
                    <a:pt x="643" y="345"/>
                  </a:lnTo>
                  <a:lnTo>
                    <a:pt x="643" y="881"/>
                  </a:lnTo>
                  <a:lnTo>
                    <a:pt x="83" y="619"/>
                  </a:lnTo>
                  <a:lnTo>
                    <a:pt x="83" y="95"/>
                  </a:lnTo>
                  <a:close/>
                  <a:moveTo>
                    <a:pt x="24" y="0"/>
                  </a:moveTo>
                  <a:cubicBezTo>
                    <a:pt x="12" y="12"/>
                    <a:pt x="0" y="24"/>
                    <a:pt x="0" y="36"/>
                  </a:cubicBezTo>
                  <a:lnTo>
                    <a:pt x="0" y="643"/>
                  </a:lnTo>
                  <a:cubicBezTo>
                    <a:pt x="0" y="667"/>
                    <a:pt x="12" y="679"/>
                    <a:pt x="24" y="679"/>
                  </a:cubicBezTo>
                  <a:lnTo>
                    <a:pt x="655" y="976"/>
                  </a:lnTo>
                  <a:lnTo>
                    <a:pt x="691" y="976"/>
                  </a:lnTo>
                  <a:cubicBezTo>
                    <a:pt x="703" y="965"/>
                    <a:pt x="714" y="953"/>
                    <a:pt x="714" y="941"/>
                  </a:cubicBezTo>
                  <a:lnTo>
                    <a:pt x="714" y="322"/>
                  </a:lnTo>
                  <a:cubicBezTo>
                    <a:pt x="714" y="310"/>
                    <a:pt x="703" y="298"/>
                    <a:pt x="691" y="286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3"/>
            <p:cNvSpPr/>
            <p:nvPr/>
          </p:nvSpPr>
          <p:spPr>
            <a:xfrm>
              <a:off x="5592602" y="3712988"/>
              <a:ext cx="7812" cy="21664"/>
            </a:xfrm>
            <a:custGeom>
              <a:avLst/>
              <a:gdLst/>
              <a:ahLst/>
              <a:cxnLst/>
              <a:rect l="l" t="t" r="r" b="b"/>
              <a:pathLst>
                <a:path w="335" h="929" extrusionOk="0">
                  <a:moveTo>
                    <a:pt x="334" y="0"/>
                  </a:moveTo>
                  <a:lnTo>
                    <a:pt x="1" y="310"/>
                  </a:lnTo>
                  <a:lnTo>
                    <a:pt x="1" y="929"/>
                  </a:lnTo>
                  <a:lnTo>
                    <a:pt x="310" y="58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5591506" y="3712218"/>
              <a:ext cx="9724" cy="23483"/>
            </a:xfrm>
            <a:custGeom>
              <a:avLst/>
              <a:gdLst/>
              <a:ahLst/>
              <a:cxnLst/>
              <a:rect l="l" t="t" r="r" b="b"/>
              <a:pathLst>
                <a:path w="417" h="1007" extrusionOk="0">
                  <a:moveTo>
                    <a:pt x="345" y="116"/>
                  </a:moveTo>
                  <a:lnTo>
                    <a:pt x="322" y="605"/>
                  </a:lnTo>
                  <a:lnTo>
                    <a:pt x="83" y="866"/>
                  </a:lnTo>
                  <a:lnTo>
                    <a:pt x="83" y="366"/>
                  </a:lnTo>
                  <a:lnTo>
                    <a:pt x="345" y="116"/>
                  </a:lnTo>
                  <a:close/>
                  <a:moveTo>
                    <a:pt x="375" y="0"/>
                  </a:moveTo>
                  <a:cubicBezTo>
                    <a:pt x="369" y="0"/>
                    <a:pt x="363" y="3"/>
                    <a:pt x="357" y="9"/>
                  </a:cubicBezTo>
                  <a:lnTo>
                    <a:pt x="12" y="319"/>
                  </a:lnTo>
                  <a:cubicBezTo>
                    <a:pt x="12" y="331"/>
                    <a:pt x="0" y="343"/>
                    <a:pt x="0" y="354"/>
                  </a:cubicBezTo>
                  <a:lnTo>
                    <a:pt x="0" y="962"/>
                  </a:lnTo>
                  <a:cubicBezTo>
                    <a:pt x="0" y="986"/>
                    <a:pt x="12" y="997"/>
                    <a:pt x="24" y="997"/>
                  </a:cubicBezTo>
                  <a:lnTo>
                    <a:pt x="48" y="997"/>
                  </a:lnTo>
                  <a:cubicBezTo>
                    <a:pt x="48" y="1003"/>
                    <a:pt x="51" y="1006"/>
                    <a:pt x="55" y="1006"/>
                  </a:cubicBezTo>
                  <a:cubicBezTo>
                    <a:pt x="60" y="1006"/>
                    <a:pt x="66" y="1003"/>
                    <a:pt x="72" y="997"/>
                  </a:cubicBezTo>
                  <a:lnTo>
                    <a:pt x="381" y="664"/>
                  </a:lnTo>
                  <a:cubicBezTo>
                    <a:pt x="393" y="652"/>
                    <a:pt x="393" y="640"/>
                    <a:pt x="393" y="640"/>
                  </a:cubicBezTo>
                  <a:lnTo>
                    <a:pt x="417" y="45"/>
                  </a:lnTo>
                  <a:cubicBezTo>
                    <a:pt x="417" y="21"/>
                    <a:pt x="417" y="9"/>
                    <a:pt x="393" y="9"/>
                  </a:cubicBezTo>
                  <a:cubicBezTo>
                    <a:pt x="387" y="3"/>
                    <a:pt x="381" y="0"/>
                    <a:pt x="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3"/>
            <p:cNvSpPr/>
            <p:nvPr/>
          </p:nvSpPr>
          <p:spPr>
            <a:xfrm>
              <a:off x="5650085" y="3813753"/>
              <a:ext cx="60819" cy="34747"/>
            </a:xfrm>
            <a:custGeom>
              <a:avLst/>
              <a:gdLst/>
              <a:ahLst/>
              <a:cxnLst/>
              <a:rect l="l" t="t" r="r" b="b"/>
              <a:pathLst>
                <a:path w="2608" h="1490" extrusionOk="0">
                  <a:moveTo>
                    <a:pt x="1048" y="1"/>
                  </a:moveTo>
                  <a:lnTo>
                    <a:pt x="0" y="727"/>
                  </a:lnTo>
                  <a:lnTo>
                    <a:pt x="1691" y="1489"/>
                  </a:lnTo>
                  <a:lnTo>
                    <a:pt x="2608" y="644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3"/>
            <p:cNvSpPr/>
            <p:nvPr/>
          </p:nvSpPr>
          <p:spPr>
            <a:xfrm>
              <a:off x="5649246" y="3812936"/>
              <a:ext cx="62498" cy="36379"/>
            </a:xfrm>
            <a:custGeom>
              <a:avLst/>
              <a:gdLst/>
              <a:ahLst/>
              <a:cxnLst/>
              <a:rect l="l" t="t" r="r" b="b"/>
              <a:pathLst>
                <a:path w="2680" h="1560" extrusionOk="0">
                  <a:moveTo>
                    <a:pt x="1084" y="72"/>
                  </a:moveTo>
                  <a:lnTo>
                    <a:pt x="2572" y="691"/>
                  </a:lnTo>
                  <a:lnTo>
                    <a:pt x="1727" y="1477"/>
                  </a:lnTo>
                  <a:lnTo>
                    <a:pt x="120" y="750"/>
                  </a:lnTo>
                  <a:lnTo>
                    <a:pt x="1084" y="72"/>
                  </a:lnTo>
                  <a:close/>
                  <a:moveTo>
                    <a:pt x="1060" y="0"/>
                  </a:moveTo>
                  <a:lnTo>
                    <a:pt x="13" y="727"/>
                  </a:lnTo>
                  <a:cubicBezTo>
                    <a:pt x="1" y="738"/>
                    <a:pt x="1" y="750"/>
                    <a:pt x="1" y="762"/>
                  </a:cubicBezTo>
                  <a:cubicBezTo>
                    <a:pt x="1" y="774"/>
                    <a:pt x="13" y="786"/>
                    <a:pt x="24" y="798"/>
                  </a:cubicBezTo>
                  <a:lnTo>
                    <a:pt x="1715" y="1560"/>
                  </a:lnTo>
                  <a:lnTo>
                    <a:pt x="1751" y="1560"/>
                  </a:lnTo>
                  <a:lnTo>
                    <a:pt x="2656" y="715"/>
                  </a:lnTo>
                  <a:cubicBezTo>
                    <a:pt x="2680" y="691"/>
                    <a:pt x="2680" y="667"/>
                    <a:pt x="2644" y="655"/>
                  </a:cubicBezTo>
                  <a:lnTo>
                    <a:pt x="10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5650085" y="3830706"/>
              <a:ext cx="39457" cy="56388"/>
            </a:xfrm>
            <a:custGeom>
              <a:avLst/>
              <a:gdLst/>
              <a:ahLst/>
              <a:cxnLst/>
              <a:rect l="l" t="t" r="r" b="b"/>
              <a:pathLst>
                <a:path w="1692" h="2418" extrusionOk="0">
                  <a:moveTo>
                    <a:pt x="0" y="0"/>
                  </a:moveTo>
                  <a:lnTo>
                    <a:pt x="0" y="1631"/>
                  </a:lnTo>
                  <a:lnTo>
                    <a:pt x="1691" y="2417"/>
                  </a:lnTo>
                  <a:lnTo>
                    <a:pt x="1691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3"/>
            <p:cNvSpPr/>
            <p:nvPr/>
          </p:nvSpPr>
          <p:spPr>
            <a:xfrm>
              <a:off x="5649246" y="3829866"/>
              <a:ext cx="41393" cy="58043"/>
            </a:xfrm>
            <a:custGeom>
              <a:avLst/>
              <a:gdLst/>
              <a:ahLst/>
              <a:cxnLst/>
              <a:rect l="l" t="t" r="r" b="b"/>
              <a:pathLst>
                <a:path w="1775" h="2489" extrusionOk="0">
                  <a:moveTo>
                    <a:pt x="72" y="96"/>
                  </a:moveTo>
                  <a:lnTo>
                    <a:pt x="1691" y="834"/>
                  </a:lnTo>
                  <a:lnTo>
                    <a:pt x="1691" y="2382"/>
                  </a:lnTo>
                  <a:lnTo>
                    <a:pt x="72" y="1644"/>
                  </a:lnTo>
                  <a:lnTo>
                    <a:pt x="72" y="96"/>
                  </a:lnTo>
                  <a:close/>
                  <a:moveTo>
                    <a:pt x="24" y="1"/>
                  </a:moveTo>
                  <a:cubicBezTo>
                    <a:pt x="13" y="12"/>
                    <a:pt x="1" y="24"/>
                    <a:pt x="1" y="36"/>
                  </a:cubicBezTo>
                  <a:lnTo>
                    <a:pt x="1" y="1667"/>
                  </a:lnTo>
                  <a:cubicBezTo>
                    <a:pt x="1" y="1679"/>
                    <a:pt x="13" y="1691"/>
                    <a:pt x="24" y="1703"/>
                  </a:cubicBezTo>
                  <a:lnTo>
                    <a:pt x="1715" y="2489"/>
                  </a:lnTo>
                  <a:lnTo>
                    <a:pt x="1751" y="2489"/>
                  </a:lnTo>
                  <a:cubicBezTo>
                    <a:pt x="1763" y="2477"/>
                    <a:pt x="1775" y="2465"/>
                    <a:pt x="1775" y="2453"/>
                  </a:cubicBezTo>
                  <a:lnTo>
                    <a:pt x="1775" y="798"/>
                  </a:lnTo>
                  <a:cubicBezTo>
                    <a:pt x="1763" y="786"/>
                    <a:pt x="1763" y="774"/>
                    <a:pt x="1751" y="774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3"/>
            <p:cNvSpPr/>
            <p:nvPr/>
          </p:nvSpPr>
          <p:spPr>
            <a:xfrm>
              <a:off x="5689519" y="3828747"/>
              <a:ext cx="21384" cy="58347"/>
            </a:xfrm>
            <a:custGeom>
              <a:avLst/>
              <a:gdLst/>
              <a:ahLst/>
              <a:cxnLst/>
              <a:rect l="l" t="t" r="r" b="b"/>
              <a:pathLst>
                <a:path w="917" h="2502" extrusionOk="0">
                  <a:moveTo>
                    <a:pt x="917" y="1"/>
                  </a:moveTo>
                  <a:lnTo>
                    <a:pt x="0" y="846"/>
                  </a:lnTo>
                  <a:lnTo>
                    <a:pt x="0" y="2501"/>
                  </a:lnTo>
                  <a:lnTo>
                    <a:pt x="845" y="1584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5688680" y="3827908"/>
              <a:ext cx="23063" cy="60002"/>
            </a:xfrm>
            <a:custGeom>
              <a:avLst/>
              <a:gdLst/>
              <a:ahLst/>
              <a:cxnLst/>
              <a:rect l="l" t="t" r="r" b="b"/>
              <a:pathLst>
                <a:path w="989" h="2573" extrusionOk="0">
                  <a:moveTo>
                    <a:pt x="905" y="132"/>
                  </a:moveTo>
                  <a:lnTo>
                    <a:pt x="846" y="1609"/>
                  </a:lnTo>
                  <a:lnTo>
                    <a:pt x="84" y="2442"/>
                  </a:lnTo>
                  <a:lnTo>
                    <a:pt x="84" y="906"/>
                  </a:lnTo>
                  <a:lnTo>
                    <a:pt x="905" y="132"/>
                  </a:lnTo>
                  <a:close/>
                  <a:moveTo>
                    <a:pt x="948" y="1"/>
                  </a:moveTo>
                  <a:cubicBezTo>
                    <a:pt x="937" y="1"/>
                    <a:pt x="926" y="5"/>
                    <a:pt x="917" y="13"/>
                  </a:cubicBezTo>
                  <a:lnTo>
                    <a:pt x="12" y="858"/>
                  </a:lnTo>
                  <a:cubicBezTo>
                    <a:pt x="12" y="858"/>
                    <a:pt x="0" y="870"/>
                    <a:pt x="0" y="882"/>
                  </a:cubicBezTo>
                  <a:lnTo>
                    <a:pt x="0" y="2537"/>
                  </a:lnTo>
                  <a:cubicBezTo>
                    <a:pt x="0" y="2549"/>
                    <a:pt x="12" y="2561"/>
                    <a:pt x="24" y="2573"/>
                  </a:cubicBezTo>
                  <a:lnTo>
                    <a:pt x="36" y="2573"/>
                  </a:lnTo>
                  <a:cubicBezTo>
                    <a:pt x="48" y="2573"/>
                    <a:pt x="60" y="2561"/>
                    <a:pt x="72" y="2561"/>
                  </a:cubicBezTo>
                  <a:lnTo>
                    <a:pt x="917" y="1644"/>
                  </a:lnTo>
                  <a:cubicBezTo>
                    <a:pt x="917" y="1632"/>
                    <a:pt x="917" y="1632"/>
                    <a:pt x="917" y="1620"/>
                  </a:cubicBezTo>
                  <a:lnTo>
                    <a:pt x="989" y="37"/>
                  </a:lnTo>
                  <a:cubicBezTo>
                    <a:pt x="989" y="14"/>
                    <a:pt x="969" y="1"/>
                    <a:pt x="9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3"/>
            <p:cNvSpPr/>
            <p:nvPr/>
          </p:nvSpPr>
          <p:spPr>
            <a:xfrm>
              <a:off x="5665360" y="3857920"/>
              <a:ext cx="37778" cy="21664"/>
            </a:xfrm>
            <a:custGeom>
              <a:avLst/>
              <a:gdLst/>
              <a:ahLst/>
              <a:cxnLst/>
              <a:rect l="l" t="t" r="r" b="b"/>
              <a:pathLst>
                <a:path w="1620" h="929" extrusionOk="0">
                  <a:moveTo>
                    <a:pt x="655" y="0"/>
                  </a:moveTo>
                  <a:lnTo>
                    <a:pt x="0" y="452"/>
                  </a:lnTo>
                  <a:lnTo>
                    <a:pt x="1060" y="929"/>
                  </a:lnTo>
                  <a:lnTo>
                    <a:pt x="1619" y="405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3"/>
            <p:cNvSpPr/>
            <p:nvPr/>
          </p:nvSpPr>
          <p:spPr>
            <a:xfrm>
              <a:off x="5664240" y="3857151"/>
              <a:ext cx="40017" cy="23553"/>
            </a:xfrm>
            <a:custGeom>
              <a:avLst/>
              <a:gdLst/>
              <a:ahLst/>
              <a:cxnLst/>
              <a:rect l="l" t="t" r="r" b="b"/>
              <a:pathLst>
                <a:path w="1716" h="1010" extrusionOk="0">
                  <a:moveTo>
                    <a:pt x="715" y="81"/>
                  </a:moveTo>
                  <a:lnTo>
                    <a:pt x="1608" y="450"/>
                  </a:lnTo>
                  <a:lnTo>
                    <a:pt x="1096" y="926"/>
                  </a:lnTo>
                  <a:lnTo>
                    <a:pt x="120" y="485"/>
                  </a:lnTo>
                  <a:lnTo>
                    <a:pt x="715" y="81"/>
                  </a:lnTo>
                  <a:close/>
                  <a:moveTo>
                    <a:pt x="697" y="0"/>
                  </a:moveTo>
                  <a:cubicBezTo>
                    <a:pt x="691" y="0"/>
                    <a:pt x="685" y="3"/>
                    <a:pt x="679" y="9"/>
                  </a:cubicBezTo>
                  <a:lnTo>
                    <a:pt x="24" y="462"/>
                  </a:lnTo>
                  <a:cubicBezTo>
                    <a:pt x="12" y="474"/>
                    <a:pt x="1" y="485"/>
                    <a:pt x="12" y="497"/>
                  </a:cubicBezTo>
                  <a:cubicBezTo>
                    <a:pt x="12" y="509"/>
                    <a:pt x="12" y="521"/>
                    <a:pt x="24" y="521"/>
                  </a:cubicBezTo>
                  <a:lnTo>
                    <a:pt x="1084" y="1009"/>
                  </a:lnTo>
                  <a:lnTo>
                    <a:pt x="1108" y="1009"/>
                  </a:lnTo>
                  <a:cubicBezTo>
                    <a:pt x="1108" y="1009"/>
                    <a:pt x="1120" y="997"/>
                    <a:pt x="1132" y="997"/>
                  </a:cubicBezTo>
                  <a:lnTo>
                    <a:pt x="1691" y="474"/>
                  </a:lnTo>
                  <a:cubicBezTo>
                    <a:pt x="1703" y="462"/>
                    <a:pt x="1715" y="450"/>
                    <a:pt x="1703" y="438"/>
                  </a:cubicBezTo>
                  <a:cubicBezTo>
                    <a:pt x="1703" y="426"/>
                    <a:pt x="1691" y="414"/>
                    <a:pt x="1691" y="414"/>
                  </a:cubicBezTo>
                  <a:lnTo>
                    <a:pt x="715" y="9"/>
                  </a:lnTo>
                  <a:cubicBezTo>
                    <a:pt x="709" y="3"/>
                    <a:pt x="703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3"/>
            <p:cNvSpPr/>
            <p:nvPr/>
          </p:nvSpPr>
          <p:spPr>
            <a:xfrm>
              <a:off x="5665360" y="3868461"/>
              <a:ext cx="24719" cy="35283"/>
            </a:xfrm>
            <a:custGeom>
              <a:avLst/>
              <a:gdLst/>
              <a:ahLst/>
              <a:cxnLst/>
              <a:rect l="l" t="t" r="r" b="b"/>
              <a:pathLst>
                <a:path w="1060" h="1513" extrusionOk="0">
                  <a:moveTo>
                    <a:pt x="0" y="0"/>
                  </a:moveTo>
                  <a:lnTo>
                    <a:pt x="0" y="1024"/>
                  </a:lnTo>
                  <a:lnTo>
                    <a:pt x="1060" y="1513"/>
                  </a:lnTo>
                  <a:lnTo>
                    <a:pt x="1060" y="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3"/>
            <p:cNvSpPr/>
            <p:nvPr/>
          </p:nvSpPr>
          <p:spPr>
            <a:xfrm>
              <a:off x="5664240" y="3867901"/>
              <a:ext cx="26678" cy="36962"/>
            </a:xfrm>
            <a:custGeom>
              <a:avLst/>
              <a:gdLst/>
              <a:ahLst/>
              <a:cxnLst/>
              <a:rect l="l" t="t" r="r" b="b"/>
              <a:pathLst>
                <a:path w="1144" h="1585" extrusionOk="0">
                  <a:moveTo>
                    <a:pt x="84" y="96"/>
                  </a:moveTo>
                  <a:lnTo>
                    <a:pt x="1072" y="536"/>
                  </a:lnTo>
                  <a:lnTo>
                    <a:pt x="1072" y="1489"/>
                  </a:lnTo>
                  <a:lnTo>
                    <a:pt x="84" y="1025"/>
                  </a:lnTo>
                  <a:lnTo>
                    <a:pt x="84" y="96"/>
                  </a:lnTo>
                  <a:close/>
                  <a:moveTo>
                    <a:pt x="24" y="1"/>
                  </a:moveTo>
                  <a:cubicBezTo>
                    <a:pt x="12" y="13"/>
                    <a:pt x="12" y="24"/>
                    <a:pt x="12" y="36"/>
                  </a:cubicBezTo>
                  <a:lnTo>
                    <a:pt x="12" y="1048"/>
                  </a:lnTo>
                  <a:cubicBezTo>
                    <a:pt x="1" y="1072"/>
                    <a:pt x="12" y="1084"/>
                    <a:pt x="24" y="1084"/>
                  </a:cubicBezTo>
                  <a:lnTo>
                    <a:pt x="1084" y="1584"/>
                  </a:lnTo>
                  <a:lnTo>
                    <a:pt x="1120" y="1584"/>
                  </a:lnTo>
                  <a:cubicBezTo>
                    <a:pt x="1132" y="1572"/>
                    <a:pt x="1144" y="1560"/>
                    <a:pt x="1144" y="1548"/>
                  </a:cubicBezTo>
                  <a:lnTo>
                    <a:pt x="1144" y="513"/>
                  </a:lnTo>
                  <a:cubicBezTo>
                    <a:pt x="1144" y="501"/>
                    <a:pt x="1132" y="489"/>
                    <a:pt x="1120" y="47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3"/>
            <p:cNvSpPr/>
            <p:nvPr/>
          </p:nvSpPr>
          <p:spPr>
            <a:xfrm>
              <a:off x="5690055" y="3867341"/>
              <a:ext cx="13083" cy="36403"/>
            </a:xfrm>
            <a:custGeom>
              <a:avLst/>
              <a:gdLst/>
              <a:ahLst/>
              <a:cxnLst/>
              <a:rect l="l" t="t" r="r" b="b"/>
              <a:pathLst>
                <a:path w="561" h="1561" extrusionOk="0">
                  <a:moveTo>
                    <a:pt x="560" y="1"/>
                  </a:moveTo>
                  <a:lnTo>
                    <a:pt x="1" y="525"/>
                  </a:lnTo>
                  <a:lnTo>
                    <a:pt x="1" y="1561"/>
                  </a:lnTo>
                  <a:lnTo>
                    <a:pt x="525" y="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3"/>
            <p:cNvSpPr/>
            <p:nvPr/>
          </p:nvSpPr>
          <p:spPr>
            <a:xfrm>
              <a:off x="5688959" y="3866595"/>
              <a:ext cx="15018" cy="38268"/>
            </a:xfrm>
            <a:custGeom>
              <a:avLst/>
              <a:gdLst/>
              <a:ahLst/>
              <a:cxnLst/>
              <a:rect l="l" t="t" r="r" b="b"/>
              <a:pathLst>
                <a:path w="644" h="1641" extrusionOk="0">
                  <a:moveTo>
                    <a:pt x="560" y="128"/>
                  </a:moveTo>
                  <a:lnTo>
                    <a:pt x="524" y="1009"/>
                  </a:lnTo>
                  <a:lnTo>
                    <a:pt x="84" y="1509"/>
                  </a:lnTo>
                  <a:lnTo>
                    <a:pt x="84" y="581"/>
                  </a:lnTo>
                  <a:lnTo>
                    <a:pt x="560" y="128"/>
                  </a:lnTo>
                  <a:close/>
                  <a:moveTo>
                    <a:pt x="601" y="0"/>
                  </a:moveTo>
                  <a:cubicBezTo>
                    <a:pt x="596" y="0"/>
                    <a:pt x="590" y="3"/>
                    <a:pt x="584" y="9"/>
                  </a:cubicBezTo>
                  <a:lnTo>
                    <a:pt x="24" y="533"/>
                  </a:lnTo>
                  <a:cubicBezTo>
                    <a:pt x="12" y="545"/>
                    <a:pt x="12" y="557"/>
                    <a:pt x="12" y="569"/>
                  </a:cubicBezTo>
                  <a:lnTo>
                    <a:pt x="12" y="1604"/>
                  </a:lnTo>
                  <a:cubicBezTo>
                    <a:pt x="0" y="1616"/>
                    <a:pt x="12" y="1628"/>
                    <a:pt x="36" y="1640"/>
                  </a:cubicBezTo>
                  <a:lnTo>
                    <a:pt x="48" y="1640"/>
                  </a:lnTo>
                  <a:cubicBezTo>
                    <a:pt x="48" y="1640"/>
                    <a:pt x="60" y="1628"/>
                    <a:pt x="72" y="1628"/>
                  </a:cubicBezTo>
                  <a:lnTo>
                    <a:pt x="596" y="1057"/>
                  </a:lnTo>
                  <a:cubicBezTo>
                    <a:pt x="607" y="1045"/>
                    <a:pt x="607" y="1033"/>
                    <a:pt x="607" y="1033"/>
                  </a:cubicBezTo>
                  <a:lnTo>
                    <a:pt x="643" y="45"/>
                  </a:lnTo>
                  <a:cubicBezTo>
                    <a:pt x="643" y="21"/>
                    <a:pt x="643" y="9"/>
                    <a:pt x="619" y="9"/>
                  </a:cubicBezTo>
                  <a:cubicBezTo>
                    <a:pt x="613" y="3"/>
                    <a:pt x="607" y="0"/>
                    <a:pt x="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3"/>
            <p:cNvSpPr/>
            <p:nvPr/>
          </p:nvSpPr>
          <p:spPr>
            <a:xfrm>
              <a:off x="3685417" y="3614415"/>
              <a:ext cx="96918" cy="55828"/>
            </a:xfrm>
            <a:custGeom>
              <a:avLst/>
              <a:gdLst/>
              <a:ahLst/>
              <a:cxnLst/>
              <a:rect l="l" t="t" r="r" b="b"/>
              <a:pathLst>
                <a:path w="4156" h="2394" extrusionOk="0">
                  <a:moveTo>
                    <a:pt x="1680" y="0"/>
                  </a:moveTo>
                  <a:lnTo>
                    <a:pt x="1" y="1167"/>
                  </a:lnTo>
                  <a:lnTo>
                    <a:pt x="2703" y="2393"/>
                  </a:lnTo>
                  <a:lnTo>
                    <a:pt x="4156" y="1036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4C4C4C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3"/>
            <p:cNvSpPr/>
            <p:nvPr/>
          </p:nvSpPr>
          <p:spPr>
            <a:xfrm>
              <a:off x="3685417" y="3641630"/>
              <a:ext cx="63057" cy="89969"/>
            </a:xfrm>
            <a:custGeom>
              <a:avLst/>
              <a:gdLst/>
              <a:ahLst/>
              <a:cxnLst/>
              <a:rect l="l" t="t" r="r" b="b"/>
              <a:pathLst>
                <a:path w="2704" h="3858" extrusionOk="0">
                  <a:moveTo>
                    <a:pt x="1" y="0"/>
                  </a:moveTo>
                  <a:lnTo>
                    <a:pt x="1" y="2608"/>
                  </a:lnTo>
                  <a:lnTo>
                    <a:pt x="2703" y="3858"/>
                  </a:lnTo>
                  <a:lnTo>
                    <a:pt x="2703" y="1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8383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3"/>
            <p:cNvSpPr/>
            <p:nvPr/>
          </p:nvSpPr>
          <p:spPr>
            <a:xfrm>
              <a:off x="3748450" y="3638575"/>
              <a:ext cx="33884" cy="93023"/>
            </a:xfrm>
            <a:custGeom>
              <a:avLst/>
              <a:gdLst/>
              <a:ahLst/>
              <a:cxnLst/>
              <a:rect l="l" t="t" r="r" b="b"/>
              <a:pathLst>
                <a:path w="1453" h="3989" extrusionOk="0">
                  <a:moveTo>
                    <a:pt x="1453" y="0"/>
                  </a:moveTo>
                  <a:lnTo>
                    <a:pt x="0" y="1357"/>
                  </a:lnTo>
                  <a:lnTo>
                    <a:pt x="0" y="3989"/>
                  </a:lnTo>
                  <a:lnTo>
                    <a:pt x="1358" y="2536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232323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3692366" y="3857360"/>
              <a:ext cx="94423" cy="54429"/>
            </a:xfrm>
            <a:custGeom>
              <a:avLst/>
              <a:gdLst/>
              <a:ahLst/>
              <a:cxnLst/>
              <a:rect l="l" t="t" r="r" b="b"/>
              <a:pathLst>
                <a:path w="4049" h="2334" extrusionOk="0">
                  <a:moveTo>
                    <a:pt x="1632" y="0"/>
                  </a:moveTo>
                  <a:lnTo>
                    <a:pt x="0" y="1131"/>
                  </a:lnTo>
                  <a:lnTo>
                    <a:pt x="2632" y="2334"/>
                  </a:lnTo>
                  <a:lnTo>
                    <a:pt x="4049" y="1012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4C4C4C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3692366" y="3883735"/>
              <a:ext cx="61378" cy="88033"/>
            </a:xfrm>
            <a:custGeom>
              <a:avLst/>
              <a:gdLst/>
              <a:ahLst/>
              <a:cxnLst/>
              <a:rect l="l" t="t" r="r" b="b"/>
              <a:pathLst>
                <a:path w="2632" h="3775" extrusionOk="0">
                  <a:moveTo>
                    <a:pt x="0" y="0"/>
                  </a:moveTo>
                  <a:lnTo>
                    <a:pt x="0" y="2548"/>
                  </a:lnTo>
                  <a:lnTo>
                    <a:pt x="2632" y="3775"/>
                  </a:lnTo>
                  <a:lnTo>
                    <a:pt x="2632" y="1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3753721" y="3880960"/>
              <a:ext cx="33068" cy="90808"/>
            </a:xfrm>
            <a:custGeom>
              <a:avLst/>
              <a:gdLst/>
              <a:ahLst/>
              <a:cxnLst/>
              <a:rect l="l" t="t" r="r" b="b"/>
              <a:pathLst>
                <a:path w="1418" h="3894" extrusionOk="0">
                  <a:moveTo>
                    <a:pt x="1418" y="0"/>
                  </a:moveTo>
                  <a:lnTo>
                    <a:pt x="1" y="1322"/>
                  </a:lnTo>
                  <a:lnTo>
                    <a:pt x="1" y="3894"/>
                  </a:lnTo>
                  <a:lnTo>
                    <a:pt x="1322" y="246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232323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2910221" y="3904839"/>
              <a:ext cx="106363" cy="61378"/>
            </a:xfrm>
            <a:custGeom>
              <a:avLst/>
              <a:gdLst/>
              <a:ahLst/>
              <a:cxnLst/>
              <a:rect l="l" t="t" r="r" b="b"/>
              <a:pathLst>
                <a:path w="4561" h="2632" extrusionOk="0">
                  <a:moveTo>
                    <a:pt x="1834" y="0"/>
                  </a:moveTo>
                  <a:lnTo>
                    <a:pt x="0" y="1286"/>
                  </a:lnTo>
                  <a:lnTo>
                    <a:pt x="2977" y="2631"/>
                  </a:lnTo>
                  <a:lnTo>
                    <a:pt x="4561" y="1143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4C4C4C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2910221" y="3934829"/>
              <a:ext cx="69447" cy="98853"/>
            </a:xfrm>
            <a:custGeom>
              <a:avLst/>
              <a:gdLst/>
              <a:ahLst/>
              <a:cxnLst/>
              <a:rect l="l" t="t" r="r" b="b"/>
              <a:pathLst>
                <a:path w="2978" h="4239" extrusionOk="0">
                  <a:moveTo>
                    <a:pt x="0" y="0"/>
                  </a:moveTo>
                  <a:lnTo>
                    <a:pt x="0" y="2858"/>
                  </a:lnTo>
                  <a:lnTo>
                    <a:pt x="2977" y="4239"/>
                  </a:lnTo>
                  <a:lnTo>
                    <a:pt x="2977" y="1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3"/>
            <p:cNvSpPr/>
            <p:nvPr/>
          </p:nvSpPr>
          <p:spPr>
            <a:xfrm>
              <a:off x="2979644" y="3931494"/>
              <a:ext cx="36939" cy="102188"/>
            </a:xfrm>
            <a:custGeom>
              <a:avLst/>
              <a:gdLst/>
              <a:ahLst/>
              <a:cxnLst/>
              <a:rect l="l" t="t" r="r" b="b"/>
              <a:pathLst>
                <a:path w="1584" h="4382" extrusionOk="0">
                  <a:moveTo>
                    <a:pt x="1584" y="0"/>
                  </a:moveTo>
                  <a:lnTo>
                    <a:pt x="0" y="1488"/>
                  </a:lnTo>
                  <a:lnTo>
                    <a:pt x="0" y="4382"/>
                  </a:lnTo>
                  <a:lnTo>
                    <a:pt x="1476" y="2774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232323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3"/>
            <p:cNvSpPr/>
            <p:nvPr/>
          </p:nvSpPr>
          <p:spPr>
            <a:xfrm>
              <a:off x="2944921" y="3868740"/>
              <a:ext cx="64177" cy="36939"/>
            </a:xfrm>
            <a:custGeom>
              <a:avLst/>
              <a:gdLst/>
              <a:ahLst/>
              <a:cxnLst/>
              <a:rect l="l" t="t" r="r" b="b"/>
              <a:pathLst>
                <a:path w="2752" h="1584" extrusionOk="0">
                  <a:moveTo>
                    <a:pt x="1108" y="0"/>
                  </a:moveTo>
                  <a:lnTo>
                    <a:pt x="1" y="774"/>
                  </a:lnTo>
                  <a:lnTo>
                    <a:pt x="1799" y="1584"/>
                  </a:lnTo>
                  <a:lnTo>
                    <a:pt x="2751" y="691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2943825" y="3867971"/>
              <a:ext cx="66369" cy="38828"/>
            </a:xfrm>
            <a:custGeom>
              <a:avLst/>
              <a:gdLst/>
              <a:ahLst/>
              <a:cxnLst/>
              <a:rect l="l" t="t" r="r" b="b"/>
              <a:pathLst>
                <a:path w="2846" h="1665" extrusionOk="0">
                  <a:moveTo>
                    <a:pt x="1155" y="69"/>
                  </a:moveTo>
                  <a:lnTo>
                    <a:pt x="2739" y="736"/>
                  </a:lnTo>
                  <a:lnTo>
                    <a:pt x="1834" y="1581"/>
                  </a:lnTo>
                  <a:lnTo>
                    <a:pt x="119" y="807"/>
                  </a:lnTo>
                  <a:lnTo>
                    <a:pt x="1155" y="69"/>
                  </a:lnTo>
                  <a:close/>
                  <a:moveTo>
                    <a:pt x="1149" y="1"/>
                  </a:moveTo>
                  <a:cubicBezTo>
                    <a:pt x="1143" y="1"/>
                    <a:pt x="1137" y="4"/>
                    <a:pt x="1131" y="10"/>
                  </a:cubicBezTo>
                  <a:lnTo>
                    <a:pt x="24" y="783"/>
                  </a:lnTo>
                  <a:cubicBezTo>
                    <a:pt x="12" y="783"/>
                    <a:pt x="0" y="807"/>
                    <a:pt x="12" y="819"/>
                  </a:cubicBezTo>
                  <a:cubicBezTo>
                    <a:pt x="12" y="831"/>
                    <a:pt x="12" y="843"/>
                    <a:pt x="24" y="843"/>
                  </a:cubicBezTo>
                  <a:lnTo>
                    <a:pt x="1822" y="1665"/>
                  </a:lnTo>
                  <a:lnTo>
                    <a:pt x="1846" y="1665"/>
                  </a:lnTo>
                  <a:cubicBezTo>
                    <a:pt x="1846" y="1653"/>
                    <a:pt x="1858" y="1653"/>
                    <a:pt x="1869" y="1641"/>
                  </a:cubicBezTo>
                  <a:lnTo>
                    <a:pt x="2822" y="748"/>
                  </a:lnTo>
                  <a:cubicBezTo>
                    <a:pt x="2834" y="736"/>
                    <a:pt x="2846" y="724"/>
                    <a:pt x="2834" y="712"/>
                  </a:cubicBezTo>
                  <a:cubicBezTo>
                    <a:pt x="2834" y="700"/>
                    <a:pt x="2834" y="688"/>
                    <a:pt x="2822" y="688"/>
                  </a:cubicBezTo>
                  <a:lnTo>
                    <a:pt x="1167" y="10"/>
                  </a:lnTo>
                  <a:cubicBezTo>
                    <a:pt x="1161" y="4"/>
                    <a:pt x="1155" y="1"/>
                    <a:pt x="1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2944921" y="3886790"/>
              <a:ext cx="41953" cy="59723"/>
            </a:xfrm>
            <a:custGeom>
              <a:avLst/>
              <a:gdLst/>
              <a:ahLst/>
              <a:cxnLst/>
              <a:rect l="l" t="t" r="r" b="b"/>
              <a:pathLst>
                <a:path w="1799" h="2561" extrusionOk="0">
                  <a:moveTo>
                    <a:pt x="1" y="0"/>
                  </a:moveTo>
                  <a:lnTo>
                    <a:pt x="1" y="1727"/>
                  </a:lnTo>
                  <a:lnTo>
                    <a:pt x="1799" y="2560"/>
                  </a:lnTo>
                  <a:lnTo>
                    <a:pt x="1799" y="8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3"/>
            <p:cNvSpPr/>
            <p:nvPr/>
          </p:nvSpPr>
          <p:spPr>
            <a:xfrm>
              <a:off x="2944104" y="3886020"/>
              <a:ext cx="43608" cy="61448"/>
            </a:xfrm>
            <a:custGeom>
              <a:avLst/>
              <a:gdLst/>
              <a:ahLst/>
              <a:cxnLst/>
              <a:rect l="l" t="t" r="r" b="b"/>
              <a:pathLst>
                <a:path w="1870" h="2635" extrusionOk="0">
                  <a:moveTo>
                    <a:pt x="71" y="93"/>
                  </a:moveTo>
                  <a:lnTo>
                    <a:pt x="1786" y="867"/>
                  </a:lnTo>
                  <a:lnTo>
                    <a:pt x="1786" y="2546"/>
                  </a:lnTo>
                  <a:lnTo>
                    <a:pt x="71" y="1736"/>
                  </a:lnTo>
                  <a:lnTo>
                    <a:pt x="71" y="93"/>
                  </a:lnTo>
                  <a:close/>
                  <a:moveTo>
                    <a:pt x="30" y="1"/>
                  </a:moveTo>
                  <a:cubicBezTo>
                    <a:pt x="24" y="1"/>
                    <a:pt x="18" y="4"/>
                    <a:pt x="12" y="9"/>
                  </a:cubicBezTo>
                  <a:cubicBezTo>
                    <a:pt x="0" y="9"/>
                    <a:pt x="0" y="21"/>
                    <a:pt x="0" y="33"/>
                  </a:cubicBezTo>
                  <a:lnTo>
                    <a:pt x="0" y="1760"/>
                  </a:lnTo>
                  <a:cubicBezTo>
                    <a:pt x="0" y="1784"/>
                    <a:pt x="0" y="1795"/>
                    <a:pt x="12" y="1795"/>
                  </a:cubicBezTo>
                  <a:lnTo>
                    <a:pt x="1810" y="2629"/>
                  </a:lnTo>
                  <a:lnTo>
                    <a:pt x="1834" y="2629"/>
                  </a:lnTo>
                  <a:cubicBezTo>
                    <a:pt x="1834" y="2633"/>
                    <a:pt x="1835" y="2634"/>
                    <a:pt x="1837" y="2634"/>
                  </a:cubicBezTo>
                  <a:cubicBezTo>
                    <a:pt x="1842" y="2634"/>
                    <a:pt x="1849" y="2629"/>
                    <a:pt x="1857" y="2629"/>
                  </a:cubicBezTo>
                  <a:cubicBezTo>
                    <a:pt x="1869" y="2617"/>
                    <a:pt x="1869" y="2605"/>
                    <a:pt x="1869" y="2593"/>
                  </a:cubicBezTo>
                  <a:lnTo>
                    <a:pt x="1869" y="843"/>
                  </a:lnTo>
                  <a:cubicBezTo>
                    <a:pt x="1869" y="831"/>
                    <a:pt x="1869" y="819"/>
                    <a:pt x="1857" y="819"/>
                  </a:cubicBezTo>
                  <a:lnTo>
                    <a:pt x="48" y="9"/>
                  </a:lnTo>
                  <a:cubicBezTo>
                    <a:pt x="42" y="4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3"/>
            <p:cNvSpPr/>
            <p:nvPr/>
          </p:nvSpPr>
          <p:spPr>
            <a:xfrm>
              <a:off x="2986850" y="3884831"/>
              <a:ext cx="22247" cy="61681"/>
            </a:xfrm>
            <a:custGeom>
              <a:avLst/>
              <a:gdLst/>
              <a:ahLst/>
              <a:cxnLst/>
              <a:rect l="l" t="t" r="r" b="b"/>
              <a:pathLst>
                <a:path w="954" h="2645" extrusionOk="0">
                  <a:moveTo>
                    <a:pt x="953" y="1"/>
                  </a:moveTo>
                  <a:lnTo>
                    <a:pt x="1" y="894"/>
                  </a:lnTo>
                  <a:lnTo>
                    <a:pt x="1" y="2644"/>
                  </a:lnTo>
                  <a:lnTo>
                    <a:pt x="894" y="168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3"/>
            <p:cNvSpPr/>
            <p:nvPr/>
          </p:nvSpPr>
          <p:spPr>
            <a:xfrm>
              <a:off x="2985730" y="3884085"/>
              <a:ext cx="24183" cy="63384"/>
            </a:xfrm>
            <a:custGeom>
              <a:avLst/>
              <a:gdLst/>
              <a:ahLst/>
              <a:cxnLst/>
              <a:rect l="l" t="t" r="r" b="b"/>
              <a:pathLst>
                <a:path w="1037" h="2718" extrusionOk="0">
                  <a:moveTo>
                    <a:pt x="965" y="116"/>
                  </a:moveTo>
                  <a:lnTo>
                    <a:pt x="906" y="1688"/>
                  </a:lnTo>
                  <a:lnTo>
                    <a:pt x="84" y="2581"/>
                  </a:lnTo>
                  <a:lnTo>
                    <a:pt x="84" y="950"/>
                  </a:lnTo>
                  <a:lnTo>
                    <a:pt x="965" y="116"/>
                  </a:lnTo>
                  <a:close/>
                  <a:moveTo>
                    <a:pt x="997" y="0"/>
                  </a:moveTo>
                  <a:cubicBezTo>
                    <a:pt x="989" y="0"/>
                    <a:pt x="983" y="3"/>
                    <a:pt x="977" y="9"/>
                  </a:cubicBezTo>
                  <a:lnTo>
                    <a:pt x="13" y="902"/>
                  </a:lnTo>
                  <a:cubicBezTo>
                    <a:pt x="13" y="914"/>
                    <a:pt x="1" y="926"/>
                    <a:pt x="1" y="926"/>
                  </a:cubicBezTo>
                  <a:lnTo>
                    <a:pt x="1" y="2688"/>
                  </a:lnTo>
                  <a:cubicBezTo>
                    <a:pt x="1" y="2700"/>
                    <a:pt x="13" y="2712"/>
                    <a:pt x="25" y="2712"/>
                  </a:cubicBezTo>
                  <a:lnTo>
                    <a:pt x="49" y="2712"/>
                  </a:lnTo>
                  <a:cubicBezTo>
                    <a:pt x="49" y="2716"/>
                    <a:pt x="50" y="2717"/>
                    <a:pt x="52" y="2717"/>
                  </a:cubicBezTo>
                  <a:cubicBezTo>
                    <a:pt x="57" y="2717"/>
                    <a:pt x="64" y="2712"/>
                    <a:pt x="72" y="2712"/>
                  </a:cubicBezTo>
                  <a:lnTo>
                    <a:pt x="965" y="1747"/>
                  </a:lnTo>
                  <a:cubicBezTo>
                    <a:pt x="965" y="1736"/>
                    <a:pt x="977" y="1724"/>
                    <a:pt x="977" y="1724"/>
                  </a:cubicBezTo>
                  <a:lnTo>
                    <a:pt x="1037" y="45"/>
                  </a:lnTo>
                  <a:cubicBezTo>
                    <a:pt x="1037" y="21"/>
                    <a:pt x="1037" y="9"/>
                    <a:pt x="1025" y="9"/>
                  </a:cubicBezTo>
                  <a:cubicBezTo>
                    <a:pt x="1013" y="3"/>
                    <a:pt x="1004" y="0"/>
                    <a:pt x="9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3"/>
            <p:cNvSpPr/>
            <p:nvPr/>
          </p:nvSpPr>
          <p:spPr>
            <a:xfrm>
              <a:off x="3010729" y="3966194"/>
              <a:ext cx="64433" cy="36962"/>
            </a:xfrm>
            <a:custGeom>
              <a:avLst/>
              <a:gdLst/>
              <a:ahLst/>
              <a:cxnLst/>
              <a:rect l="l" t="t" r="r" b="b"/>
              <a:pathLst>
                <a:path w="2763" h="1585" extrusionOk="0">
                  <a:moveTo>
                    <a:pt x="1108" y="0"/>
                  </a:moveTo>
                  <a:lnTo>
                    <a:pt x="1" y="774"/>
                  </a:lnTo>
                  <a:lnTo>
                    <a:pt x="1798" y="1584"/>
                  </a:lnTo>
                  <a:lnTo>
                    <a:pt x="2763" y="691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4C4C4C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3"/>
            <p:cNvSpPr/>
            <p:nvPr/>
          </p:nvSpPr>
          <p:spPr>
            <a:xfrm>
              <a:off x="3010729" y="3984243"/>
              <a:ext cx="41953" cy="59723"/>
            </a:xfrm>
            <a:custGeom>
              <a:avLst/>
              <a:gdLst/>
              <a:ahLst/>
              <a:cxnLst/>
              <a:rect l="l" t="t" r="r" b="b"/>
              <a:pathLst>
                <a:path w="1799" h="2561" extrusionOk="0">
                  <a:moveTo>
                    <a:pt x="1" y="0"/>
                  </a:moveTo>
                  <a:lnTo>
                    <a:pt x="1" y="1727"/>
                  </a:lnTo>
                  <a:lnTo>
                    <a:pt x="1798" y="2560"/>
                  </a:lnTo>
                  <a:lnTo>
                    <a:pt x="1798" y="8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8383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3"/>
            <p:cNvSpPr/>
            <p:nvPr/>
          </p:nvSpPr>
          <p:spPr>
            <a:xfrm>
              <a:off x="3052658" y="3982308"/>
              <a:ext cx="22504" cy="61658"/>
            </a:xfrm>
            <a:custGeom>
              <a:avLst/>
              <a:gdLst/>
              <a:ahLst/>
              <a:cxnLst/>
              <a:rect l="l" t="t" r="r" b="b"/>
              <a:pathLst>
                <a:path w="965" h="2644" extrusionOk="0">
                  <a:moveTo>
                    <a:pt x="965" y="0"/>
                  </a:moveTo>
                  <a:lnTo>
                    <a:pt x="0" y="893"/>
                  </a:lnTo>
                  <a:lnTo>
                    <a:pt x="0" y="2643"/>
                  </a:lnTo>
                  <a:lnTo>
                    <a:pt x="893" y="1667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232323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3"/>
            <p:cNvSpPr/>
            <p:nvPr/>
          </p:nvSpPr>
          <p:spPr>
            <a:xfrm>
              <a:off x="3189265" y="3964258"/>
              <a:ext cx="64153" cy="36939"/>
            </a:xfrm>
            <a:custGeom>
              <a:avLst/>
              <a:gdLst/>
              <a:ahLst/>
              <a:cxnLst/>
              <a:rect l="l" t="t" r="r" b="b"/>
              <a:pathLst>
                <a:path w="2751" h="1584" extrusionOk="0">
                  <a:moveTo>
                    <a:pt x="1108" y="0"/>
                  </a:moveTo>
                  <a:lnTo>
                    <a:pt x="0" y="774"/>
                  </a:lnTo>
                  <a:lnTo>
                    <a:pt x="1786" y="1584"/>
                  </a:lnTo>
                  <a:lnTo>
                    <a:pt x="2751" y="691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4C4C4C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3"/>
            <p:cNvSpPr/>
            <p:nvPr/>
          </p:nvSpPr>
          <p:spPr>
            <a:xfrm>
              <a:off x="3189265" y="3982308"/>
              <a:ext cx="41673" cy="59699"/>
            </a:xfrm>
            <a:custGeom>
              <a:avLst/>
              <a:gdLst/>
              <a:ahLst/>
              <a:cxnLst/>
              <a:rect l="l" t="t" r="r" b="b"/>
              <a:pathLst>
                <a:path w="1787" h="2560" extrusionOk="0">
                  <a:moveTo>
                    <a:pt x="0" y="0"/>
                  </a:moveTo>
                  <a:lnTo>
                    <a:pt x="0" y="1726"/>
                  </a:lnTo>
                  <a:lnTo>
                    <a:pt x="1786" y="2560"/>
                  </a:lnTo>
                  <a:lnTo>
                    <a:pt x="1786" y="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3"/>
            <p:cNvSpPr/>
            <p:nvPr/>
          </p:nvSpPr>
          <p:spPr>
            <a:xfrm>
              <a:off x="3230914" y="3980349"/>
              <a:ext cx="22504" cy="61658"/>
            </a:xfrm>
            <a:custGeom>
              <a:avLst/>
              <a:gdLst/>
              <a:ahLst/>
              <a:cxnLst/>
              <a:rect l="l" t="t" r="r" b="b"/>
              <a:pathLst>
                <a:path w="965" h="2644" extrusionOk="0">
                  <a:moveTo>
                    <a:pt x="965" y="1"/>
                  </a:moveTo>
                  <a:lnTo>
                    <a:pt x="0" y="894"/>
                  </a:lnTo>
                  <a:lnTo>
                    <a:pt x="0" y="2644"/>
                  </a:lnTo>
                  <a:lnTo>
                    <a:pt x="905" y="1679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232323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3"/>
            <p:cNvSpPr/>
            <p:nvPr/>
          </p:nvSpPr>
          <p:spPr>
            <a:xfrm>
              <a:off x="3770394" y="3679104"/>
              <a:ext cx="60539" cy="35003"/>
            </a:xfrm>
            <a:custGeom>
              <a:avLst/>
              <a:gdLst/>
              <a:ahLst/>
              <a:cxnLst/>
              <a:rect l="l" t="t" r="r" b="b"/>
              <a:pathLst>
                <a:path w="2596" h="1501" extrusionOk="0">
                  <a:moveTo>
                    <a:pt x="1048" y="0"/>
                  </a:moveTo>
                  <a:lnTo>
                    <a:pt x="0" y="727"/>
                  </a:lnTo>
                  <a:lnTo>
                    <a:pt x="1691" y="1501"/>
                  </a:lnTo>
                  <a:lnTo>
                    <a:pt x="2596" y="643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4C4C4C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3"/>
            <p:cNvSpPr/>
            <p:nvPr/>
          </p:nvSpPr>
          <p:spPr>
            <a:xfrm>
              <a:off x="3770394" y="3696035"/>
              <a:ext cx="39434" cy="56388"/>
            </a:xfrm>
            <a:custGeom>
              <a:avLst/>
              <a:gdLst/>
              <a:ahLst/>
              <a:cxnLst/>
              <a:rect l="l" t="t" r="r" b="b"/>
              <a:pathLst>
                <a:path w="1691" h="2418" extrusionOk="0">
                  <a:moveTo>
                    <a:pt x="0" y="1"/>
                  </a:moveTo>
                  <a:lnTo>
                    <a:pt x="0" y="1632"/>
                  </a:lnTo>
                  <a:lnTo>
                    <a:pt x="1691" y="2418"/>
                  </a:lnTo>
                  <a:lnTo>
                    <a:pt x="1691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83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3"/>
            <p:cNvSpPr/>
            <p:nvPr/>
          </p:nvSpPr>
          <p:spPr>
            <a:xfrm>
              <a:off x="3809805" y="3694099"/>
              <a:ext cx="21128" cy="58323"/>
            </a:xfrm>
            <a:custGeom>
              <a:avLst/>
              <a:gdLst/>
              <a:ahLst/>
              <a:cxnLst/>
              <a:rect l="l" t="t" r="r" b="b"/>
              <a:pathLst>
                <a:path w="906" h="2501" extrusionOk="0">
                  <a:moveTo>
                    <a:pt x="906" y="0"/>
                  </a:moveTo>
                  <a:lnTo>
                    <a:pt x="1" y="858"/>
                  </a:lnTo>
                  <a:lnTo>
                    <a:pt x="1" y="2501"/>
                  </a:lnTo>
                  <a:lnTo>
                    <a:pt x="846" y="158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232323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3"/>
            <p:cNvSpPr/>
            <p:nvPr/>
          </p:nvSpPr>
          <p:spPr>
            <a:xfrm>
              <a:off x="3785366" y="3723249"/>
              <a:ext cx="38082" cy="21967"/>
            </a:xfrm>
            <a:custGeom>
              <a:avLst/>
              <a:gdLst/>
              <a:ahLst/>
              <a:cxnLst/>
              <a:rect l="l" t="t" r="r" b="b"/>
              <a:pathLst>
                <a:path w="1633" h="942" extrusionOk="0">
                  <a:moveTo>
                    <a:pt x="656" y="1"/>
                  </a:moveTo>
                  <a:lnTo>
                    <a:pt x="1" y="465"/>
                  </a:lnTo>
                  <a:lnTo>
                    <a:pt x="1061" y="941"/>
                  </a:lnTo>
                  <a:lnTo>
                    <a:pt x="1632" y="405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4C4C4C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3"/>
            <p:cNvSpPr/>
            <p:nvPr/>
          </p:nvSpPr>
          <p:spPr>
            <a:xfrm>
              <a:off x="3785366" y="3734069"/>
              <a:ext cx="24743" cy="35027"/>
            </a:xfrm>
            <a:custGeom>
              <a:avLst/>
              <a:gdLst/>
              <a:ahLst/>
              <a:cxnLst/>
              <a:rect l="l" t="t" r="r" b="b"/>
              <a:pathLst>
                <a:path w="1061" h="1502" extrusionOk="0">
                  <a:moveTo>
                    <a:pt x="1" y="1"/>
                  </a:moveTo>
                  <a:lnTo>
                    <a:pt x="1" y="1013"/>
                  </a:lnTo>
                  <a:lnTo>
                    <a:pt x="1061" y="1501"/>
                  </a:lnTo>
                  <a:lnTo>
                    <a:pt x="1061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8383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3"/>
            <p:cNvSpPr/>
            <p:nvPr/>
          </p:nvSpPr>
          <p:spPr>
            <a:xfrm>
              <a:off x="3810085" y="3732693"/>
              <a:ext cx="13362" cy="36403"/>
            </a:xfrm>
            <a:custGeom>
              <a:avLst/>
              <a:gdLst/>
              <a:ahLst/>
              <a:cxnLst/>
              <a:rect l="l" t="t" r="r" b="b"/>
              <a:pathLst>
                <a:path w="573" h="1561" extrusionOk="0">
                  <a:moveTo>
                    <a:pt x="572" y="0"/>
                  </a:moveTo>
                  <a:lnTo>
                    <a:pt x="1" y="536"/>
                  </a:lnTo>
                  <a:lnTo>
                    <a:pt x="1" y="1560"/>
                  </a:lnTo>
                  <a:lnTo>
                    <a:pt x="525" y="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232323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3"/>
            <p:cNvSpPr/>
            <p:nvPr/>
          </p:nvSpPr>
          <p:spPr>
            <a:xfrm>
              <a:off x="4314305" y="2751469"/>
              <a:ext cx="60819" cy="35003"/>
            </a:xfrm>
            <a:custGeom>
              <a:avLst/>
              <a:gdLst/>
              <a:ahLst/>
              <a:cxnLst/>
              <a:rect l="l" t="t" r="r" b="b"/>
              <a:pathLst>
                <a:path w="2608" h="1501" extrusionOk="0">
                  <a:moveTo>
                    <a:pt x="1048" y="1"/>
                  </a:moveTo>
                  <a:lnTo>
                    <a:pt x="0" y="739"/>
                  </a:lnTo>
                  <a:lnTo>
                    <a:pt x="1691" y="1501"/>
                  </a:lnTo>
                  <a:lnTo>
                    <a:pt x="2608" y="656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3"/>
            <p:cNvSpPr/>
            <p:nvPr/>
          </p:nvSpPr>
          <p:spPr>
            <a:xfrm>
              <a:off x="4313465" y="2750723"/>
              <a:ext cx="62498" cy="36589"/>
            </a:xfrm>
            <a:custGeom>
              <a:avLst/>
              <a:gdLst/>
              <a:ahLst/>
              <a:cxnLst/>
              <a:rect l="l" t="t" r="r" b="b"/>
              <a:pathLst>
                <a:path w="2680" h="1569" extrusionOk="0">
                  <a:moveTo>
                    <a:pt x="1096" y="80"/>
                  </a:moveTo>
                  <a:lnTo>
                    <a:pt x="2572" y="700"/>
                  </a:lnTo>
                  <a:lnTo>
                    <a:pt x="1727" y="1485"/>
                  </a:lnTo>
                  <a:lnTo>
                    <a:pt x="120" y="759"/>
                  </a:lnTo>
                  <a:lnTo>
                    <a:pt x="1096" y="80"/>
                  </a:lnTo>
                  <a:close/>
                  <a:moveTo>
                    <a:pt x="1078" y="0"/>
                  </a:moveTo>
                  <a:cubicBezTo>
                    <a:pt x="1072" y="0"/>
                    <a:pt x="1066" y="3"/>
                    <a:pt x="1060" y="9"/>
                  </a:cubicBezTo>
                  <a:lnTo>
                    <a:pt x="24" y="735"/>
                  </a:lnTo>
                  <a:cubicBezTo>
                    <a:pt x="13" y="747"/>
                    <a:pt x="1" y="759"/>
                    <a:pt x="1" y="771"/>
                  </a:cubicBezTo>
                  <a:cubicBezTo>
                    <a:pt x="1" y="783"/>
                    <a:pt x="13" y="795"/>
                    <a:pt x="24" y="807"/>
                  </a:cubicBezTo>
                  <a:lnTo>
                    <a:pt x="1715" y="1569"/>
                  </a:lnTo>
                  <a:lnTo>
                    <a:pt x="1751" y="1569"/>
                  </a:lnTo>
                  <a:lnTo>
                    <a:pt x="2656" y="723"/>
                  </a:lnTo>
                  <a:cubicBezTo>
                    <a:pt x="2668" y="711"/>
                    <a:pt x="2680" y="700"/>
                    <a:pt x="2668" y="688"/>
                  </a:cubicBezTo>
                  <a:cubicBezTo>
                    <a:pt x="2668" y="676"/>
                    <a:pt x="2656" y="664"/>
                    <a:pt x="2644" y="652"/>
                  </a:cubicBezTo>
                  <a:lnTo>
                    <a:pt x="1096" y="9"/>
                  </a:lnTo>
                  <a:cubicBezTo>
                    <a:pt x="1090" y="3"/>
                    <a:pt x="1084" y="0"/>
                    <a:pt x="10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3"/>
            <p:cNvSpPr/>
            <p:nvPr/>
          </p:nvSpPr>
          <p:spPr>
            <a:xfrm>
              <a:off x="4314305" y="2768679"/>
              <a:ext cx="39457" cy="56388"/>
            </a:xfrm>
            <a:custGeom>
              <a:avLst/>
              <a:gdLst/>
              <a:ahLst/>
              <a:cxnLst/>
              <a:rect l="l" t="t" r="r" b="b"/>
              <a:pathLst>
                <a:path w="1692" h="2418" extrusionOk="0">
                  <a:moveTo>
                    <a:pt x="0" y="1"/>
                  </a:moveTo>
                  <a:lnTo>
                    <a:pt x="0" y="1632"/>
                  </a:lnTo>
                  <a:lnTo>
                    <a:pt x="1691" y="2418"/>
                  </a:lnTo>
                  <a:lnTo>
                    <a:pt x="1691" y="7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3"/>
            <p:cNvSpPr/>
            <p:nvPr/>
          </p:nvSpPr>
          <p:spPr>
            <a:xfrm>
              <a:off x="4313465" y="2767653"/>
              <a:ext cx="41393" cy="58253"/>
            </a:xfrm>
            <a:custGeom>
              <a:avLst/>
              <a:gdLst/>
              <a:ahLst/>
              <a:cxnLst/>
              <a:rect l="l" t="t" r="r" b="b"/>
              <a:pathLst>
                <a:path w="1775" h="2498" extrusionOk="0">
                  <a:moveTo>
                    <a:pt x="72" y="93"/>
                  </a:moveTo>
                  <a:lnTo>
                    <a:pt x="1691" y="843"/>
                  </a:lnTo>
                  <a:lnTo>
                    <a:pt x="1691" y="2390"/>
                  </a:lnTo>
                  <a:lnTo>
                    <a:pt x="72" y="1640"/>
                  </a:lnTo>
                  <a:lnTo>
                    <a:pt x="72" y="93"/>
                  </a:lnTo>
                  <a:close/>
                  <a:moveTo>
                    <a:pt x="38" y="0"/>
                  </a:moveTo>
                  <a:cubicBezTo>
                    <a:pt x="30" y="0"/>
                    <a:pt x="24" y="3"/>
                    <a:pt x="24" y="9"/>
                  </a:cubicBezTo>
                  <a:cubicBezTo>
                    <a:pt x="13" y="9"/>
                    <a:pt x="1" y="21"/>
                    <a:pt x="1" y="33"/>
                  </a:cubicBezTo>
                  <a:lnTo>
                    <a:pt x="1" y="1676"/>
                  </a:lnTo>
                  <a:cubicBezTo>
                    <a:pt x="1" y="1688"/>
                    <a:pt x="13" y="1700"/>
                    <a:pt x="24" y="1712"/>
                  </a:cubicBezTo>
                  <a:lnTo>
                    <a:pt x="1715" y="2498"/>
                  </a:lnTo>
                  <a:lnTo>
                    <a:pt x="1727" y="2498"/>
                  </a:lnTo>
                  <a:cubicBezTo>
                    <a:pt x="1739" y="2498"/>
                    <a:pt x="1751" y="2486"/>
                    <a:pt x="1751" y="2486"/>
                  </a:cubicBezTo>
                  <a:cubicBezTo>
                    <a:pt x="1763" y="2486"/>
                    <a:pt x="1763" y="2474"/>
                    <a:pt x="1775" y="2462"/>
                  </a:cubicBezTo>
                  <a:lnTo>
                    <a:pt x="1775" y="807"/>
                  </a:lnTo>
                  <a:cubicBezTo>
                    <a:pt x="1775" y="795"/>
                    <a:pt x="1763" y="783"/>
                    <a:pt x="1751" y="771"/>
                  </a:cubicBezTo>
                  <a:lnTo>
                    <a:pt x="60" y="9"/>
                  </a:lnTo>
                  <a:cubicBezTo>
                    <a:pt x="54" y="3"/>
                    <a:pt x="45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3"/>
            <p:cNvSpPr/>
            <p:nvPr/>
          </p:nvSpPr>
          <p:spPr>
            <a:xfrm>
              <a:off x="4353739" y="2766743"/>
              <a:ext cx="21384" cy="58323"/>
            </a:xfrm>
            <a:custGeom>
              <a:avLst/>
              <a:gdLst/>
              <a:ahLst/>
              <a:cxnLst/>
              <a:rect l="l" t="t" r="r" b="b"/>
              <a:pathLst>
                <a:path w="917" h="2501" extrusionOk="0">
                  <a:moveTo>
                    <a:pt x="917" y="1"/>
                  </a:moveTo>
                  <a:lnTo>
                    <a:pt x="0" y="846"/>
                  </a:lnTo>
                  <a:lnTo>
                    <a:pt x="0" y="2501"/>
                  </a:lnTo>
                  <a:lnTo>
                    <a:pt x="845" y="1584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3"/>
            <p:cNvSpPr/>
            <p:nvPr/>
          </p:nvSpPr>
          <p:spPr>
            <a:xfrm>
              <a:off x="4352899" y="2765787"/>
              <a:ext cx="23063" cy="60119"/>
            </a:xfrm>
            <a:custGeom>
              <a:avLst/>
              <a:gdLst/>
              <a:ahLst/>
              <a:cxnLst/>
              <a:rect l="l" t="t" r="r" b="b"/>
              <a:pathLst>
                <a:path w="989" h="2578" extrusionOk="0">
                  <a:moveTo>
                    <a:pt x="905" y="125"/>
                  </a:moveTo>
                  <a:lnTo>
                    <a:pt x="846" y="1613"/>
                  </a:lnTo>
                  <a:lnTo>
                    <a:pt x="84" y="2447"/>
                  </a:lnTo>
                  <a:lnTo>
                    <a:pt x="84" y="899"/>
                  </a:lnTo>
                  <a:lnTo>
                    <a:pt x="905" y="125"/>
                  </a:lnTo>
                  <a:close/>
                  <a:moveTo>
                    <a:pt x="952" y="1"/>
                  </a:moveTo>
                  <a:cubicBezTo>
                    <a:pt x="940" y="1"/>
                    <a:pt x="926" y="9"/>
                    <a:pt x="917" y="18"/>
                  </a:cubicBezTo>
                  <a:lnTo>
                    <a:pt x="12" y="863"/>
                  </a:lnTo>
                  <a:cubicBezTo>
                    <a:pt x="12" y="863"/>
                    <a:pt x="0" y="875"/>
                    <a:pt x="0" y="887"/>
                  </a:cubicBezTo>
                  <a:lnTo>
                    <a:pt x="0" y="2542"/>
                  </a:lnTo>
                  <a:cubicBezTo>
                    <a:pt x="0" y="2554"/>
                    <a:pt x="12" y="2566"/>
                    <a:pt x="24" y="2578"/>
                  </a:cubicBezTo>
                  <a:lnTo>
                    <a:pt x="36" y="2578"/>
                  </a:lnTo>
                  <a:cubicBezTo>
                    <a:pt x="48" y="2578"/>
                    <a:pt x="60" y="2566"/>
                    <a:pt x="72" y="2566"/>
                  </a:cubicBezTo>
                  <a:lnTo>
                    <a:pt x="917" y="1649"/>
                  </a:lnTo>
                  <a:cubicBezTo>
                    <a:pt x="917" y="1637"/>
                    <a:pt x="917" y="1637"/>
                    <a:pt x="917" y="1625"/>
                  </a:cubicBezTo>
                  <a:lnTo>
                    <a:pt x="989" y="42"/>
                  </a:lnTo>
                  <a:cubicBezTo>
                    <a:pt x="989" y="30"/>
                    <a:pt x="977" y="6"/>
                    <a:pt x="965" y="6"/>
                  </a:cubicBezTo>
                  <a:cubicBezTo>
                    <a:pt x="961" y="2"/>
                    <a:pt x="957" y="1"/>
                    <a:pt x="9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3"/>
            <p:cNvSpPr/>
            <p:nvPr/>
          </p:nvSpPr>
          <p:spPr>
            <a:xfrm>
              <a:off x="4329579" y="2795893"/>
              <a:ext cx="37778" cy="21688"/>
            </a:xfrm>
            <a:custGeom>
              <a:avLst/>
              <a:gdLst/>
              <a:ahLst/>
              <a:cxnLst/>
              <a:rect l="l" t="t" r="r" b="b"/>
              <a:pathLst>
                <a:path w="1620" h="930" extrusionOk="0">
                  <a:moveTo>
                    <a:pt x="655" y="1"/>
                  </a:moveTo>
                  <a:lnTo>
                    <a:pt x="0" y="453"/>
                  </a:lnTo>
                  <a:lnTo>
                    <a:pt x="1060" y="929"/>
                  </a:lnTo>
                  <a:lnTo>
                    <a:pt x="1619" y="406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3"/>
            <p:cNvSpPr/>
            <p:nvPr/>
          </p:nvSpPr>
          <p:spPr>
            <a:xfrm>
              <a:off x="4328460" y="2794867"/>
              <a:ext cx="40017" cy="23553"/>
            </a:xfrm>
            <a:custGeom>
              <a:avLst/>
              <a:gdLst/>
              <a:ahLst/>
              <a:cxnLst/>
              <a:rect l="l" t="t" r="r" b="b"/>
              <a:pathLst>
                <a:path w="1716" h="1010" extrusionOk="0">
                  <a:moveTo>
                    <a:pt x="703" y="80"/>
                  </a:moveTo>
                  <a:lnTo>
                    <a:pt x="1608" y="461"/>
                  </a:lnTo>
                  <a:lnTo>
                    <a:pt x="1096" y="938"/>
                  </a:lnTo>
                  <a:lnTo>
                    <a:pt x="120" y="485"/>
                  </a:lnTo>
                  <a:lnTo>
                    <a:pt x="703" y="80"/>
                  </a:lnTo>
                  <a:close/>
                  <a:moveTo>
                    <a:pt x="697" y="0"/>
                  </a:moveTo>
                  <a:cubicBezTo>
                    <a:pt x="691" y="0"/>
                    <a:pt x="685" y="3"/>
                    <a:pt x="679" y="9"/>
                  </a:cubicBezTo>
                  <a:lnTo>
                    <a:pt x="24" y="461"/>
                  </a:lnTo>
                  <a:cubicBezTo>
                    <a:pt x="13" y="473"/>
                    <a:pt x="1" y="485"/>
                    <a:pt x="13" y="497"/>
                  </a:cubicBezTo>
                  <a:cubicBezTo>
                    <a:pt x="13" y="509"/>
                    <a:pt x="13" y="521"/>
                    <a:pt x="24" y="533"/>
                  </a:cubicBezTo>
                  <a:lnTo>
                    <a:pt x="1084" y="1009"/>
                  </a:lnTo>
                  <a:lnTo>
                    <a:pt x="1132" y="1009"/>
                  </a:lnTo>
                  <a:lnTo>
                    <a:pt x="1691" y="473"/>
                  </a:lnTo>
                  <a:cubicBezTo>
                    <a:pt x="1703" y="461"/>
                    <a:pt x="1715" y="450"/>
                    <a:pt x="1703" y="438"/>
                  </a:cubicBezTo>
                  <a:cubicBezTo>
                    <a:pt x="1703" y="426"/>
                    <a:pt x="1691" y="414"/>
                    <a:pt x="1691" y="414"/>
                  </a:cubicBezTo>
                  <a:lnTo>
                    <a:pt x="715" y="9"/>
                  </a:lnTo>
                  <a:cubicBezTo>
                    <a:pt x="709" y="3"/>
                    <a:pt x="703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3"/>
            <p:cNvSpPr/>
            <p:nvPr/>
          </p:nvSpPr>
          <p:spPr>
            <a:xfrm>
              <a:off x="4329579" y="2806457"/>
              <a:ext cx="24719" cy="35283"/>
            </a:xfrm>
            <a:custGeom>
              <a:avLst/>
              <a:gdLst/>
              <a:ahLst/>
              <a:cxnLst/>
              <a:rect l="l" t="t" r="r" b="b"/>
              <a:pathLst>
                <a:path w="1060" h="1513" extrusionOk="0">
                  <a:moveTo>
                    <a:pt x="0" y="0"/>
                  </a:moveTo>
                  <a:lnTo>
                    <a:pt x="0" y="1024"/>
                  </a:lnTo>
                  <a:lnTo>
                    <a:pt x="1060" y="1512"/>
                  </a:lnTo>
                  <a:lnTo>
                    <a:pt x="1060" y="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3"/>
            <p:cNvSpPr/>
            <p:nvPr/>
          </p:nvSpPr>
          <p:spPr>
            <a:xfrm>
              <a:off x="4328740" y="2805897"/>
              <a:ext cx="26398" cy="36939"/>
            </a:xfrm>
            <a:custGeom>
              <a:avLst/>
              <a:gdLst/>
              <a:ahLst/>
              <a:cxnLst/>
              <a:rect l="l" t="t" r="r" b="b"/>
              <a:pathLst>
                <a:path w="1132" h="1584" extrusionOk="0">
                  <a:moveTo>
                    <a:pt x="72" y="84"/>
                  </a:moveTo>
                  <a:lnTo>
                    <a:pt x="1060" y="524"/>
                  </a:lnTo>
                  <a:lnTo>
                    <a:pt x="1060" y="1477"/>
                  </a:lnTo>
                  <a:lnTo>
                    <a:pt x="72" y="1024"/>
                  </a:lnTo>
                  <a:lnTo>
                    <a:pt x="72" y="84"/>
                  </a:lnTo>
                  <a:close/>
                  <a:moveTo>
                    <a:pt x="12" y="0"/>
                  </a:moveTo>
                  <a:cubicBezTo>
                    <a:pt x="1" y="12"/>
                    <a:pt x="1" y="24"/>
                    <a:pt x="1" y="36"/>
                  </a:cubicBezTo>
                  <a:lnTo>
                    <a:pt x="1" y="1048"/>
                  </a:lnTo>
                  <a:cubicBezTo>
                    <a:pt x="1" y="1072"/>
                    <a:pt x="1" y="1084"/>
                    <a:pt x="12" y="1084"/>
                  </a:cubicBezTo>
                  <a:lnTo>
                    <a:pt x="1072" y="1584"/>
                  </a:lnTo>
                  <a:lnTo>
                    <a:pt x="1108" y="1584"/>
                  </a:lnTo>
                  <a:cubicBezTo>
                    <a:pt x="1120" y="1572"/>
                    <a:pt x="1132" y="1560"/>
                    <a:pt x="1132" y="1548"/>
                  </a:cubicBezTo>
                  <a:lnTo>
                    <a:pt x="1132" y="512"/>
                  </a:lnTo>
                  <a:cubicBezTo>
                    <a:pt x="1132" y="500"/>
                    <a:pt x="1120" y="489"/>
                    <a:pt x="1108" y="47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3"/>
            <p:cNvSpPr/>
            <p:nvPr/>
          </p:nvSpPr>
          <p:spPr>
            <a:xfrm>
              <a:off x="4354275" y="2805338"/>
              <a:ext cx="13083" cy="36403"/>
            </a:xfrm>
            <a:custGeom>
              <a:avLst/>
              <a:gdLst/>
              <a:ahLst/>
              <a:cxnLst/>
              <a:rect l="l" t="t" r="r" b="b"/>
              <a:pathLst>
                <a:path w="561" h="1561" extrusionOk="0">
                  <a:moveTo>
                    <a:pt x="560" y="1"/>
                  </a:moveTo>
                  <a:lnTo>
                    <a:pt x="1" y="524"/>
                  </a:lnTo>
                  <a:lnTo>
                    <a:pt x="1" y="1560"/>
                  </a:lnTo>
                  <a:lnTo>
                    <a:pt x="525" y="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3"/>
            <p:cNvSpPr/>
            <p:nvPr/>
          </p:nvSpPr>
          <p:spPr>
            <a:xfrm>
              <a:off x="4353179" y="2804568"/>
              <a:ext cx="15018" cy="38268"/>
            </a:xfrm>
            <a:custGeom>
              <a:avLst/>
              <a:gdLst/>
              <a:ahLst/>
              <a:cxnLst/>
              <a:rect l="l" t="t" r="r" b="b"/>
              <a:pathLst>
                <a:path w="644" h="1641" extrusionOk="0">
                  <a:moveTo>
                    <a:pt x="560" y="117"/>
                  </a:moveTo>
                  <a:lnTo>
                    <a:pt x="524" y="1010"/>
                  </a:lnTo>
                  <a:lnTo>
                    <a:pt x="84" y="1498"/>
                  </a:lnTo>
                  <a:lnTo>
                    <a:pt x="84" y="581"/>
                  </a:lnTo>
                  <a:lnTo>
                    <a:pt x="560" y="117"/>
                  </a:lnTo>
                  <a:close/>
                  <a:moveTo>
                    <a:pt x="607" y="1"/>
                  </a:moveTo>
                  <a:cubicBezTo>
                    <a:pt x="599" y="1"/>
                    <a:pt x="590" y="4"/>
                    <a:pt x="584" y="10"/>
                  </a:cubicBezTo>
                  <a:lnTo>
                    <a:pt x="24" y="546"/>
                  </a:lnTo>
                  <a:cubicBezTo>
                    <a:pt x="12" y="546"/>
                    <a:pt x="0" y="557"/>
                    <a:pt x="12" y="569"/>
                  </a:cubicBezTo>
                  <a:lnTo>
                    <a:pt x="12" y="1605"/>
                  </a:lnTo>
                  <a:cubicBezTo>
                    <a:pt x="12" y="1617"/>
                    <a:pt x="12" y="1629"/>
                    <a:pt x="36" y="1641"/>
                  </a:cubicBezTo>
                  <a:lnTo>
                    <a:pt x="48" y="1641"/>
                  </a:lnTo>
                  <a:cubicBezTo>
                    <a:pt x="48" y="1629"/>
                    <a:pt x="60" y="1629"/>
                    <a:pt x="72" y="1617"/>
                  </a:cubicBezTo>
                  <a:lnTo>
                    <a:pt x="596" y="1057"/>
                  </a:lnTo>
                  <a:cubicBezTo>
                    <a:pt x="607" y="1057"/>
                    <a:pt x="607" y="1046"/>
                    <a:pt x="607" y="1034"/>
                  </a:cubicBezTo>
                  <a:lnTo>
                    <a:pt x="643" y="45"/>
                  </a:lnTo>
                  <a:cubicBezTo>
                    <a:pt x="643" y="34"/>
                    <a:pt x="643" y="22"/>
                    <a:pt x="631" y="10"/>
                  </a:cubicBezTo>
                  <a:cubicBezTo>
                    <a:pt x="625" y="4"/>
                    <a:pt x="616" y="1"/>
                    <a:pt x="6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3"/>
            <p:cNvSpPr/>
            <p:nvPr/>
          </p:nvSpPr>
          <p:spPr>
            <a:xfrm>
              <a:off x="4877944" y="2898360"/>
              <a:ext cx="38058" cy="21664"/>
            </a:xfrm>
            <a:custGeom>
              <a:avLst/>
              <a:gdLst/>
              <a:ahLst/>
              <a:cxnLst/>
              <a:rect l="l" t="t" r="r" b="b"/>
              <a:pathLst>
                <a:path w="1632" h="929" extrusionOk="0">
                  <a:moveTo>
                    <a:pt x="655" y="0"/>
                  </a:moveTo>
                  <a:lnTo>
                    <a:pt x="0" y="453"/>
                  </a:lnTo>
                  <a:lnTo>
                    <a:pt x="1060" y="929"/>
                  </a:lnTo>
                  <a:lnTo>
                    <a:pt x="1631" y="405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3"/>
            <p:cNvSpPr/>
            <p:nvPr/>
          </p:nvSpPr>
          <p:spPr>
            <a:xfrm>
              <a:off x="4877104" y="2897520"/>
              <a:ext cx="39714" cy="23553"/>
            </a:xfrm>
            <a:custGeom>
              <a:avLst/>
              <a:gdLst/>
              <a:ahLst/>
              <a:cxnLst/>
              <a:rect l="l" t="t" r="r" b="b"/>
              <a:pathLst>
                <a:path w="1703" h="1010" extrusionOk="0">
                  <a:moveTo>
                    <a:pt x="691" y="84"/>
                  </a:moveTo>
                  <a:lnTo>
                    <a:pt x="1596" y="453"/>
                  </a:lnTo>
                  <a:lnTo>
                    <a:pt x="1084" y="929"/>
                  </a:lnTo>
                  <a:lnTo>
                    <a:pt x="108" y="489"/>
                  </a:lnTo>
                  <a:lnTo>
                    <a:pt x="691" y="84"/>
                  </a:lnTo>
                  <a:close/>
                  <a:moveTo>
                    <a:pt x="679" y="0"/>
                  </a:moveTo>
                  <a:lnTo>
                    <a:pt x="24" y="465"/>
                  </a:lnTo>
                  <a:cubicBezTo>
                    <a:pt x="0" y="477"/>
                    <a:pt x="0" y="512"/>
                    <a:pt x="24" y="524"/>
                  </a:cubicBezTo>
                  <a:lnTo>
                    <a:pt x="1084" y="1001"/>
                  </a:lnTo>
                  <a:lnTo>
                    <a:pt x="1096" y="1001"/>
                  </a:lnTo>
                  <a:cubicBezTo>
                    <a:pt x="1102" y="1007"/>
                    <a:pt x="1108" y="1009"/>
                    <a:pt x="1112" y="1009"/>
                  </a:cubicBezTo>
                  <a:cubicBezTo>
                    <a:pt x="1117" y="1009"/>
                    <a:pt x="1120" y="1007"/>
                    <a:pt x="1120" y="1001"/>
                  </a:cubicBezTo>
                  <a:lnTo>
                    <a:pt x="1691" y="477"/>
                  </a:lnTo>
                  <a:cubicBezTo>
                    <a:pt x="1703" y="465"/>
                    <a:pt x="1703" y="453"/>
                    <a:pt x="1703" y="441"/>
                  </a:cubicBezTo>
                  <a:cubicBezTo>
                    <a:pt x="1703" y="429"/>
                    <a:pt x="1691" y="417"/>
                    <a:pt x="1679" y="417"/>
                  </a:cubicBezTo>
                  <a:lnTo>
                    <a:pt x="7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3"/>
            <p:cNvSpPr/>
            <p:nvPr/>
          </p:nvSpPr>
          <p:spPr>
            <a:xfrm>
              <a:off x="4877944" y="2908900"/>
              <a:ext cx="24719" cy="35283"/>
            </a:xfrm>
            <a:custGeom>
              <a:avLst/>
              <a:gdLst/>
              <a:ahLst/>
              <a:cxnLst/>
              <a:rect l="l" t="t" r="r" b="b"/>
              <a:pathLst>
                <a:path w="1060" h="1513" extrusionOk="0">
                  <a:moveTo>
                    <a:pt x="0" y="1"/>
                  </a:moveTo>
                  <a:lnTo>
                    <a:pt x="0" y="1025"/>
                  </a:lnTo>
                  <a:lnTo>
                    <a:pt x="1060" y="1513"/>
                  </a:lnTo>
                  <a:lnTo>
                    <a:pt x="1060" y="4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3"/>
            <p:cNvSpPr/>
            <p:nvPr/>
          </p:nvSpPr>
          <p:spPr>
            <a:xfrm>
              <a:off x="4877104" y="2908131"/>
              <a:ext cx="26398" cy="36892"/>
            </a:xfrm>
            <a:custGeom>
              <a:avLst/>
              <a:gdLst/>
              <a:ahLst/>
              <a:cxnLst/>
              <a:rect l="l" t="t" r="r" b="b"/>
              <a:pathLst>
                <a:path w="1132" h="1582" extrusionOk="0">
                  <a:moveTo>
                    <a:pt x="72" y="93"/>
                  </a:moveTo>
                  <a:lnTo>
                    <a:pt x="1060" y="534"/>
                  </a:lnTo>
                  <a:lnTo>
                    <a:pt x="1060" y="1486"/>
                  </a:lnTo>
                  <a:lnTo>
                    <a:pt x="72" y="1034"/>
                  </a:lnTo>
                  <a:lnTo>
                    <a:pt x="72" y="93"/>
                  </a:lnTo>
                  <a:close/>
                  <a:moveTo>
                    <a:pt x="30" y="1"/>
                  </a:moveTo>
                  <a:cubicBezTo>
                    <a:pt x="24" y="1"/>
                    <a:pt x="18" y="4"/>
                    <a:pt x="12" y="10"/>
                  </a:cubicBezTo>
                  <a:cubicBezTo>
                    <a:pt x="0" y="10"/>
                    <a:pt x="0" y="22"/>
                    <a:pt x="0" y="34"/>
                  </a:cubicBezTo>
                  <a:lnTo>
                    <a:pt x="0" y="1058"/>
                  </a:lnTo>
                  <a:cubicBezTo>
                    <a:pt x="0" y="1069"/>
                    <a:pt x="12" y="1081"/>
                    <a:pt x="24" y="1093"/>
                  </a:cubicBezTo>
                  <a:lnTo>
                    <a:pt x="1084" y="1581"/>
                  </a:lnTo>
                  <a:lnTo>
                    <a:pt x="1120" y="1581"/>
                  </a:lnTo>
                  <a:cubicBezTo>
                    <a:pt x="1131" y="1581"/>
                    <a:pt x="1131" y="1569"/>
                    <a:pt x="1131" y="1558"/>
                  </a:cubicBezTo>
                  <a:lnTo>
                    <a:pt x="1131" y="522"/>
                  </a:lnTo>
                  <a:cubicBezTo>
                    <a:pt x="1131" y="510"/>
                    <a:pt x="1120" y="498"/>
                    <a:pt x="1108" y="486"/>
                  </a:cubicBezTo>
                  <a:lnTo>
                    <a:pt x="48" y="10"/>
                  </a:lnTo>
                  <a:cubicBezTo>
                    <a:pt x="42" y="4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3"/>
            <p:cNvSpPr/>
            <p:nvPr/>
          </p:nvSpPr>
          <p:spPr>
            <a:xfrm>
              <a:off x="4902640" y="2907781"/>
              <a:ext cx="13362" cy="36403"/>
            </a:xfrm>
            <a:custGeom>
              <a:avLst/>
              <a:gdLst/>
              <a:ahLst/>
              <a:cxnLst/>
              <a:rect l="l" t="t" r="r" b="b"/>
              <a:pathLst>
                <a:path w="573" h="1561" extrusionOk="0">
                  <a:moveTo>
                    <a:pt x="572" y="1"/>
                  </a:moveTo>
                  <a:lnTo>
                    <a:pt x="1" y="525"/>
                  </a:lnTo>
                  <a:lnTo>
                    <a:pt x="1" y="1561"/>
                  </a:lnTo>
                  <a:lnTo>
                    <a:pt x="525" y="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3"/>
            <p:cNvSpPr/>
            <p:nvPr/>
          </p:nvSpPr>
          <p:spPr>
            <a:xfrm>
              <a:off x="4901823" y="2907035"/>
              <a:ext cx="14995" cy="37988"/>
            </a:xfrm>
            <a:custGeom>
              <a:avLst/>
              <a:gdLst/>
              <a:ahLst/>
              <a:cxnLst/>
              <a:rect l="l" t="t" r="r" b="b"/>
              <a:pathLst>
                <a:path w="643" h="1629" extrusionOk="0">
                  <a:moveTo>
                    <a:pt x="560" y="116"/>
                  </a:moveTo>
                  <a:lnTo>
                    <a:pt x="524" y="1009"/>
                  </a:lnTo>
                  <a:lnTo>
                    <a:pt x="71" y="1497"/>
                  </a:lnTo>
                  <a:lnTo>
                    <a:pt x="71" y="581"/>
                  </a:lnTo>
                  <a:lnTo>
                    <a:pt x="560" y="116"/>
                  </a:lnTo>
                  <a:close/>
                  <a:moveTo>
                    <a:pt x="595" y="0"/>
                  </a:moveTo>
                  <a:cubicBezTo>
                    <a:pt x="586" y="0"/>
                    <a:pt x="577" y="3"/>
                    <a:pt x="572" y="9"/>
                  </a:cubicBezTo>
                  <a:lnTo>
                    <a:pt x="12" y="533"/>
                  </a:lnTo>
                  <a:cubicBezTo>
                    <a:pt x="0" y="545"/>
                    <a:pt x="0" y="557"/>
                    <a:pt x="0" y="569"/>
                  </a:cubicBezTo>
                  <a:lnTo>
                    <a:pt x="0" y="1593"/>
                  </a:lnTo>
                  <a:cubicBezTo>
                    <a:pt x="0" y="1616"/>
                    <a:pt x="12" y="1628"/>
                    <a:pt x="24" y="1628"/>
                  </a:cubicBezTo>
                  <a:lnTo>
                    <a:pt x="60" y="1628"/>
                  </a:lnTo>
                  <a:lnTo>
                    <a:pt x="583" y="1057"/>
                  </a:lnTo>
                  <a:cubicBezTo>
                    <a:pt x="595" y="1045"/>
                    <a:pt x="595" y="1045"/>
                    <a:pt x="595" y="1033"/>
                  </a:cubicBezTo>
                  <a:lnTo>
                    <a:pt x="643" y="45"/>
                  </a:lnTo>
                  <a:cubicBezTo>
                    <a:pt x="643" y="21"/>
                    <a:pt x="631" y="9"/>
                    <a:pt x="619" y="9"/>
                  </a:cubicBezTo>
                  <a:cubicBezTo>
                    <a:pt x="613" y="3"/>
                    <a:pt x="604" y="0"/>
                    <a:pt x="5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3"/>
            <p:cNvSpPr/>
            <p:nvPr/>
          </p:nvSpPr>
          <p:spPr>
            <a:xfrm>
              <a:off x="4871275" y="2949990"/>
              <a:ext cx="38058" cy="21967"/>
            </a:xfrm>
            <a:custGeom>
              <a:avLst/>
              <a:gdLst/>
              <a:ahLst/>
              <a:cxnLst/>
              <a:rect l="l" t="t" r="r" b="b"/>
              <a:pathLst>
                <a:path w="1632" h="942" extrusionOk="0">
                  <a:moveTo>
                    <a:pt x="655" y="1"/>
                  </a:moveTo>
                  <a:lnTo>
                    <a:pt x="0" y="465"/>
                  </a:lnTo>
                  <a:lnTo>
                    <a:pt x="1060" y="941"/>
                  </a:lnTo>
                  <a:lnTo>
                    <a:pt x="1631" y="406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3"/>
            <p:cNvSpPr/>
            <p:nvPr/>
          </p:nvSpPr>
          <p:spPr>
            <a:xfrm>
              <a:off x="4870435" y="2949220"/>
              <a:ext cx="39737" cy="23577"/>
            </a:xfrm>
            <a:custGeom>
              <a:avLst/>
              <a:gdLst/>
              <a:ahLst/>
              <a:cxnLst/>
              <a:rect l="l" t="t" r="r" b="b"/>
              <a:pathLst>
                <a:path w="1704" h="1011" extrusionOk="0">
                  <a:moveTo>
                    <a:pt x="703" y="81"/>
                  </a:moveTo>
                  <a:lnTo>
                    <a:pt x="1596" y="462"/>
                  </a:lnTo>
                  <a:lnTo>
                    <a:pt x="1096" y="927"/>
                  </a:lnTo>
                  <a:lnTo>
                    <a:pt x="120" y="486"/>
                  </a:lnTo>
                  <a:lnTo>
                    <a:pt x="703" y="81"/>
                  </a:lnTo>
                  <a:close/>
                  <a:moveTo>
                    <a:pt x="697" y="1"/>
                  </a:moveTo>
                  <a:cubicBezTo>
                    <a:pt x="691" y="1"/>
                    <a:pt x="685" y="4"/>
                    <a:pt x="679" y="10"/>
                  </a:cubicBezTo>
                  <a:lnTo>
                    <a:pt x="24" y="462"/>
                  </a:lnTo>
                  <a:cubicBezTo>
                    <a:pt x="13" y="474"/>
                    <a:pt x="1" y="486"/>
                    <a:pt x="1" y="498"/>
                  </a:cubicBezTo>
                  <a:cubicBezTo>
                    <a:pt x="1" y="510"/>
                    <a:pt x="13" y="522"/>
                    <a:pt x="24" y="534"/>
                  </a:cubicBezTo>
                  <a:lnTo>
                    <a:pt x="1084" y="1010"/>
                  </a:lnTo>
                  <a:lnTo>
                    <a:pt x="1132" y="1010"/>
                  </a:lnTo>
                  <a:lnTo>
                    <a:pt x="1691" y="474"/>
                  </a:lnTo>
                  <a:cubicBezTo>
                    <a:pt x="1703" y="462"/>
                    <a:pt x="1703" y="450"/>
                    <a:pt x="1703" y="439"/>
                  </a:cubicBezTo>
                  <a:cubicBezTo>
                    <a:pt x="1703" y="427"/>
                    <a:pt x="1691" y="415"/>
                    <a:pt x="1679" y="415"/>
                  </a:cubicBezTo>
                  <a:lnTo>
                    <a:pt x="715" y="10"/>
                  </a:lnTo>
                  <a:cubicBezTo>
                    <a:pt x="709" y="4"/>
                    <a:pt x="703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3"/>
            <p:cNvSpPr/>
            <p:nvPr/>
          </p:nvSpPr>
          <p:spPr>
            <a:xfrm>
              <a:off x="4871275" y="2960833"/>
              <a:ext cx="24719" cy="35003"/>
            </a:xfrm>
            <a:custGeom>
              <a:avLst/>
              <a:gdLst/>
              <a:ahLst/>
              <a:cxnLst/>
              <a:rect l="l" t="t" r="r" b="b"/>
              <a:pathLst>
                <a:path w="1060" h="1501" extrusionOk="0">
                  <a:moveTo>
                    <a:pt x="0" y="0"/>
                  </a:moveTo>
                  <a:lnTo>
                    <a:pt x="0" y="1012"/>
                  </a:lnTo>
                  <a:lnTo>
                    <a:pt x="1060" y="1500"/>
                  </a:lnTo>
                  <a:lnTo>
                    <a:pt x="1060" y="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3"/>
            <p:cNvSpPr/>
            <p:nvPr/>
          </p:nvSpPr>
          <p:spPr>
            <a:xfrm>
              <a:off x="4870435" y="2959784"/>
              <a:ext cx="26678" cy="37149"/>
            </a:xfrm>
            <a:custGeom>
              <a:avLst/>
              <a:gdLst/>
              <a:ahLst/>
              <a:cxnLst/>
              <a:rect l="l" t="t" r="r" b="b"/>
              <a:pathLst>
                <a:path w="1144" h="1593" extrusionOk="0">
                  <a:moveTo>
                    <a:pt x="84" y="93"/>
                  </a:moveTo>
                  <a:lnTo>
                    <a:pt x="1060" y="545"/>
                  </a:lnTo>
                  <a:lnTo>
                    <a:pt x="1060" y="1498"/>
                  </a:lnTo>
                  <a:lnTo>
                    <a:pt x="84" y="1033"/>
                  </a:lnTo>
                  <a:lnTo>
                    <a:pt x="84" y="93"/>
                  </a:lnTo>
                  <a:close/>
                  <a:moveTo>
                    <a:pt x="42" y="0"/>
                  </a:moveTo>
                  <a:cubicBezTo>
                    <a:pt x="36" y="0"/>
                    <a:pt x="30" y="3"/>
                    <a:pt x="24" y="9"/>
                  </a:cubicBezTo>
                  <a:cubicBezTo>
                    <a:pt x="13" y="9"/>
                    <a:pt x="1" y="21"/>
                    <a:pt x="1" y="45"/>
                  </a:cubicBezTo>
                  <a:lnTo>
                    <a:pt x="1" y="1069"/>
                  </a:lnTo>
                  <a:cubicBezTo>
                    <a:pt x="1" y="1081"/>
                    <a:pt x="13" y="1093"/>
                    <a:pt x="24" y="1093"/>
                  </a:cubicBezTo>
                  <a:lnTo>
                    <a:pt x="1084" y="1593"/>
                  </a:lnTo>
                  <a:lnTo>
                    <a:pt x="1108" y="1593"/>
                  </a:lnTo>
                  <a:cubicBezTo>
                    <a:pt x="1108" y="1593"/>
                    <a:pt x="1120" y="1581"/>
                    <a:pt x="1120" y="1581"/>
                  </a:cubicBezTo>
                  <a:cubicBezTo>
                    <a:pt x="1132" y="1581"/>
                    <a:pt x="1144" y="1569"/>
                    <a:pt x="1144" y="1557"/>
                  </a:cubicBezTo>
                  <a:lnTo>
                    <a:pt x="1144" y="521"/>
                  </a:lnTo>
                  <a:cubicBezTo>
                    <a:pt x="1144" y="509"/>
                    <a:pt x="1132" y="497"/>
                    <a:pt x="1120" y="486"/>
                  </a:cubicBezTo>
                  <a:lnTo>
                    <a:pt x="60" y="9"/>
                  </a:ln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3"/>
            <p:cNvSpPr/>
            <p:nvPr/>
          </p:nvSpPr>
          <p:spPr>
            <a:xfrm>
              <a:off x="4895970" y="2959434"/>
              <a:ext cx="13362" cy="36403"/>
            </a:xfrm>
            <a:custGeom>
              <a:avLst/>
              <a:gdLst/>
              <a:ahLst/>
              <a:cxnLst/>
              <a:rect l="l" t="t" r="r" b="b"/>
              <a:pathLst>
                <a:path w="573" h="1561" extrusionOk="0">
                  <a:moveTo>
                    <a:pt x="572" y="1"/>
                  </a:moveTo>
                  <a:lnTo>
                    <a:pt x="1" y="536"/>
                  </a:lnTo>
                  <a:lnTo>
                    <a:pt x="1" y="1560"/>
                  </a:lnTo>
                  <a:lnTo>
                    <a:pt x="525" y="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3"/>
            <p:cNvSpPr/>
            <p:nvPr/>
          </p:nvSpPr>
          <p:spPr>
            <a:xfrm>
              <a:off x="4895154" y="2958665"/>
              <a:ext cx="15018" cy="38268"/>
            </a:xfrm>
            <a:custGeom>
              <a:avLst/>
              <a:gdLst/>
              <a:ahLst/>
              <a:cxnLst/>
              <a:rect l="l" t="t" r="r" b="b"/>
              <a:pathLst>
                <a:path w="644" h="1641" extrusionOk="0">
                  <a:moveTo>
                    <a:pt x="560" y="117"/>
                  </a:moveTo>
                  <a:lnTo>
                    <a:pt x="524" y="1010"/>
                  </a:lnTo>
                  <a:lnTo>
                    <a:pt x="84" y="1498"/>
                  </a:lnTo>
                  <a:lnTo>
                    <a:pt x="84" y="581"/>
                  </a:lnTo>
                  <a:lnTo>
                    <a:pt x="560" y="117"/>
                  </a:lnTo>
                  <a:close/>
                  <a:moveTo>
                    <a:pt x="602" y="1"/>
                  </a:moveTo>
                  <a:cubicBezTo>
                    <a:pt x="596" y="1"/>
                    <a:pt x="590" y="4"/>
                    <a:pt x="584" y="10"/>
                  </a:cubicBezTo>
                  <a:lnTo>
                    <a:pt x="12" y="545"/>
                  </a:lnTo>
                  <a:cubicBezTo>
                    <a:pt x="12" y="545"/>
                    <a:pt x="0" y="557"/>
                    <a:pt x="0" y="569"/>
                  </a:cubicBezTo>
                  <a:lnTo>
                    <a:pt x="0" y="1605"/>
                  </a:lnTo>
                  <a:cubicBezTo>
                    <a:pt x="0" y="1617"/>
                    <a:pt x="12" y="1629"/>
                    <a:pt x="24" y="1641"/>
                  </a:cubicBezTo>
                  <a:lnTo>
                    <a:pt x="48" y="1641"/>
                  </a:lnTo>
                  <a:cubicBezTo>
                    <a:pt x="48" y="1641"/>
                    <a:pt x="60" y="1641"/>
                    <a:pt x="72" y="1629"/>
                  </a:cubicBezTo>
                  <a:lnTo>
                    <a:pt x="596" y="1057"/>
                  </a:lnTo>
                  <a:cubicBezTo>
                    <a:pt x="607" y="1057"/>
                    <a:pt x="607" y="1046"/>
                    <a:pt x="607" y="1034"/>
                  </a:cubicBezTo>
                  <a:lnTo>
                    <a:pt x="643" y="45"/>
                  </a:lnTo>
                  <a:cubicBezTo>
                    <a:pt x="643" y="34"/>
                    <a:pt x="643" y="22"/>
                    <a:pt x="619" y="10"/>
                  </a:cubicBezTo>
                  <a:cubicBezTo>
                    <a:pt x="613" y="4"/>
                    <a:pt x="607" y="1"/>
                    <a:pt x="6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3"/>
            <p:cNvSpPr/>
            <p:nvPr/>
          </p:nvSpPr>
          <p:spPr>
            <a:xfrm>
              <a:off x="4588336" y="3041333"/>
              <a:ext cx="38058" cy="21688"/>
            </a:xfrm>
            <a:custGeom>
              <a:avLst/>
              <a:gdLst/>
              <a:ahLst/>
              <a:cxnLst/>
              <a:rect l="l" t="t" r="r" b="b"/>
              <a:pathLst>
                <a:path w="1632" h="930" extrusionOk="0">
                  <a:moveTo>
                    <a:pt x="656" y="1"/>
                  </a:moveTo>
                  <a:lnTo>
                    <a:pt x="1" y="453"/>
                  </a:lnTo>
                  <a:lnTo>
                    <a:pt x="1061" y="930"/>
                  </a:lnTo>
                  <a:lnTo>
                    <a:pt x="1632" y="394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3"/>
            <p:cNvSpPr/>
            <p:nvPr/>
          </p:nvSpPr>
          <p:spPr>
            <a:xfrm>
              <a:off x="4587519" y="3040517"/>
              <a:ext cx="39714" cy="23343"/>
            </a:xfrm>
            <a:custGeom>
              <a:avLst/>
              <a:gdLst/>
              <a:ahLst/>
              <a:cxnLst/>
              <a:rect l="l" t="t" r="r" b="b"/>
              <a:pathLst>
                <a:path w="1703" h="1001" extrusionOk="0">
                  <a:moveTo>
                    <a:pt x="703" y="72"/>
                  </a:moveTo>
                  <a:lnTo>
                    <a:pt x="1596" y="453"/>
                  </a:lnTo>
                  <a:lnTo>
                    <a:pt x="1084" y="929"/>
                  </a:lnTo>
                  <a:lnTo>
                    <a:pt x="107" y="476"/>
                  </a:lnTo>
                  <a:lnTo>
                    <a:pt x="703" y="72"/>
                  </a:lnTo>
                  <a:close/>
                  <a:moveTo>
                    <a:pt x="667" y="0"/>
                  </a:moveTo>
                  <a:lnTo>
                    <a:pt x="12" y="453"/>
                  </a:lnTo>
                  <a:cubicBezTo>
                    <a:pt x="0" y="464"/>
                    <a:pt x="0" y="476"/>
                    <a:pt x="0" y="488"/>
                  </a:cubicBezTo>
                  <a:cubicBezTo>
                    <a:pt x="0" y="500"/>
                    <a:pt x="12" y="512"/>
                    <a:pt x="24" y="524"/>
                  </a:cubicBezTo>
                  <a:lnTo>
                    <a:pt x="1084" y="1000"/>
                  </a:lnTo>
                  <a:lnTo>
                    <a:pt x="1119" y="1000"/>
                  </a:lnTo>
                  <a:lnTo>
                    <a:pt x="1691" y="464"/>
                  </a:lnTo>
                  <a:cubicBezTo>
                    <a:pt x="1703" y="464"/>
                    <a:pt x="1703" y="453"/>
                    <a:pt x="1703" y="441"/>
                  </a:cubicBezTo>
                  <a:cubicBezTo>
                    <a:pt x="1703" y="429"/>
                    <a:pt x="1691" y="417"/>
                    <a:pt x="1679" y="405"/>
                  </a:cubicBezTo>
                  <a:lnTo>
                    <a:pt x="7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3"/>
            <p:cNvSpPr/>
            <p:nvPr/>
          </p:nvSpPr>
          <p:spPr>
            <a:xfrm>
              <a:off x="4588336" y="3051897"/>
              <a:ext cx="24743" cy="35283"/>
            </a:xfrm>
            <a:custGeom>
              <a:avLst/>
              <a:gdLst/>
              <a:ahLst/>
              <a:cxnLst/>
              <a:rect l="l" t="t" r="r" b="b"/>
              <a:pathLst>
                <a:path w="1061" h="1513" extrusionOk="0">
                  <a:moveTo>
                    <a:pt x="1" y="0"/>
                  </a:moveTo>
                  <a:lnTo>
                    <a:pt x="1" y="1012"/>
                  </a:lnTo>
                  <a:lnTo>
                    <a:pt x="1061" y="1512"/>
                  </a:lnTo>
                  <a:lnTo>
                    <a:pt x="1061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3"/>
            <p:cNvSpPr/>
            <p:nvPr/>
          </p:nvSpPr>
          <p:spPr>
            <a:xfrm>
              <a:off x="4587519" y="3051058"/>
              <a:ext cx="26398" cy="36962"/>
            </a:xfrm>
            <a:custGeom>
              <a:avLst/>
              <a:gdLst/>
              <a:ahLst/>
              <a:cxnLst/>
              <a:rect l="l" t="t" r="r" b="b"/>
              <a:pathLst>
                <a:path w="1132" h="1585" extrusionOk="0">
                  <a:moveTo>
                    <a:pt x="72" y="96"/>
                  </a:moveTo>
                  <a:lnTo>
                    <a:pt x="1060" y="548"/>
                  </a:lnTo>
                  <a:lnTo>
                    <a:pt x="1060" y="1489"/>
                  </a:lnTo>
                  <a:lnTo>
                    <a:pt x="72" y="1036"/>
                  </a:lnTo>
                  <a:lnTo>
                    <a:pt x="72" y="96"/>
                  </a:lnTo>
                  <a:close/>
                  <a:moveTo>
                    <a:pt x="12" y="1"/>
                  </a:moveTo>
                  <a:cubicBezTo>
                    <a:pt x="0" y="12"/>
                    <a:pt x="0" y="24"/>
                    <a:pt x="0" y="36"/>
                  </a:cubicBezTo>
                  <a:lnTo>
                    <a:pt x="0" y="1060"/>
                  </a:lnTo>
                  <a:cubicBezTo>
                    <a:pt x="0" y="1072"/>
                    <a:pt x="12" y="1084"/>
                    <a:pt x="24" y="1096"/>
                  </a:cubicBezTo>
                  <a:lnTo>
                    <a:pt x="1084" y="1584"/>
                  </a:lnTo>
                  <a:lnTo>
                    <a:pt x="1119" y="1584"/>
                  </a:lnTo>
                  <a:cubicBezTo>
                    <a:pt x="1131" y="1572"/>
                    <a:pt x="1131" y="1560"/>
                    <a:pt x="1131" y="1548"/>
                  </a:cubicBezTo>
                  <a:lnTo>
                    <a:pt x="1131" y="524"/>
                  </a:lnTo>
                  <a:cubicBezTo>
                    <a:pt x="1131" y="501"/>
                    <a:pt x="1119" y="489"/>
                    <a:pt x="1107" y="489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3"/>
            <p:cNvSpPr/>
            <p:nvPr/>
          </p:nvSpPr>
          <p:spPr>
            <a:xfrm>
              <a:off x="4613055" y="3050498"/>
              <a:ext cx="13339" cy="36682"/>
            </a:xfrm>
            <a:custGeom>
              <a:avLst/>
              <a:gdLst/>
              <a:ahLst/>
              <a:cxnLst/>
              <a:rect l="l" t="t" r="r" b="b"/>
              <a:pathLst>
                <a:path w="572" h="1573" extrusionOk="0">
                  <a:moveTo>
                    <a:pt x="572" y="1"/>
                  </a:moveTo>
                  <a:lnTo>
                    <a:pt x="1" y="537"/>
                  </a:lnTo>
                  <a:lnTo>
                    <a:pt x="1" y="1572"/>
                  </a:lnTo>
                  <a:lnTo>
                    <a:pt x="524" y="100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3"/>
            <p:cNvSpPr/>
            <p:nvPr/>
          </p:nvSpPr>
          <p:spPr>
            <a:xfrm>
              <a:off x="4612215" y="3050008"/>
              <a:ext cx="15018" cy="38012"/>
            </a:xfrm>
            <a:custGeom>
              <a:avLst/>
              <a:gdLst/>
              <a:ahLst/>
              <a:cxnLst/>
              <a:rect l="l" t="t" r="r" b="b"/>
              <a:pathLst>
                <a:path w="644" h="1630" extrusionOk="0">
                  <a:moveTo>
                    <a:pt x="560" y="105"/>
                  </a:moveTo>
                  <a:lnTo>
                    <a:pt x="525" y="998"/>
                  </a:lnTo>
                  <a:lnTo>
                    <a:pt x="72" y="1498"/>
                  </a:lnTo>
                  <a:lnTo>
                    <a:pt x="72" y="569"/>
                  </a:lnTo>
                  <a:lnTo>
                    <a:pt x="560" y="105"/>
                  </a:lnTo>
                  <a:close/>
                  <a:moveTo>
                    <a:pt x="602" y="1"/>
                  </a:moveTo>
                  <a:cubicBezTo>
                    <a:pt x="596" y="1"/>
                    <a:pt x="590" y="4"/>
                    <a:pt x="584" y="10"/>
                  </a:cubicBezTo>
                  <a:lnTo>
                    <a:pt x="13" y="534"/>
                  </a:lnTo>
                  <a:cubicBezTo>
                    <a:pt x="1" y="546"/>
                    <a:pt x="1" y="546"/>
                    <a:pt x="1" y="558"/>
                  </a:cubicBezTo>
                  <a:lnTo>
                    <a:pt x="1" y="1593"/>
                  </a:lnTo>
                  <a:cubicBezTo>
                    <a:pt x="1" y="1605"/>
                    <a:pt x="13" y="1617"/>
                    <a:pt x="25" y="1629"/>
                  </a:cubicBezTo>
                  <a:lnTo>
                    <a:pt x="60" y="1629"/>
                  </a:lnTo>
                  <a:lnTo>
                    <a:pt x="596" y="1058"/>
                  </a:lnTo>
                  <a:cubicBezTo>
                    <a:pt x="596" y="1046"/>
                    <a:pt x="596" y="1034"/>
                    <a:pt x="596" y="1034"/>
                  </a:cubicBezTo>
                  <a:lnTo>
                    <a:pt x="644" y="46"/>
                  </a:lnTo>
                  <a:cubicBezTo>
                    <a:pt x="644" y="22"/>
                    <a:pt x="632" y="10"/>
                    <a:pt x="620" y="10"/>
                  </a:cubicBezTo>
                  <a:cubicBezTo>
                    <a:pt x="614" y="4"/>
                    <a:pt x="608" y="1"/>
                    <a:pt x="6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3"/>
            <p:cNvSpPr/>
            <p:nvPr/>
          </p:nvSpPr>
          <p:spPr>
            <a:xfrm>
              <a:off x="4723287" y="3018293"/>
              <a:ext cx="37778" cy="21967"/>
            </a:xfrm>
            <a:custGeom>
              <a:avLst/>
              <a:gdLst/>
              <a:ahLst/>
              <a:cxnLst/>
              <a:rect l="l" t="t" r="r" b="b"/>
              <a:pathLst>
                <a:path w="1620" h="942" extrusionOk="0">
                  <a:moveTo>
                    <a:pt x="643" y="1"/>
                  </a:moveTo>
                  <a:lnTo>
                    <a:pt x="0" y="453"/>
                  </a:lnTo>
                  <a:lnTo>
                    <a:pt x="1048" y="941"/>
                  </a:lnTo>
                  <a:lnTo>
                    <a:pt x="1620" y="405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3"/>
            <p:cNvSpPr/>
            <p:nvPr/>
          </p:nvSpPr>
          <p:spPr>
            <a:xfrm>
              <a:off x="4722168" y="3017454"/>
              <a:ext cx="39737" cy="23623"/>
            </a:xfrm>
            <a:custGeom>
              <a:avLst/>
              <a:gdLst/>
              <a:ahLst/>
              <a:cxnLst/>
              <a:rect l="l" t="t" r="r" b="b"/>
              <a:pathLst>
                <a:path w="1704" h="1013" extrusionOk="0">
                  <a:moveTo>
                    <a:pt x="703" y="84"/>
                  </a:moveTo>
                  <a:lnTo>
                    <a:pt x="1596" y="453"/>
                  </a:lnTo>
                  <a:lnTo>
                    <a:pt x="1096" y="930"/>
                  </a:lnTo>
                  <a:lnTo>
                    <a:pt x="120" y="489"/>
                  </a:lnTo>
                  <a:lnTo>
                    <a:pt x="703" y="84"/>
                  </a:lnTo>
                  <a:close/>
                  <a:moveTo>
                    <a:pt x="679" y="1"/>
                  </a:moveTo>
                  <a:lnTo>
                    <a:pt x="24" y="465"/>
                  </a:lnTo>
                  <a:cubicBezTo>
                    <a:pt x="13" y="477"/>
                    <a:pt x="1" y="489"/>
                    <a:pt x="1" y="501"/>
                  </a:cubicBezTo>
                  <a:cubicBezTo>
                    <a:pt x="1" y="513"/>
                    <a:pt x="13" y="525"/>
                    <a:pt x="24" y="525"/>
                  </a:cubicBezTo>
                  <a:lnTo>
                    <a:pt x="1084" y="1013"/>
                  </a:lnTo>
                  <a:lnTo>
                    <a:pt x="1096" y="1013"/>
                  </a:lnTo>
                  <a:cubicBezTo>
                    <a:pt x="1108" y="1013"/>
                    <a:pt x="1120" y="1013"/>
                    <a:pt x="1132" y="1001"/>
                  </a:cubicBezTo>
                  <a:lnTo>
                    <a:pt x="1691" y="477"/>
                  </a:lnTo>
                  <a:cubicBezTo>
                    <a:pt x="1703" y="465"/>
                    <a:pt x="1703" y="453"/>
                    <a:pt x="1703" y="441"/>
                  </a:cubicBezTo>
                  <a:cubicBezTo>
                    <a:pt x="1703" y="430"/>
                    <a:pt x="1691" y="418"/>
                    <a:pt x="1679" y="418"/>
                  </a:cubicBezTo>
                  <a:lnTo>
                    <a:pt x="7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3"/>
            <p:cNvSpPr/>
            <p:nvPr/>
          </p:nvSpPr>
          <p:spPr>
            <a:xfrm>
              <a:off x="4723287" y="3028857"/>
              <a:ext cx="24463" cy="35283"/>
            </a:xfrm>
            <a:custGeom>
              <a:avLst/>
              <a:gdLst/>
              <a:ahLst/>
              <a:cxnLst/>
              <a:rect l="l" t="t" r="r" b="b"/>
              <a:pathLst>
                <a:path w="1049" h="1513" extrusionOk="0">
                  <a:moveTo>
                    <a:pt x="0" y="0"/>
                  </a:moveTo>
                  <a:lnTo>
                    <a:pt x="0" y="1024"/>
                  </a:lnTo>
                  <a:lnTo>
                    <a:pt x="1048" y="1512"/>
                  </a:lnTo>
                  <a:lnTo>
                    <a:pt x="1048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3"/>
            <p:cNvSpPr/>
            <p:nvPr/>
          </p:nvSpPr>
          <p:spPr>
            <a:xfrm>
              <a:off x="4722168" y="3028088"/>
              <a:ext cx="26678" cy="36869"/>
            </a:xfrm>
            <a:custGeom>
              <a:avLst/>
              <a:gdLst/>
              <a:ahLst/>
              <a:cxnLst/>
              <a:rect l="l" t="t" r="r" b="b"/>
              <a:pathLst>
                <a:path w="1144" h="1581" extrusionOk="0">
                  <a:moveTo>
                    <a:pt x="84" y="93"/>
                  </a:moveTo>
                  <a:lnTo>
                    <a:pt x="1060" y="533"/>
                  </a:lnTo>
                  <a:lnTo>
                    <a:pt x="1060" y="1486"/>
                  </a:lnTo>
                  <a:lnTo>
                    <a:pt x="84" y="1033"/>
                  </a:lnTo>
                  <a:lnTo>
                    <a:pt x="84" y="93"/>
                  </a:lnTo>
                  <a:close/>
                  <a:moveTo>
                    <a:pt x="42" y="0"/>
                  </a:moveTo>
                  <a:cubicBezTo>
                    <a:pt x="36" y="0"/>
                    <a:pt x="30" y="3"/>
                    <a:pt x="24" y="9"/>
                  </a:cubicBezTo>
                  <a:cubicBezTo>
                    <a:pt x="13" y="9"/>
                    <a:pt x="1" y="21"/>
                    <a:pt x="1" y="33"/>
                  </a:cubicBezTo>
                  <a:lnTo>
                    <a:pt x="1" y="1057"/>
                  </a:lnTo>
                  <a:cubicBezTo>
                    <a:pt x="1" y="1069"/>
                    <a:pt x="13" y="1081"/>
                    <a:pt x="24" y="1093"/>
                  </a:cubicBezTo>
                  <a:lnTo>
                    <a:pt x="1084" y="1581"/>
                  </a:lnTo>
                  <a:lnTo>
                    <a:pt x="1120" y="1581"/>
                  </a:lnTo>
                  <a:cubicBezTo>
                    <a:pt x="1132" y="1581"/>
                    <a:pt x="1132" y="1569"/>
                    <a:pt x="1144" y="1557"/>
                  </a:cubicBezTo>
                  <a:lnTo>
                    <a:pt x="1144" y="521"/>
                  </a:lnTo>
                  <a:cubicBezTo>
                    <a:pt x="1132" y="509"/>
                    <a:pt x="1132" y="497"/>
                    <a:pt x="1120" y="486"/>
                  </a:cubicBezTo>
                  <a:lnTo>
                    <a:pt x="60" y="9"/>
                  </a:ln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3"/>
            <p:cNvSpPr/>
            <p:nvPr/>
          </p:nvSpPr>
          <p:spPr>
            <a:xfrm>
              <a:off x="4747726" y="3027738"/>
              <a:ext cx="13339" cy="36403"/>
            </a:xfrm>
            <a:custGeom>
              <a:avLst/>
              <a:gdLst/>
              <a:ahLst/>
              <a:cxnLst/>
              <a:rect l="l" t="t" r="r" b="b"/>
              <a:pathLst>
                <a:path w="572" h="1561" extrusionOk="0">
                  <a:moveTo>
                    <a:pt x="572" y="0"/>
                  </a:moveTo>
                  <a:lnTo>
                    <a:pt x="0" y="536"/>
                  </a:lnTo>
                  <a:lnTo>
                    <a:pt x="0" y="1560"/>
                  </a:lnTo>
                  <a:lnTo>
                    <a:pt x="536" y="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3"/>
            <p:cNvSpPr/>
            <p:nvPr/>
          </p:nvSpPr>
          <p:spPr>
            <a:xfrm>
              <a:off x="4746887" y="3026968"/>
              <a:ext cx="15018" cy="37988"/>
            </a:xfrm>
            <a:custGeom>
              <a:avLst/>
              <a:gdLst/>
              <a:ahLst/>
              <a:cxnLst/>
              <a:rect l="l" t="t" r="r" b="b"/>
              <a:pathLst>
                <a:path w="644" h="1629" extrusionOk="0">
                  <a:moveTo>
                    <a:pt x="572" y="117"/>
                  </a:moveTo>
                  <a:lnTo>
                    <a:pt x="536" y="1010"/>
                  </a:lnTo>
                  <a:lnTo>
                    <a:pt x="84" y="1498"/>
                  </a:lnTo>
                  <a:lnTo>
                    <a:pt x="84" y="581"/>
                  </a:lnTo>
                  <a:lnTo>
                    <a:pt x="572" y="117"/>
                  </a:lnTo>
                  <a:close/>
                  <a:moveTo>
                    <a:pt x="602" y="1"/>
                  </a:moveTo>
                  <a:cubicBezTo>
                    <a:pt x="596" y="1"/>
                    <a:pt x="590" y="4"/>
                    <a:pt x="584" y="10"/>
                  </a:cubicBezTo>
                  <a:lnTo>
                    <a:pt x="12" y="534"/>
                  </a:lnTo>
                  <a:cubicBezTo>
                    <a:pt x="12" y="545"/>
                    <a:pt x="0" y="557"/>
                    <a:pt x="0" y="569"/>
                  </a:cubicBezTo>
                  <a:lnTo>
                    <a:pt x="0" y="1593"/>
                  </a:lnTo>
                  <a:cubicBezTo>
                    <a:pt x="0" y="1617"/>
                    <a:pt x="12" y="1629"/>
                    <a:pt x="24" y="1629"/>
                  </a:cubicBezTo>
                  <a:lnTo>
                    <a:pt x="72" y="1629"/>
                  </a:lnTo>
                  <a:lnTo>
                    <a:pt x="596" y="1057"/>
                  </a:lnTo>
                  <a:cubicBezTo>
                    <a:pt x="596" y="1045"/>
                    <a:pt x="608" y="1045"/>
                    <a:pt x="608" y="1034"/>
                  </a:cubicBezTo>
                  <a:lnTo>
                    <a:pt x="643" y="45"/>
                  </a:lnTo>
                  <a:cubicBezTo>
                    <a:pt x="643" y="33"/>
                    <a:pt x="643" y="10"/>
                    <a:pt x="619" y="10"/>
                  </a:cubicBezTo>
                  <a:cubicBezTo>
                    <a:pt x="613" y="4"/>
                    <a:pt x="608" y="1"/>
                    <a:pt x="6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3"/>
            <p:cNvSpPr/>
            <p:nvPr/>
          </p:nvSpPr>
          <p:spPr>
            <a:xfrm>
              <a:off x="4857936" y="3049682"/>
              <a:ext cx="58067" cy="33324"/>
            </a:xfrm>
            <a:custGeom>
              <a:avLst/>
              <a:gdLst/>
              <a:ahLst/>
              <a:cxnLst/>
              <a:rect l="l" t="t" r="r" b="b"/>
              <a:pathLst>
                <a:path w="2490" h="1429" extrusionOk="0">
                  <a:moveTo>
                    <a:pt x="1001" y="0"/>
                  </a:moveTo>
                  <a:lnTo>
                    <a:pt x="1" y="703"/>
                  </a:lnTo>
                  <a:lnTo>
                    <a:pt x="1620" y="1429"/>
                  </a:lnTo>
                  <a:lnTo>
                    <a:pt x="2489" y="619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3"/>
            <p:cNvSpPr/>
            <p:nvPr/>
          </p:nvSpPr>
          <p:spPr>
            <a:xfrm>
              <a:off x="4857119" y="3048912"/>
              <a:ext cx="59699" cy="35050"/>
            </a:xfrm>
            <a:custGeom>
              <a:avLst/>
              <a:gdLst/>
              <a:ahLst/>
              <a:cxnLst/>
              <a:rect l="l" t="t" r="r" b="b"/>
              <a:pathLst>
                <a:path w="2560" h="1503" extrusionOk="0">
                  <a:moveTo>
                    <a:pt x="1036" y="69"/>
                  </a:moveTo>
                  <a:lnTo>
                    <a:pt x="2453" y="664"/>
                  </a:lnTo>
                  <a:lnTo>
                    <a:pt x="1643" y="1414"/>
                  </a:lnTo>
                  <a:lnTo>
                    <a:pt x="107" y="724"/>
                  </a:lnTo>
                  <a:lnTo>
                    <a:pt x="1036" y="69"/>
                  </a:lnTo>
                  <a:close/>
                  <a:moveTo>
                    <a:pt x="1030" y="0"/>
                  </a:moveTo>
                  <a:cubicBezTo>
                    <a:pt x="1024" y="0"/>
                    <a:pt x="1018" y="3"/>
                    <a:pt x="1012" y="9"/>
                  </a:cubicBezTo>
                  <a:lnTo>
                    <a:pt x="12" y="700"/>
                  </a:lnTo>
                  <a:cubicBezTo>
                    <a:pt x="0" y="712"/>
                    <a:pt x="0" y="724"/>
                    <a:pt x="0" y="736"/>
                  </a:cubicBezTo>
                  <a:cubicBezTo>
                    <a:pt x="0" y="747"/>
                    <a:pt x="12" y="759"/>
                    <a:pt x="24" y="771"/>
                  </a:cubicBezTo>
                  <a:lnTo>
                    <a:pt x="1643" y="1498"/>
                  </a:lnTo>
                  <a:lnTo>
                    <a:pt x="1655" y="1498"/>
                  </a:lnTo>
                  <a:cubicBezTo>
                    <a:pt x="1659" y="1501"/>
                    <a:pt x="1662" y="1503"/>
                    <a:pt x="1664" y="1503"/>
                  </a:cubicBezTo>
                  <a:cubicBezTo>
                    <a:pt x="1668" y="1503"/>
                    <a:pt x="1671" y="1498"/>
                    <a:pt x="1679" y="1498"/>
                  </a:cubicBezTo>
                  <a:lnTo>
                    <a:pt x="2548" y="688"/>
                  </a:lnTo>
                  <a:cubicBezTo>
                    <a:pt x="2560" y="676"/>
                    <a:pt x="2560" y="664"/>
                    <a:pt x="2560" y="652"/>
                  </a:cubicBezTo>
                  <a:cubicBezTo>
                    <a:pt x="2560" y="640"/>
                    <a:pt x="2548" y="628"/>
                    <a:pt x="2536" y="628"/>
                  </a:cubicBezTo>
                  <a:lnTo>
                    <a:pt x="1048" y="9"/>
                  </a:lnTo>
                  <a:cubicBezTo>
                    <a:pt x="1042" y="3"/>
                    <a:pt x="1036" y="0"/>
                    <a:pt x="10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3"/>
            <p:cNvSpPr/>
            <p:nvPr/>
          </p:nvSpPr>
          <p:spPr>
            <a:xfrm>
              <a:off x="4857936" y="3066052"/>
              <a:ext cx="37802" cy="53893"/>
            </a:xfrm>
            <a:custGeom>
              <a:avLst/>
              <a:gdLst/>
              <a:ahLst/>
              <a:cxnLst/>
              <a:rect l="l" t="t" r="r" b="b"/>
              <a:pathLst>
                <a:path w="1621" h="2311" extrusionOk="0">
                  <a:moveTo>
                    <a:pt x="1" y="1"/>
                  </a:moveTo>
                  <a:lnTo>
                    <a:pt x="1" y="1548"/>
                  </a:lnTo>
                  <a:lnTo>
                    <a:pt x="1620" y="2310"/>
                  </a:lnTo>
                  <a:lnTo>
                    <a:pt x="1620" y="7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3"/>
            <p:cNvSpPr/>
            <p:nvPr/>
          </p:nvSpPr>
          <p:spPr>
            <a:xfrm>
              <a:off x="4857119" y="3065213"/>
              <a:ext cx="39434" cy="55572"/>
            </a:xfrm>
            <a:custGeom>
              <a:avLst/>
              <a:gdLst/>
              <a:ahLst/>
              <a:cxnLst/>
              <a:rect l="l" t="t" r="r" b="b"/>
              <a:pathLst>
                <a:path w="1691" h="2383" extrusionOk="0">
                  <a:moveTo>
                    <a:pt x="72" y="96"/>
                  </a:moveTo>
                  <a:lnTo>
                    <a:pt x="1619" y="799"/>
                  </a:lnTo>
                  <a:lnTo>
                    <a:pt x="1619" y="2287"/>
                  </a:lnTo>
                  <a:lnTo>
                    <a:pt x="72" y="1561"/>
                  </a:lnTo>
                  <a:lnTo>
                    <a:pt x="72" y="96"/>
                  </a:lnTo>
                  <a:close/>
                  <a:moveTo>
                    <a:pt x="12" y="1"/>
                  </a:moveTo>
                  <a:cubicBezTo>
                    <a:pt x="0" y="13"/>
                    <a:pt x="0" y="25"/>
                    <a:pt x="0" y="37"/>
                  </a:cubicBezTo>
                  <a:lnTo>
                    <a:pt x="0" y="1584"/>
                  </a:lnTo>
                  <a:cubicBezTo>
                    <a:pt x="0" y="1596"/>
                    <a:pt x="0" y="1608"/>
                    <a:pt x="24" y="1620"/>
                  </a:cubicBezTo>
                  <a:lnTo>
                    <a:pt x="1643" y="2382"/>
                  </a:lnTo>
                  <a:lnTo>
                    <a:pt x="1655" y="2382"/>
                  </a:lnTo>
                  <a:cubicBezTo>
                    <a:pt x="1667" y="2382"/>
                    <a:pt x="1667" y="2370"/>
                    <a:pt x="1679" y="2370"/>
                  </a:cubicBezTo>
                  <a:cubicBezTo>
                    <a:pt x="1691" y="2358"/>
                    <a:pt x="1691" y="2346"/>
                    <a:pt x="1691" y="2334"/>
                  </a:cubicBezTo>
                  <a:lnTo>
                    <a:pt x="1691" y="763"/>
                  </a:lnTo>
                  <a:cubicBezTo>
                    <a:pt x="1691" y="751"/>
                    <a:pt x="1691" y="739"/>
                    <a:pt x="1679" y="727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3"/>
            <p:cNvSpPr/>
            <p:nvPr/>
          </p:nvSpPr>
          <p:spPr>
            <a:xfrm>
              <a:off x="4895714" y="3064117"/>
              <a:ext cx="20288" cy="55828"/>
            </a:xfrm>
            <a:custGeom>
              <a:avLst/>
              <a:gdLst/>
              <a:ahLst/>
              <a:cxnLst/>
              <a:rect l="l" t="t" r="r" b="b"/>
              <a:pathLst>
                <a:path w="870" h="2394" extrusionOk="0">
                  <a:moveTo>
                    <a:pt x="869" y="0"/>
                  </a:moveTo>
                  <a:lnTo>
                    <a:pt x="0" y="810"/>
                  </a:lnTo>
                  <a:lnTo>
                    <a:pt x="0" y="2393"/>
                  </a:lnTo>
                  <a:lnTo>
                    <a:pt x="810" y="1512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3"/>
            <p:cNvSpPr/>
            <p:nvPr/>
          </p:nvSpPr>
          <p:spPr>
            <a:xfrm>
              <a:off x="4894874" y="3063347"/>
              <a:ext cx="21944" cy="57437"/>
            </a:xfrm>
            <a:custGeom>
              <a:avLst/>
              <a:gdLst/>
              <a:ahLst/>
              <a:cxnLst/>
              <a:rect l="l" t="t" r="r" b="b"/>
              <a:pathLst>
                <a:path w="941" h="2463" extrusionOk="0">
                  <a:moveTo>
                    <a:pt x="858" y="128"/>
                  </a:moveTo>
                  <a:lnTo>
                    <a:pt x="798" y="1533"/>
                  </a:lnTo>
                  <a:lnTo>
                    <a:pt x="72" y="2331"/>
                  </a:lnTo>
                  <a:lnTo>
                    <a:pt x="72" y="867"/>
                  </a:lnTo>
                  <a:lnTo>
                    <a:pt x="858" y="128"/>
                  </a:lnTo>
                  <a:close/>
                  <a:moveTo>
                    <a:pt x="893" y="0"/>
                  </a:moveTo>
                  <a:cubicBezTo>
                    <a:pt x="884" y="0"/>
                    <a:pt x="875" y="3"/>
                    <a:pt x="870" y="9"/>
                  </a:cubicBezTo>
                  <a:lnTo>
                    <a:pt x="12" y="819"/>
                  </a:lnTo>
                  <a:cubicBezTo>
                    <a:pt x="0" y="819"/>
                    <a:pt x="0" y="831"/>
                    <a:pt x="0" y="843"/>
                  </a:cubicBezTo>
                  <a:lnTo>
                    <a:pt x="0" y="2426"/>
                  </a:lnTo>
                  <a:cubicBezTo>
                    <a:pt x="0" y="2438"/>
                    <a:pt x="0" y="2450"/>
                    <a:pt x="24" y="2462"/>
                  </a:cubicBezTo>
                  <a:lnTo>
                    <a:pt x="36" y="2462"/>
                  </a:lnTo>
                  <a:cubicBezTo>
                    <a:pt x="48" y="2462"/>
                    <a:pt x="48" y="2462"/>
                    <a:pt x="60" y="2450"/>
                  </a:cubicBezTo>
                  <a:lnTo>
                    <a:pt x="870" y="1581"/>
                  </a:lnTo>
                  <a:cubicBezTo>
                    <a:pt x="870" y="1569"/>
                    <a:pt x="881" y="1557"/>
                    <a:pt x="881" y="1557"/>
                  </a:cubicBezTo>
                  <a:lnTo>
                    <a:pt x="941" y="45"/>
                  </a:lnTo>
                  <a:cubicBezTo>
                    <a:pt x="941" y="21"/>
                    <a:pt x="929" y="9"/>
                    <a:pt x="917" y="9"/>
                  </a:cubicBezTo>
                  <a:cubicBezTo>
                    <a:pt x="911" y="3"/>
                    <a:pt x="902" y="0"/>
                    <a:pt x="8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3"/>
            <p:cNvSpPr/>
            <p:nvPr/>
          </p:nvSpPr>
          <p:spPr>
            <a:xfrm>
              <a:off x="4833240" y="2875297"/>
              <a:ext cx="38058" cy="21967"/>
            </a:xfrm>
            <a:custGeom>
              <a:avLst/>
              <a:gdLst/>
              <a:ahLst/>
              <a:cxnLst/>
              <a:rect l="l" t="t" r="r" b="b"/>
              <a:pathLst>
                <a:path w="1632" h="942" extrusionOk="0">
                  <a:moveTo>
                    <a:pt x="655" y="1"/>
                  </a:moveTo>
                  <a:lnTo>
                    <a:pt x="0" y="465"/>
                  </a:lnTo>
                  <a:lnTo>
                    <a:pt x="1060" y="942"/>
                  </a:lnTo>
                  <a:lnTo>
                    <a:pt x="1631" y="406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3"/>
            <p:cNvSpPr/>
            <p:nvPr/>
          </p:nvSpPr>
          <p:spPr>
            <a:xfrm>
              <a:off x="4832400" y="2874830"/>
              <a:ext cx="39737" cy="23553"/>
            </a:xfrm>
            <a:custGeom>
              <a:avLst/>
              <a:gdLst/>
              <a:ahLst/>
              <a:cxnLst/>
              <a:rect l="l" t="t" r="r" b="b"/>
              <a:pathLst>
                <a:path w="1704" h="1010" extrusionOk="0">
                  <a:moveTo>
                    <a:pt x="691" y="80"/>
                  </a:moveTo>
                  <a:lnTo>
                    <a:pt x="1596" y="450"/>
                  </a:lnTo>
                  <a:lnTo>
                    <a:pt x="1084" y="926"/>
                  </a:lnTo>
                  <a:lnTo>
                    <a:pt x="108" y="485"/>
                  </a:lnTo>
                  <a:lnTo>
                    <a:pt x="691" y="80"/>
                  </a:lnTo>
                  <a:close/>
                  <a:moveTo>
                    <a:pt x="685" y="0"/>
                  </a:moveTo>
                  <a:cubicBezTo>
                    <a:pt x="679" y="0"/>
                    <a:pt x="673" y="3"/>
                    <a:pt x="667" y="9"/>
                  </a:cubicBezTo>
                  <a:lnTo>
                    <a:pt x="12" y="461"/>
                  </a:lnTo>
                  <a:cubicBezTo>
                    <a:pt x="0" y="461"/>
                    <a:pt x="0" y="485"/>
                    <a:pt x="0" y="497"/>
                  </a:cubicBezTo>
                  <a:cubicBezTo>
                    <a:pt x="0" y="509"/>
                    <a:pt x="12" y="521"/>
                    <a:pt x="24" y="521"/>
                  </a:cubicBezTo>
                  <a:lnTo>
                    <a:pt x="1084" y="1009"/>
                  </a:lnTo>
                  <a:lnTo>
                    <a:pt x="1096" y="1009"/>
                  </a:lnTo>
                  <a:cubicBezTo>
                    <a:pt x="1108" y="1009"/>
                    <a:pt x="1108" y="1009"/>
                    <a:pt x="1120" y="997"/>
                  </a:cubicBezTo>
                  <a:lnTo>
                    <a:pt x="1691" y="473"/>
                  </a:lnTo>
                  <a:cubicBezTo>
                    <a:pt x="1703" y="461"/>
                    <a:pt x="1703" y="450"/>
                    <a:pt x="1703" y="438"/>
                  </a:cubicBezTo>
                  <a:cubicBezTo>
                    <a:pt x="1703" y="426"/>
                    <a:pt x="1691" y="414"/>
                    <a:pt x="1679" y="414"/>
                  </a:cubicBezTo>
                  <a:lnTo>
                    <a:pt x="703" y="9"/>
                  </a:lnTo>
                  <a:cubicBezTo>
                    <a:pt x="697" y="3"/>
                    <a:pt x="691" y="0"/>
                    <a:pt x="6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3"/>
            <p:cNvSpPr/>
            <p:nvPr/>
          </p:nvSpPr>
          <p:spPr>
            <a:xfrm>
              <a:off x="4833240" y="2886140"/>
              <a:ext cx="24719" cy="35003"/>
            </a:xfrm>
            <a:custGeom>
              <a:avLst/>
              <a:gdLst/>
              <a:ahLst/>
              <a:cxnLst/>
              <a:rect l="l" t="t" r="r" b="b"/>
              <a:pathLst>
                <a:path w="1060" h="1501" extrusionOk="0">
                  <a:moveTo>
                    <a:pt x="0" y="0"/>
                  </a:moveTo>
                  <a:lnTo>
                    <a:pt x="0" y="1012"/>
                  </a:lnTo>
                  <a:lnTo>
                    <a:pt x="1060" y="1500"/>
                  </a:lnTo>
                  <a:lnTo>
                    <a:pt x="1060" y="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3"/>
            <p:cNvSpPr/>
            <p:nvPr/>
          </p:nvSpPr>
          <p:spPr>
            <a:xfrm>
              <a:off x="4832400" y="2885301"/>
              <a:ext cx="26398" cy="36962"/>
            </a:xfrm>
            <a:custGeom>
              <a:avLst/>
              <a:gdLst/>
              <a:ahLst/>
              <a:cxnLst/>
              <a:rect l="l" t="t" r="r" b="b"/>
              <a:pathLst>
                <a:path w="1132" h="1585" extrusionOk="0">
                  <a:moveTo>
                    <a:pt x="72" y="84"/>
                  </a:moveTo>
                  <a:lnTo>
                    <a:pt x="1060" y="536"/>
                  </a:lnTo>
                  <a:lnTo>
                    <a:pt x="1060" y="1489"/>
                  </a:lnTo>
                  <a:lnTo>
                    <a:pt x="72" y="1024"/>
                  </a:lnTo>
                  <a:lnTo>
                    <a:pt x="72" y="84"/>
                  </a:lnTo>
                  <a:close/>
                  <a:moveTo>
                    <a:pt x="12" y="1"/>
                  </a:moveTo>
                  <a:cubicBezTo>
                    <a:pt x="0" y="12"/>
                    <a:pt x="0" y="24"/>
                    <a:pt x="0" y="36"/>
                  </a:cubicBezTo>
                  <a:lnTo>
                    <a:pt x="0" y="1048"/>
                  </a:lnTo>
                  <a:cubicBezTo>
                    <a:pt x="0" y="1072"/>
                    <a:pt x="12" y="1084"/>
                    <a:pt x="24" y="1084"/>
                  </a:cubicBezTo>
                  <a:lnTo>
                    <a:pt x="1084" y="1584"/>
                  </a:lnTo>
                  <a:lnTo>
                    <a:pt x="1120" y="1584"/>
                  </a:lnTo>
                  <a:cubicBezTo>
                    <a:pt x="1132" y="1572"/>
                    <a:pt x="1132" y="1560"/>
                    <a:pt x="1132" y="1548"/>
                  </a:cubicBezTo>
                  <a:lnTo>
                    <a:pt x="1132" y="513"/>
                  </a:lnTo>
                  <a:cubicBezTo>
                    <a:pt x="1132" y="501"/>
                    <a:pt x="1120" y="489"/>
                    <a:pt x="1108" y="477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3"/>
            <p:cNvSpPr/>
            <p:nvPr/>
          </p:nvSpPr>
          <p:spPr>
            <a:xfrm>
              <a:off x="4857936" y="2884741"/>
              <a:ext cx="13362" cy="36403"/>
            </a:xfrm>
            <a:custGeom>
              <a:avLst/>
              <a:gdLst/>
              <a:ahLst/>
              <a:cxnLst/>
              <a:rect l="l" t="t" r="r" b="b"/>
              <a:pathLst>
                <a:path w="573" h="1561" extrusionOk="0">
                  <a:moveTo>
                    <a:pt x="572" y="1"/>
                  </a:moveTo>
                  <a:lnTo>
                    <a:pt x="1" y="537"/>
                  </a:lnTo>
                  <a:lnTo>
                    <a:pt x="1" y="1560"/>
                  </a:lnTo>
                  <a:lnTo>
                    <a:pt x="525" y="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3"/>
            <p:cNvSpPr/>
            <p:nvPr/>
          </p:nvSpPr>
          <p:spPr>
            <a:xfrm>
              <a:off x="4857119" y="2883972"/>
              <a:ext cx="15018" cy="38291"/>
            </a:xfrm>
            <a:custGeom>
              <a:avLst/>
              <a:gdLst/>
              <a:ahLst/>
              <a:cxnLst/>
              <a:rect l="l" t="t" r="r" b="b"/>
              <a:pathLst>
                <a:path w="644" h="1642" extrusionOk="0">
                  <a:moveTo>
                    <a:pt x="560" y="117"/>
                  </a:moveTo>
                  <a:lnTo>
                    <a:pt x="524" y="1010"/>
                  </a:lnTo>
                  <a:lnTo>
                    <a:pt x="72" y="1510"/>
                  </a:lnTo>
                  <a:lnTo>
                    <a:pt x="72" y="581"/>
                  </a:lnTo>
                  <a:lnTo>
                    <a:pt x="560" y="117"/>
                  </a:lnTo>
                  <a:close/>
                  <a:moveTo>
                    <a:pt x="606" y="0"/>
                  </a:moveTo>
                  <a:cubicBezTo>
                    <a:pt x="598" y="0"/>
                    <a:pt x="590" y="3"/>
                    <a:pt x="584" y="10"/>
                  </a:cubicBezTo>
                  <a:lnTo>
                    <a:pt x="12" y="546"/>
                  </a:lnTo>
                  <a:cubicBezTo>
                    <a:pt x="0" y="546"/>
                    <a:pt x="0" y="558"/>
                    <a:pt x="0" y="570"/>
                  </a:cubicBezTo>
                  <a:lnTo>
                    <a:pt x="0" y="1605"/>
                  </a:lnTo>
                  <a:cubicBezTo>
                    <a:pt x="0" y="1617"/>
                    <a:pt x="12" y="1629"/>
                    <a:pt x="24" y="1641"/>
                  </a:cubicBezTo>
                  <a:lnTo>
                    <a:pt x="36" y="1641"/>
                  </a:lnTo>
                  <a:cubicBezTo>
                    <a:pt x="48" y="1641"/>
                    <a:pt x="60" y="1629"/>
                    <a:pt x="60" y="1629"/>
                  </a:cubicBezTo>
                  <a:lnTo>
                    <a:pt x="595" y="1058"/>
                  </a:lnTo>
                  <a:cubicBezTo>
                    <a:pt x="595" y="1046"/>
                    <a:pt x="595" y="1034"/>
                    <a:pt x="595" y="1034"/>
                  </a:cubicBezTo>
                  <a:lnTo>
                    <a:pt x="643" y="34"/>
                  </a:lnTo>
                  <a:cubicBezTo>
                    <a:pt x="643" y="17"/>
                    <a:pt x="625" y="0"/>
                    <a:pt x="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3"/>
            <p:cNvSpPr/>
            <p:nvPr/>
          </p:nvSpPr>
          <p:spPr>
            <a:xfrm>
              <a:off x="4845460" y="2905286"/>
              <a:ext cx="31389" cy="18073"/>
            </a:xfrm>
            <a:custGeom>
              <a:avLst/>
              <a:gdLst/>
              <a:ahLst/>
              <a:cxnLst/>
              <a:rect l="l" t="t" r="r" b="b"/>
              <a:pathLst>
                <a:path w="1346" h="775" extrusionOk="0">
                  <a:moveTo>
                    <a:pt x="548" y="1"/>
                  </a:moveTo>
                  <a:lnTo>
                    <a:pt x="0" y="370"/>
                  </a:lnTo>
                  <a:lnTo>
                    <a:pt x="881" y="775"/>
                  </a:lnTo>
                  <a:lnTo>
                    <a:pt x="1345" y="33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3"/>
            <p:cNvSpPr/>
            <p:nvPr/>
          </p:nvSpPr>
          <p:spPr>
            <a:xfrm>
              <a:off x="4844620" y="2904470"/>
              <a:ext cx="33348" cy="19729"/>
            </a:xfrm>
            <a:custGeom>
              <a:avLst/>
              <a:gdLst/>
              <a:ahLst/>
              <a:cxnLst/>
              <a:rect l="l" t="t" r="r" b="b"/>
              <a:pathLst>
                <a:path w="1430" h="846" extrusionOk="0">
                  <a:moveTo>
                    <a:pt x="584" y="72"/>
                  </a:moveTo>
                  <a:lnTo>
                    <a:pt x="1322" y="369"/>
                  </a:lnTo>
                  <a:lnTo>
                    <a:pt x="905" y="750"/>
                  </a:lnTo>
                  <a:lnTo>
                    <a:pt x="119" y="393"/>
                  </a:lnTo>
                  <a:lnTo>
                    <a:pt x="584" y="72"/>
                  </a:lnTo>
                  <a:close/>
                  <a:moveTo>
                    <a:pt x="560" y="0"/>
                  </a:moveTo>
                  <a:lnTo>
                    <a:pt x="24" y="381"/>
                  </a:lnTo>
                  <a:cubicBezTo>
                    <a:pt x="12" y="393"/>
                    <a:pt x="0" y="405"/>
                    <a:pt x="0" y="417"/>
                  </a:cubicBezTo>
                  <a:cubicBezTo>
                    <a:pt x="0" y="429"/>
                    <a:pt x="12" y="441"/>
                    <a:pt x="24" y="441"/>
                  </a:cubicBezTo>
                  <a:lnTo>
                    <a:pt x="905" y="845"/>
                  </a:lnTo>
                  <a:lnTo>
                    <a:pt x="917" y="845"/>
                  </a:lnTo>
                  <a:cubicBezTo>
                    <a:pt x="929" y="845"/>
                    <a:pt x="929" y="845"/>
                    <a:pt x="941" y="834"/>
                  </a:cubicBezTo>
                  <a:lnTo>
                    <a:pt x="1405" y="405"/>
                  </a:lnTo>
                  <a:cubicBezTo>
                    <a:pt x="1429" y="381"/>
                    <a:pt x="1429" y="345"/>
                    <a:pt x="1393" y="333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3"/>
            <p:cNvSpPr/>
            <p:nvPr/>
          </p:nvSpPr>
          <p:spPr>
            <a:xfrm>
              <a:off x="4845460" y="2913891"/>
              <a:ext cx="20568" cy="29197"/>
            </a:xfrm>
            <a:custGeom>
              <a:avLst/>
              <a:gdLst/>
              <a:ahLst/>
              <a:cxnLst/>
              <a:rect l="l" t="t" r="r" b="b"/>
              <a:pathLst>
                <a:path w="882" h="1252" extrusionOk="0">
                  <a:moveTo>
                    <a:pt x="0" y="1"/>
                  </a:moveTo>
                  <a:lnTo>
                    <a:pt x="0" y="846"/>
                  </a:lnTo>
                  <a:lnTo>
                    <a:pt x="881" y="1251"/>
                  </a:lnTo>
                  <a:lnTo>
                    <a:pt x="881" y="4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3"/>
            <p:cNvSpPr/>
            <p:nvPr/>
          </p:nvSpPr>
          <p:spPr>
            <a:xfrm>
              <a:off x="4844620" y="2913145"/>
              <a:ext cx="22224" cy="30759"/>
            </a:xfrm>
            <a:custGeom>
              <a:avLst/>
              <a:gdLst/>
              <a:ahLst/>
              <a:cxnLst/>
              <a:rect l="l" t="t" r="r" b="b"/>
              <a:pathLst>
                <a:path w="953" h="1319" extrusionOk="0">
                  <a:moveTo>
                    <a:pt x="84" y="92"/>
                  </a:moveTo>
                  <a:lnTo>
                    <a:pt x="881" y="450"/>
                  </a:lnTo>
                  <a:lnTo>
                    <a:pt x="881" y="1224"/>
                  </a:lnTo>
                  <a:lnTo>
                    <a:pt x="84" y="854"/>
                  </a:lnTo>
                  <a:lnTo>
                    <a:pt x="84" y="92"/>
                  </a:lnTo>
                  <a:close/>
                  <a:moveTo>
                    <a:pt x="42" y="0"/>
                  </a:moveTo>
                  <a:cubicBezTo>
                    <a:pt x="36" y="0"/>
                    <a:pt x="30" y="3"/>
                    <a:pt x="24" y="9"/>
                  </a:cubicBezTo>
                  <a:cubicBezTo>
                    <a:pt x="12" y="9"/>
                    <a:pt x="0" y="21"/>
                    <a:pt x="0" y="33"/>
                  </a:cubicBezTo>
                  <a:lnTo>
                    <a:pt x="0" y="878"/>
                  </a:lnTo>
                  <a:cubicBezTo>
                    <a:pt x="0" y="890"/>
                    <a:pt x="12" y="914"/>
                    <a:pt x="24" y="914"/>
                  </a:cubicBezTo>
                  <a:lnTo>
                    <a:pt x="905" y="1319"/>
                  </a:lnTo>
                  <a:lnTo>
                    <a:pt x="941" y="1319"/>
                  </a:lnTo>
                  <a:cubicBezTo>
                    <a:pt x="941" y="1319"/>
                    <a:pt x="953" y="1307"/>
                    <a:pt x="953" y="1283"/>
                  </a:cubicBezTo>
                  <a:lnTo>
                    <a:pt x="953" y="438"/>
                  </a:lnTo>
                  <a:cubicBezTo>
                    <a:pt x="953" y="426"/>
                    <a:pt x="941" y="414"/>
                    <a:pt x="929" y="402"/>
                  </a:cubicBezTo>
                  <a:lnTo>
                    <a:pt x="60" y="9"/>
                  </a:ln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3"/>
            <p:cNvSpPr/>
            <p:nvPr/>
          </p:nvSpPr>
          <p:spPr>
            <a:xfrm>
              <a:off x="4866004" y="2913075"/>
              <a:ext cx="10844" cy="30013"/>
            </a:xfrm>
            <a:custGeom>
              <a:avLst/>
              <a:gdLst/>
              <a:ahLst/>
              <a:cxnLst/>
              <a:rect l="l" t="t" r="r" b="b"/>
              <a:pathLst>
                <a:path w="465" h="1287" extrusionOk="0">
                  <a:moveTo>
                    <a:pt x="464" y="0"/>
                  </a:moveTo>
                  <a:lnTo>
                    <a:pt x="0" y="441"/>
                  </a:lnTo>
                  <a:lnTo>
                    <a:pt x="0" y="1286"/>
                  </a:lnTo>
                  <a:lnTo>
                    <a:pt x="429" y="81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3"/>
            <p:cNvSpPr/>
            <p:nvPr/>
          </p:nvSpPr>
          <p:spPr>
            <a:xfrm>
              <a:off x="4865165" y="2912235"/>
              <a:ext cx="12523" cy="31669"/>
            </a:xfrm>
            <a:custGeom>
              <a:avLst/>
              <a:gdLst/>
              <a:ahLst/>
              <a:cxnLst/>
              <a:rect l="l" t="t" r="r" b="b"/>
              <a:pathLst>
                <a:path w="537" h="1358" extrusionOk="0">
                  <a:moveTo>
                    <a:pt x="465" y="131"/>
                  </a:moveTo>
                  <a:lnTo>
                    <a:pt x="429" y="834"/>
                  </a:lnTo>
                  <a:lnTo>
                    <a:pt x="72" y="1227"/>
                  </a:lnTo>
                  <a:lnTo>
                    <a:pt x="72" y="489"/>
                  </a:lnTo>
                  <a:lnTo>
                    <a:pt x="465" y="131"/>
                  </a:lnTo>
                  <a:close/>
                  <a:moveTo>
                    <a:pt x="477" y="0"/>
                  </a:moveTo>
                  <a:lnTo>
                    <a:pt x="12" y="441"/>
                  </a:lnTo>
                  <a:cubicBezTo>
                    <a:pt x="0" y="453"/>
                    <a:pt x="0" y="465"/>
                    <a:pt x="0" y="477"/>
                  </a:cubicBezTo>
                  <a:lnTo>
                    <a:pt x="0" y="1322"/>
                  </a:lnTo>
                  <a:cubicBezTo>
                    <a:pt x="0" y="1346"/>
                    <a:pt x="12" y="1358"/>
                    <a:pt x="24" y="1358"/>
                  </a:cubicBezTo>
                  <a:lnTo>
                    <a:pt x="60" y="1358"/>
                  </a:lnTo>
                  <a:lnTo>
                    <a:pt x="500" y="882"/>
                  </a:lnTo>
                  <a:cubicBezTo>
                    <a:pt x="500" y="870"/>
                    <a:pt x="512" y="870"/>
                    <a:pt x="500" y="858"/>
                  </a:cubicBezTo>
                  <a:lnTo>
                    <a:pt x="536" y="36"/>
                  </a:lnTo>
                  <a:cubicBezTo>
                    <a:pt x="536" y="24"/>
                    <a:pt x="536" y="12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3"/>
            <p:cNvSpPr/>
            <p:nvPr/>
          </p:nvSpPr>
          <p:spPr>
            <a:xfrm>
              <a:off x="5060911" y="4114740"/>
              <a:ext cx="86377" cy="46943"/>
            </a:xfrm>
            <a:custGeom>
              <a:avLst/>
              <a:gdLst/>
              <a:ahLst/>
              <a:cxnLst/>
              <a:rect l="l" t="t" r="r" b="b"/>
              <a:pathLst>
                <a:path w="3704" h="2013" extrusionOk="0">
                  <a:moveTo>
                    <a:pt x="0" y="0"/>
                  </a:moveTo>
                  <a:lnTo>
                    <a:pt x="0" y="2012"/>
                  </a:lnTo>
                  <a:lnTo>
                    <a:pt x="3703" y="2012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3"/>
            <p:cNvSpPr/>
            <p:nvPr/>
          </p:nvSpPr>
          <p:spPr>
            <a:xfrm>
              <a:off x="5060071" y="4113901"/>
              <a:ext cx="88033" cy="48622"/>
            </a:xfrm>
            <a:custGeom>
              <a:avLst/>
              <a:gdLst/>
              <a:ahLst/>
              <a:cxnLst/>
              <a:rect l="l" t="t" r="r" b="b"/>
              <a:pathLst>
                <a:path w="3775" h="2085" extrusionOk="0">
                  <a:moveTo>
                    <a:pt x="3703" y="72"/>
                  </a:moveTo>
                  <a:lnTo>
                    <a:pt x="3703" y="2013"/>
                  </a:lnTo>
                  <a:lnTo>
                    <a:pt x="72" y="2013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1" y="13"/>
                    <a:pt x="1" y="36"/>
                  </a:cubicBezTo>
                  <a:lnTo>
                    <a:pt x="1" y="2048"/>
                  </a:lnTo>
                  <a:cubicBezTo>
                    <a:pt x="1" y="2060"/>
                    <a:pt x="12" y="2084"/>
                    <a:pt x="36" y="2084"/>
                  </a:cubicBezTo>
                  <a:lnTo>
                    <a:pt x="3739" y="2084"/>
                  </a:lnTo>
                  <a:cubicBezTo>
                    <a:pt x="3763" y="2084"/>
                    <a:pt x="3775" y="2060"/>
                    <a:pt x="3775" y="2048"/>
                  </a:cubicBezTo>
                  <a:lnTo>
                    <a:pt x="3775" y="36"/>
                  </a:lnTo>
                  <a:cubicBezTo>
                    <a:pt x="3775" y="13"/>
                    <a:pt x="3763" y="1"/>
                    <a:pt x="37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3"/>
            <p:cNvSpPr/>
            <p:nvPr/>
          </p:nvSpPr>
          <p:spPr>
            <a:xfrm>
              <a:off x="5060911" y="4161660"/>
              <a:ext cx="86377" cy="7789"/>
            </a:xfrm>
            <a:custGeom>
              <a:avLst/>
              <a:gdLst/>
              <a:ahLst/>
              <a:cxnLst/>
              <a:rect l="l" t="t" r="r" b="b"/>
              <a:pathLst>
                <a:path w="3704" h="334" extrusionOk="0">
                  <a:moveTo>
                    <a:pt x="0" y="0"/>
                  </a:moveTo>
                  <a:lnTo>
                    <a:pt x="0" y="334"/>
                  </a:lnTo>
                  <a:lnTo>
                    <a:pt x="3703" y="334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3"/>
            <p:cNvSpPr/>
            <p:nvPr/>
          </p:nvSpPr>
          <p:spPr>
            <a:xfrm>
              <a:off x="5060071" y="4160540"/>
              <a:ext cx="88033" cy="10028"/>
            </a:xfrm>
            <a:custGeom>
              <a:avLst/>
              <a:gdLst/>
              <a:ahLst/>
              <a:cxnLst/>
              <a:rect l="l" t="t" r="r" b="b"/>
              <a:pathLst>
                <a:path w="3775" h="430" extrusionOk="0">
                  <a:moveTo>
                    <a:pt x="3703" y="84"/>
                  </a:moveTo>
                  <a:lnTo>
                    <a:pt x="3703" y="346"/>
                  </a:lnTo>
                  <a:lnTo>
                    <a:pt x="72" y="346"/>
                  </a:lnTo>
                  <a:lnTo>
                    <a:pt x="72" y="84"/>
                  </a:lnTo>
                  <a:close/>
                  <a:moveTo>
                    <a:pt x="36" y="1"/>
                  </a:moveTo>
                  <a:cubicBezTo>
                    <a:pt x="12" y="1"/>
                    <a:pt x="1" y="25"/>
                    <a:pt x="1" y="48"/>
                  </a:cubicBezTo>
                  <a:lnTo>
                    <a:pt x="1" y="394"/>
                  </a:lnTo>
                  <a:cubicBezTo>
                    <a:pt x="1" y="406"/>
                    <a:pt x="12" y="429"/>
                    <a:pt x="36" y="429"/>
                  </a:cubicBezTo>
                  <a:lnTo>
                    <a:pt x="3739" y="429"/>
                  </a:lnTo>
                  <a:cubicBezTo>
                    <a:pt x="3763" y="429"/>
                    <a:pt x="3775" y="406"/>
                    <a:pt x="3775" y="382"/>
                  </a:cubicBezTo>
                  <a:lnTo>
                    <a:pt x="3775" y="48"/>
                  </a:lnTo>
                  <a:cubicBezTo>
                    <a:pt x="3775" y="25"/>
                    <a:pt x="3763" y="1"/>
                    <a:pt x="37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3"/>
            <p:cNvSpPr/>
            <p:nvPr/>
          </p:nvSpPr>
          <p:spPr>
            <a:xfrm>
              <a:off x="5060911" y="4169705"/>
              <a:ext cx="43329" cy="7812"/>
            </a:xfrm>
            <a:custGeom>
              <a:avLst/>
              <a:gdLst/>
              <a:ahLst/>
              <a:cxnLst/>
              <a:rect l="l" t="t" r="r" b="b"/>
              <a:pathLst>
                <a:path w="1858" h="335" extrusionOk="0">
                  <a:moveTo>
                    <a:pt x="0" y="1"/>
                  </a:moveTo>
                  <a:lnTo>
                    <a:pt x="0" y="334"/>
                  </a:lnTo>
                  <a:lnTo>
                    <a:pt x="1858" y="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3"/>
            <p:cNvSpPr/>
            <p:nvPr/>
          </p:nvSpPr>
          <p:spPr>
            <a:xfrm>
              <a:off x="5060071" y="4168609"/>
              <a:ext cx="45008" cy="10004"/>
            </a:xfrm>
            <a:custGeom>
              <a:avLst/>
              <a:gdLst/>
              <a:ahLst/>
              <a:cxnLst/>
              <a:rect l="l" t="t" r="r" b="b"/>
              <a:pathLst>
                <a:path w="1930" h="429" extrusionOk="0">
                  <a:moveTo>
                    <a:pt x="1858" y="83"/>
                  </a:moveTo>
                  <a:lnTo>
                    <a:pt x="1858" y="345"/>
                  </a:lnTo>
                  <a:lnTo>
                    <a:pt x="72" y="345"/>
                  </a:lnTo>
                  <a:lnTo>
                    <a:pt x="72" y="83"/>
                  </a:lnTo>
                  <a:close/>
                  <a:moveTo>
                    <a:pt x="36" y="0"/>
                  </a:moveTo>
                  <a:cubicBezTo>
                    <a:pt x="12" y="0"/>
                    <a:pt x="1" y="24"/>
                    <a:pt x="1" y="48"/>
                  </a:cubicBezTo>
                  <a:lnTo>
                    <a:pt x="1" y="393"/>
                  </a:lnTo>
                  <a:cubicBezTo>
                    <a:pt x="1" y="405"/>
                    <a:pt x="12" y="429"/>
                    <a:pt x="36" y="429"/>
                  </a:cubicBezTo>
                  <a:lnTo>
                    <a:pt x="1894" y="429"/>
                  </a:lnTo>
                  <a:cubicBezTo>
                    <a:pt x="1906" y="429"/>
                    <a:pt x="1929" y="405"/>
                    <a:pt x="1929" y="393"/>
                  </a:cubicBezTo>
                  <a:lnTo>
                    <a:pt x="1929" y="48"/>
                  </a:lnTo>
                  <a:cubicBezTo>
                    <a:pt x="1929" y="24"/>
                    <a:pt x="1906" y="0"/>
                    <a:pt x="1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3"/>
            <p:cNvSpPr/>
            <p:nvPr/>
          </p:nvSpPr>
          <p:spPr>
            <a:xfrm>
              <a:off x="5061471" y="4105855"/>
              <a:ext cx="23343" cy="46104"/>
            </a:xfrm>
            <a:custGeom>
              <a:avLst/>
              <a:gdLst/>
              <a:ahLst/>
              <a:cxnLst/>
              <a:rect l="l" t="t" r="r" b="b"/>
              <a:pathLst>
                <a:path w="1001" h="1977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lnTo>
                    <a:pt x="0" y="1679"/>
                  </a:lnTo>
                  <a:cubicBezTo>
                    <a:pt x="0" y="1834"/>
                    <a:pt x="131" y="1977"/>
                    <a:pt x="298" y="1977"/>
                  </a:cubicBezTo>
                  <a:lnTo>
                    <a:pt x="703" y="1977"/>
                  </a:lnTo>
                  <a:cubicBezTo>
                    <a:pt x="857" y="1977"/>
                    <a:pt x="1000" y="1834"/>
                    <a:pt x="1000" y="1679"/>
                  </a:cubicBezTo>
                  <a:lnTo>
                    <a:pt x="1000" y="298"/>
                  </a:lnTo>
                  <a:cubicBezTo>
                    <a:pt x="1000" y="131"/>
                    <a:pt x="857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3"/>
            <p:cNvSpPr/>
            <p:nvPr/>
          </p:nvSpPr>
          <p:spPr>
            <a:xfrm>
              <a:off x="5060351" y="4105016"/>
              <a:ext cx="25279" cy="47783"/>
            </a:xfrm>
            <a:custGeom>
              <a:avLst/>
              <a:gdLst/>
              <a:ahLst/>
              <a:cxnLst/>
              <a:rect l="l" t="t" r="r" b="b"/>
              <a:pathLst>
                <a:path w="1084" h="2049" extrusionOk="0">
                  <a:moveTo>
                    <a:pt x="346" y="72"/>
                  </a:moveTo>
                  <a:lnTo>
                    <a:pt x="751" y="84"/>
                  </a:lnTo>
                  <a:cubicBezTo>
                    <a:pt x="893" y="84"/>
                    <a:pt x="1013" y="191"/>
                    <a:pt x="1013" y="346"/>
                  </a:cubicBezTo>
                  <a:lnTo>
                    <a:pt x="1013" y="1715"/>
                  </a:lnTo>
                  <a:cubicBezTo>
                    <a:pt x="1013" y="1858"/>
                    <a:pt x="893" y="1965"/>
                    <a:pt x="751" y="1965"/>
                  </a:cubicBezTo>
                  <a:lnTo>
                    <a:pt x="346" y="1965"/>
                  </a:lnTo>
                  <a:cubicBezTo>
                    <a:pt x="203" y="1965"/>
                    <a:pt x="84" y="1858"/>
                    <a:pt x="84" y="1715"/>
                  </a:cubicBezTo>
                  <a:lnTo>
                    <a:pt x="84" y="334"/>
                  </a:lnTo>
                  <a:cubicBezTo>
                    <a:pt x="84" y="191"/>
                    <a:pt x="203" y="72"/>
                    <a:pt x="346" y="72"/>
                  </a:cubicBezTo>
                  <a:close/>
                  <a:moveTo>
                    <a:pt x="346" y="1"/>
                  </a:moveTo>
                  <a:cubicBezTo>
                    <a:pt x="155" y="1"/>
                    <a:pt x="0" y="155"/>
                    <a:pt x="0" y="346"/>
                  </a:cubicBezTo>
                  <a:lnTo>
                    <a:pt x="0" y="1715"/>
                  </a:lnTo>
                  <a:cubicBezTo>
                    <a:pt x="0" y="1894"/>
                    <a:pt x="155" y="2048"/>
                    <a:pt x="346" y="2048"/>
                  </a:cubicBezTo>
                  <a:lnTo>
                    <a:pt x="751" y="2048"/>
                  </a:lnTo>
                  <a:cubicBezTo>
                    <a:pt x="929" y="2048"/>
                    <a:pt x="1084" y="1894"/>
                    <a:pt x="1084" y="1715"/>
                  </a:cubicBezTo>
                  <a:lnTo>
                    <a:pt x="1084" y="346"/>
                  </a:lnTo>
                  <a:cubicBezTo>
                    <a:pt x="1084" y="155"/>
                    <a:pt x="929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3"/>
            <p:cNvSpPr/>
            <p:nvPr/>
          </p:nvSpPr>
          <p:spPr>
            <a:xfrm>
              <a:off x="5070892" y="3890404"/>
              <a:ext cx="8092" cy="81363"/>
            </a:xfrm>
            <a:custGeom>
              <a:avLst/>
              <a:gdLst/>
              <a:ahLst/>
              <a:cxnLst/>
              <a:rect l="l" t="t" r="r" b="b"/>
              <a:pathLst>
                <a:path w="347" h="3489" extrusionOk="0">
                  <a:moveTo>
                    <a:pt x="1" y="0"/>
                  </a:moveTo>
                  <a:lnTo>
                    <a:pt x="1" y="3489"/>
                  </a:lnTo>
                  <a:lnTo>
                    <a:pt x="346" y="348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3"/>
            <p:cNvSpPr/>
            <p:nvPr/>
          </p:nvSpPr>
          <p:spPr>
            <a:xfrm>
              <a:off x="5070076" y="3889565"/>
              <a:ext cx="9724" cy="83043"/>
            </a:xfrm>
            <a:custGeom>
              <a:avLst/>
              <a:gdLst/>
              <a:ahLst/>
              <a:cxnLst/>
              <a:rect l="l" t="t" r="r" b="b"/>
              <a:pathLst>
                <a:path w="417" h="3561" extrusionOk="0">
                  <a:moveTo>
                    <a:pt x="345" y="72"/>
                  </a:moveTo>
                  <a:lnTo>
                    <a:pt x="345" y="3489"/>
                  </a:lnTo>
                  <a:lnTo>
                    <a:pt x="84" y="3489"/>
                  </a:lnTo>
                  <a:lnTo>
                    <a:pt x="84" y="72"/>
                  </a:lnTo>
                  <a:close/>
                  <a:moveTo>
                    <a:pt x="36" y="0"/>
                  </a:moveTo>
                  <a:cubicBezTo>
                    <a:pt x="24" y="0"/>
                    <a:pt x="0" y="24"/>
                    <a:pt x="0" y="36"/>
                  </a:cubicBezTo>
                  <a:lnTo>
                    <a:pt x="0" y="3525"/>
                  </a:lnTo>
                  <a:cubicBezTo>
                    <a:pt x="0" y="3548"/>
                    <a:pt x="24" y="3560"/>
                    <a:pt x="36" y="3560"/>
                  </a:cubicBezTo>
                  <a:lnTo>
                    <a:pt x="381" y="3560"/>
                  </a:lnTo>
                  <a:cubicBezTo>
                    <a:pt x="405" y="3560"/>
                    <a:pt x="417" y="3548"/>
                    <a:pt x="417" y="3525"/>
                  </a:cubicBezTo>
                  <a:lnTo>
                    <a:pt x="417" y="36"/>
                  </a:lnTo>
                  <a:cubicBezTo>
                    <a:pt x="417" y="24"/>
                    <a:pt x="405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3"/>
            <p:cNvSpPr/>
            <p:nvPr/>
          </p:nvSpPr>
          <p:spPr>
            <a:xfrm>
              <a:off x="5076722" y="3977574"/>
              <a:ext cx="58626" cy="8069"/>
            </a:xfrm>
            <a:custGeom>
              <a:avLst/>
              <a:gdLst/>
              <a:ahLst/>
              <a:cxnLst/>
              <a:rect l="l" t="t" r="r" b="b"/>
              <a:pathLst>
                <a:path w="2514" h="346" extrusionOk="0">
                  <a:moveTo>
                    <a:pt x="1" y="1"/>
                  </a:moveTo>
                  <a:lnTo>
                    <a:pt x="1" y="346"/>
                  </a:lnTo>
                  <a:lnTo>
                    <a:pt x="2513" y="346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3"/>
            <p:cNvSpPr/>
            <p:nvPr/>
          </p:nvSpPr>
          <p:spPr>
            <a:xfrm>
              <a:off x="5075626" y="3976734"/>
              <a:ext cx="60819" cy="9748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536" y="72"/>
                  </a:moveTo>
                  <a:lnTo>
                    <a:pt x="2536" y="334"/>
                  </a:lnTo>
                  <a:lnTo>
                    <a:pt x="96" y="334"/>
                  </a:lnTo>
                  <a:lnTo>
                    <a:pt x="96" y="72"/>
                  </a:lnTo>
                  <a:close/>
                  <a:moveTo>
                    <a:pt x="48" y="1"/>
                  </a:moveTo>
                  <a:cubicBezTo>
                    <a:pt x="24" y="1"/>
                    <a:pt x="0" y="13"/>
                    <a:pt x="0" y="37"/>
                  </a:cubicBezTo>
                  <a:lnTo>
                    <a:pt x="0" y="382"/>
                  </a:lnTo>
                  <a:cubicBezTo>
                    <a:pt x="0" y="394"/>
                    <a:pt x="24" y="418"/>
                    <a:pt x="48" y="418"/>
                  </a:cubicBezTo>
                  <a:lnTo>
                    <a:pt x="2572" y="418"/>
                  </a:lnTo>
                  <a:cubicBezTo>
                    <a:pt x="2596" y="418"/>
                    <a:pt x="2608" y="394"/>
                    <a:pt x="2608" y="382"/>
                  </a:cubicBezTo>
                  <a:lnTo>
                    <a:pt x="2608" y="37"/>
                  </a:lnTo>
                  <a:cubicBezTo>
                    <a:pt x="2608" y="13"/>
                    <a:pt x="2596" y="1"/>
                    <a:pt x="25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3"/>
            <p:cNvSpPr/>
            <p:nvPr/>
          </p:nvSpPr>
          <p:spPr>
            <a:xfrm>
              <a:off x="5076722" y="3890404"/>
              <a:ext cx="58626" cy="86354"/>
            </a:xfrm>
            <a:custGeom>
              <a:avLst/>
              <a:gdLst/>
              <a:ahLst/>
              <a:cxnLst/>
              <a:rect l="l" t="t" r="r" b="b"/>
              <a:pathLst>
                <a:path w="2514" h="3703" extrusionOk="0">
                  <a:moveTo>
                    <a:pt x="1" y="0"/>
                  </a:moveTo>
                  <a:lnTo>
                    <a:pt x="1" y="3703"/>
                  </a:lnTo>
                  <a:lnTo>
                    <a:pt x="2513" y="3703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3"/>
            <p:cNvSpPr/>
            <p:nvPr/>
          </p:nvSpPr>
          <p:spPr>
            <a:xfrm>
              <a:off x="5075626" y="3889565"/>
              <a:ext cx="60819" cy="88033"/>
            </a:xfrm>
            <a:custGeom>
              <a:avLst/>
              <a:gdLst/>
              <a:ahLst/>
              <a:cxnLst/>
              <a:rect l="l" t="t" r="r" b="b"/>
              <a:pathLst>
                <a:path w="2608" h="3775" extrusionOk="0">
                  <a:moveTo>
                    <a:pt x="2536" y="72"/>
                  </a:moveTo>
                  <a:lnTo>
                    <a:pt x="2536" y="3703"/>
                  </a:lnTo>
                  <a:lnTo>
                    <a:pt x="96" y="3703"/>
                  </a:lnTo>
                  <a:lnTo>
                    <a:pt x="96" y="72"/>
                  </a:lnTo>
                  <a:close/>
                  <a:moveTo>
                    <a:pt x="48" y="0"/>
                  </a:moveTo>
                  <a:cubicBezTo>
                    <a:pt x="24" y="0"/>
                    <a:pt x="0" y="24"/>
                    <a:pt x="0" y="36"/>
                  </a:cubicBezTo>
                  <a:lnTo>
                    <a:pt x="0" y="3739"/>
                  </a:lnTo>
                  <a:cubicBezTo>
                    <a:pt x="0" y="3763"/>
                    <a:pt x="24" y="3775"/>
                    <a:pt x="48" y="3775"/>
                  </a:cubicBezTo>
                  <a:lnTo>
                    <a:pt x="2572" y="3775"/>
                  </a:lnTo>
                  <a:cubicBezTo>
                    <a:pt x="2596" y="3775"/>
                    <a:pt x="2608" y="3763"/>
                    <a:pt x="2608" y="3739"/>
                  </a:cubicBezTo>
                  <a:lnTo>
                    <a:pt x="2608" y="36"/>
                  </a:lnTo>
                  <a:cubicBezTo>
                    <a:pt x="2608" y="24"/>
                    <a:pt x="2596" y="0"/>
                    <a:pt x="2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3"/>
            <p:cNvSpPr/>
            <p:nvPr/>
          </p:nvSpPr>
          <p:spPr>
            <a:xfrm>
              <a:off x="5083111" y="3898450"/>
              <a:ext cx="45847" cy="23343"/>
            </a:xfrm>
            <a:custGeom>
              <a:avLst/>
              <a:gdLst/>
              <a:ahLst/>
              <a:cxnLst/>
              <a:rect l="l" t="t" r="r" b="b"/>
              <a:pathLst>
                <a:path w="1966" h="1001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703"/>
                  </a:lnTo>
                  <a:cubicBezTo>
                    <a:pt x="1" y="870"/>
                    <a:pt x="132" y="1000"/>
                    <a:pt x="298" y="1000"/>
                  </a:cubicBezTo>
                  <a:lnTo>
                    <a:pt x="1668" y="1000"/>
                  </a:lnTo>
                  <a:cubicBezTo>
                    <a:pt x="1834" y="1000"/>
                    <a:pt x="1965" y="870"/>
                    <a:pt x="1965" y="703"/>
                  </a:cubicBezTo>
                  <a:lnTo>
                    <a:pt x="1965" y="298"/>
                  </a:lnTo>
                  <a:cubicBezTo>
                    <a:pt x="1965" y="131"/>
                    <a:pt x="1834" y="0"/>
                    <a:pt x="1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3"/>
            <p:cNvSpPr/>
            <p:nvPr/>
          </p:nvSpPr>
          <p:spPr>
            <a:xfrm>
              <a:off x="5082295" y="3897610"/>
              <a:ext cx="47503" cy="25022"/>
            </a:xfrm>
            <a:custGeom>
              <a:avLst/>
              <a:gdLst/>
              <a:ahLst/>
              <a:cxnLst/>
              <a:rect l="l" t="t" r="r" b="b"/>
              <a:pathLst>
                <a:path w="2037" h="1073" extrusionOk="0">
                  <a:moveTo>
                    <a:pt x="1703" y="72"/>
                  </a:moveTo>
                  <a:cubicBezTo>
                    <a:pt x="1846" y="72"/>
                    <a:pt x="1965" y="191"/>
                    <a:pt x="1965" y="334"/>
                  </a:cubicBezTo>
                  <a:lnTo>
                    <a:pt x="1965" y="739"/>
                  </a:lnTo>
                  <a:cubicBezTo>
                    <a:pt x="1965" y="882"/>
                    <a:pt x="1846" y="1001"/>
                    <a:pt x="1703" y="1001"/>
                  </a:cubicBezTo>
                  <a:lnTo>
                    <a:pt x="333" y="1001"/>
                  </a:lnTo>
                  <a:cubicBezTo>
                    <a:pt x="191" y="1001"/>
                    <a:pt x="72" y="882"/>
                    <a:pt x="72" y="739"/>
                  </a:cubicBezTo>
                  <a:lnTo>
                    <a:pt x="72" y="334"/>
                  </a:lnTo>
                  <a:cubicBezTo>
                    <a:pt x="72" y="191"/>
                    <a:pt x="191" y="72"/>
                    <a:pt x="333" y="72"/>
                  </a:cubicBezTo>
                  <a:close/>
                  <a:moveTo>
                    <a:pt x="333" y="1"/>
                  </a:moveTo>
                  <a:cubicBezTo>
                    <a:pt x="143" y="1"/>
                    <a:pt x="0" y="144"/>
                    <a:pt x="0" y="334"/>
                  </a:cubicBezTo>
                  <a:lnTo>
                    <a:pt x="0" y="739"/>
                  </a:lnTo>
                  <a:cubicBezTo>
                    <a:pt x="0" y="917"/>
                    <a:pt x="143" y="1072"/>
                    <a:pt x="333" y="1072"/>
                  </a:cubicBezTo>
                  <a:lnTo>
                    <a:pt x="1703" y="1072"/>
                  </a:lnTo>
                  <a:cubicBezTo>
                    <a:pt x="1893" y="1072"/>
                    <a:pt x="2036" y="917"/>
                    <a:pt x="2036" y="739"/>
                  </a:cubicBezTo>
                  <a:lnTo>
                    <a:pt x="2036" y="334"/>
                  </a:lnTo>
                  <a:cubicBezTo>
                    <a:pt x="2036" y="144"/>
                    <a:pt x="1893" y="1"/>
                    <a:pt x="1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3"/>
            <p:cNvSpPr/>
            <p:nvPr/>
          </p:nvSpPr>
          <p:spPr>
            <a:xfrm>
              <a:off x="5185019" y="3890404"/>
              <a:ext cx="8069" cy="81363"/>
            </a:xfrm>
            <a:custGeom>
              <a:avLst/>
              <a:gdLst/>
              <a:ahLst/>
              <a:cxnLst/>
              <a:rect l="l" t="t" r="r" b="b"/>
              <a:pathLst>
                <a:path w="346" h="3489" extrusionOk="0">
                  <a:moveTo>
                    <a:pt x="0" y="0"/>
                  </a:moveTo>
                  <a:lnTo>
                    <a:pt x="0" y="3489"/>
                  </a:lnTo>
                  <a:lnTo>
                    <a:pt x="346" y="348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3"/>
            <p:cNvSpPr/>
            <p:nvPr/>
          </p:nvSpPr>
          <p:spPr>
            <a:xfrm>
              <a:off x="5184179" y="3889565"/>
              <a:ext cx="9748" cy="83043"/>
            </a:xfrm>
            <a:custGeom>
              <a:avLst/>
              <a:gdLst/>
              <a:ahLst/>
              <a:cxnLst/>
              <a:rect l="l" t="t" r="r" b="b"/>
              <a:pathLst>
                <a:path w="418" h="3561" extrusionOk="0">
                  <a:moveTo>
                    <a:pt x="346" y="72"/>
                  </a:moveTo>
                  <a:lnTo>
                    <a:pt x="346" y="3489"/>
                  </a:lnTo>
                  <a:lnTo>
                    <a:pt x="72" y="3489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3" y="0"/>
                    <a:pt x="1" y="24"/>
                    <a:pt x="1" y="36"/>
                  </a:cubicBezTo>
                  <a:lnTo>
                    <a:pt x="1" y="3525"/>
                  </a:lnTo>
                  <a:cubicBezTo>
                    <a:pt x="1" y="3548"/>
                    <a:pt x="13" y="3560"/>
                    <a:pt x="36" y="3560"/>
                  </a:cubicBezTo>
                  <a:lnTo>
                    <a:pt x="382" y="3560"/>
                  </a:lnTo>
                  <a:cubicBezTo>
                    <a:pt x="405" y="3560"/>
                    <a:pt x="417" y="3548"/>
                    <a:pt x="417" y="3525"/>
                  </a:cubicBezTo>
                  <a:lnTo>
                    <a:pt x="417" y="36"/>
                  </a:lnTo>
                  <a:cubicBezTo>
                    <a:pt x="417" y="24"/>
                    <a:pt x="405" y="0"/>
                    <a:pt x="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3"/>
            <p:cNvSpPr/>
            <p:nvPr/>
          </p:nvSpPr>
          <p:spPr>
            <a:xfrm>
              <a:off x="5190569" y="3977574"/>
              <a:ext cx="58883" cy="8069"/>
            </a:xfrm>
            <a:custGeom>
              <a:avLst/>
              <a:gdLst/>
              <a:ahLst/>
              <a:cxnLst/>
              <a:rect l="l" t="t" r="r" b="b"/>
              <a:pathLst>
                <a:path w="2525" h="346" extrusionOk="0">
                  <a:moveTo>
                    <a:pt x="1" y="1"/>
                  </a:moveTo>
                  <a:lnTo>
                    <a:pt x="1" y="346"/>
                  </a:lnTo>
                  <a:lnTo>
                    <a:pt x="2525" y="346"/>
                  </a:lnTo>
                  <a:lnTo>
                    <a:pt x="2525" y="1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3"/>
            <p:cNvSpPr/>
            <p:nvPr/>
          </p:nvSpPr>
          <p:spPr>
            <a:xfrm>
              <a:off x="5189729" y="3976734"/>
              <a:ext cx="60562" cy="9748"/>
            </a:xfrm>
            <a:custGeom>
              <a:avLst/>
              <a:gdLst/>
              <a:ahLst/>
              <a:cxnLst/>
              <a:rect l="l" t="t" r="r" b="b"/>
              <a:pathLst>
                <a:path w="2597" h="418" extrusionOk="0">
                  <a:moveTo>
                    <a:pt x="2525" y="72"/>
                  </a:moveTo>
                  <a:lnTo>
                    <a:pt x="2525" y="334"/>
                  </a:lnTo>
                  <a:lnTo>
                    <a:pt x="84" y="334"/>
                  </a:lnTo>
                  <a:lnTo>
                    <a:pt x="84" y="72"/>
                  </a:lnTo>
                  <a:close/>
                  <a:moveTo>
                    <a:pt x="37" y="1"/>
                  </a:moveTo>
                  <a:cubicBezTo>
                    <a:pt x="25" y="1"/>
                    <a:pt x="1" y="13"/>
                    <a:pt x="1" y="37"/>
                  </a:cubicBezTo>
                  <a:lnTo>
                    <a:pt x="1" y="382"/>
                  </a:lnTo>
                  <a:cubicBezTo>
                    <a:pt x="1" y="394"/>
                    <a:pt x="25" y="418"/>
                    <a:pt x="37" y="418"/>
                  </a:cubicBezTo>
                  <a:lnTo>
                    <a:pt x="2561" y="418"/>
                  </a:lnTo>
                  <a:cubicBezTo>
                    <a:pt x="2584" y="418"/>
                    <a:pt x="2596" y="394"/>
                    <a:pt x="2596" y="382"/>
                  </a:cubicBezTo>
                  <a:lnTo>
                    <a:pt x="2596" y="37"/>
                  </a:lnTo>
                  <a:cubicBezTo>
                    <a:pt x="2596" y="13"/>
                    <a:pt x="2584" y="1"/>
                    <a:pt x="2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3"/>
            <p:cNvSpPr/>
            <p:nvPr/>
          </p:nvSpPr>
          <p:spPr>
            <a:xfrm>
              <a:off x="5190569" y="3890404"/>
              <a:ext cx="58883" cy="86354"/>
            </a:xfrm>
            <a:custGeom>
              <a:avLst/>
              <a:gdLst/>
              <a:ahLst/>
              <a:cxnLst/>
              <a:rect l="l" t="t" r="r" b="b"/>
              <a:pathLst>
                <a:path w="2525" h="3703" extrusionOk="0">
                  <a:moveTo>
                    <a:pt x="1" y="0"/>
                  </a:moveTo>
                  <a:lnTo>
                    <a:pt x="1" y="3703"/>
                  </a:lnTo>
                  <a:lnTo>
                    <a:pt x="2525" y="3703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3"/>
            <p:cNvSpPr/>
            <p:nvPr/>
          </p:nvSpPr>
          <p:spPr>
            <a:xfrm>
              <a:off x="5189729" y="3889565"/>
              <a:ext cx="60562" cy="88033"/>
            </a:xfrm>
            <a:custGeom>
              <a:avLst/>
              <a:gdLst/>
              <a:ahLst/>
              <a:cxnLst/>
              <a:rect l="l" t="t" r="r" b="b"/>
              <a:pathLst>
                <a:path w="2597" h="3775" extrusionOk="0">
                  <a:moveTo>
                    <a:pt x="2525" y="72"/>
                  </a:moveTo>
                  <a:lnTo>
                    <a:pt x="2525" y="3703"/>
                  </a:lnTo>
                  <a:lnTo>
                    <a:pt x="84" y="3703"/>
                  </a:lnTo>
                  <a:lnTo>
                    <a:pt x="84" y="72"/>
                  </a:lnTo>
                  <a:close/>
                  <a:moveTo>
                    <a:pt x="37" y="0"/>
                  </a:moveTo>
                  <a:cubicBezTo>
                    <a:pt x="25" y="0"/>
                    <a:pt x="1" y="24"/>
                    <a:pt x="1" y="36"/>
                  </a:cubicBezTo>
                  <a:lnTo>
                    <a:pt x="1" y="3739"/>
                  </a:lnTo>
                  <a:cubicBezTo>
                    <a:pt x="1" y="3763"/>
                    <a:pt x="25" y="3775"/>
                    <a:pt x="37" y="3775"/>
                  </a:cubicBezTo>
                  <a:lnTo>
                    <a:pt x="2561" y="3775"/>
                  </a:lnTo>
                  <a:cubicBezTo>
                    <a:pt x="2584" y="3775"/>
                    <a:pt x="2596" y="3763"/>
                    <a:pt x="2596" y="3739"/>
                  </a:cubicBezTo>
                  <a:lnTo>
                    <a:pt x="2596" y="36"/>
                  </a:lnTo>
                  <a:cubicBezTo>
                    <a:pt x="2596" y="24"/>
                    <a:pt x="2584" y="0"/>
                    <a:pt x="25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3"/>
            <p:cNvSpPr/>
            <p:nvPr/>
          </p:nvSpPr>
          <p:spPr>
            <a:xfrm>
              <a:off x="5197238" y="3898450"/>
              <a:ext cx="45824" cy="23343"/>
            </a:xfrm>
            <a:custGeom>
              <a:avLst/>
              <a:gdLst/>
              <a:ahLst/>
              <a:cxnLst/>
              <a:rect l="l" t="t" r="r" b="b"/>
              <a:pathLst>
                <a:path w="1965" h="100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lnTo>
                    <a:pt x="0" y="703"/>
                  </a:lnTo>
                  <a:cubicBezTo>
                    <a:pt x="0" y="870"/>
                    <a:pt x="131" y="1000"/>
                    <a:pt x="298" y="1000"/>
                  </a:cubicBezTo>
                  <a:lnTo>
                    <a:pt x="1667" y="1000"/>
                  </a:lnTo>
                  <a:cubicBezTo>
                    <a:pt x="1834" y="1000"/>
                    <a:pt x="1965" y="870"/>
                    <a:pt x="1965" y="703"/>
                  </a:cubicBezTo>
                  <a:lnTo>
                    <a:pt x="1965" y="298"/>
                  </a:lnTo>
                  <a:cubicBezTo>
                    <a:pt x="1965" y="131"/>
                    <a:pt x="1834" y="0"/>
                    <a:pt x="1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3"/>
            <p:cNvSpPr/>
            <p:nvPr/>
          </p:nvSpPr>
          <p:spPr>
            <a:xfrm>
              <a:off x="5196399" y="3897610"/>
              <a:ext cx="47783" cy="25022"/>
            </a:xfrm>
            <a:custGeom>
              <a:avLst/>
              <a:gdLst/>
              <a:ahLst/>
              <a:cxnLst/>
              <a:rect l="l" t="t" r="r" b="b"/>
              <a:pathLst>
                <a:path w="2049" h="1073" extrusionOk="0">
                  <a:moveTo>
                    <a:pt x="1715" y="72"/>
                  </a:moveTo>
                  <a:cubicBezTo>
                    <a:pt x="1858" y="72"/>
                    <a:pt x="1965" y="191"/>
                    <a:pt x="1965" y="334"/>
                  </a:cubicBezTo>
                  <a:lnTo>
                    <a:pt x="1965" y="739"/>
                  </a:lnTo>
                  <a:cubicBezTo>
                    <a:pt x="1965" y="882"/>
                    <a:pt x="1858" y="1001"/>
                    <a:pt x="1715" y="1001"/>
                  </a:cubicBezTo>
                  <a:lnTo>
                    <a:pt x="334" y="1001"/>
                  </a:lnTo>
                  <a:cubicBezTo>
                    <a:pt x="191" y="1001"/>
                    <a:pt x="72" y="882"/>
                    <a:pt x="72" y="739"/>
                  </a:cubicBezTo>
                  <a:lnTo>
                    <a:pt x="72" y="334"/>
                  </a:lnTo>
                  <a:cubicBezTo>
                    <a:pt x="72" y="191"/>
                    <a:pt x="191" y="72"/>
                    <a:pt x="334" y="72"/>
                  </a:cubicBezTo>
                  <a:close/>
                  <a:moveTo>
                    <a:pt x="334" y="1"/>
                  </a:moveTo>
                  <a:cubicBezTo>
                    <a:pt x="155" y="1"/>
                    <a:pt x="1" y="144"/>
                    <a:pt x="1" y="334"/>
                  </a:cubicBezTo>
                  <a:lnTo>
                    <a:pt x="1" y="739"/>
                  </a:lnTo>
                  <a:cubicBezTo>
                    <a:pt x="1" y="917"/>
                    <a:pt x="155" y="1072"/>
                    <a:pt x="334" y="1072"/>
                  </a:cubicBezTo>
                  <a:lnTo>
                    <a:pt x="1715" y="1072"/>
                  </a:lnTo>
                  <a:cubicBezTo>
                    <a:pt x="1894" y="1072"/>
                    <a:pt x="2048" y="917"/>
                    <a:pt x="2048" y="739"/>
                  </a:cubicBezTo>
                  <a:lnTo>
                    <a:pt x="2048" y="334"/>
                  </a:lnTo>
                  <a:cubicBezTo>
                    <a:pt x="2048" y="144"/>
                    <a:pt x="1894" y="1"/>
                    <a:pt x="1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3"/>
            <p:cNvSpPr/>
            <p:nvPr/>
          </p:nvSpPr>
          <p:spPr>
            <a:xfrm>
              <a:off x="5283871" y="3890404"/>
              <a:ext cx="8069" cy="81363"/>
            </a:xfrm>
            <a:custGeom>
              <a:avLst/>
              <a:gdLst/>
              <a:ahLst/>
              <a:cxnLst/>
              <a:rect l="l" t="t" r="r" b="b"/>
              <a:pathLst>
                <a:path w="346" h="3489" extrusionOk="0">
                  <a:moveTo>
                    <a:pt x="0" y="0"/>
                  </a:moveTo>
                  <a:lnTo>
                    <a:pt x="0" y="3489"/>
                  </a:lnTo>
                  <a:lnTo>
                    <a:pt x="345" y="348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3"/>
            <p:cNvSpPr/>
            <p:nvPr/>
          </p:nvSpPr>
          <p:spPr>
            <a:xfrm>
              <a:off x="5282752" y="3889565"/>
              <a:ext cx="10004" cy="83043"/>
            </a:xfrm>
            <a:custGeom>
              <a:avLst/>
              <a:gdLst/>
              <a:ahLst/>
              <a:cxnLst/>
              <a:rect l="l" t="t" r="r" b="b"/>
              <a:pathLst>
                <a:path w="429" h="3561" extrusionOk="0">
                  <a:moveTo>
                    <a:pt x="346" y="72"/>
                  </a:moveTo>
                  <a:lnTo>
                    <a:pt x="346" y="3489"/>
                  </a:lnTo>
                  <a:lnTo>
                    <a:pt x="84" y="3489"/>
                  </a:lnTo>
                  <a:lnTo>
                    <a:pt x="96" y="72"/>
                  </a:lnTo>
                  <a:close/>
                  <a:moveTo>
                    <a:pt x="48" y="0"/>
                  </a:moveTo>
                  <a:cubicBezTo>
                    <a:pt x="24" y="0"/>
                    <a:pt x="0" y="24"/>
                    <a:pt x="0" y="36"/>
                  </a:cubicBezTo>
                  <a:lnTo>
                    <a:pt x="0" y="3525"/>
                  </a:lnTo>
                  <a:cubicBezTo>
                    <a:pt x="0" y="3548"/>
                    <a:pt x="24" y="3560"/>
                    <a:pt x="48" y="3560"/>
                  </a:cubicBezTo>
                  <a:lnTo>
                    <a:pt x="393" y="3560"/>
                  </a:lnTo>
                  <a:cubicBezTo>
                    <a:pt x="405" y="3560"/>
                    <a:pt x="429" y="3548"/>
                    <a:pt x="429" y="3525"/>
                  </a:cubicBezTo>
                  <a:lnTo>
                    <a:pt x="429" y="36"/>
                  </a:lnTo>
                  <a:cubicBezTo>
                    <a:pt x="429" y="24"/>
                    <a:pt x="40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3"/>
            <p:cNvSpPr/>
            <p:nvPr/>
          </p:nvSpPr>
          <p:spPr>
            <a:xfrm>
              <a:off x="5289422" y="3977574"/>
              <a:ext cx="58883" cy="8069"/>
            </a:xfrm>
            <a:custGeom>
              <a:avLst/>
              <a:gdLst/>
              <a:ahLst/>
              <a:cxnLst/>
              <a:rect l="l" t="t" r="r" b="b"/>
              <a:pathLst>
                <a:path w="2525" h="346" extrusionOk="0">
                  <a:moveTo>
                    <a:pt x="0" y="1"/>
                  </a:moveTo>
                  <a:lnTo>
                    <a:pt x="0" y="346"/>
                  </a:lnTo>
                  <a:lnTo>
                    <a:pt x="2524" y="346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3"/>
            <p:cNvSpPr/>
            <p:nvPr/>
          </p:nvSpPr>
          <p:spPr>
            <a:xfrm>
              <a:off x="5288582" y="3976734"/>
              <a:ext cx="60539" cy="9748"/>
            </a:xfrm>
            <a:custGeom>
              <a:avLst/>
              <a:gdLst/>
              <a:ahLst/>
              <a:cxnLst/>
              <a:rect l="l" t="t" r="r" b="b"/>
              <a:pathLst>
                <a:path w="2596" h="418" extrusionOk="0">
                  <a:moveTo>
                    <a:pt x="2525" y="72"/>
                  </a:moveTo>
                  <a:lnTo>
                    <a:pt x="2525" y="334"/>
                  </a:lnTo>
                  <a:lnTo>
                    <a:pt x="72" y="334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24" y="1"/>
                    <a:pt x="0" y="13"/>
                    <a:pt x="0" y="37"/>
                  </a:cubicBezTo>
                  <a:lnTo>
                    <a:pt x="0" y="382"/>
                  </a:lnTo>
                  <a:cubicBezTo>
                    <a:pt x="0" y="394"/>
                    <a:pt x="24" y="418"/>
                    <a:pt x="36" y="418"/>
                  </a:cubicBezTo>
                  <a:lnTo>
                    <a:pt x="2560" y="418"/>
                  </a:lnTo>
                  <a:cubicBezTo>
                    <a:pt x="2572" y="418"/>
                    <a:pt x="2596" y="394"/>
                    <a:pt x="2596" y="382"/>
                  </a:cubicBezTo>
                  <a:lnTo>
                    <a:pt x="2596" y="37"/>
                  </a:lnTo>
                  <a:cubicBezTo>
                    <a:pt x="2596" y="13"/>
                    <a:pt x="2584" y="1"/>
                    <a:pt x="2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3"/>
            <p:cNvSpPr/>
            <p:nvPr/>
          </p:nvSpPr>
          <p:spPr>
            <a:xfrm>
              <a:off x="5289422" y="3890404"/>
              <a:ext cx="58883" cy="86354"/>
            </a:xfrm>
            <a:custGeom>
              <a:avLst/>
              <a:gdLst/>
              <a:ahLst/>
              <a:cxnLst/>
              <a:rect l="l" t="t" r="r" b="b"/>
              <a:pathLst>
                <a:path w="2525" h="3703" extrusionOk="0">
                  <a:moveTo>
                    <a:pt x="0" y="0"/>
                  </a:moveTo>
                  <a:lnTo>
                    <a:pt x="0" y="3703"/>
                  </a:lnTo>
                  <a:lnTo>
                    <a:pt x="2524" y="3703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3"/>
            <p:cNvSpPr/>
            <p:nvPr/>
          </p:nvSpPr>
          <p:spPr>
            <a:xfrm>
              <a:off x="5288582" y="3889565"/>
              <a:ext cx="60539" cy="88033"/>
            </a:xfrm>
            <a:custGeom>
              <a:avLst/>
              <a:gdLst/>
              <a:ahLst/>
              <a:cxnLst/>
              <a:rect l="l" t="t" r="r" b="b"/>
              <a:pathLst>
                <a:path w="2596" h="3775" extrusionOk="0">
                  <a:moveTo>
                    <a:pt x="2525" y="72"/>
                  </a:moveTo>
                  <a:lnTo>
                    <a:pt x="2525" y="3703"/>
                  </a:lnTo>
                  <a:lnTo>
                    <a:pt x="72" y="3703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24" y="0"/>
                    <a:pt x="0" y="24"/>
                    <a:pt x="0" y="36"/>
                  </a:cubicBezTo>
                  <a:lnTo>
                    <a:pt x="0" y="3739"/>
                  </a:lnTo>
                  <a:cubicBezTo>
                    <a:pt x="0" y="3763"/>
                    <a:pt x="24" y="3775"/>
                    <a:pt x="36" y="3775"/>
                  </a:cubicBezTo>
                  <a:lnTo>
                    <a:pt x="2560" y="3775"/>
                  </a:lnTo>
                  <a:cubicBezTo>
                    <a:pt x="2572" y="3775"/>
                    <a:pt x="2596" y="3763"/>
                    <a:pt x="2596" y="3739"/>
                  </a:cubicBezTo>
                  <a:lnTo>
                    <a:pt x="2596" y="36"/>
                  </a:lnTo>
                  <a:cubicBezTo>
                    <a:pt x="2596" y="24"/>
                    <a:pt x="2584" y="0"/>
                    <a:pt x="25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3"/>
            <p:cNvSpPr/>
            <p:nvPr/>
          </p:nvSpPr>
          <p:spPr>
            <a:xfrm>
              <a:off x="5296068" y="3898450"/>
              <a:ext cx="45847" cy="23343"/>
            </a:xfrm>
            <a:custGeom>
              <a:avLst/>
              <a:gdLst/>
              <a:ahLst/>
              <a:cxnLst/>
              <a:rect l="l" t="t" r="r" b="b"/>
              <a:pathLst>
                <a:path w="1966" h="1001" extrusionOk="0">
                  <a:moveTo>
                    <a:pt x="299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703"/>
                  </a:lnTo>
                  <a:cubicBezTo>
                    <a:pt x="1" y="870"/>
                    <a:pt x="132" y="1000"/>
                    <a:pt x="299" y="1000"/>
                  </a:cubicBezTo>
                  <a:lnTo>
                    <a:pt x="1668" y="1000"/>
                  </a:lnTo>
                  <a:cubicBezTo>
                    <a:pt x="1834" y="1000"/>
                    <a:pt x="1965" y="870"/>
                    <a:pt x="1965" y="703"/>
                  </a:cubicBezTo>
                  <a:lnTo>
                    <a:pt x="1965" y="298"/>
                  </a:lnTo>
                  <a:cubicBezTo>
                    <a:pt x="1965" y="131"/>
                    <a:pt x="1834" y="0"/>
                    <a:pt x="1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3"/>
            <p:cNvSpPr/>
            <p:nvPr/>
          </p:nvSpPr>
          <p:spPr>
            <a:xfrm>
              <a:off x="5294972" y="3897610"/>
              <a:ext cx="47783" cy="25022"/>
            </a:xfrm>
            <a:custGeom>
              <a:avLst/>
              <a:gdLst/>
              <a:ahLst/>
              <a:cxnLst/>
              <a:rect l="l" t="t" r="r" b="b"/>
              <a:pathLst>
                <a:path w="2049" h="1073" extrusionOk="0">
                  <a:moveTo>
                    <a:pt x="1715" y="72"/>
                  </a:moveTo>
                  <a:cubicBezTo>
                    <a:pt x="1858" y="72"/>
                    <a:pt x="1977" y="191"/>
                    <a:pt x="1977" y="334"/>
                  </a:cubicBezTo>
                  <a:lnTo>
                    <a:pt x="1977" y="739"/>
                  </a:lnTo>
                  <a:cubicBezTo>
                    <a:pt x="1977" y="882"/>
                    <a:pt x="1858" y="1001"/>
                    <a:pt x="1715" y="1001"/>
                  </a:cubicBezTo>
                  <a:lnTo>
                    <a:pt x="346" y="1001"/>
                  </a:lnTo>
                  <a:cubicBezTo>
                    <a:pt x="191" y="1001"/>
                    <a:pt x="84" y="882"/>
                    <a:pt x="84" y="739"/>
                  </a:cubicBezTo>
                  <a:lnTo>
                    <a:pt x="84" y="334"/>
                  </a:lnTo>
                  <a:cubicBezTo>
                    <a:pt x="84" y="191"/>
                    <a:pt x="191" y="72"/>
                    <a:pt x="346" y="72"/>
                  </a:cubicBezTo>
                  <a:close/>
                  <a:moveTo>
                    <a:pt x="346" y="1"/>
                  </a:moveTo>
                  <a:cubicBezTo>
                    <a:pt x="155" y="1"/>
                    <a:pt x="0" y="144"/>
                    <a:pt x="0" y="334"/>
                  </a:cubicBezTo>
                  <a:lnTo>
                    <a:pt x="0" y="739"/>
                  </a:lnTo>
                  <a:cubicBezTo>
                    <a:pt x="0" y="917"/>
                    <a:pt x="155" y="1072"/>
                    <a:pt x="346" y="1072"/>
                  </a:cubicBezTo>
                  <a:lnTo>
                    <a:pt x="1715" y="1072"/>
                  </a:lnTo>
                  <a:cubicBezTo>
                    <a:pt x="1893" y="1072"/>
                    <a:pt x="2048" y="917"/>
                    <a:pt x="2048" y="739"/>
                  </a:cubicBezTo>
                  <a:lnTo>
                    <a:pt x="2048" y="334"/>
                  </a:lnTo>
                  <a:cubicBezTo>
                    <a:pt x="2048" y="144"/>
                    <a:pt x="1893" y="1"/>
                    <a:pt x="1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3"/>
            <p:cNvSpPr/>
            <p:nvPr/>
          </p:nvSpPr>
          <p:spPr>
            <a:xfrm>
              <a:off x="5060911" y="4186915"/>
              <a:ext cx="86377" cy="46966"/>
            </a:xfrm>
            <a:custGeom>
              <a:avLst/>
              <a:gdLst/>
              <a:ahLst/>
              <a:cxnLst/>
              <a:rect l="l" t="t" r="r" b="b"/>
              <a:pathLst>
                <a:path w="3704" h="2014" extrusionOk="0">
                  <a:moveTo>
                    <a:pt x="0" y="1"/>
                  </a:moveTo>
                  <a:lnTo>
                    <a:pt x="0" y="2013"/>
                  </a:lnTo>
                  <a:lnTo>
                    <a:pt x="3703" y="2013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3"/>
            <p:cNvSpPr/>
            <p:nvPr/>
          </p:nvSpPr>
          <p:spPr>
            <a:xfrm>
              <a:off x="5060071" y="4186099"/>
              <a:ext cx="88033" cy="48599"/>
            </a:xfrm>
            <a:custGeom>
              <a:avLst/>
              <a:gdLst/>
              <a:ahLst/>
              <a:cxnLst/>
              <a:rect l="l" t="t" r="r" b="b"/>
              <a:pathLst>
                <a:path w="3775" h="2084" extrusionOk="0">
                  <a:moveTo>
                    <a:pt x="3703" y="84"/>
                  </a:moveTo>
                  <a:lnTo>
                    <a:pt x="3703" y="2012"/>
                  </a:lnTo>
                  <a:lnTo>
                    <a:pt x="72" y="2012"/>
                  </a:lnTo>
                  <a:lnTo>
                    <a:pt x="72" y="84"/>
                  </a:lnTo>
                  <a:close/>
                  <a:moveTo>
                    <a:pt x="36" y="0"/>
                  </a:moveTo>
                  <a:cubicBezTo>
                    <a:pt x="12" y="0"/>
                    <a:pt x="1" y="24"/>
                    <a:pt x="1" y="36"/>
                  </a:cubicBezTo>
                  <a:lnTo>
                    <a:pt x="1" y="2048"/>
                  </a:lnTo>
                  <a:cubicBezTo>
                    <a:pt x="1" y="2072"/>
                    <a:pt x="12" y="2084"/>
                    <a:pt x="36" y="2084"/>
                  </a:cubicBezTo>
                  <a:lnTo>
                    <a:pt x="3739" y="2084"/>
                  </a:lnTo>
                  <a:cubicBezTo>
                    <a:pt x="3763" y="2084"/>
                    <a:pt x="3775" y="2072"/>
                    <a:pt x="3775" y="2048"/>
                  </a:cubicBezTo>
                  <a:lnTo>
                    <a:pt x="3775" y="36"/>
                  </a:lnTo>
                  <a:cubicBezTo>
                    <a:pt x="3775" y="24"/>
                    <a:pt x="3763" y="0"/>
                    <a:pt x="3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3"/>
            <p:cNvSpPr/>
            <p:nvPr/>
          </p:nvSpPr>
          <p:spPr>
            <a:xfrm>
              <a:off x="5060911" y="4233857"/>
              <a:ext cx="86377" cy="8069"/>
            </a:xfrm>
            <a:custGeom>
              <a:avLst/>
              <a:gdLst/>
              <a:ahLst/>
              <a:cxnLst/>
              <a:rect l="l" t="t" r="r" b="b"/>
              <a:pathLst>
                <a:path w="3704" h="346" extrusionOk="0">
                  <a:moveTo>
                    <a:pt x="0" y="0"/>
                  </a:moveTo>
                  <a:lnTo>
                    <a:pt x="0" y="345"/>
                  </a:lnTo>
                  <a:lnTo>
                    <a:pt x="3703" y="345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3"/>
            <p:cNvSpPr/>
            <p:nvPr/>
          </p:nvSpPr>
          <p:spPr>
            <a:xfrm>
              <a:off x="5060071" y="4233018"/>
              <a:ext cx="88033" cy="9748"/>
            </a:xfrm>
            <a:custGeom>
              <a:avLst/>
              <a:gdLst/>
              <a:ahLst/>
              <a:cxnLst/>
              <a:rect l="l" t="t" r="r" b="b"/>
              <a:pathLst>
                <a:path w="3775" h="418" extrusionOk="0">
                  <a:moveTo>
                    <a:pt x="3703" y="72"/>
                  </a:moveTo>
                  <a:lnTo>
                    <a:pt x="3703" y="346"/>
                  </a:lnTo>
                  <a:lnTo>
                    <a:pt x="72" y="346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2" y="0"/>
                    <a:pt x="1" y="12"/>
                    <a:pt x="1" y="36"/>
                  </a:cubicBezTo>
                  <a:lnTo>
                    <a:pt x="1" y="381"/>
                  </a:lnTo>
                  <a:cubicBezTo>
                    <a:pt x="1" y="405"/>
                    <a:pt x="12" y="417"/>
                    <a:pt x="36" y="417"/>
                  </a:cubicBezTo>
                  <a:lnTo>
                    <a:pt x="3739" y="417"/>
                  </a:lnTo>
                  <a:cubicBezTo>
                    <a:pt x="3763" y="417"/>
                    <a:pt x="3775" y="405"/>
                    <a:pt x="3775" y="381"/>
                  </a:cubicBezTo>
                  <a:lnTo>
                    <a:pt x="3775" y="36"/>
                  </a:lnTo>
                  <a:cubicBezTo>
                    <a:pt x="3775" y="12"/>
                    <a:pt x="3763" y="0"/>
                    <a:pt x="3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3"/>
            <p:cNvSpPr/>
            <p:nvPr/>
          </p:nvSpPr>
          <p:spPr>
            <a:xfrm>
              <a:off x="5060911" y="4241903"/>
              <a:ext cx="43329" cy="8069"/>
            </a:xfrm>
            <a:custGeom>
              <a:avLst/>
              <a:gdLst/>
              <a:ahLst/>
              <a:cxnLst/>
              <a:rect l="l" t="t" r="r" b="b"/>
              <a:pathLst>
                <a:path w="1858" h="346" extrusionOk="0">
                  <a:moveTo>
                    <a:pt x="0" y="0"/>
                  </a:moveTo>
                  <a:lnTo>
                    <a:pt x="0" y="346"/>
                  </a:lnTo>
                  <a:lnTo>
                    <a:pt x="1858" y="346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3"/>
            <p:cNvSpPr/>
            <p:nvPr/>
          </p:nvSpPr>
          <p:spPr>
            <a:xfrm>
              <a:off x="5060071" y="4241063"/>
              <a:ext cx="45008" cy="9748"/>
            </a:xfrm>
            <a:custGeom>
              <a:avLst/>
              <a:gdLst/>
              <a:ahLst/>
              <a:cxnLst/>
              <a:rect l="l" t="t" r="r" b="b"/>
              <a:pathLst>
                <a:path w="1930" h="418" extrusionOk="0">
                  <a:moveTo>
                    <a:pt x="1858" y="72"/>
                  </a:moveTo>
                  <a:lnTo>
                    <a:pt x="1858" y="346"/>
                  </a:lnTo>
                  <a:lnTo>
                    <a:pt x="72" y="346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1" y="13"/>
                    <a:pt x="1" y="36"/>
                  </a:cubicBezTo>
                  <a:lnTo>
                    <a:pt x="1" y="382"/>
                  </a:lnTo>
                  <a:cubicBezTo>
                    <a:pt x="1" y="405"/>
                    <a:pt x="12" y="417"/>
                    <a:pt x="36" y="417"/>
                  </a:cubicBezTo>
                  <a:lnTo>
                    <a:pt x="1894" y="417"/>
                  </a:lnTo>
                  <a:cubicBezTo>
                    <a:pt x="1906" y="417"/>
                    <a:pt x="1929" y="405"/>
                    <a:pt x="1929" y="382"/>
                  </a:cubicBezTo>
                  <a:lnTo>
                    <a:pt x="1929" y="36"/>
                  </a:lnTo>
                  <a:cubicBezTo>
                    <a:pt x="1929" y="13"/>
                    <a:pt x="1906" y="1"/>
                    <a:pt x="18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3"/>
            <p:cNvSpPr/>
            <p:nvPr/>
          </p:nvSpPr>
          <p:spPr>
            <a:xfrm>
              <a:off x="5061471" y="4178310"/>
              <a:ext cx="23343" cy="45847"/>
            </a:xfrm>
            <a:custGeom>
              <a:avLst/>
              <a:gdLst/>
              <a:ahLst/>
              <a:cxnLst/>
              <a:rect l="l" t="t" r="r" b="b"/>
              <a:pathLst>
                <a:path w="1001" h="1966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lnTo>
                    <a:pt x="0" y="1668"/>
                  </a:lnTo>
                  <a:cubicBezTo>
                    <a:pt x="0" y="1834"/>
                    <a:pt x="131" y="1965"/>
                    <a:pt x="298" y="1965"/>
                  </a:cubicBezTo>
                  <a:lnTo>
                    <a:pt x="703" y="1965"/>
                  </a:lnTo>
                  <a:cubicBezTo>
                    <a:pt x="857" y="1965"/>
                    <a:pt x="1000" y="1834"/>
                    <a:pt x="1000" y="1668"/>
                  </a:cubicBezTo>
                  <a:lnTo>
                    <a:pt x="1000" y="298"/>
                  </a:lnTo>
                  <a:cubicBezTo>
                    <a:pt x="1000" y="132"/>
                    <a:pt x="857" y="1"/>
                    <a:pt x="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3"/>
            <p:cNvSpPr/>
            <p:nvPr/>
          </p:nvSpPr>
          <p:spPr>
            <a:xfrm>
              <a:off x="5060351" y="4177494"/>
              <a:ext cx="25279" cy="47503"/>
            </a:xfrm>
            <a:custGeom>
              <a:avLst/>
              <a:gdLst/>
              <a:ahLst/>
              <a:cxnLst/>
              <a:rect l="l" t="t" r="r" b="b"/>
              <a:pathLst>
                <a:path w="1084" h="2037" extrusionOk="0">
                  <a:moveTo>
                    <a:pt x="751" y="72"/>
                  </a:moveTo>
                  <a:cubicBezTo>
                    <a:pt x="893" y="72"/>
                    <a:pt x="1013" y="179"/>
                    <a:pt x="1013" y="322"/>
                  </a:cubicBezTo>
                  <a:lnTo>
                    <a:pt x="1013" y="1703"/>
                  </a:lnTo>
                  <a:cubicBezTo>
                    <a:pt x="1013" y="1846"/>
                    <a:pt x="893" y="1953"/>
                    <a:pt x="751" y="1953"/>
                  </a:cubicBezTo>
                  <a:lnTo>
                    <a:pt x="346" y="1953"/>
                  </a:lnTo>
                  <a:cubicBezTo>
                    <a:pt x="203" y="1953"/>
                    <a:pt x="84" y="1846"/>
                    <a:pt x="84" y="1703"/>
                  </a:cubicBezTo>
                  <a:lnTo>
                    <a:pt x="84" y="333"/>
                  </a:lnTo>
                  <a:cubicBezTo>
                    <a:pt x="84" y="191"/>
                    <a:pt x="203" y="72"/>
                    <a:pt x="346" y="72"/>
                  </a:cubicBezTo>
                  <a:close/>
                  <a:moveTo>
                    <a:pt x="346" y="0"/>
                  </a:moveTo>
                  <a:cubicBezTo>
                    <a:pt x="155" y="0"/>
                    <a:pt x="0" y="143"/>
                    <a:pt x="0" y="333"/>
                  </a:cubicBezTo>
                  <a:lnTo>
                    <a:pt x="0" y="1703"/>
                  </a:lnTo>
                  <a:cubicBezTo>
                    <a:pt x="0" y="1893"/>
                    <a:pt x="155" y="2036"/>
                    <a:pt x="346" y="2036"/>
                  </a:cubicBezTo>
                  <a:lnTo>
                    <a:pt x="751" y="2036"/>
                  </a:lnTo>
                  <a:cubicBezTo>
                    <a:pt x="929" y="2036"/>
                    <a:pt x="1084" y="1881"/>
                    <a:pt x="1084" y="1703"/>
                  </a:cubicBezTo>
                  <a:lnTo>
                    <a:pt x="1084" y="333"/>
                  </a:lnTo>
                  <a:cubicBezTo>
                    <a:pt x="1084" y="143"/>
                    <a:pt x="929" y="0"/>
                    <a:pt x="7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3"/>
            <p:cNvSpPr/>
            <p:nvPr/>
          </p:nvSpPr>
          <p:spPr>
            <a:xfrm>
              <a:off x="5267478" y="4114740"/>
              <a:ext cx="86377" cy="46943"/>
            </a:xfrm>
            <a:custGeom>
              <a:avLst/>
              <a:gdLst/>
              <a:ahLst/>
              <a:cxnLst/>
              <a:rect l="l" t="t" r="r" b="b"/>
              <a:pathLst>
                <a:path w="3704" h="2013" extrusionOk="0">
                  <a:moveTo>
                    <a:pt x="1" y="0"/>
                  </a:moveTo>
                  <a:lnTo>
                    <a:pt x="1" y="2012"/>
                  </a:lnTo>
                  <a:lnTo>
                    <a:pt x="3703" y="2012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3"/>
            <p:cNvSpPr/>
            <p:nvPr/>
          </p:nvSpPr>
          <p:spPr>
            <a:xfrm>
              <a:off x="5266638" y="4113901"/>
              <a:ext cx="88056" cy="48622"/>
            </a:xfrm>
            <a:custGeom>
              <a:avLst/>
              <a:gdLst/>
              <a:ahLst/>
              <a:cxnLst/>
              <a:rect l="l" t="t" r="r" b="b"/>
              <a:pathLst>
                <a:path w="3776" h="2085" extrusionOk="0">
                  <a:moveTo>
                    <a:pt x="3692" y="72"/>
                  </a:moveTo>
                  <a:lnTo>
                    <a:pt x="3692" y="2013"/>
                  </a:lnTo>
                  <a:lnTo>
                    <a:pt x="72" y="2013"/>
                  </a:lnTo>
                  <a:lnTo>
                    <a:pt x="72" y="72"/>
                  </a:lnTo>
                  <a:close/>
                  <a:moveTo>
                    <a:pt x="37" y="1"/>
                  </a:moveTo>
                  <a:cubicBezTo>
                    <a:pt x="13" y="1"/>
                    <a:pt x="1" y="13"/>
                    <a:pt x="1" y="36"/>
                  </a:cubicBezTo>
                  <a:lnTo>
                    <a:pt x="1" y="2048"/>
                  </a:lnTo>
                  <a:cubicBezTo>
                    <a:pt x="1" y="2060"/>
                    <a:pt x="13" y="2084"/>
                    <a:pt x="37" y="2084"/>
                  </a:cubicBezTo>
                  <a:lnTo>
                    <a:pt x="3739" y="2084"/>
                  </a:lnTo>
                  <a:cubicBezTo>
                    <a:pt x="3763" y="2084"/>
                    <a:pt x="3775" y="2060"/>
                    <a:pt x="3775" y="2048"/>
                  </a:cubicBezTo>
                  <a:lnTo>
                    <a:pt x="3775" y="36"/>
                  </a:lnTo>
                  <a:cubicBezTo>
                    <a:pt x="3775" y="13"/>
                    <a:pt x="3763" y="1"/>
                    <a:pt x="37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3"/>
            <p:cNvSpPr/>
            <p:nvPr/>
          </p:nvSpPr>
          <p:spPr>
            <a:xfrm>
              <a:off x="5267478" y="4161660"/>
              <a:ext cx="86377" cy="8069"/>
            </a:xfrm>
            <a:custGeom>
              <a:avLst/>
              <a:gdLst/>
              <a:ahLst/>
              <a:cxnLst/>
              <a:rect l="l" t="t" r="r" b="b"/>
              <a:pathLst>
                <a:path w="3704" h="346" extrusionOk="0">
                  <a:moveTo>
                    <a:pt x="1" y="0"/>
                  </a:moveTo>
                  <a:lnTo>
                    <a:pt x="1" y="346"/>
                  </a:lnTo>
                  <a:lnTo>
                    <a:pt x="3703" y="346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3"/>
            <p:cNvSpPr/>
            <p:nvPr/>
          </p:nvSpPr>
          <p:spPr>
            <a:xfrm>
              <a:off x="5266638" y="4160540"/>
              <a:ext cx="88056" cy="10028"/>
            </a:xfrm>
            <a:custGeom>
              <a:avLst/>
              <a:gdLst/>
              <a:ahLst/>
              <a:cxnLst/>
              <a:rect l="l" t="t" r="r" b="b"/>
              <a:pathLst>
                <a:path w="3776" h="430" extrusionOk="0">
                  <a:moveTo>
                    <a:pt x="3692" y="84"/>
                  </a:moveTo>
                  <a:lnTo>
                    <a:pt x="3692" y="346"/>
                  </a:lnTo>
                  <a:lnTo>
                    <a:pt x="72" y="346"/>
                  </a:lnTo>
                  <a:lnTo>
                    <a:pt x="72" y="84"/>
                  </a:lnTo>
                  <a:close/>
                  <a:moveTo>
                    <a:pt x="37" y="1"/>
                  </a:moveTo>
                  <a:cubicBezTo>
                    <a:pt x="13" y="1"/>
                    <a:pt x="1" y="25"/>
                    <a:pt x="1" y="48"/>
                  </a:cubicBezTo>
                  <a:lnTo>
                    <a:pt x="1" y="394"/>
                  </a:lnTo>
                  <a:cubicBezTo>
                    <a:pt x="1" y="406"/>
                    <a:pt x="13" y="429"/>
                    <a:pt x="37" y="429"/>
                  </a:cubicBezTo>
                  <a:lnTo>
                    <a:pt x="3739" y="429"/>
                  </a:lnTo>
                  <a:cubicBezTo>
                    <a:pt x="3763" y="429"/>
                    <a:pt x="3775" y="406"/>
                    <a:pt x="3775" y="382"/>
                  </a:cubicBezTo>
                  <a:lnTo>
                    <a:pt x="3775" y="48"/>
                  </a:lnTo>
                  <a:cubicBezTo>
                    <a:pt x="3775" y="25"/>
                    <a:pt x="3763" y="1"/>
                    <a:pt x="37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3"/>
            <p:cNvSpPr/>
            <p:nvPr/>
          </p:nvSpPr>
          <p:spPr>
            <a:xfrm>
              <a:off x="5310526" y="4169705"/>
              <a:ext cx="43329" cy="7812"/>
            </a:xfrm>
            <a:custGeom>
              <a:avLst/>
              <a:gdLst/>
              <a:ahLst/>
              <a:cxnLst/>
              <a:rect l="l" t="t" r="r" b="b"/>
              <a:pathLst>
                <a:path w="1858" h="335" extrusionOk="0">
                  <a:moveTo>
                    <a:pt x="0" y="1"/>
                  </a:moveTo>
                  <a:lnTo>
                    <a:pt x="0" y="334"/>
                  </a:lnTo>
                  <a:lnTo>
                    <a:pt x="1857" y="334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3"/>
            <p:cNvSpPr/>
            <p:nvPr/>
          </p:nvSpPr>
          <p:spPr>
            <a:xfrm>
              <a:off x="5309686" y="4168609"/>
              <a:ext cx="45008" cy="10004"/>
            </a:xfrm>
            <a:custGeom>
              <a:avLst/>
              <a:gdLst/>
              <a:ahLst/>
              <a:cxnLst/>
              <a:rect l="l" t="t" r="r" b="b"/>
              <a:pathLst>
                <a:path w="1930" h="429" extrusionOk="0">
                  <a:moveTo>
                    <a:pt x="1846" y="83"/>
                  </a:moveTo>
                  <a:lnTo>
                    <a:pt x="1846" y="345"/>
                  </a:lnTo>
                  <a:lnTo>
                    <a:pt x="72" y="345"/>
                  </a:lnTo>
                  <a:lnTo>
                    <a:pt x="72" y="83"/>
                  </a:lnTo>
                  <a:close/>
                  <a:moveTo>
                    <a:pt x="36" y="0"/>
                  </a:moveTo>
                  <a:cubicBezTo>
                    <a:pt x="12" y="0"/>
                    <a:pt x="0" y="24"/>
                    <a:pt x="0" y="48"/>
                  </a:cubicBezTo>
                  <a:lnTo>
                    <a:pt x="0" y="393"/>
                  </a:lnTo>
                  <a:cubicBezTo>
                    <a:pt x="0" y="405"/>
                    <a:pt x="12" y="429"/>
                    <a:pt x="36" y="429"/>
                  </a:cubicBezTo>
                  <a:lnTo>
                    <a:pt x="1893" y="429"/>
                  </a:lnTo>
                  <a:cubicBezTo>
                    <a:pt x="1905" y="429"/>
                    <a:pt x="1929" y="405"/>
                    <a:pt x="1929" y="393"/>
                  </a:cubicBezTo>
                  <a:lnTo>
                    <a:pt x="1929" y="48"/>
                  </a:lnTo>
                  <a:cubicBezTo>
                    <a:pt x="1929" y="24"/>
                    <a:pt x="1905" y="0"/>
                    <a:pt x="18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3"/>
            <p:cNvSpPr/>
            <p:nvPr/>
          </p:nvSpPr>
          <p:spPr>
            <a:xfrm>
              <a:off x="5329951" y="4105855"/>
              <a:ext cx="23343" cy="45824"/>
            </a:xfrm>
            <a:custGeom>
              <a:avLst/>
              <a:gdLst/>
              <a:ahLst/>
              <a:cxnLst/>
              <a:rect l="l" t="t" r="r" b="b"/>
              <a:pathLst>
                <a:path w="1001" h="1965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lnTo>
                    <a:pt x="0" y="1667"/>
                  </a:lnTo>
                  <a:cubicBezTo>
                    <a:pt x="0" y="1834"/>
                    <a:pt x="131" y="1965"/>
                    <a:pt x="298" y="1965"/>
                  </a:cubicBezTo>
                  <a:lnTo>
                    <a:pt x="703" y="1965"/>
                  </a:lnTo>
                  <a:cubicBezTo>
                    <a:pt x="870" y="1965"/>
                    <a:pt x="1001" y="1834"/>
                    <a:pt x="1001" y="1667"/>
                  </a:cubicBezTo>
                  <a:lnTo>
                    <a:pt x="1001" y="298"/>
                  </a:lnTo>
                  <a:cubicBezTo>
                    <a:pt x="1001" y="131"/>
                    <a:pt x="870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3"/>
            <p:cNvSpPr/>
            <p:nvPr/>
          </p:nvSpPr>
          <p:spPr>
            <a:xfrm>
              <a:off x="5329112" y="4105016"/>
              <a:ext cx="25302" cy="47783"/>
            </a:xfrm>
            <a:custGeom>
              <a:avLst/>
              <a:gdLst/>
              <a:ahLst/>
              <a:cxnLst/>
              <a:rect l="l" t="t" r="r" b="b"/>
              <a:pathLst>
                <a:path w="1085" h="2049" extrusionOk="0">
                  <a:moveTo>
                    <a:pt x="334" y="72"/>
                  </a:moveTo>
                  <a:lnTo>
                    <a:pt x="739" y="84"/>
                  </a:lnTo>
                  <a:cubicBezTo>
                    <a:pt x="882" y="84"/>
                    <a:pt x="1001" y="191"/>
                    <a:pt x="1001" y="346"/>
                  </a:cubicBezTo>
                  <a:lnTo>
                    <a:pt x="1001" y="1715"/>
                  </a:lnTo>
                  <a:cubicBezTo>
                    <a:pt x="1001" y="1858"/>
                    <a:pt x="882" y="1977"/>
                    <a:pt x="739" y="1977"/>
                  </a:cubicBezTo>
                  <a:lnTo>
                    <a:pt x="334" y="1977"/>
                  </a:lnTo>
                  <a:cubicBezTo>
                    <a:pt x="191" y="1977"/>
                    <a:pt x="72" y="1858"/>
                    <a:pt x="72" y="1715"/>
                  </a:cubicBezTo>
                  <a:lnTo>
                    <a:pt x="72" y="334"/>
                  </a:lnTo>
                  <a:cubicBezTo>
                    <a:pt x="72" y="191"/>
                    <a:pt x="191" y="72"/>
                    <a:pt x="334" y="72"/>
                  </a:cubicBezTo>
                  <a:close/>
                  <a:moveTo>
                    <a:pt x="334" y="1"/>
                  </a:moveTo>
                  <a:cubicBezTo>
                    <a:pt x="144" y="1"/>
                    <a:pt x="1" y="155"/>
                    <a:pt x="1" y="346"/>
                  </a:cubicBezTo>
                  <a:lnTo>
                    <a:pt x="1" y="1715"/>
                  </a:lnTo>
                  <a:cubicBezTo>
                    <a:pt x="1" y="1894"/>
                    <a:pt x="144" y="2048"/>
                    <a:pt x="334" y="2048"/>
                  </a:cubicBezTo>
                  <a:lnTo>
                    <a:pt x="739" y="2048"/>
                  </a:lnTo>
                  <a:cubicBezTo>
                    <a:pt x="929" y="2048"/>
                    <a:pt x="1072" y="1894"/>
                    <a:pt x="1084" y="1715"/>
                  </a:cubicBezTo>
                  <a:lnTo>
                    <a:pt x="1084" y="346"/>
                  </a:lnTo>
                  <a:cubicBezTo>
                    <a:pt x="1084" y="155"/>
                    <a:pt x="929" y="1"/>
                    <a:pt x="7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3"/>
            <p:cNvSpPr/>
            <p:nvPr/>
          </p:nvSpPr>
          <p:spPr>
            <a:xfrm>
              <a:off x="5267478" y="4186915"/>
              <a:ext cx="86377" cy="46966"/>
            </a:xfrm>
            <a:custGeom>
              <a:avLst/>
              <a:gdLst/>
              <a:ahLst/>
              <a:cxnLst/>
              <a:rect l="l" t="t" r="r" b="b"/>
              <a:pathLst>
                <a:path w="3704" h="2014" extrusionOk="0">
                  <a:moveTo>
                    <a:pt x="1" y="1"/>
                  </a:moveTo>
                  <a:lnTo>
                    <a:pt x="1" y="2013"/>
                  </a:lnTo>
                  <a:lnTo>
                    <a:pt x="3703" y="2013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3"/>
            <p:cNvSpPr/>
            <p:nvPr/>
          </p:nvSpPr>
          <p:spPr>
            <a:xfrm>
              <a:off x="5266638" y="4186099"/>
              <a:ext cx="88056" cy="48599"/>
            </a:xfrm>
            <a:custGeom>
              <a:avLst/>
              <a:gdLst/>
              <a:ahLst/>
              <a:cxnLst/>
              <a:rect l="l" t="t" r="r" b="b"/>
              <a:pathLst>
                <a:path w="3776" h="2084" extrusionOk="0">
                  <a:moveTo>
                    <a:pt x="3692" y="84"/>
                  </a:moveTo>
                  <a:lnTo>
                    <a:pt x="3692" y="2012"/>
                  </a:lnTo>
                  <a:lnTo>
                    <a:pt x="72" y="2012"/>
                  </a:lnTo>
                  <a:lnTo>
                    <a:pt x="72" y="84"/>
                  </a:lnTo>
                  <a:close/>
                  <a:moveTo>
                    <a:pt x="37" y="0"/>
                  </a:moveTo>
                  <a:cubicBezTo>
                    <a:pt x="13" y="0"/>
                    <a:pt x="1" y="24"/>
                    <a:pt x="1" y="36"/>
                  </a:cubicBezTo>
                  <a:lnTo>
                    <a:pt x="1" y="2048"/>
                  </a:lnTo>
                  <a:cubicBezTo>
                    <a:pt x="1" y="2072"/>
                    <a:pt x="13" y="2084"/>
                    <a:pt x="37" y="2084"/>
                  </a:cubicBezTo>
                  <a:lnTo>
                    <a:pt x="3739" y="2084"/>
                  </a:lnTo>
                  <a:cubicBezTo>
                    <a:pt x="3751" y="2084"/>
                    <a:pt x="3775" y="2072"/>
                    <a:pt x="3775" y="2048"/>
                  </a:cubicBezTo>
                  <a:lnTo>
                    <a:pt x="3775" y="36"/>
                  </a:lnTo>
                  <a:cubicBezTo>
                    <a:pt x="3775" y="24"/>
                    <a:pt x="3763" y="0"/>
                    <a:pt x="3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3"/>
            <p:cNvSpPr/>
            <p:nvPr/>
          </p:nvSpPr>
          <p:spPr>
            <a:xfrm>
              <a:off x="5267478" y="4233857"/>
              <a:ext cx="86377" cy="8069"/>
            </a:xfrm>
            <a:custGeom>
              <a:avLst/>
              <a:gdLst/>
              <a:ahLst/>
              <a:cxnLst/>
              <a:rect l="l" t="t" r="r" b="b"/>
              <a:pathLst>
                <a:path w="3704" h="346" extrusionOk="0">
                  <a:moveTo>
                    <a:pt x="1" y="0"/>
                  </a:moveTo>
                  <a:lnTo>
                    <a:pt x="1" y="345"/>
                  </a:lnTo>
                  <a:lnTo>
                    <a:pt x="3703" y="345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3"/>
            <p:cNvSpPr/>
            <p:nvPr/>
          </p:nvSpPr>
          <p:spPr>
            <a:xfrm>
              <a:off x="5266638" y="4233018"/>
              <a:ext cx="88056" cy="9748"/>
            </a:xfrm>
            <a:custGeom>
              <a:avLst/>
              <a:gdLst/>
              <a:ahLst/>
              <a:cxnLst/>
              <a:rect l="l" t="t" r="r" b="b"/>
              <a:pathLst>
                <a:path w="3776" h="418" extrusionOk="0">
                  <a:moveTo>
                    <a:pt x="3692" y="72"/>
                  </a:moveTo>
                  <a:lnTo>
                    <a:pt x="3692" y="346"/>
                  </a:lnTo>
                  <a:lnTo>
                    <a:pt x="72" y="346"/>
                  </a:lnTo>
                  <a:lnTo>
                    <a:pt x="72" y="72"/>
                  </a:lnTo>
                  <a:close/>
                  <a:moveTo>
                    <a:pt x="37" y="0"/>
                  </a:moveTo>
                  <a:cubicBezTo>
                    <a:pt x="13" y="0"/>
                    <a:pt x="1" y="12"/>
                    <a:pt x="1" y="36"/>
                  </a:cubicBezTo>
                  <a:lnTo>
                    <a:pt x="1" y="381"/>
                  </a:lnTo>
                  <a:cubicBezTo>
                    <a:pt x="1" y="405"/>
                    <a:pt x="13" y="417"/>
                    <a:pt x="37" y="417"/>
                  </a:cubicBezTo>
                  <a:lnTo>
                    <a:pt x="3739" y="417"/>
                  </a:lnTo>
                  <a:cubicBezTo>
                    <a:pt x="3751" y="417"/>
                    <a:pt x="3775" y="405"/>
                    <a:pt x="3775" y="381"/>
                  </a:cubicBezTo>
                  <a:lnTo>
                    <a:pt x="3775" y="36"/>
                  </a:lnTo>
                  <a:cubicBezTo>
                    <a:pt x="3775" y="12"/>
                    <a:pt x="3763" y="0"/>
                    <a:pt x="3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3"/>
            <p:cNvSpPr/>
            <p:nvPr/>
          </p:nvSpPr>
          <p:spPr>
            <a:xfrm>
              <a:off x="5310526" y="4241903"/>
              <a:ext cx="43329" cy="8069"/>
            </a:xfrm>
            <a:custGeom>
              <a:avLst/>
              <a:gdLst/>
              <a:ahLst/>
              <a:cxnLst/>
              <a:rect l="l" t="t" r="r" b="b"/>
              <a:pathLst>
                <a:path w="1858" h="346" extrusionOk="0">
                  <a:moveTo>
                    <a:pt x="0" y="0"/>
                  </a:moveTo>
                  <a:lnTo>
                    <a:pt x="0" y="346"/>
                  </a:lnTo>
                  <a:lnTo>
                    <a:pt x="1857" y="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3"/>
            <p:cNvSpPr/>
            <p:nvPr/>
          </p:nvSpPr>
          <p:spPr>
            <a:xfrm>
              <a:off x="5309686" y="4241063"/>
              <a:ext cx="45008" cy="9748"/>
            </a:xfrm>
            <a:custGeom>
              <a:avLst/>
              <a:gdLst/>
              <a:ahLst/>
              <a:cxnLst/>
              <a:rect l="l" t="t" r="r" b="b"/>
              <a:pathLst>
                <a:path w="1930" h="418" extrusionOk="0">
                  <a:moveTo>
                    <a:pt x="1846" y="72"/>
                  </a:moveTo>
                  <a:lnTo>
                    <a:pt x="1846" y="346"/>
                  </a:lnTo>
                  <a:lnTo>
                    <a:pt x="72" y="346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0" y="13"/>
                    <a:pt x="0" y="36"/>
                  </a:cubicBezTo>
                  <a:lnTo>
                    <a:pt x="0" y="382"/>
                  </a:lnTo>
                  <a:cubicBezTo>
                    <a:pt x="0" y="405"/>
                    <a:pt x="12" y="417"/>
                    <a:pt x="36" y="417"/>
                  </a:cubicBezTo>
                  <a:lnTo>
                    <a:pt x="1893" y="417"/>
                  </a:lnTo>
                  <a:cubicBezTo>
                    <a:pt x="1905" y="417"/>
                    <a:pt x="1929" y="405"/>
                    <a:pt x="1929" y="382"/>
                  </a:cubicBezTo>
                  <a:lnTo>
                    <a:pt x="1929" y="36"/>
                  </a:lnTo>
                  <a:cubicBezTo>
                    <a:pt x="1929" y="13"/>
                    <a:pt x="1905" y="1"/>
                    <a:pt x="1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3"/>
            <p:cNvSpPr/>
            <p:nvPr/>
          </p:nvSpPr>
          <p:spPr>
            <a:xfrm>
              <a:off x="5329951" y="4178310"/>
              <a:ext cx="23343" cy="45847"/>
            </a:xfrm>
            <a:custGeom>
              <a:avLst/>
              <a:gdLst/>
              <a:ahLst/>
              <a:cxnLst/>
              <a:rect l="l" t="t" r="r" b="b"/>
              <a:pathLst>
                <a:path w="1001" h="1966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lnTo>
                    <a:pt x="0" y="1668"/>
                  </a:lnTo>
                  <a:cubicBezTo>
                    <a:pt x="0" y="1834"/>
                    <a:pt x="131" y="1965"/>
                    <a:pt x="298" y="1965"/>
                  </a:cubicBezTo>
                  <a:lnTo>
                    <a:pt x="703" y="1965"/>
                  </a:lnTo>
                  <a:cubicBezTo>
                    <a:pt x="870" y="1965"/>
                    <a:pt x="1001" y="1834"/>
                    <a:pt x="1001" y="1668"/>
                  </a:cubicBezTo>
                  <a:lnTo>
                    <a:pt x="1001" y="298"/>
                  </a:lnTo>
                  <a:cubicBezTo>
                    <a:pt x="1001" y="132"/>
                    <a:pt x="870" y="1"/>
                    <a:pt x="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3"/>
            <p:cNvSpPr/>
            <p:nvPr/>
          </p:nvSpPr>
          <p:spPr>
            <a:xfrm>
              <a:off x="5329112" y="4177494"/>
              <a:ext cx="25022" cy="47503"/>
            </a:xfrm>
            <a:custGeom>
              <a:avLst/>
              <a:gdLst/>
              <a:ahLst/>
              <a:cxnLst/>
              <a:rect l="l" t="t" r="r" b="b"/>
              <a:pathLst>
                <a:path w="1073" h="2037" extrusionOk="0">
                  <a:moveTo>
                    <a:pt x="739" y="72"/>
                  </a:moveTo>
                  <a:cubicBezTo>
                    <a:pt x="882" y="72"/>
                    <a:pt x="1001" y="179"/>
                    <a:pt x="1001" y="322"/>
                  </a:cubicBezTo>
                  <a:lnTo>
                    <a:pt x="1001" y="1703"/>
                  </a:lnTo>
                  <a:cubicBezTo>
                    <a:pt x="1001" y="1846"/>
                    <a:pt x="882" y="1953"/>
                    <a:pt x="739" y="1953"/>
                  </a:cubicBezTo>
                  <a:lnTo>
                    <a:pt x="334" y="1953"/>
                  </a:lnTo>
                  <a:cubicBezTo>
                    <a:pt x="191" y="1953"/>
                    <a:pt x="72" y="1846"/>
                    <a:pt x="72" y="1703"/>
                  </a:cubicBezTo>
                  <a:lnTo>
                    <a:pt x="72" y="333"/>
                  </a:lnTo>
                  <a:cubicBezTo>
                    <a:pt x="72" y="191"/>
                    <a:pt x="191" y="72"/>
                    <a:pt x="334" y="72"/>
                  </a:cubicBezTo>
                  <a:close/>
                  <a:moveTo>
                    <a:pt x="334" y="0"/>
                  </a:moveTo>
                  <a:cubicBezTo>
                    <a:pt x="144" y="0"/>
                    <a:pt x="1" y="143"/>
                    <a:pt x="1" y="333"/>
                  </a:cubicBezTo>
                  <a:lnTo>
                    <a:pt x="1" y="1703"/>
                  </a:lnTo>
                  <a:cubicBezTo>
                    <a:pt x="1" y="1893"/>
                    <a:pt x="144" y="2036"/>
                    <a:pt x="334" y="2036"/>
                  </a:cubicBezTo>
                  <a:lnTo>
                    <a:pt x="739" y="2036"/>
                  </a:lnTo>
                  <a:cubicBezTo>
                    <a:pt x="929" y="2036"/>
                    <a:pt x="1072" y="1881"/>
                    <a:pt x="1072" y="1703"/>
                  </a:cubicBezTo>
                  <a:lnTo>
                    <a:pt x="1072" y="333"/>
                  </a:lnTo>
                  <a:cubicBezTo>
                    <a:pt x="1072" y="143"/>
                    <a:pt x="929" y="0"/>
                    <a:pt x="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3"/>
            <p:cNvSpPr/>
            <p:nvPr/>
          </p:nvSpPr>
          <p:spPr>
            <a:xfrm>
              <a:off x="5173359" y="3516683"/>
              <a:ext cx="185487" cy="79708"/>
            </a:xfrm>
            <a:custGeom>
              <a:avLst/>
              <a:gdLst/>
              <a:ahLst/>
              <a:cxnLst/>
              <a:rect l="l" t="t" r="r" b="b"/>
              <a:pathLst>
                <a:path w="7954" h="3418" extrusionOk="0">
                  <a:moveTo>
                    <a:pt x="0" y="0"/>
                  </a:moveTo>
                  <a:lnTo>
                    <a:pt x="0" y="3417"/>
                  </a:lnTo>
                  <a:lnTo>
                    <a:pt x="7954" y="3417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3"/>
            <p:cNvSpPr/>
            <p:nvPr/>
          </p:nvSpPr>
          <p:spPr>
            <a:xfrm>
              <a:off x="5172519" y="3515843"/>
              <a:ext cx="187166" cy="81387"/>
            </a:xfrm>
            <a:custGeom>
              <a:avLst/>
              <a:gdLst/>
              <a:ahLst/>
              <a:cxnLst/>
              <a:rect l="l" t="t" r="r" b="b"/>
              <a:pathLst>
                <a:path w="8026" h="3490" extrusionOk="0">
                  <a:moveTo>
                    <a:pt x="7954" y="72"/>
                  </a:moveTo>
                  <a:lnTo>
                    <a:pt x="7954" y="3418"/>
                  </a:lnTo>
                  <a:lnTo>
                    <a:pt x="72" y="3418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3" y="1"/>
                    <a:pt x="1" y="12"/>
                    <a:pt x="1" y="36"/>
                  </a:cubicBezTo>
                  <a:lnTo>
                    <a:pt x="1" y="3453"/>
                  </a:lnTo>
                  <a:cubicBezTo>
                    <a:pt x="1" y="3465"/>
                    <a:pt x="13" y="3489"/>
                    <a:pt x="36" y="3489"/>
                  </a:cubicBezTo>
                  <a:lnTo>
                    <a:pt x="7990" y="3489"/>
                  </a:lnTo>
                  <a:cubicBezTo>
                    <a:pt x="8002" y="3489"/>
                    <a:pt x="8025" y="3465"/>
                    <a:pt x="8025" y="3453"/>
                  </a:cubicBezTo>
                  <a:lnTo>
                    <a:pt x="8025" y="36"/>
                  </a:lnTo>
                  <a:cubicBezTo>
                    <a:pt x="8025" y="12"/>
                    <a:pt x="8002" y="1"/>
                    <a:pt x="79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3"/>
            <p:cNvSpPr/>
            <p:nvPr/>
          </p:nvSpPr>
          <p:spPr>
            <a:xfrm>
              <a:off x="5191688" y="3602476"/>
              <a:ext cx="23343" cy="11683"/>
            </a:xfrm>
            <a:custGeom>
              <a:avLst/>
              <a:gdLst/>
              <a:ahLst/>
              <a:cxnLst/>
              <a:rect l="l" t="t" r="r" b="b"/>
              <a:pathLst>
                <a:path w="1001" h="501" extrusionOk="0">
                  <a:moveTo>
                    <a:pt x="250" y="0"/>
                  </a:moveTo>
                  <a:cubicBezTo>
                    <a:pt x="107" y="0"/>
                    <a:pt x="0" y="107"/>
                    <a:pt x="0" y="250"/>
                  </a:cubicBezTo>
                  <a:cubicBezTo>
                    <a:pt x="0" y="393"/>
                    <a:pt x="107" y="500"/>
                    <a:pt x="250" y="500"/>
                  </a:cubicBezTo>
                  <a:lnTo>
                    <a:pt x="750" y="500"/>
                  </a:lnTo>
                  <a:cubicBezTo>
                    <a:pt x="881" y="500"/>
                    <a:pt x="1000" y="393"/>
                    <a:pt x="1000" y="250"/>
                  </a:cubicBezTo>
                  <a:cubicBezTo>
                    <a:pt x="1000" y="107"/>
                    <a:pt x="881" y="0"/>
                    <a:pt x="750" y="0"/>
                  </a:cubicBezTo>
                  <a:close/>
                </a:path>
              </a:pathLst>
            </a:custGeom>
            <a:solidFill>
              <a:srgbClr val="931C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3"/>
            <p:cNvSpPr/>
            <p:nvPr/>
          </p:nvSpPr>
          <p:spPr>
            <a:xfrm>
              <a:off x="5188633" y="3601636"/>
              <a:ext cx="29453" cy="13362"/>
            </a:xfrm>
            <a:custGeom>
              <a:avLst/>
              <a:gdLst/>
              <a:ahLst/>
              <a:cxnLst/>
              <a:rect l="l" t="t" r="r" b="b"/>
              <a:pathLst>
                <a:path w="1263" h="573" extrusionOk="0">
                  <a:moveTo>
                    <a:pt x="881" y="72"/>
                  </a:moveTo>
                  <a:cubicBezTo>
                    <a:pt x="1155" y="72"/>
                    <a:pt x="1155" y="501"/>
                    <a:pt x="881" y="501"/>
                  </a:cubicBezTo>
                  <a:lnTo>
                    <a:pt x="381" y="501"/>
                  </a:lnTo>
                  <a:cubicBezTo>
                    <a:pt x="95" y="501"/>
                    <a:pt x="95" y="72"/>
                    <a:pt x="381" y="72"/>
                  </a:cubicBezTo>
                  <a:close/>
                  <a:moveTo>
                    <a:pt x="381" y="1"/>
                  </a:moveTo>
                  <a:cubicBezTo>
                    <a:pt x="0" y="1"/>
                    <a:pt x="0" y="572"/>
                    <a:pt x="381" y="572"/>
                  </a:cubicBezTo>
                  <a:lnTo>
                    <a:pt x="881" y="572"/>
                  </a:lnTo>
                  <a:cubicBezTo>
                    <a:pt x="1262" y="572"/>
                    <a:pt x="1262" y="1"/>
                    <a:pt x="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3"/>
            <p:cNvSpPr/>
            <p:nvPr/>
          </p:nvSpPr>
          <p:spPr>
            <a:xfrm>
              <a:off x="5189170" y="3580812"/>
              <a:ext cx="28077" cy="27797"/>
            </a:xfrm>
            <a:custGeom>
              <a:avLst/>
              <a:gdLst/>
              <a:ahLst/>
              <a:cxnLst/>
              <a:rect l="l" t="t" r="r" b="b"/>
              <a:pathLst>
                <a:path w="1204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917"/>
                  </a:lnTo>
                  <a:cubicBezTo>
                    <a:pt x="1" y="1072"/>
                    <a:pt x="132" y="1191"/>
                    <a:pt x="287" y="1191"/>
                  </a:cubicBezTo>
                  <a:lnTo>
                    <a:pt x="918" y="1191"/>
                  </a:lnTo>
                  <a:cubicBezTo>
                    <a:pt x="1073" y="1191"/>
                    <a:pt x="1204" y="1072"/>
                    <a:pt x="1204" y="917"/>
                  </a:cubicBezTo>
                  <a:lnTo>
                    <a:pt x="1204" y="596"/>
                  </a:lnTo>
                  <a:cubicBezTo>
                    <a:pt x="1204" y="263"/>
                    <a:pt x="930" y="1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3"/>
            <p:cNvSpPr/>
            <p:nvPr/>
          </p:nvSpPr>
          <p:spPr>
            <a:xfrm>
              <a:off x="5187934" y="3579366"/>
              <a:ext cx="30712" cy="30339"/>
            </a:xfrm>
            <a:custGeom>
              <a:avLst/>
              <a:gdLst/>
              <a:ahLst/>
              <a:cxnLst/>
              <a:rect l="l" t="t" r="r" b="b"/>
              <a:pathLst>
                <a:path w="1317" h="1301" extrusionOk="0">
                  <a:moveTo>
                    <a:pt x="661" y="98"/>
                  </a:moveTo>
                  <a:cubicBezTo>
                    <a:pt x="971" y="98"/>
                    <a:pt x="1221" y="348"/>
                    <a:pt x="1221" y="670"/>
                  </a:cubicBezTo>
                  <a:lnTo>
                    <a:pt x="1221" y="979"/>
                  </a:lnTo>
                  <a:cubicBezTo>
                    <a:pt x="1221" y="1122"/>
                    <a:pt x="1114" y="1229"/>
                    <a:pt x="983" y="1229"/>
                  </a:cubicBezTo>
                  <a:lnTo>
                    <a:pt x="340" y="1229"/>
                  </a:lnTo>
                  <a:cubicBezTo>
                    <a:pt x="209" y="1229"/>
                    <a:pt x="102" y="1122"/>
                    <a:pt x="102" y="979"/>
                  </a:cubicBezTo>
                  <a:lnTo>
                    <a:pt x="102" y="670"/>
                  </a:lnTo>
                  <a:cubicBezTo>
                    <a:pt x="102" y="360"/>
                    <a:pt x="352" y="98"/>
                    <a:pt x="661" y="98"/>
                  </a:cubicBezTo>
                  <a:close/>
                  <a:moveTo>
                    <a:pt x="660" y="0"/>
                  </a:moveTo>
                  <a:cubicBezTo>
                    <a:pt x="331" y="0"/>
                    <a:pt x="0" y="223"/>
                    <a:pt x="18" y="670"/>
                  </a:cubicBezTo>
                  <a:lnTo>
                    <a:pt x="18" y="979"/>
                  </a:lnTo>
                  <a:cubicBezTo>
                    <a:pt x="18" y="1158"/>
                    <a:pt x="161" y="1301"/>
                    <a:pt x="340" y="1301"/>
                  </a:cubicBezTo>
                  <a:lnTo>
                    <a:pt x="983" y="1301"/>
                  </a:lnTo>
                  <a:cubicBezTo>
                    <a:pt x="1149" y="1301"/>
                    <a:pt x="1292" y="1158"/>
                    <a:pt x="1292" y="979"/>
                  </a:cubicBezTo>
                  <a:lnTo>
                    <a:pt x="1292" y="670"/>
                  </a:lnTo>
                  <a:cubicBezTo>
                    <a:pt x="1316" y="223"/>
                    <a:pt x="989" y="0"/>
                    <a:pt x="6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3"/>
            <p:cNvSpPr/>
            <p:nvPr/>
          </p:nvSpPr>
          <p:spPr>
            <a:xfrm>
              <a:off x="5315237" y="3602476"/>
              <a:ext cx="23063" cy="11683"/>
            </a:xfrm>
            <a:custGeom>
              <a:avLst/>
              <a:gdLst/>
              <a:ahLst/>
              <a:cxnLst/>
              <a:rect l="l" t="t" r="r" b="b"/>
              <a:pathLst>
                <a:path w="989" h="501" extrusionOk="0">
                  <a:moveTo>
                    <a:pt x="250" y="0"/>
                  </a:moveTo>
                  <a:cubicBezTo>
                    <a:pt x="108" y="0"/>
                    <a:pt x="0" y="107"/>
                    <a:pt x="0" y="250"/>
                  </a:cubicBezTo>
                  <a:cubicBezTo>
                    <a:pt x="0" y="393"/>
                    <a:pt x="108" y="500"/>
                    <a:pt x="250" y="500"/>
                  </a:cubicBezTo>
                  <a:lnTo>
                    <a:pt x="739" y="500"/>
                  </a:lnTo>
                  <a:cubicBezTo>
                    <a:pt x="881" y="500"/>
                    <a:pt x="989" y="393"/>
                    <a:pt x="989" y="250"/>
                  </a:cubicBezTo>
                  <a:cubicBezTo>
                    <a:pt x="989" y="107"/>
                    <a:pt x="881" y="0"/>
                    <a:pt x="739" y="0"/>
                  </a:cubicBezTo>
                  <a:close/>
                </a:path>
              </a:pathLst>
            </a:custGeom>
            <a:solidFill>
              <a:srgbClr val="931C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3"/>
            <p:cNvSpPr/>
            <p:nvPr/>
          </p:nvSpPr>
          <p:spPr>
            <a:xfrm>
              <a:off x="5312182" y="3601636"/>
              <a:ext cx="29453" cy="13362"/>
            </a:xfrm>
            <a:custGeom>
              <a:avLst/>
              <a:gdLst/>
              <a:ahLst/>
              <a:cxnLst/>
              <a:rect l="l" t="t" r="r" b="b"/>
              <a:pathLst>
                <a:path w="1263" h="573" extrusionOk="0">
                  <a:moveTo>
                    <a:pt x="870" y="72"/>
                  </a:moveTo>
                  <a:cubicBezTo>
                    <a:pt x="1155" y="72"/>
                    <a:pt x="1155" y="501"/>
                    <a:pt x="870" y="501"/>
                  </a:cubicBezTo>
                  <a:lnTo>
                    <a:pt x="381" y="501"/>
                  </a:lnTo>
                  <a:cubicBezTo>
                    <a:pt x="96" y="501"/>
                    <a:pt x="96" y="72"/>
                    <a:pt x="381" y="72"/>
                  </a:cubicBezTo>
                  <a:close/>
                  <a:moveTo>
                    <a:pt x="381" y="1"/>
                  </a:moveTo>
                  <a:cubicBezTo>
                    <a:pt x="0" y="1"/>
                    <a:pt x="0" y="572"/>
                    <a:pt x="381" y="572"/>
                  </a:cubicBezTo>
                  <a:lnTo>
                    <a:pt x="870" y="572"/>
                  </a:lnTo>
                  <a:cubicBezTo>
                    <a:pt x="1263" y="572"/>
                    <a:pt x="1263" y="1"/>
                    <a:pt x="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3"/>
            <p:cNvSpPr/>
            <p:nvPr/>
          </p:nvSpPr>
          <p:spPr>
            <a:xfrm>
              <a:off x="5313021" y="3580812"/>
              <a:ext cx="27774" cy="27797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62" y="1"/>
                    <a:pt x="0" y="263"/>
                    <a:pt x="0" y="596"/>
                  </a:cubicBezTo>
                  <a:lnTo>
                    <a:pt x="0" y="917"/>
                  </a:lnTo>
                  <a:cubicBezTo>
                    <a:pt x="0" y="1072"/>
                    <a:pt x="119" y="1191"/>
                    <a:pt x="286" y="1191"/>
                  </a:cubicBezTo>
                  <a:lnTo>
                    <a:pt x="905" y="1191"/>
                  </a:lnTo>
                  <a:cubicBezTo>
                    <a:pt x="1060" y="1191"/>
                    <a:pt x="1191" y="1072"/>
                    <a:pt x="1191" y="917"/>
                  </a:cubicBezTo>
                  <a:lnTo>
                    <a:pt x="1191" y="596"/>
                  </a:lnTo>
                  <a:cubicBezTo>
                    <a:pt x="1191" y="263"/>
                    <a:pt x="917" y="1"/>
                    <a:pt x="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3"/>
            <p:cNvSpPr/>
            <p:nvPr/>
          </p:nvSpPr>
          <p:spPr>
            <a:xfrm>
              <a:off x="5312182" y="3579972"/>
              <a:ext cx="29733" cy="29733"/>
            </a:xfrm>
            <a:custGeom>
              <a:avLst/>
              <a:gdLst/>
              <a:ahLst/>
              <a:cxnLst/>
              <a:rect l="l" t="t" r="r" b="b"/>
              <a:pathLst>
                <a:path w="1275" h="1275" extrusionOk="0">
                  <a:moveTo>
                    <a:pt x="631" y="72"/>
                  </a:moveTo>
                  <a:cubicBezTo>
                    <a:pt x="941" y="72"/>
                    <a:pt x="1191" y="322"/>
                    <a:pt x="1191" y="644"/>
                  </a:cubicBezTo>
                  <a:lnTo>
                    <a:pt x="1191" y="953"/>
                  </a:lnTo>
                  <a:cubicBezTo>
                    <a:pt x="1191" y="1096"/>
                    <a:pt x="1084" y="1203"/>
                    <a:pt x="941" y="1203"/>
                  </a:cubicBezTo>
                  <a:lnTo>
                    <a:pt x="310" y="1203"/>
                  </a:lnTo>
                  <a:cubicBezTo>
                    <a:pt x="179" y="1203"/>
                    <a:pt x="60" y="1096"/>
                    <a:pt x="60" y="953"/>
                  </a:cubicBezTo>
                  <a:lnTo>
                    <a:pt x="60" y="644"/>
                  </a:lnTo>
                  <a:cubicBezTo>
                    <a:pt x="60" y="334"/>
                    <a:pt x="322" y="72"/>
                    <a:pt x="631" y="72"/>
                  </a:cubicBezTo>
                  <a:close/>
                  <a:moveTo>
                    <a:pt x="637" y="1"/>
                  </a:moveTo>
                  <a:cubicBezTo>
                    <a:pt x="319" y="1"/>
                    <a:pt x="0" y="215"/>
                    <a:pt x="0" y="644"/>
                  </a:cubicBezTo>
                  <a:lnTo>
                    <a:pt x="0" y="953"/>
                  </a:lnTo>
                  <a:cubicBezTo>
                    <a:pt x="0" y="1132"/>
                    <a:pt x="143" y="1275"/>
                    <a:pt x="322" y="1275"/>
                  </a:cubicBezTo>
                  <a:lnTo>
                    <a:pt x="941" y="1275"/>
                  </a:lnTo>
                  <a:cubicBezTo>
                    <a:pt x="1120" y="1275"/>
                    <a:pt x="1274" y="1132"/>
                    <a:pt x="1274" y="953"/>
                  </a:cubicBezTo>
                  <a:lnTo>
                    <a:pt x="1274" y="644"/>
                  </a:lnTo>
                  <a:cubicBezTo>
                    <a:pt x="1274" y="215"/>
                    <a:pt x="956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3"/>
            <p:cNvSpPr/>
            <p:nvPr/>
          </p:nvSpPr>
          <p:spPr>
            <a:xfrm>
              <a:off x="5253323" y="3602476"/>
              <a:ext cx="23343" cy="11683"/>
            </a:xfrm>
            <a:custGeom>
              <a:avLst/>
              <a:gdLst/>
              <a:ahLst/>
              <a:cxnLst/>
              <a:rect l="l" t="t" r="r" b="b"/>
              <a:pathLst>
                <a:path w="1001" h="501" extrusionOk="0">
                  <a:moveTo>
                    <a:pt x="250" y="0"/>
                  </a:moveTo>
                  <a:cubicBezTo>
                    <a:pt x="119" y="0"/>
                    <a:pt x="0" y="107"/>
                    <a:pt x="0" y="250"/>
                  </a:cubicBezTo>
                  <a:cubicBezTo>
                    <a:pt x="0" y="393"/>
                    <a:pt x="119" y="500"/>
                    <a:pt x="250" y="500"/>
                  </a:cubicBezTo>
                  <a:lnTo>
                    <a:pt x="750" y="500"/>
                  </a:lnTo>
                  <a:cubicBezTo>
                    <a:pt x="893" y="500"/>
                    <a:pt x="1000" y="393"/>
                    <a:pt x="1000" y="250"/>
                  </a:cubicBezTo>
                  <a:cubicBezTo>
                    <a:pt x="1000" y="107"/>
                    <a:pt x="893" y="0"/>
                    <a:pt x="750" y="0"/>
                  </a:cubicBezTo>
                  <a:close/>
                </a:path>
              </a:pathLst>
            </a:custGeom>
            <a:solidFill>
              <a:srgbClr val="931C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3"/>
            <p:cNvSpPr/>
            <p:nvPr/>
          </p:nvSpPr>
          <p:spPr>
            <a:xfrm>
              <a:off x="5250547" y="3601636"/>
              <a:ext cx="29453" cy="13362"/>
            </a:xfrm>
            <a:custGeom>
              <a:avLst/>
              <a:gdLst/>
              <a:ahLst/>
              <a:cxnLst/>
              <a:rect l="l" t="t" r="r" b="b"/>
              <a:pathLst>
                <a:path w="1263" h="573" extrusionOk="0">
                  <a:moveTo>
                    <a:pt x="881" y="72"/>
                  </a:moveTo>
                  <a:cubicBezTo>
                    <a:pt x="1155" y="72"/>
                    <a:pt x="1155" y="501"/>
                    <a:pt x="881" y="501"/>
                  </a:cubicBezTo>
                  <a:lnTo>
                    <a:pt x="381" y="501"/>
                  </a:lnTo>
                  <a:cubicBezTo>
                    <a:pt x="96" y="501"/>
                    <a:pt x="96" y="72"/>
                    <a:pt x="381" y="72"/>
                  </a:cubicBezTo>
                  <a:close/>
                  <a:moveTo>
                    <a:pt x="381" y="1"/>
                  </a:moveTo>
                  <a:cubicBezTo>
                    <a:pt x="0" y="1"/>
                    <a:pt x="0" y="572"/>
                    <a:pt x="381" y="572"/>
                  </a:cubicBezTo>
                  <a:lnTo>
                    <a:pt x="881" y="572"/>
                  </a:lnTo>
                  <a:cubicBezTo>
                    <a:pt x="1262" y="572"/>
                    <a:pt x="1262" y="1"/>
                    <a:pt x="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3"/>
            <p:cNvSpPr/>
            <p:nvPr/>
          </p:nvSpPr>
          <p:spPr>
            <a:xfrm>
              <a:off x="5250827" y="3580812"/>
              <a:ext cx="28054" cy="27797"/>
            </a:xfrm>
            <a:custGeom>
              <a:avLst/>
              <a:gdLst/>
              <a:ahLst/>
              <a:cxnLst/>
              <a:rect l="l" t="t" r="r" b="b"/>
              <a:pathLst>
                <a:path w="1203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lnTo>
                    <a:pt x="0" y="917"/>
                  </a:lnTo>
                  <a:cubicBezTo>
                    <a:pt x="0" y="1072"/>
                    <a:pt x="131" y="1191"/>
                    <a:pt x="286" y="1191"/>
                  </a:cubicBezTo>
                  <a:lnTo>
                    <a:pt x="929" y="1191"/>
                  </a:lnTo>
                  <a:cubicBezTo>
                    <a:pt x="1084" y="1191"/>
                    <a:pt x="1203" y="1072"/>
                    <a:pt x="1203" y="917"/>
                  </a:cubicBezTo>
                  <a:lnTo>
                    <a:pt x="1203" y="596"/>
                  </a:lnTo>
                  <a:cubicBezTo>
                    <a:pt x="1203" y="263"/>
                    <a:pt x="941" y="1"/>
                    <a:pt x="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3"/>
            <p:cNvSpPr/>
            <p:nvPr/>
          </p:nvSpPr>
          <p:spPr>
            <a:xfrm>
              <a:off x="5250268" y="3579972"/>
              <a:ext cx="29733" cy="29733"/>
            </a:xfrm>
            <a:custGeom>
              <a:avLst/>
              <a:gdLst/>
              <a:ahLst/>
              <a:cxnLst/>
              <a:rect l="l" t="t" r="r" b="b"/>
              <a:pathLst>
                <a:path w="1275" h="1275" extrusionOk="0">
                  <a:moveTo>
                    <a:pt x="631" y="72"/>
                  </a:moveTo>
                  <a:cubicBezTo>
                    <a:pt x="953" y="72"/>
                    <a:pt x="1203" y="322"/>
                    <a:pt x="1203" y="644"/>
                  </a:cubicBezTo>
                  <a:lnTo>
                    <a:pt x="1203" y="953"/>
                  </a:lnTo>
                  <a:cubicBezTo>
                    <a:pt x="1203" y="1096"/>
                    <a:pt x="1084" y="1203"/>
                    <a:pt x="953" y="1203"/>
                  </a:cubicBezTo>
                  <a:lnTo>
                    <a:pt x="322" y="1203"/>
                  </a:lnTo>
                  <a:cubicBezTo>
                    <a:pt x="179" y="1203"/>
                    <a:pt x="72" y="1096"/>
                    <a:pt x="72" y="953"/>
                  </a:cubicBezTo>
                  <a:lnTo>
                    <a:pt x="72" y="644"/>
                  </a:lnTo>
                  <a:cubicBezTo>
                    <a:pt x="72" y="334"/>
                    <a:pt x="322" y="72"/>
                    <a:pt x="631" y="72"/>
                  </a:cubicBezTo>
                  <a:close/>
                  <a:moveTo>
                    <a:pt x="637" y="1"/>
                  </a:moveTo>
                  <a:cubicBezTo>
                    <a:pt x="319" y="1"/>
                    <a:pt x="0" y="215"/>
                    <a:pt x="0" y="644"/>
                  </a:cubicBezTo>
                  <a:lnTo>
                    <a:pt x="0" y="953"/>
                  </a:lnTo>
                  <a:cubicBezTo>
                    <a:pt x="0" y="1132"/>
                    <a:pt x="143" y="1275"/>
                    <a:pt x="322" y="1275"/>
                  </a:cubicBezTo>
                  <a:lnTo>
                    <a:pt x="953" y="1275"/>
                  </a:lnTo>
                  <a:cubicBezTo>
                    <a:pt x="1131" y="1275"/>
                    <a:pt x="1274" y="1132"/>
                    <a:pt x="1274" y="953"/>
                  </a:cubicBezTo>
                  <a:lnTo>
                    <a:pt x="1274" y="644"/>
                  </a:lnTo>
                  <a:cubicBezTo>
                    <a:pt x="1274" y="215"/>
                    <a:pt x="956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3"/>
            <p:cNvSpPr/>
            <p:nvPr/>
          </p:nvSpPr>
          <p:spPr>
            <a:xfrm>
              <a:off x="5182803" y="3555557"/>
              <a:ext cx="40553" cy="21384"/>
            </a:xfrm>
            <a:custGeom>
              <a:avLst/>
              <a:gdLst/>
              <a:ahLst/>
              <a:cxnLst/>
              <a:rect l="l" t="t" r="r" b="b"/>
              <a:pathLst>
                <a:path w="1739" h="917" extrusionOk="0">
                  <a:moveTo>
                    <a:pt x="0" y="0"/>
                  </a:moveTo>
                  <a:lnTo>
                    <a:pt x="0" y="917"/>
                  </a:lnTo>
                  <a:lnTo>
                    <a:pt x="1738" y="917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3"/>
            <p:cNvSpPr/>
            <p:nvPr/>
          </p:nvSpPr>
          <p:spPr>
            <a:xfrm>
              <a:off x="5181964" y="3554717"/>
              <a:ext cx="42512" cy="23063"/>
            </a:xfrm>
            <a:custGeom>
              <a:avLst/>
              <a:gdLst/>
              <a:ahLst/>
              <a:cxnLst/>
              <a:rect l="l" t="t" r="r" b="b"/>
              <a:pathLst>
                <a:path w="1823" h="989" extrusionOk="0">
                  <a:moveTo>
                    <a:pt x="1739" y="72"/>
                  </a:moveTo>
                  <a:lnTo>
                    <a:pt x="1739" y="917"/>
                  </a:lnTo>
                  <a:lnTo>
                    <a:pt x="72" y="917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953"/>
                  </a:lnTo>
                  <a:cubicBezTo>
                    <a:pt x="0" y="965"/>
                    <a:pt x="12" y="989"/>
                    <a:pt x="36" y="989"/>
                  </a:cubicBezTo>
                  <a:lnTo>
                    <a:pt x="1786" y="989"/>
                  </a:lnTo>
                  <a:cubicBezTo>
                    <a:pt x="1798" y="989"/>
                    <a:pt x="1822" y="965"/>
                    <a:pt x="1822" y="953"/>
                  </a:cubicBezTo>
                  <a:lnTo>
                    <a:pt x="1822" y="36"/>
                  </a:lnTo>
                  <a:cubicBezTo>
                    <a:pt x="1822" y="12"/>
                    <a:pt x="1798" y="0"/>
                    <a:pt x="1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3"/>
            <p:cNvSpPr/>
            <p:nvPr/>
          </p:nvSpPr>
          <p:spPr>
            <a:xfrm>
              <a:off x="5244438" y="3555557"/>
              <a:ext cx="40833" cy="21384"/>
            </a:xfrm>
            <a:custGeom>
              <a:avLst/>
              <a:gdLst/>
              <a:ahLst/>
              <a:cxnLst/>
              <a:rect l="l" t="t" r="r" b="b"/>
              <a:pathLst>
                <a:path w="1751" h="917" extrusionOk="0">
                  <a:moveTo>
                    <a:pt x="0" y="0"/>
                  </a:moveTo>
                  <a:lnTo>
                    <a:pt x="0" y="917"/>
                  </a:lnTo>
                  <a:lnTo>
                    <a:pt x="1751" y="917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3"/>
            <p:cNvSpPr/>
            <p:nvPr/>
          </p:nvSpPr>
          <p:spPr>
            <a:xfrm>
              <a:off x="5243598" y="3554717"/>
              <a:ext cx="42512" cy="23063"/>
            </a:xfrm>
            <a:custGeom>
              <a:avLst/>
              <a:gdLst/>
              <a:ahLst/>
              <a:cxnLst/>
              <a:rect l="l" t="t" r="r" b="b"/>
              <a:pathLst>
                <a:path w="1823" h="989" extrusionOk="0">
                  <a:moveTo>
                    <a:pt x="1751" y="72"/>
                  </a:moveTo>
                  <a:lnTo>
                    <a:pt x="1751" y="917"/>
                  </a:lnTo>
                  <a:lnTo>
                    <a:pt x="72" y="917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3" y="0"/>
                    <a:pt x="1" y="12"/>
                    <a:pt x="1" y="36"/>
                  </a:cubicBezTo>
                  <a:lnTo>
                    <a:pt x="1" y="953"/>
                  </a:lnTo>
                  <a:cubicBezTo>
                    <a:pt x="1" y="965"/>
                    <a:pt x="13" y="989"/>
                    <a:pt x="36" y="989"/>
                  </a:cubicBezTo>
                  <a:lnTo>
                    <a:pt x="1787" y="989"/>
                  </a:lnTo>
                  <a:cubicBezTo>
                    <a:pt x="1810" y="989"/>
                    <a:pt x="1822" y="965"/>
                    <a:pt x="1822" y="953"/>
                  </a:cubicBezTo>
                  <a:lnTo>
                    <a:pt x="1822" y="36"/>
                  </a:lnTo>
                  <a:cubicBezTo>
                    <a:pt x="1822" y="12"/>
                    <a:pt x="1810" y="0"/>
                    <a:pt x="17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3"/>
            <p:cNvSpPr/>
            <p:nvPr/>
          </p:nvSpPr>
          <p:spPr>
            <a:xfrm>
              <a:off x="5304953" y="3555557"/>
              <a:ext cx="40857" cy="21384"/>
            </a:xfrm>
            <a:custGeom>
              <a:avLst/>
              <a:gdLst/>
              <a:ahLst/>
              <a:cxnLst/>
              <a:rect l="l" t="t" r="r" b="b"/>
              <a:pathLst>
                <a:path w="1752" h="917" extrusionOk="0">
                  <a:moveTo>
                    <a:pt x="1" y="0"/>
                  </a:moveTo>
                  <a:lnTo>
                    <a:pt x="1" y="917"/>
                  </a:lnTo>
                  <a:lnTo>
                    <a:pt x="1751" y="917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3"/>
            <p:cNvSpPr/>
            <p:nvPr/>
          </p:nvSpPr>
          <p:spPr>
            <a:xfrm>
              <a:off x="5304136" y="3554717"/>
              <a:ext cx="42489" cy="23063"/>
            </a:xfrm>
            <a:custGeom>
              <a:avLst/>
              <a:gdLst/>
              <a:ahLst/>
              <a:cxnLst/>
              <a:rect l="l" t="t" r="r" b="b"/>
              <a:pathLst>
                <a:path w="1822" h="989" extrusionOk="0">
                  <a:moveTo>
                    <a:pt x="1750" y="72"/>
                  </a:moveTo>
                  <a:lnTo>
                    <a:pt x="1750" y="917"/>
                  </a:lnTo>
                  <a:lnTo>
                    <a:pt x="72" y="917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24" y="0"/>
                    <a:pt x="0" y="12"/>
                    <a:pt x="0" y="36"/>
                  </a:cubicBezTo>
                  <a:lnTo>
                    <a:pt x="0" y="953"/>
                  </a:lnTo>
                  <a:cubicBezTo>
                    <a:pt x="0" y="965"/>
                    <a:pt x="24" y="989"/>
                    <a:pt x="36" y="989"/>
                  </a:cubicBezTo>
                  <a:lnTo>
                    <a:pt x="1786" y="989"/>
                  </a:lnTo>
                  <a:cubicBezTo>
                    <a:pt x="1810" y="989"/>
                    <a:pt x="1822" y="965"/>
                    <a:pt x="1822" y="953"/>
                  </a:cubicBezTo>
                  <a:lnTo>
                    <a:pt x="1822" y="36"/>
                  </a:lnTo>
                  <a:cubicBezTo>
                    <a:pt x="1822" y="12"/>
                    <a:pt x="1810" y="0"/>
                    <a:pt x="1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3"/>
            <p:cNvSpPr/>
            <p:nvPr/>
          </p:nvSpPr>
          <p:spPr>
            <a:xfrm>
              <a:off x="5233058" y="3515843"/>
              <a:ext cx="1679" cy="81387"/>
            </a:xfrm>
            <a:custGeom>
              <a:avLst/>
              <a:gdLst/>
              <a:ahLst/>
              <a:cxnLst/>
              <a:rect l="l" t="t" r="r" b="b"/>
              <a:pathLst>
                <a:path w="72" h="3490" extrusionOk="0">
                  <a:moveTo>
                    <a:pt x="36" y="1"/>
                  </a:moveTo>
                  <a:cubicBezTo>
                    <a:pt x="24" y="1"/>
                    <a:pt x="0" y="12"/>
                    <a:pt x="0" y="36"/>
                  </a:cubicBezTo>
                  <a:lnTo>
                    <a:pt x="0" y="3453"/>
                  </a:lnTo>
                  <a:cubicBezTo>
                    <a:pt x="0" y="3465"/>
                    <a:pt x="24" y="3489"/>
                    <a:pt x="36" y="3489"/>
                  </a:cubicBezTo>
                  <a:cubicBezTo>
                    <a:pt x="60" y="3489"/>
                    <a:pt x="72" y="3465"/>
                    <a:pt x="72" y="3453"/>
                  </a:cubicBezTo>
                  <a:lnTo>
                    <a:pt x="72" y="36"/>
                  </a:lnTo>
                  <a:cubicBezTo>
                    <a:pt x="72" y="12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3"/>
            <p:cNvSpPr/>
            <p:nvPr/>
          </p:nvSpPr>
          <p:spPr>
            <a:xfrm>
              <a:off x="5294972" y="3515843"/>
              <a:ext cx="1679" cy="81387"/>
            </a:xfrm>
            <a:custGeom>
              <a:avLst/>
              <a:gdLst/>
              <a:ahLst/>
              <a:cxnLst/>
              <a:rect l="l" t="t" r="r" b="b"/>
              <a:pathLst>
                <a:path w="72" h="3490" extrusionOk="0">
                  <a:moveTo>
                    <a:pt x="36" y="1"/>
                  </a:moveTo>
                  <a:cubicBezTo>
                    <a:pt x="18" y="1"/>
                    <a:pt x="0" y="12"/>
                    <a:pt x="0" y="36"/>
                  </a:cubicBezTo>
                  <a:lnTo>
                    <a:pt x="0" y="3453"/>
                  </a:lnTo>
                  <a:cubicBezTo>
                    <a:pt x="0" y="3465"/>
                    <a:pt x="12" y="3489"/>
                    <a:pt x="36" y="3489"/>
                  </a:cubicBezTo>
                  <a:cubicBezTo>
                    <a:pt x="48" y="3489"/>
                    <a:pt x="72" y="3465"/>
                    <a:pt x="72" y="3453"/>
                  </a:cubicBezTo>
                  <a:lnTo>
                    <a:pt x="72" y="36"/>
                  </a:lnTo>
                  <a:cubicBezTo>
                    <a:pt x="72" y="12"/>
                    <a:pt x="54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3"/>
            <p:cNvSpPr/>
            <p:nvPr/>
          </p:nvSpPr>
          <p:spPr>
            <a:xfrm>
              <a:off x="5039807" y="2435790"/>
              <a:ext cx="31109" cy="21408"/>
            </a:xfrm>
            <a:custGeom>
              <a:avLst/>
              <a:gdLst/>
              <a:ahLst/>
              <a:cxnLst/>
              <a:rect l="l" t="t" r="r" b="b"/>
              <a:pathLst>
                <a:path w="1334" h="918" extrusionOk="0">
                  <a:moveTo>
                    <a:pt x="667" y="0"/>
                  </a:moveTo>
                  <a:cubicBezTo>
                    <a:pt x="298" y="0"/>
                    <a:pt x="0" y="203"/>
                    <a:pt x="0" y="453"/>
                  </a:cubicBezTo>
                  <a:cubicBezTo>
                    <a:pt x="0" y="715"/>
                    <a:pt x="298" y="917"/>
                    <a:pt x="667" y="917"/>
                  </a:cubicBezTo>
                  <a:cubicBezTo>
                    <a:pt x="1036" y="917"/>
                    <a:pt x="1334" y="715"/>
                    <a:pt x="1334" y="453"/>
                  </a:cubicBezTo>
                  <a:cubicBezTo>
                    <a:pt x="1334" y="203"/>
                    <a:pt x="1036" y="0"/>
                    <a:pt x="667" y="0"/>
                  </a:cubicBezTo>
                  <a:close/>
                </a:path>
              </a:pathLst>
            </a:custGeom>
            <a:solidFill>
              <a:srgbClr val="CC1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3"/>
            <p:cNvSpPr/>
            <p:nvPr/>
          </p:nvSpPr>
          <p:spPr>
            <a:xfrm>
              <a:off x="5038967" y="2434670"/>
              <a:ext cx="32788" cy="23623"/>
            </a:xfrm>
            <a:custGeom>
              <a:avLst/>
              <a:gdLst/>
              <a:ahLst/>
              <a:cxnLst/>
              <a:rect l="l" t="t" r="r" b="b"/>
              <a:pathLst>
                <a:path w="1406" h="1013" extrusionOk="0">
                  <a:moveTo>
                    <a:pt x="703" y="84"/>
                  </a:moveTo>
                  <a:cubicBezTo>
                    <a:pt x="1048" y="84"/>
                    <a:pt x="1334" y="275"/>
                    <a:pt x="1334" y="513"/>
                  </a:cubicBezTo>
                  <a:cubicBezTo>
                    <a:pt x="1334" y="739"/>
                    <a:pt x="1048" y="929"/>
                    <a:pt x="703" y="929"/>
                  </a:cubicBezTo>
                  <a:cubicBezTo>
                    <a:pt x="358" y="929"/>
                    <a:pt x="72" y="739"/>
                    <a:pt x="72" y="513"/>
                  </a:cubicBezTo>
                  <a:cubicBezTo>
                    <a:pt x="72" y="275"/>
                    <a:pt x="358" y="84"/>
                    <a:pt x="703" y="84"/>
                  </a:cubicBezTo>
                  <a:close/>
                  <a:moveTo>
                    <a:pt x="703" y="1"/>
                  </a:moveTo>
                  <a:cubicBezTo>
                    <a:pt x="310" y="1"/>
                    <a:pt x="1" y="227"/>
                    <a:pt x="1" y="513"/>
                  </a:cubicBezTo>
                  <a:cubicBezTo>
                    <a:pt x="1" y="787"/>
                    <a:pt x="310" y="1013"/>
                    <a:pt x="703" y="1013"/>
                  </a:cubicBezTo>
                  <a:cubicBezTo>
                    <a:pt x="1096" y="1013"/>
                    <a:pt x="1406" y="787"/>
                    <a:pt x="1406" y="513"/>
                  </a:cubicBezTo>
                  <a:cubicBezTo>
                    <a:pt x="1406" y="227"/>
                    <a:pt x="1096" y="1"/>
                    <a:pt x="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3"/>
            <p:cNvSpPr/>
            <p:nvPr/>
          </p:nvSpPr>
          <p:spPr>
            <a:xfrm>
              <a:off x="5052306" y="2555443"/>
              <a:ext cx="6133" cy="9748"/>
            </a:xfrm>
            <a:custGeom>
              <a:avLst/>
              <a:gdLst/>
              <a:ahLst/>
              <a:cxnLst/>
              <a:rect l="l" t="t" r="r" b="b"/>
              <a:pathLst>
                <a:path w="263" h="418" extrusionOk="0">
                  <a:moveTo>
                    <a:pt x="119" y="1"/>
                  </a:moveTo>
                  <a:cubicBezTo>
                    <a:pt x="48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48" y="418"/>
                    <a:pt x="119" y="418"/>
                  </a:cubicBezTo>
                  <a:lnTo>
                    <a:pt x="155" y="418"/>
                  </a:lnTo>
                  <a:cubicBezTo>
                    <a:pt x="215" y="418"/>
                    <a:pt x="262" y="370"/>
                    <a:pt x="262" y="299"/>
                  </a:cubicBezTo>
                  <a:lnTo>
                    <a:pt x="262" y="120"/>
                  </a:lnTo>
                  <a:cubicBezTo>
                    <a:pt x="262" y="60"/>
                    <a:pt x="215" y="1"/>
                    <a:pt x="155" y="1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3"/>
            <p:cNvSpPr/>
            <p:nvPr/>
          </p:nvSpPr>
          <p:spPr>
            <a:xfrm>
              <a:off x="5051466" y="2554627"/>
              <a:ext cx="7789" cy="11403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91" y="72"/>
                  </a:moveTo>
                  <a:cubicBezTo>
                    <a:pt x="227" y="72"/>
                    <a:pt x="262" y="107"/>
                    <a:pt x="262" y="155"/>
                  </a:cubicBezTo>
                  <a:lnTo>
                    <a:pt x="262" y="346"/>
                  </a:lnTo>
                  <a:cubicBezTo>
                    <a:pt x="262" y="381"/>
                    <a:pt x="227" y="417"/>
                    <a:pt x="191" y="417"/>
                  </a:cubicBezTo>
                  <a:lnTo>
                    <a:pt x="155" y="417"/>
                  </a:lnTo>
                  <a:cubicBezTo>
                    <a:pt x="108" y="417"/>
                    <a:pt x="72" y="381"/>
                    <a:pt x="72" y="346"/>
                  </a:cubicBezTo>
                  <a:lnTo>
                    <a:pt x="72" y="155"/>
                  </a:lnTo>
                  <a:cubicBezTo>
                    <a:pt x="72" y="107"/>
                    <a:pt x="108" y="84"/>
                    <a:pt x="155" y="84"/>
                  </a:cubicBezTo>
                  <a:lnTo>
                    <a:pt x="191" y="72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46"/>
                  </a:lnTo>
                  <a:cubicBezTo>
                    <a:pt x="0" y="429"/>
                    <a:pt x="72" y="488"/>
                    <a:pt x="155" y="488"/>
                  </a:cubicBezTo>
                  <a:lnTo>
                    <a:pt x="191" y="488"/>
                  </a:lnTo>
                  <a:cubicBezTo>
                    <a:pt x="274" y="488"/>
                    <a:pt x="334" y="417"/>
                    <a:pt x="334" y="334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3"/>
            <p:cNvSpPr/>
            <p:nvPr/>
          </p:nvSpPr>
          <p:spPr>
            <a:xfrm>
              <a:off x="5001492" y="2491034"/>
              <a:ext cx="85538" cy="39178"/>
            </a:xfrm>
            <a:custGeom>
              <a:avLst/>
              <a:gdLst/>
              <a:ahLst/>
              <a:cxnLst/>
              <a:rect l="l" t="t" r="r" b="b"/>
              <a:pathLst>
                <a:path w="3668" h="1680" extrusionOk="0">
                  <a:moveTo>
                    <a:pt x="0" y="1"/>
                  </a:moveTo>
                  <a:lnTo>
                    <a:pt x="0" y="1679"/>
                  </a:lnTo>
                  <a:lnTo>
                    <a:pt x="3667" y="1679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3"/>
            <p:cNvSpPr/>
            <p:nvPr/>
          </p:nvSpPr>
          <p:spPr>
            <a:xfrm>
              <a:off x="5000653" y="2490195"/>
              <a:ext cx="87217" cy="41136"/>
            </a:xfrm>
            <a:custGeom>
              <a:avLst/>
              <a:gdLst/>
              <a:ahLst/>
              <a:cxnLst/>
              <a:rect l="l" t="t" r="r" b="b"/>
              <a:pathLst>
                <a:path w="3740" h="1764" extrusionOk="0">
                  <a:moveTo>
                    <a:pt x="72" y="72"/>
                  </a:moveTo>
                  <a:lnTo>
                    <a:pt x="3668" y="84"/>
                  </a:lnTo>
                  <a:lnTo>
                    <a:pt x="3668" y="1680"/>
                  </a:lnTo>
                  <a:lnTo>
                    <a:pt x="72" y="1680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3" y="1"/>
                    <a:pt x="1" y="25"/>
                    <a:pt x="1" y="37"/>
                  </a:cubicBezTo>
                  <a:lnTo>
                    <a:pt x="1" y="1715"/>
                  </a:lnTo>
                  <a:cubicBezTo>
                    <a:pt x="1" y="1739"/>
                    <a:pt x="13" y="1751"/>
                    <a:pt x="36" y="1751"/>
                  </a:cubicBezTo>
                  <a:lnTo>
                    <a:pt x="3703" y="1763"/>
                  </a:lnTo>
                  <a:cubicBezTo>
                    <a:pt x="3727" y="1763"/>
                    <a:pt x="3739" y="1739"/>
                    <a:pt x="3739" y="1727"/>
                  </a:cubicBezTo>
                  <a:lnTo>
                    <a:pt x="3739" y="37"/>
                  </a:lnTo>
                  <a:cubicBezTo>
                    <a:pt x="3739" y="25"/>
                    <a:pt x="3727" y="1"/>
                    <a:pt x="3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3"/>
            <p:cNvSpPr/>
            <p:nvPr/>
          </p:nvSpPr>
          <p:spPr>
            <a:xfrm>
              <a:off x="5001492" y="2451880"/>
              <a:ext cx="85538" cy="39178"/>
            </a:xfrm>
            <a:custGeom>
              <a:avLst/>
              <a:gdLst/>
              <a:ahLst/>
              <a:cxnLst/>
              <a:rect l="l" t="t" r="r" b="b"/>
              <a:pathLst>
                <a:path w="3668" h="1680" extrusionOk="0">
                  <a:moveTo>
                    <a:pt x="0" y="1"/>
                  </a:moveTo>
                  <a:lnTo>
                    <a:pt x="0" y="1680"/>
                  </a:lnTo>
                  <a:lnTo>
                    <a:pt x="3667" y="1680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3"/>
            <p:cNvSpPr/>
            <p:nvPr/>
          </p:nvSpPr>
          <p:spPr>
            <a:xfrm>
              <a:off x="5000653" y="2451064"/>
              <a:ext cx="87497" cy="41113"/>
            </a:xfrm>
            <a:custGeom>
              <a:avLst/>
              <a:gdLst/>
              <a:ahLst/>
              <a:cxnLst/>
              <a:rect l="l" t="t" r="r" b="b"/>
              <a:pathLst>
                <a:path w="3752" h="1763" extrusionOk="0">
                  <a:moveTo>
                    <a:pt x="3668" y="84"/>
                  </a:moveTo>
                  <a:lnTo>
                    <a:pt x="3668" y="1691"/>
                  </a:lnTo>
                  <a:lnTo>
                    <a:pt x="72" y="1691"/>
                  </a:lnTo>
                  <a:lnTo>
                    <a:pt x="72" y="84"/>
                  </a:lnTo>
                  <a:close/>
                  <a:moveTo>
                    <a:pt x="36" y="0"/>
                  </a:moveTo>
                  <a:cubicBezTo>
                    <a:pt x="13" y="0"/>
                    <a:pt x="1" y="24"/>
                    <a:pt x="1" y="36"/>
                  </a:cubicBezTo>
                  <a:lnTo>
                    <a:pt x="1" y="1727"/>
                  </a:lnTo>
                  <a:cubicBezTo>
                    <a:pt x="1" y="1750"/>
                    <a:pt x="13" y="1762"/>
                    <a:pt x="36" y="1762"/>
                  </a:cubicBezTo>
                  <a:lnTo>
                    <a:pt x="3703" y="1762"/>
                  </a:lnTo>
                  <a:cubicBezTo>
                    <a:pt x="3727" y="1762"/>
                    <a:pt x="3751" y="1739"/>
                    <a:pt x="3739" y="1715"/>
                  </a:cubicBezTo>
                  <a:lnTo>
                    <a:pt x="3739" y="36"/>
                  </a:lnTo>
                  <a:cubicBezTo>
                    <a:pt x="3739" y="24"/>
                    <a:pt x="3727" y="0"/>
                    <a:pt x="3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3"/>
            <p:cNvSpPr/>
            <p:nvPr/>
          </p:nvSpPr>
          <p:spPr>
            <a:xfrm>
              <a:off x="5039807" y="2536298"/>
              <a:ext cx="31109" cy="21688"/>
            </a:xfrm>
            <a:custGeom>
              <a:avLst/>
              <a:gdLst/>
              <a:ahLst/>
              <a:cxnLst/>
              <a:rect l="l" t="t" r="r" b="b"/>
              <a:pathLst>
                <a:path w="1334" h="930" extrusionOk="0">
                  <a:moveTo>
                    <a:pt x="667" y="0"/>
                  </a:moveTo>
                  <a:cubicBezTo>
                    <a:pt x="298" y="0"/>
                    <a:pt x="0" y="215"/>
                    <a:pt x="0" y="465"/>
                  </a:cubicBezTo>
                  <a:cubicBezTo>
                    <a:pt x="0" y="727"/>
                    <a:pt x="298" y="929"/>
                    <a:pt x="667" y="929"/>
                  </a:cubicBezTo>
                  <a:cubicBezTo>
                    <a:pt x="1036" y="929"/>
                    <a:pt x="1334" y="727"/>
                    <a:pt x="1334" y="465"/>
                  </a:cubicBezTo>
                  <a:cubicBezTo>
                    <a:pt x="1334" y="215"/>
                    <a:pt x="1036" y="0"/>
                    <a:pt x="667" y="0"/>
                  </a:cubicBezTo>
                  <a:close/>
                </a:path>
              </a:pathLst>
            </a:custGeom>
            <a:solidFill>
              <a:srgbClr val="CC1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3"/>
            <p:cNvSpPr/>
            <p:nvPr/>
          </p:nvSpPr>
          <p:spPr>
            <a:xfrm>
              <a:off x="5038967" y="2535458"/>
              <a:ext cx="32788" cy="23343"/>
            </a:xfrm>
            <a:custGeom>
              <a:avLst/>
              <a:gdLst/>
              <a:ahLst/>
              <a:cxnLst/>
              <a:rect l="l" t="t" r="r" b="b"/>
              <a:pathLst>
                <a:path w="1406" h="1001" extrusionOk="0">
                  <a:moveTo>
                    <a:pt x="703" y="84"/>
                  </a:moveTo>
                  <a:cubicBezTo>
                    <a:pt x="1048" y="84"/>
                    <a:pt x="1334" y="275"/>
                    <a:pt x="1334" y="501"/>
                  </a:cubicBezTo>
                  <a:cubicBezTo>
                    <a:pt x="1334" y="739"/>
                    <a:pt x="1048" y="929"/>
                    <a:pt x="703" y="929"/>
                  </a:cubicBezTo>
                  <a:cubicBezTo>
                    <a:pt x="358" y="929"/>
                    <a:pt x="72" y="739"/>
                    <a:pt x="72" y="501"/>
                  </a:cubicBezTo>
                  <a:cubicBezTo>
                    <a:pt x="72" y="275"/>
                    <a:pt x="358" y="84"/>
                    <a:pt x="703" y="84"/>
                  </a:cubicBezTo>
                  <a:close/>
                  <a:moveTo>
                    <a:pt x="703" y="1"/>
                  </a:moveTo>
                  <a:cubicBezTo>
                    <a:pt x="310" y="1"/>
                    <a:pt x="1" y="227"/>
                    <a:pt x="1" y="501"/>
                  </a:cubicBezTo>
                  <a:cubicBezTo>
                    <a:pt x="1" y="787"/>
                    <a:pt x="310" y="1001"/>
                    <a:pt x="703" y="1001"/>
                  </a:cubicBezTo>
                  <a:cubicBezTo>
                    <a:pt x="1096" y="1001"/>
                    <a:pt x="1406" y="775"/>
                    <a:pt x="1406" y="501"/>
                  </a:cubicBezTo>
                  <a:cubicBezTo>
                    <a:pt x="1406" y="227"/>
                    <a:pt x="1096" y="1"/>
                    <a:pt x="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3"/>
            <p:cNvSpPr/>
            <p:nvPr/>
          </p:nvSpPr>
          <p:spPr>
            <a:xfrm>
              <a:off x="5043421" y="2508804"/>
              <a:ext cx="26398" cy="12523"/>
            </a:xfrm>
            <a:custGeom>
              <a:avLst/>
              <a:gdLst/>
              <a:ahLst/>
              <a:cxnLst/>
              <a:rect l="l" t="t" r="r" b="b"/>
              <a:pathLst>
                <a:path w="1132" h="537" extrusionOk="0">
                  <a:moveTo>
                    <a:pt x="0" y="1"/>
                  </a:moveTo>
                  <a:lnTo>
                    <a:pt x="0" y="536"/>
                  </a:lnTo>
                  <a:lnTo>
                    <a:pt x="1131" y="536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3"/>
            <p:cNvSpPr/>
            <p:nvPr/>
          </p:nvSpPr>
          <p:spPr>
            <a:xfrm>
              <a:off x="5042302" y="2507964"/>
              <a:ext cx="28334" cy="14482"/>
            </a:xfrm>
            <a:custGeom>
              <a:avLst/>
              <a:gdLst/>
              <a:ahLst/>
              <a:cxnLst/>
              <a:rect l="l" t="t" r="r" b="b"/>
              <a:pathLst>
                <a:path w="1215" h="621" extrusionOk="0">
                  <a:moveTo>
                    <a:pt x="1132" y="72"/>
                  </a:moveTo>
                  <a:lnTo>
                    <a:pt x="1132" y="537"/>
                  </a:lnTo>
                  <a:lnTo>
                    <a:pt x="84" y="537"/>
                  </a:lnTo>
                  <a:lnTo>
                    <a:pt x="84" y="72"/>
                  </a:lnTo>
                  <a:close/>
                  <a:moveTo>
                    <a:pt x="48" y="1"/>
                  </a:moveTo>
                  <a:cubicBezTo>
                    <a:pt x="24" y="1"/>
                    <a:pt x="1" y="13"/>
                    <a:pt x="1" y="37"/>
                  </a:cubicBezTo>
                  <a:lnTo>
                    <a:pt x="1" y="572"/>
                  </a:lnTo>
                  <a:cubicBezTo>
                    <a:pt x="1" y="596"/>
                    <a:pt x="24" y="620"/>
                    <a:pt x="48" y="620"/>
                  </a:cubicBezTo>
                  <a:lnTo>
                    <a:pt x="1179" y="620"/>
                  </a:lnTo>
                  <a:cubicBezTo>
                    <a:pt x="1191" y="608"/>
                    <a:pt x="1215" y="596"/>
                    <a:pt x="1215" y="572"/>
                  </a:cubicBezTo>
                  <a:lnTo>
                    <a:pt x="1215" y="37"/>
                  </a:lnTo>
                  <a:cubicBezTo>
                    <a:pt x="1215" y="13"/>
                    <a:pt x="1191" y="1"/>
                    <a:pt x="1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3"/>
            <p:cNvSpPr/>
            <p:nvPr/>
          </p:nvSpPr>
          <p:spPr>
            <a:xfrm>
              <a:off x="5095051" y="2451880"/>
              <a:ext cx="39178" cy="78332"/>
            </a:xfrm>
            <a:custGeom>
              <a:avLst/>
              <a:gdLst/>
              <a:ahLst/>
              <a:cxnLst/>
              <a:rect l="l" t="t" r="r" b="b"/>
              <a:pathLst>
                <a:path w="1680" h="3359" extrusionOk="0">
                  <a:moveTo>
                    <a:pt x="1" y="1"/>
                  </a:moveTo>
                  <a:lnTo>
                    <a:pt x="1" y="3358"/>
                  </a:lnTo>
                  <a:lnTo>
                    <a:pt x="1680" y="3358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3"/>
            <p:cNvSpPr/>
            <p:nvPr/>
          </p:nvSpPr>
          <p:spPr>
            <a:xfrm>
              <a:off x="5094235" y="2451064"/>
              <a:ext cx="40833" cy="79988"/>
            </a:xfrm>
            <a:custGeom>
              <a:avLst/>
              <a:gdLst/>
              <a:ahLst/>
              <a:cxnLst/>
              <a:rect l="l" t="t" r="r" b="b"/>
              <a:pathLst>
                <a:path w="1751" h="3430" extrusionOk="0">
                  <a:moveTo>
                    <a:pt x="1679" y="84"/>
                  </a:moveTo>
                  <a:lnTo>
                    <a:pt x="1679" y="3358"/>
                  </a:lnTo>
                  <a:lnTo>
                    <a:pt x="71" y="3358"/>
                  </a:lnTo>
                  <a:lnTo>
                    <a:pt x="71" y="84"/>
                  </a:lnTo>
                  <a:close/>
                  <a:moveTo>
                    <a:pt x="36" y="0"/>
                  </a:moveTo>
                  <a:cubicBezTo>
                    <a:pt x="12" y="0"/>
                    <a:pt x="0" y="24"/>
                    <a:pt x="0" y="36"/>
                  </a:cubicBezTo>
                  <a:lnTo>
                    <a:pt x="0" y="3393"/>
                  </a:lnTo>
                  <a:cubicBezTo>
                    <a:pt x="0" y="3417"/>
                    <a:pt x="12" y="3429"/>
                    <a:pt x="36" y="3429"/>
                  </a:cubicBezTo>
                  <a:lnTo>
                    <a:pt x="1738" y="3429"/>
                  </a:lnTo>
                  <a:cubicBezTo>
                    <a:pt x="1750" y="3417"/>
                    <a:pt x="1750" y="3405"/>
                    <a:pt x="1750" y="3405"/>
                  </a:cubicBezTo>
                  <a:lnTo>
                    <a:pt x="1750" y="36"/>
                  </a:lnTo>
                  <a:cubicBezTo>
                    <a:pt x="1750" y="24"/>
                    <a:pt x="1726" y="0"/>
                    <a:pt x="1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3"/>
            <p:cNvSpPr/>
            <p:nvPr/>
          </p:nvSpPr>
          <p:spPr>
            <a:xfrm>
              <a:off x="5112541" y="2469394"/>
              <a:ext cx="12803" cy="26398"/>
            </a:xfrm>
            <a:custGeom>
              <a:avLst/>
              <a:gdLst/>
              <a:ahLst/>
              <a:cxnLst/>
              <a:rect l="l" t="t" r="r" b="b"/>
              <a:pathLst>
                <a:path w="549" h="1132" extrusionOk="0">
                  <a:moveTo>
                    <a:pt x="1" y="0"/>
                  </a:moveTo>
                  <a:lnTo>
                    <a:pt x="1" y="1131"/>
                  </a:lnTo>
                  <a:lnTo>
                    <a:pt x="549" y="1131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3"/>
            <p:cNvSpPr/>
            <p:nvPr/>
          </p:nvSpPr>
          <p:spPr>
            <a:xfrm>
              <a:off x="5111725" y="2468554"/>
              <a:ext cx="14458" cy="28054"/>
            </a:xfrm>
            <a:custGeom>
              <a:avLst/>
              <a:gdLst/>
              <a:ahLst/>
              <a:cxnLst/>
              <a:rect l="l" t="t" r="r" b="b"/>
              <a:pathLst>
                <a:path w="620" h="1203" extrusionOk="0">
                  <a:moveTo>
                    <a:pt x="536" y="72"/>
                  </a:moveTo>
                  <a:lnTo>
                    <a:pt x="536" y="1131"/>
                  </a:lnTo>
                  <a:lnTo>
                    <a:pt x="72" y="1131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24" y="0"/>
                    <a:pt x="0" y="12"/>
                    <a:pt x="0" y="36"/>
                  </a:cubicBezTo>
                  <a:lnTo>
                    <a:pt x="0" y="1167"/>
                  </a:lnTo>
                  <a:cubicBezTo>
                    <a:pt x="0" y="1191"/>
                    <a:pt x="24" y="1203"/>
                    <a:pt x="36" y="1203"/>
                  </a:cubicBezTo>
                  <a:lnTo>
                    <a:pt x="584" y="1203"/>
                  </a:lnTo>
                  <a:cubicBezTo>
                    <a:pt x="595" y="1203"/>
                    <a:pt x="619" y="1179"/>
                    <a:pt x="619" y="1167"/>
                  </a:cubicBezTo>
                  <a:lnTo>
                    <a:pt x="619" y="36"/>
                  </a:lnTo>
                  <a:cubicBezTo>
                    <a:pt x="619" y="12"/>
                    <a:pt x="595" y="0"/>
                    <a:pt x="5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3"/>
            <p:cNvSpPr/>
            <p:nvPr/>
          </p:nvSpPr>
          <p:spPr>
            <a:xfrm>
              <a:off x="5037311" y="2500479"/>
              <a:ext cx="32508" cy="8349"/>
            </a:xfrm>
            <a:custGeom>
              <a:avLst/>
              <a:gdLst/>
              <a:ahLst/>
              <a:cxnLst/>
              <a:rect l="l" t="t" r="r" b="b"/>
              <a:pathLst>
                <a:path w="1394" h="358" extrusionOk="0">
                  <a:moveTo>
                    <a:pt x="0" y="1"/>
                  </a:moveTo>
                  <a:lnTo>
                    <a:pt x="310" y="358"/>
                  </a:lnTo>
                  <a:lnTo>
                    <a:pt x="1393" y="358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3"/>
            <p:cNvSpPr/>
            <p:nvPr/>
          </p:nvSpPr>
          <p:spPr>
            <a:xfrm>
              <a:off x="5036472" y="2499639"/>
              <a:ext cx="34164" cy="10028"/>
            </a:xfrm>
            <a:custGeom>
              <a:avLst/>
              <a:gdLst/>
              <a:ahLst/>
              <a:cxnLst/>
              <a:rect l="l" t="t" r="r" b="b"/>
              <a:pathLst>
                <a:path w="1465" h="430" extrusionOk="0">
                  <a:moveTo>
                    <a:pt x="1382" y="72"/>
                  </a:moveTo>
                  <a:lnTo>
                    <a:pt x="1382" y="358"/>
                  </a:lnTo>
                  <a:lnTo>
                    <a:pt x="358" y="358"/>
                  </a:lnTo>
                  <a:lnTo>
                    <a:pt x="120" y="72"/>
                  </a:lnTo>
                  <a:close/>
                  <a:moveTo>
                    <a:pt x="48" y="1"/>
                  </a:moveTo>
                  <a:cubicBezTo>
                    <a:pt x="36" y="1"/>
                    <a:pt x="24" y="1"/>
                    <a:pt x="12" y="13"/>
                  </a:cubicBezTo>
                  <a:cubicBezTo>
                    <a:pt x="1" y="25"/>
                    <a:pt x="1" y="48"/>
                    <a:pt x="12" y="60"/>
                  </a:cubicBezTo>
                  <a:lnTo>
                    <a:pt x="310" y="418"/>
                  </a:lnTo>
                  <a:cubicBezTo>
                    <a:pt x="322" y="429"/>
                    <a:pt x="334" y="429"/>
                    <a:pt x="346" y="429"/>
                  </a:cubicBezTo>
                  <a:lnTo>
                    <a:pt x="1429" y="429"/>
                  </a:lnTo>
                  <a:cubicBezTo>
                    <a:pt x="1441" y="429"/>
                    <a:pt x="1465" y="418"/>
                    <a:pt x="1465" y="394"/>
                  </a:cubicBezTo>
                  <a:lnTo>
                    <a:pt x="1465" y="37"/>
                  </a:lnTo>
                  <a:cubicBezTo>
                    <a:pt x="1465" y="13"/>
                    <a:pt x="1441" y="1"/>
                    <a:pt x="1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3"/>
            <p:cNvSpPr/>
            <p:nvPr/>
          </p:nvSpPr>
          <p:spPr>
            <a:xfrm>
              <a:off x="5044517" y="2503813"/>
              <a:ext cx="21688" cy="1679"/>
            </a:xfrm>
            <a:custGeom>
              <a:avLst/>
              <a:gdLst/>
              <a:ahLst/>
              <a:cxnLst/>
              <a:rect l="l" t="t" r="r" b="b"/>
              <a:pathLst>
                <a:path w="930" h="72" extrusionOk="0">
                  <a:moveTo>
                    <a:pt x="60" y="0"/>
                  </a:moveTo>
                  <a:cubicBezTo>
                    <a:pt x="1" y="0"/>
                    <a:pt x="1" y="72"/>
                    <a:pt x="60" y="72"/>
                  </a:cubicBezTo>
                  <a:lnTo>
                    <a:pt x="882" y="72"/>
                  </a:lnTo>
                  <a:cubicBezTo>
                    <a:pt x="930" y="72"/>
                    <a:pt x="930" y="0"/>
                    <a:pt x="882" y="0"/>
                  </a:cubicBezTo>
                  <a:close/>
                </a:path>
              </a:pathLst>
            </a:custGeom>
            <a:solidFill>
              <a:srgbClr val="21C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3"/>
            <p:cNvSpPr/>
            <p:nvPr/>
          </p:nvSpPr>
          <p:spPr>
            <a:xfrm>
              <a:off x="5281913" y="2379426"/>
              <a:ext cx="32788" cy="71662"/>
            </a:xfrm>
            <a:custGeom>
              <a:avLst/>
              <a:gdLst/>
              <a:ahLst/>
              <a:cxnLst/>
              <a:rect l="l" t="t" r="r" b="b"/>
              <a:pathLst>
                <a:path w="1406" h="3073" extrusionOk="0">
                  <a:moveTo>
                    <a:pt x="1" y="0"/>
                  </a:moveTo>
                  <a:lnTo>
                    <a:pt x="1" y="3072"/>
                  </a:lnTo>
                  <a:lnTo>
                    <a:pt x="1406" y="3072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3"/>
            <p:cNvSpPr/>
            <p:nvPr/>
          </p:nvSpPr>
          <p:spPr>
            <a:xfrm>
              <a:off x="5281073" y="2378587"/>
              <a:ext cx="34747" cy="73318"/>
            </a:xfrm>
            <a:custGeom>
              <a:avLst/>
              <a:gdLst/>
              <a:ahLst/>
              <a:cxnLst/>
              <a:rect l="l" t="t" r="r" b="b"/>
              <a:pathLst>
                <a:path w="1490" h="3144" extrusionOk="0">
                  <a:moveTo>
                    <a:pt x="1418" y="72"/>
                  </a:moveTo>
                  <a:lnTo>
                    <a:pt x="1418" y="3072"/>
                  </a:lnTo>
                  <a:lnTo>
                    <a:pt x="72" y="3072"/>
                  </a:lnTo>
                  <a:lnTo>
                    <a:pt x="72" y="72"/>
                  </a:lnTo>
                  <a:close/>
                  <a:moveTo>
                    <a:pt x="37" y="1"/>
                  </a:moveTo>
                  <a:cubicBezTo>
                    <a:pt x="25" y="1"/>
                    <a:pt x="1" y="13"/>
                    <a:pt x="1" y="36"/>
                  </a:cubicBezTo>
                  <a:lnTo>
                    <a:pt x="1" y="3108"/>
                  </a:lnTo>
                  <a:cubicBezTo>
                    <a:pt x="1" y="3132"/>
                    <a:pt x="25" y="3144"/>
                    <a:pt x="37" y="3144"/>
                  </a:cubicBezTo>
                  <a:lnTo>
                    <a:pt x="1454" y="3144"/>
                  </a:lnTo>
                  <a:cubicBezTo>
                    <a:pt x="1465" y="3144"/>
                    <a:pt x="1489" y="3132"/>
                    <a:pt x="1489" y="3108"/>
                  </a:cubicBezTo>
                  <a:lnTo>
                    <a:pt x="1489" y="36"/>
                  </a:lnTo>
                  <a:cubicBezTo>
                    <a:pt x="1489" y="13"/>
                    <a:pt x="1465" y="1"/>
                    <a:pt x="1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3"/>
            <p:cNvSpPr/>
            <p:nvPr/>
          </p:nvSpPr>
          <p:spPr>
            <a:xfrm>
              <a:off x="5258593" y="2411351"/>
              <a:ext cx="18353" cy="26398"/>
            </a:xfrm>
            <a:custGeom>
              <a:avLst/>
              <a:gdLst/>
              <a:ahLst/>
              <a:cxnLst/>
              <a:rect l="l" t="t" r="r" b="b"/>
              <a:pathLst>
                <a:path w="787" h="1132" extrusionOk="0">
                  <a:moveTo>
                    <a:pt x="393" y="1"/>
                  </a:moveTo>
                  <a:cubicBezTo>
                    <a:pt x="179" y="1"/>
                    <a:pt x="1" y="251"/>
                    <a:pt x="1" y="560"/>
                  </a:cubicBezTo>
                  <a:cubicBezTo>
                    <a:pt x="1" y="870"/>
                    <a:pt x="179" y="1132"/>
                    <a:pt x="393" y="1132"/>
                  </a:cubicBezTo>
                  <a:cubicBezTo>
                    <a:pt x="608" y="1132"/>
                    <a:pt x="786" y="870"/>
                    <a:pt x="786" y="560"/>
                  </a:cubicBezTo>
                  <a:cubicBezTo>
                    <a:pt x="786" y="251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CC1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3"/>
            <p:cNvSpPr/>
            <p:nvPr/>
          </p:nvSpPr>
          <p:spPr>
            <a:xfrm>
              <a:off x="5257753" y="2410791"/>
              <a:ext cx="20032" cy="27797"/>
            </a:xfrm>
            <a:custGeom>
              <a:avLst/>
              <a:gdLst/>
              <a:ahLst/>
              <a:cxnLst/>
              <a:rect l="l" t="t" r="r" b="b"/>
              <a:pathLst>
                <a:path w="859" h="1192" extrusionOk="0">
                  <a:moveTo>
                    <a:pt x="429" y="60"/>
                  </a:moveTo>
                  <a:lnTo>
                    <a:pt x="429" y="72"/>
                  </a:lnTo>
                  <a:cubicBezTo>
                    <a:pt x="620" y="72"/>
                    <a:pt x="775" y="298"/>
                    <a:pt x="775" y="584"/>
                  </a:cubicBezTo>
                  <a:cubicBezTo>
                    <a:pt x="775" y="882"/>
                    <a:pt x="620" y="1108"/>
                    <a:pt x="429" y="1108"/>
                  </a:cubicBezTo>
                  <a:cubicBezTo>
                    <a:pt x="239" y="1108"/>
                    <a:pt x="84" y="882"/>
                    <a:pt x="84" y="584"/>
                  </a:cubicBezTo>
                  <a:cubicBezTo>
                    <a:pt x="84" y="298"/>
                    <a:pt x="239" y="60"/>
                    <a:pt x="429" y="60"/>
                  </a:cubicBezTo>
                  <a:close/>
                  <a:moveTo>
                    <a:pt x="429" y="1"/>
                  </a:moveTo>
                  <a:cubicBezTo>
                    <a:pt x="191" y="1"/>
                    <a:pt x="1" y="263"/>
                    <a:pt x="1" y="596"/>
                  </a:cubicBezTo>
                  <a:cubicBezTo>
                    <a:pt x="1" y="918"/>
                    <a:pt x="191" y="1191"/>
                    <a:pt x="429" y="1191"/>
                  </a:cubicBezTo>
                  <a:cubicBezTo>
                    <a:pt x="668" y="1191"/>
                    <a:pt x="858" y="918"/>
                    <a:pt x="858" y="596"/>
                  </a:cubicBezTo>
                  <a:cubicBezTo>
                    <a:pt x="858" y="263"/>
                    <a:pt x="668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3"/>
            <p:cNvSpPr/>
            <p:nvPr/>
          </p:nvSpPr>
          <p:spPr>
            <a:xfrm>
              <a:off x="5289422" y="2414406"/>
              <a:ext cx="10564" cy="22247"/>
            </a:xfrm>
            <a:custGeom>
              <a:avLst/>
              <a:gdLst/>
              <a:ahLst/>
              <a:cxnLst/>
              <a:rect l="l" t="t" r="r" b="b"/>
              <a:pathLst>
                <a:path w="453" h="954" extrusionOk="0">
                  <a:moveTo>
                    <a:pt x="0" y="1"/>
                  </a:moveTo>
                  <a:lnTo>
                    <a:pt x="0" y="953"/>
                  </a:lnTo>
                  <a:lnTo>
                    <a:pt x="453" y="953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3"/>
            <p:cNvSpPr/>
            <p:nvPr/>
          </p:nvSpPr>
          <p:spPr>
            <a:xfrm>
              <a:off x="5288582" y="2413566"/>
              <a:ext cx="12243" cy="23903"/>
            </a:xfrm>
            <a:custGeom>
              <a:avLst/>
              <a:gdLst/>
              <a:ahLst/>
              <a:cxnLst/>
              <a:rect l="l" t="t" r="r" b="b"/>
              <a:pathLst>
                <a:path w="525" h="1025" extrusionOk="0">
                  <a:moveTo>
                    <a:pt x="453" y="72"/>
                  </a:moveTo>
                  <a:lnTo>
                    <a:pt x="453" y="953"/>
                  </a:lnTo>
                  <a:lnTo>
                    <a:pt x="72" y="953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24" y="1"/>
                    <a:pt x="0" y="13"/>
                    <a:pt x="0" y="37"/>
                  </a:cubicBezTo>
                  <a:lnTo>
                    <a:pt x="0" y="989"/>
                  </a:lnTo>
                  <a:cubicBezTo>
                    <a:pt x="0" y="1001"/>
                    <a:pt x="24" y="1025"/>
                    <a:pt x="36" y="1025"/>
                  </a:cubicBezTo>
                  <a:lnTo>
                    <a:pt x="489" y="1025"/>
                  </a:lnTo>
                  <a:cubicBezTo>
                    <a:pt x="512" y="1025"/>
                    <a:pt x="524" y="1013"/>
                    <a:pt x="524" y="989"/>
                  </a:cubicBezTo>
                  <a:lnTo>
                    <a:pt x="524" y="37"/>
                  </a:lnTo>
                  <a:cubicBezTo>
                    <a:pt x="524" y="13"/>
                    <a:pt x="512" y="1"/>
                    <a:pt x="4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3"/>
            <p:cNvSpPr/>
            <p:nvPr/>
          </p:nvSpPr>
          <p:spPr>
            <a:xfrm>
              <a:off x="5299962" y="2409415"/>
              <a:ext cx="6973" cy="27238"/>
            </a:xfrm>
            <a:custGeom>
              <a:avLst/>
              <a:gdLst/>
              <a:ahLst/>
              <a:cxnLst/>
              <a:rect l="l" t="t" r="r" b="b"/>
              <a:pathLst>
                <a:path w="299" h="1168" extrusionOk="0">
                  <a:moveTo>
                    <a:pt x="298" y="0"/>
                  </a:moveTo>
                  <a:lnTo>
                    <a:pt x="1" y="262"/>
                  </a:lnTo>
                  <a:lnTo>
                    <a:pt x="1" y="1167"/>
                  </a:lnTo>
                  <a:lnTo>
                    <a:pt x="298" y="116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3"/>
            <p:cNvSpPr/>
            <p:nvPr/>
          </p:nvSpPr>
          <p:spPr>
            <a:xfrm>
              <a:off x="5299123" y="2408576"/>
              <a:ext cx="8908" cy="28893"/>
            </a:xfrm>
            <a:custGeom>
              <a:avLst/>
              <a:gdLst/>
              <a:ahLst/>
              <a:cxnLst/>
              <a:rect l="l" t="t" r="r" b="b"/>
              <a:pathLst>
                <a:path w="382" h="1239" extrusionOk="0">
                  <a:moveTo>
                    <a:pt x="299" y="120"/>
                  </a:moveTo>
                  <a:lnTo>
                    <a:pt x="299" y="1167"/>
                  </a:lnTo>
                  <a:lnTo>
                    <a:pt x="72" y="1167"/>
                  </a:lnTo>
                  <a:lnTo>
                    <a:pt x="72" y="310"/>
                  </a:lnTo>
                  <a:lnTo>
                    <a:pt x="299" y="120"/>
                  </a:lnTo>
                  <a:close/>
                  <a:moveTo>
                    <a:pt x="339" y="0"/>
                  </a:moveTo>
                  <a:cubicBezTo>
                    <a:pt x="329" y="0"/>
                    <a:pt x="319" y="4"/>
                    <a:pt x="310" y="12"/>
                  </a:cubicBezTo>
                  <a:lnTo>
                    <a:pt x="13" y="263"/>
                  </a:lnTo>
                  <a:cubicBezTo>
                    <a:pt x="13" y="274"/>
                    <a:pt x="1" y="286"/>
                    <a:pt x="1" y="298"/>
                  </a:cubicBezTo>
                  <a:lnTo>
                    <a:pt x="1" y="1203"/>
                  </a:lnTo>
                  <a:cubicBezTo>
                    <a:pt x="1" y="1215"/>
                    <a:pt x="25" y="1239"/>
                    <a:pt x="37" y="1239"/>
                  </a:cubicBezTo>
                  <a:lnTo>
                    <a:pt x="334" y="1239"/>
                  </a:lnTo>
                  <a:cubicBezTo>
                    <a:pt x="358" y="1239"/>
                    <a:pt x="370" y="1227"/>
                    <a:pt x="382" y="1203"/>
                  </a:cubicBezTo>
                  <a:lnTo>
                    <a:pt x="382" y="36"/>
                  </a:lnTo>
                  <a:cubicBezTo>
                    <a:pt x="374" y="13"/>
                    <a:pt x="357" y="0"/>
                    <a:pt x="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3"/>
            <p:cNvSpPr/>
            <p:nvPr/>
          </p:nvSpPr>
          <p:spPr>
            <a:xfrm>
              <a:off x="5300522" y="2415805"/>
              <a:ext cx="1679" cy="20848"/>
            </a:xfrm>
            <a:custGeom>
              <a:avLst/>
              <a:gdLst/>
              <a:ahLst/>
              <a:cxnLst/>
              <a:rect l="l" t="t" r="r" b="b"/>
              <a:pathLst>
                <a:path w="72" h="894" extrusionOk="0">
                  <a:moveTo>
                    <a:pt x="36" y="0"/>
                  </a:moveTo>
                  <a:cubicBezTo>
                    <a:pt x="18" y="0"/>
                    <a:pt x="0" y="12"/>
                    <a:pt x="0" y="36"/>
                  </a:cubicBezTo>
                  <a:lnTo>
                    <a:pt x="0" y="857"/>
                  </a:lnTo>
                  <a:cubicBezTo>
                    <a:pt x="0" y="881"/>
                    <a:pt x="12" y="893"/>
                    <a:pt x="36" y="893"/>
                  </a:cubicBezTo>
                  <a:cubicBezTo>
                    <a:pt x="60" y="893"/>
                    <a:pt x="72" y="881"/>
                    <a:pt x="72" y="857"/>
                  </a:cubicBezTo>
                  <a:lnTo>
                    <a:pt x="72" y="36"/>
                  </a:lnTo>
                  <a:cubicBezTo>
                    <a:pt x="72" y="12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21C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3"/>
            <p:cNvSpPr/>
            <p:nvPr/>
          </p:nvSpPr>
          <p:spPr>
            <a:xfrm>
              <a:off x="5143649" y="2486600"/>
              <a:ext cx="35849" cy="36127"/>
            </a:xfrm>
            <a:custGeom>
              <a:avLst/>
              <a:gdLst/>
              <a:ahLst/>
              <a:cxnLst/>
              <a:rect l="l" t="t" r="r" b="b"/>
              <a:pathLst>
                <a:path w="1692" h="1549" extrusionOk="0">
                  <a:moveTo>
                    <a:pt x="846" y="0"/>
                  </a:moveTo>
                  <a:cubicBezTo>
                    <a:pt x="382" y="0"/>
                    <a:pt x="1" y="345"/>
                    <a:pt x="1" y="774"/>
                  </a:cubicBezTo>
                  <a:cubicBezTo>
                    <a:pt x="1" y="1203"/>
                    <a:pt x="382" y="1548"/>
                    <a:pt x="846" y="1548"/>
                  </a:cubicBezTo>
                  <a:cubicBezTo>
                    <a:pt x="1310" y="1548"/>
                    <a:pt x="1691" y="1203"/>
                    <a:pt x="1691" y="774"/>
                  </a:cubicBezTo>
                  <a:cubicBezTo>
                    <a:pt x="1691" y="345"/>
                    <a:pt x="1310" y="0"/>
                    <a:pt x="846" y="0"/>
                  </a:cubicBezTo>
                  <a:close/>
                </a:path>
              </a:pathLst>
            </a:custGeom>
            <a:solidFill>
              <a:srgbClr val="CC1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3"/>
            <p:cNvSpPr/>
            <p:nvPr/>
          </p:nvSpPr>
          <p:spPr>
            <a:xfrm>
              <a:off x="5136420" y="2485484"/>
              <a:ext cx="44168" cy="38082"/>
            </a:xfrm>
            <a:custGeom>
              <a:avLst/>
              <a:gdLst/>
              <a:ahLst/>
              <a:cxnLst/>
              <a:rect l="l" t="t" r="r" b="b"/>
              <a:pathLst>
                <a:path w="1894" h="1633" extrusionOk="0">
                  <a:moveTo>
                    <a:pt x="1056" y="83"/>
                  </a:moveTo>
                  <a:cubicBezTo>
                    <a:pt x="1465" y="83"/>
                    <a:pt x="1799" y="408"/>
                    <a:pt x="1811" y="822"/>
                  </a:cubicBezTo>
                  <a:cubicBezTo>
                    <a:pt x="1811" y="1272"/>
                    <a:pt x="1451" y="1570"/>
                    <a:pt x="1072" y="1570"/>
                  </a:cubicBezTo>
                  <a:cubicBezTo>
                    <a:pt x="899" y="1570"/>
                    <a:pt x="722" y="1508"/>
                    <a:pt x="572" y="1370"/>
                  </a:cubicBezTo>
                  <a:cubicBezTo>
                    <a:pt x="96" y="929"/>
                    <a:pt x="358" y="143"/>
                    <a:pt x="1013" y="84"/>
                  </a:cubicBezTo>
                  <a:cubicBezTo>
                    <a:pt x="1027" y="83"/>
                    <a:pt x="1042" y="83"/>
                    <a:pt x="1056" y="83"/>
                  </a:cubicBezTo>
                  <a:close/>
                  <a:moveTo>
                    <a:pt x="1070" y="1"/>
                  </a:moveTo>
                  <a:cubicBezTo>
                    <a:pt x="881" y="1"/>
                    <a:pt x="687" y="67"/>
                    <a:pt x="525" y="215"/>
                  </a:cubicBezTo>
                  <a:cubicBezTo>
                    <a:pt x="1" y="703"/>
                    <a:pt x="298" y="1572"/>
                    <a:pt x="1013" y="1632"/>
                  </a:cubicBezTo>
                  <a:cubicBezTo>
                    <a:pt x="1027" y="1632"/>
                    <a:pt x="1041" y="1633"/>
                    <a:pt x="1055" y="1633"/>
                  </a:cubicBezTo>
                  <a:cubicBezTo>
                    <a:pt x="1501" y="1633"/>
                    <a:pt x="1871" y="1272"/>
                    <a:pt x="1894" y="822"/>
                  </a:cubicBezTo>
                  <a:cubicBezTo>
                    <a:pt x="1894" y="329"/>
                    <a:pt x="1492" y="1"/>
                    <a:pt x="10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3"/>
            <p:cNvSpPr/>
            <p:nvPr/>
          </p:nvSpPr>
          <p:spPr>
            <a:xfrm>
              <a:off x="5219999" y="2188950"/>
              <a:ext cx="85538" cy="39178"/>
            </a:xfrm>
            <a:custGeom>
              <a:avLst/>
              <a:gdLst/>
              <a:ahLst/>
              <a:cxnLst/>
              <a:rect l="l" t="t" r="r" b="b"/>
              <a:pathLst>
                <a:path w="3668" h="1680" extrusionOk="0">
                  <a:moveTo>
                    <a:pt x="1" y="1"/>
                  </a:moveTo>
                  <a:lnTo>
                    <a:pt x="1" y="1680"/>
                  </a:lnTo>
                  <a:lnTo>
                    <a:pt x="3668" y="1680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5E5E5E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3"/>
            <p:cNvSpPr/>
            <p:nvPr/>
          </p:nvSpPr>
          <p:spPr>
            <a:xfrm>
              <a:off x="5243038" y="2206720"/>
              <a:ext cx="26398" cy="12523"/>
            </a:xfrm>
            <a:custGeom>
              <a:avLst/>
              <a:gdLst/>
              <a:ahLst/>
              <a:cxnLst/>
              <a:rect l="l" t="t" r="r" b="b"/>
              <a:pathLst>
                <a:path w="1132" h="537" extrusionOk="0">
                  <a:moveTo>
                    <a:pt x="1" y="1"/>
                  </a:moveTo>
                  <a:lnTo>
                    <a:pt x="1" y="537"/>
                  </a:lnTo>
                  <a:lnTo>
                    <a:pt x="1132" y="53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15151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3"/>
            <p:cNvSpPr/>
            <p:nvPr/>
          </p:nvSpPr>
          <p:spPr>
            <a:xfrm>
              <a:off x="5237209" y="2198115"/>
              <a:ext cx="32228" cy="8628"/>
            </a:xfrm>
            <a:custGeom>
              <a:avLst/>
              <a:gdLst/>
              <a:ahLst/>
              <a:cxnLst/>
              <a:rect l="l" t="t" r="r" b="b"/>
              <a:pathLst>
                <a:path w="1382" h="370" extrusionOk="0">
                  <a:moveTo>
                    <a:pt x="1" y="1"/>
                  </a:moveTo>
                  <a:lnTo>
                    <a:pt x="298" y="370"/>
                  </a:lnTo>
                  <a:lnTo>
                    <a:pt x="1382" y="370"/>
                  </a:lnTo>
                  <a:lnTo>
                    <a:pt x="1382" y="1"/>
                  </a:lnTo>
                  <a:close/>
                </a:path>
              </a:pathLst>
            </a:custGeom>
            <a:solidFill>
              <a:srgbClr val="666666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3"/>
            <p:cNvSpPr/>
            <p:nvPr/>
          </p:nvSpPr>
          <p:spPr>
            <a:xfrm>
              <a:off x="5245534" y="2202289"/>
              <a:ext cx="19192" cy="23"/>
            </a:xfrm>
            <a:custGeom>
              <a:avLst/>
              <a:gdLst/>
              <a:ahLst/>
              <a:cxnLst/>
              <a:rect l="l" t="t" r="r" b="b"/>
              <a:pathLst>
                <a:path w="823" h="1" fill="none" extrusionOk="0">
                  <a:moveTo>
                    <a:pt x="1" y="0"/>
                  </a:moveTo>
                  <a:lnTo>
                    <a:pt x="822" y="0"/>
                  </a:lnTo>
                </a:path>
              </a:pathLst>
            </a:custGeom>
            <a:noFill/>
            <a:ln w="1775" cap="rnd" cmpd="sng">
              <a:solidFill>
                <a:srgbClr val="21CC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3"/>
            <p:cNvSpPr/>
            <p:nvPr/>
          </p:nvSpPr>
          <p:spPr>
            <a:xfrm>
              <a:off x="4993703" y="2188950"/>
              <a:ext cx="85561" cy="39178"/>
            </a:xfrm>
            <a:custGeom>
              <a:avLst/>
              <a:gdLst/>
              <a:ahLst/>
              <a:cxnLst/>
              <a:rect l="l" t="t" r="r" b="b"/>
              <a:pathLst>
                <a:path w="3669" h="1680" extrusionOk="0">
                  <a:moveTo>
                    <a:pt x="1" y="1"/>
                  </a:moveTo>
                  <a:lnTo>
                    <a:pt x="1" y="1680"/>
                  </a:lnTo>
                  <a:lnTo>
                    <a:pt x="3668" y="1680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5E5E5E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3"/>
            <p:cNvSpPr/>
            <p:nvPr/>
          </p:nvSpPr>
          <p:spPr>
            <a:xfrm>
              <a:off x="5035632" y="2206720"/>
              <a:ext cx="26398" cy="12523"/>
            </a:xfrm>
            <a:custGeom>
              <a:avLst/>
              <a:gdLst/>
              <a:ahLst/>
              <a:cxnLst/>
              <a:rect l="l" t="t" r="r" b="b"/>
              <a:pathLst>
                <a:path w="1132" h="537" extrusionOk="0">
                  <a:moveTo>
                    <a:pt x="1" y="1"/>
                  </a:moveTo>
                  <a:lnTo>
                    <a:pt x="1" y="537"/>
                  </a:lnTo>
                  <a:lnTo>
                    <a:pt x="1132" y="53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15151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3"/>
            <p:cNvSpPr/>
            <p:nvPr/>
          </p:nvSpPr>
          <p:spPr>
            <a:xfrm>
              <a:off x="5029523" y="2198115"/>
              <a:ext cx="32508" cy="8628"/>
            </a:xfrm>
            <a:custGeom>
              <a:avLst/>
              <a:gdLst/>
              <a:ahLst/>
              <a:cxnLst/>
              <a:rect l="l" t="t" r="r" b="b"/>
              <a:pathLst>
                <a:path w="1394" h="370" extrusionOk="0">
                  <a:moveTo>
                    <a:pt x="1" y="1"/>
                  </a:moveTo>
                  <a:lnTo>
                    <a:pt x="310" y="370"/>
                  </a:lnTo>
                  <a:lnTo>
                    <a:pt x="1394" y="370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666666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3"/>
            <p:cNvSpPr/>
            <p:nvPr/>
          </p:nvSpPr>
          <p:spPr>
            <a:xfrm>
              <a:off x="5037871" y="2202289"/>
              <a:ext cx="19169" cy="23"/>
            </a:xfrm>
            <a:custGeom>
              <a:avLst/>
              <a:gdLst/>
              <a:ahLst/>
              <a:cxnLst/>
              <a:rect l="l" t="t" r="r" b="b"/>
              <a:pathLst>
                <a:path w="822" h="1" fill="none" extrusionOk="0">
                  <a:moveTo>
                    <a:pt x="0" y="0"/>
                  </a:moveTo>
                  <a:lnTo>
                    <a:pt x="822" y="0"/>
                  </a:lnTo>
                </a:path>
              </a:pathLst>
            </a:custGeom>
            <a:noFill/>
            <a:ln w="1775" cap="rnd" cmpd="sng">
              <a:solidFill>
                <a:srgbClr val="21CC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3"/>
            <p:cNvSpPr/>
            <p:nvPr/>
          </p:nvSpPr>
          <p:spPr>
            <a:xfrm>
              <a:off x="5026468" y="2347501"/>
              <a:ext cx="85818" cy="39154"/>
            </a:xfrm>
            <a:custGeom>
              <a:avLst/>
              <a:gdLst/>
              <a:ahLst/>
              <a:cxnLst/>
              <a:rect l="l" t="t" r="r" b="b"/>
              <a:pathLst>
                <a:path w="3680" h="1679" extrusionOk="0">
                  <a:moveTo>
                    <a:pt x="1" y="0"/>
                  </a:moveTo>
                  <a:lnTo>
                    <a:pt x="1" y="1679"/>
                  </a:lnTo>
                  <a:lnTo>
                    <a:pt x="3680" y="1679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3"/>
            <p:cNvSpPr/>
            <p:nvPr/>
          </p:nvSpPr>
          <p:spPr>
            <a:xfrm>
              <a:off x="5025651" y="2346662"/>
              <a:ext cx="87473" cy="40833"/>
            </a:xfrm>
            <a:custGeom>
              <a:avLst/>
              <a:gdLst/>
              <a:ahLst/>
              <a:cxnLst/>
              <a:rect l="l" t="t" r="r" b="b"/>
              <a:pathLst>
                <a:path w="3751" h="1751" extrusionOk="0">
                  <a:moveTo>
                    <a:pt x="3679" y="72"/>
                  </a:moveTo>
                  <a:lnTo>
                    <a:pt x="3679" y="1679"/>
                  </a:lnTo>
                  <a:lnTo>
                    <a:pt x="72" y="1679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24" y="0"/>
                    <a:pt x="0" y="12"/>
                    <a:pt x="0" y="36"/>
                  </a:cubicBezTo>
                  <a:lnTo>
                    <a:pt x="0" y="1715"/>
                  </a:lnTo>
                  <a:cubicBezTo>
                    <a:pt x="0" y="1727"/>
                    <a:pt x="12" y="1739"/>
                    <a:pt x="12" y="1739"/>
                  </a:cubicBezTo>
                  <a:cubicBezTo>
                    <a:pt x="24" y="1751"/>
                    <a:pt x="36" y="1751"/>
                    <a:pt x="36" y="1751"/>
                  </a:cubicBezTo>
                  <a:lnTo>
                    <a:pt x="3715" y="1751"/>
                  </a:lnTo>
                  <a:cubicBezTo>
                    <a:pt x="3727" y="1751"/>
                    <a:pt x="3751" y="1739"/>
                    <a:pt x="3751" y="1715"/>
                  </a:cubicBezTo>
                  <a:lnTo>
                    <a:pt x="3751" y="36"/>
                  </a:lnTo>
                  <a:cubicBezTo>
                    <a:pt x="3751" y="12"/>
                    <a:pt x="3727" y="0"/>
                    <a:pt x="3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3"/>
            <p:cNvSpPr/>
            <p:nvPr/>
          </p:nvSpPr>
          <p:spPr>
            <a:xfrm>
              <a:off x="5068397" y="2365271"/>
              <a:ext cx="26398" cy="12500"/>
            </a:xfrm>
            <a:custGeom>
              <a:avLst/>
              <a:gdLst/>
              <a:ahLst/>
              <a:cxnLst/>
              <a:rect l="l" t="t" r="r" b="b"/>
              <a:pathLst>
                <a:path w="1132" h="536" extrusionOk="0">
                  <a:moveTo>
                    <a:pt x="1" y="0"/>
                  </a:moveTo>
                  <a:lnTo>
                    <a:pt x="1" y="536"/>
                  </a:lnTo>
                  <a:lnTo>
                    <a:pt x="1132" y="536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3"/>
            <p:cNvSpPr/>
            <p:nvPr/>
          </p:nvSpPr>
          <p:spPr>
            <a:xfrm>
              <a:off x="5067580" y="2364431"/>
              <a:ext cx="28054" cy="14179"/>
            </a:xfrm>
            <a:custGeom>
              <a:avLst/>
              <a:gdLst/>
              <a:ahLst/>
              <a:cxnLst/>
              <a:rect l="l" t="t" r="r" b="b"/>
              <a:pathLst>
                <a:path w="1203" h="608" extrusionOk="0">
                  <a:moveTo>
                    <a:pt x="1131" y="72"/>
                  </a:moveTo>
                  <a:lnTo>
                    <a:pt x="1131" y="536"/>
                  </a:lnTo>
                  <a:lnTo>
                    <a:pt x="71" y="536"/>
                  </a:lnTo>
                  <a:lnTo>
                    <a:pt x="71" y="72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572"/>
                  </a:lnTo>
                  <a:cubicBezTo>
                    <a:pt x="0" y="596"/>
                    <a:pt x="12" y="608"/>
                    <a:pt x="36" y="608"/>
                  </a:cubicBezTo>
                  <a:lnTo>
                    <a:pt x="1167" y="608"/>
                  </a:lnTo>
                  <a:cubicBezTo>
                    <a:pt x="1191" y="608"/>
                    <a:pt x="1203" y="596"/>
                    <a:pt x="1203" y="572"/>
                  </a:cubicBezTo>
                  <a:lnTo>
                    <a:pt x="1203" y="36"/>
                  </a:lnTo>
                  <a:cubicBezTo>
                    <a:pt x="1203" y="12"/>
                    <a:pt x="1191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3"/>
            <p:cNvSpPr/>
            <p:nvPr/>
          </p:nvSpPr>
          <p:spPr>
            <a:xfrm>
              <a:off x="5062567" y="2356946"/>
              <a:ext cx="32228" cy="8349"/>
            </a:xfrm>
            <a:custGeom>
              <a:avLst/>
              <a:gdLst/>
              <a:ahLst/>
              <a:cxnLst/>
              <a:rect l="l" t="t" r="r" b="b"/>
              <a:pathLst>
                <a:path w="1382" h="358" extrusionOk="0">
                  <a:moveTo>
                    <a:pt x="1" y="0"/>
                  </a:moveTo>
                  <a:lnTo>
                    <a:pt x="298" y="357"/>
                  </a:lnTo>
                  <a:lnTo>
                    <a:pt x="1382" y="357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3"/>
            <p:cNvSpPr/>
            <p:nvPr/>
          </p:nvSpPr>
          <p:spPr>
            <a:xfrm>
              <a:off x="5061751" y="2355826"/>
              <a:ext cx="34444" cy="10377"/>
            </a:xfrm>
            <a:custGeom>
              <a:avLst/>
              <a:gdLst/>
              <a:ahLst/>
              <a:cxnLst/>
              <a:rect l="l" t="t" r="r" b="b"/>
              <a:pathLst>
                <a:path w="1477" h="445" extrusionOk="0">
                  <a:moveTo>
                    <a:pt x="1381" y="84"/>
                  </a:moveTo>
                  <a:lnTo>
                    <a:pt x="1381" y="369"/>
                  </a:lnTo>
                  <a:lnTo>
                    <a:pt x="357" y="369"/>
                  </a:lnTo>
                  <a:lnTo>
                    <a:pt x="107" y="84"/>
                  </a:lnTo>
                  <a:close/>
                  <a:moveTo>
                    <a:pt x="48" y="0"/>
                  </a:moveTo>
                  <a:cubicBezTo>
                    <a:pt x="36" y="0"/>
                    <a:pt x="24" y="12"/>
                    <a:pt x="12" y="24"/>
                  </a:cubicBezTo>
                  <a:cubicBezTo>
                    <a:pt x="0" y="36"/>
                    <a:pt x="0" y="60"/>
                    <a:pt x="12" y="72"/>
                  </a:cubicBezTo>
                  <a:lnTo>
                    <a:pt x="310" y="429"/>
                  </a:lnTo>
                  <a:cubicBezTo>
                    <a:pt x="321" y="429"/>
                    <a:pt x="333" y="441"/>
                    <a:pt x="345" y="441"/>
                  </a:cubicBezTo>
                  <a:lnTo>
                    <a:pt x="1417" y="441"/>
                  </a:lnTo>
                  <a:cubicBezTo>
                    <a:pt x="1421" y="443"/>
                    <a:pt x="1426" y="444"/>
                    <a:pt x="1431" y="444"/>
                  </a:cubicBezTo>
                  <a:cubicBezTo>
                    <a:pt x="1453" y="444"/>
                    <a:pt x="1476" y="425"/>
                    <a:pt x="1476" y="405"/>
                  </a:cubicBezTo>
                  <a:lnTo>
                    <a:pt x="1476" y="48"/>
                  </a:lnTo>
                  <a:cubicBezTo>
                    <a:pt x="1476" y="24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3"/>
            <p:cNvSpPr/>
            <p:nvPr/>
          </p:nvSpPr>
          <p:spPr>
            <a:xfrm>
              <a:off x="5069796" y="2360257"/>
              <a:ext cx="21408" cy="1702"/>
            </a:xfrm>
            <a:custGeom>
              <a:avLst/>
              <a:gdLst/>
              <a:ahLst/>
              <a:cxnLst/>
              <a:rect l="l" t="t" r="r" b="b"/>
              <a:pathLst>
                <a:path w="918" h="73" extrusionOk="0">
                  <a:moveTo>
                    <a:pt x="48" y="1"/>
                  </a:moveTo>
                  <a:cubicBezTo>
                    <a:pt x="0" y="1"/>
                    <a:pt x="0" y="72"/>
                    <a:pt x="48" y="72"/>
                  </a:cubicBezTo>
                  <a:lnTo>
                    <a:pt x="869" y="72"/>
                  </a:lnTo>
                  <a:cubicBezTo>
                    <a:pt x="917" y="72"/>
                    <a:pt x="917" y="1"/>
                    <a:pt x="869" y="1"/>
                  </a:cubicBezTo>
                  <a:close/>
                </a:path>
              </a:pathLst>
            </a:custGeom>
            <a:solidFill>
              <a:srgbClr val="21C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3"/>
            <p:cNvSpPr/>
            <p:nvPr/>
          </p:nvSpPr>
          <p:spPr>
            <a:xfrm>
              <a:off x="5236392" y="2247273"/>
              <a:ext cx="23063" cy="11683"/>
            </a:xfrm>
            <a:custGeom>
              <a:avLst/>
              <a:gdLst/>
              <a:ahLst/>
              <a:cxnLst/>
              <a:rect l="l" t="t" r="r" b="b"/>
              <a:pathLst>
                <a:path w="989" h="501" extrusionOk="0">
                  <a:moveTo>
                    <a:pt x="250" y="0"/>
                  </a:moveTo>
                  <a:cubicBezTo>
                    <a:pt x="107" y="0"/>
                    <a:pt x="0" y="119"/>
                    <a:pt x="0" y="250"/>
                  </a:cubicBezTo>
                  <a:cubicBezTo>
                    <a:pt x="0" y="393"/>
                    <a:pt x="107" y="500"/>
                    <a:pt x="250" y="500"/>
                  </a:cubicBezTo>
                  <a:lnTo>
                    <a:pt x="738" y="500"/>
                  </a:lnTo>
                  <a:cubicBezTo>
                    <a:pt x="881" y="500"/>
                    <a:pt x="988" y="393"/>
                    <a:pt x="988" y="250"/>
                  </a:cubicBezTo>
                  <a:cubicBezTo>
                    <a:pt x="988" y="119"/>
                    <a:pt x="881" y="0"/>
                    <a:pt x="738" y="0"/>
                  </a:cubicBezTo>
                  <a:close/>
                </a:path>
              </a:pathLst>
            </a:custGeom>
            <a:solidFill>
              <a:srgbClr val="931C93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3"/>
            <p:cNvSpPr/>
            <p:nvPr/>
          </p:nvSpPr>
          <p:spPr>
            <a:xfrm>
              <a:off x="5233874" y="2225609"/>
              <a:ext cx="28077" cy="27774"/>
            </a:xfrm>
            <a:custGeom>
              <a:avLst/>
              <a:gdLst/>
              <a:ahLst/>
              <a:cxnLst/>
              <a:rect l="l" t="t" r="r" b="b"/>
              <a:pathLst>
                <a:path w="1204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6"/>
                  </a:cubicBezTo>
                  <a:lnTo>
                    <a:pt x="1" y="917"/>
                  </a:lnTo>
                  <a:cubicBezTo>
                    <a:pt x="1" y="1072"/>
                    <a:pt x="120" y="1191"/>
                    <a:pt x="275" y="1191"/>
                  </a:cubicBezTo>
                  <a:lnTo>
                    <a:pt x="918" y="1191"/>
                  </a:lnTo>
                  <a:cubicBezTo>
                    <a:pt x="1072" y="1191"/>
                    <a:pt x="1203" y="1072"/>
                    <a:pt x="1203" y="917"/>
                  </a:cubicBezTo>
                  <a:lnTo>
                    <a:pt x="1203" y="596"/>
                  </a:lnTo>
                  <a:cubicBezTo>
                    <a:pt x="1203" y="262"/>
                    <a:pt x="930" y="0"/>
                    <a:pt x="608" y="0"/>
                  </a:cubicBezTo>
                  <a:close/>
                </a:path>
              </a:pathLst>
            </a:custGeom>
            <a:solidFill>
              <a:srgbClr val="CC1F86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3"/>
            <p:cNvSpPr/>
            <p:nvPr/>
          </p:nvSpPr>
          <p:spPr>
            <a:xfrm>
              <a:off x="5025931" y="2245874"/>
              <a:ext cx="23343" cy="11683"/>
            </a:xfrm>
            <a:custGeom>
              <a:avLst/>
              <a:gdLst/>
              <a:ahLst/>
              <a:cxnLst/>
              <a:rect l="l" t="t" r="r" b="b"/>
              <a:pathLst>
                <a:path w="1001" h="501" extrusionOk="0">
                  <a:moveTo>
                    <a:pt x="250" y="1"/>
                  </a:moveTo>
                  <a:cubicBezTo>
                    <a:pt x="107" y="1"/>
                    <a:pt x="0" y="120"/>
                    <a:pt x="0" y="251"/>
                  </a:cubicBezTo>
                  <a:cubicBezTo>
                    <a:pt x="0" y="393"/>
                    <a:pt x="107" y="501"/>
                    <a:pt x="250" y="501"/>
                  </a:cubicBezTo>
                  <a:lnTo>
                    <a:pt x="750" y="501"/>
                  </a:lnTo>
                  <a:cubicBezTo>
                    <a:pt x="881" y="501"/>
                    <a:pt x="1000" y="393"/>
                    <a:pt x="1000" y="251"/>
                  </a:cubicBezTo>
                  <a:cubicBezTo>
                    <a:pt x="1000" y="120"/>
                    <a:pt x="881" y="1"/>
                    <a:pt x="750" y="1"/>
                  </a:cubicBezTo>
                  <a:close/>
                </a:path>
              </a:pathLst>
            </a:custGeom>
            <a:solidFill>
              <a:srgbClr val="931C93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3"/>
            <p:cNvSpPr/>
            <p:nvPr/>
          </p:nvSpPr>
          <p:spPr>
            <a:xfrm>
              <a:off x="5023413" y="2224210"/>
              <a:ext cx="28077" cy="28077"/>
            </a:xfrm>
            <a:custGeom>
              <a:avLst/>
              <a:gdLst/>
              <a:ahLst/>
              <a:cxnLst/>
              <a:rect l="l" t="t" r="r" b="b"/>
              <a:pathLst>
                <a:path w="1204" h="1204" extrusionOk="0">
                  <a:moveTo>
                    <a:pt x="608" y="1"/>
                  </a:moveTo>
                  <a:cubicBezTo>
                    <a:pt x="275" y="1"/>
                    <a:pt x="1" y="275"/>
                    <a:pt x="1" y="608"/>
                  </a:cubicBezTo>
                  <a:lnTo>
                    <a:pt x="1" y="930"/>
                  </a:lnTo>
                  <a:cubicBezTo>
                    <a:pt x="1" y="1084"/>
                    <a:pt x="132" y="1203"/>
                    <a:pt x="287" y="1203"/>
                  </a:cubicBezTo>
                  <a:lnTo>
                    <a:pt x="918" y="1203"/>
                  </a:lnTo>
                  <a:cubicBezTo>
                    <a:pt x="1073" y="1203"/>
                    <a:pt x="1203" y="1084"/>
                    <a:pt x="1203" y="930"/>
                  </a:cubicBezTo>
                  <a:lnTo>
                    <a:pt x="1203" y="596"/>
                  </a:lnTo>
                  <a:cubicBezTo>
                    <a:pt x="1203" y="275"/>
                    <a:pt x="930" y="1"/>
                    <a:pt x="608" y="1"/>
                  </a:cubicBezTo>
                  <a:close/>
                </a:path>
              </a:pathLst>
            </a:custGeom>
            <a:solidFill>
              <a:srgbClr val="CC1F86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3"/>
            <p:cNvSpPr/>
            <p:nvPr/>
          </p:nvSpPr>
          <p:spPr>
            <a:xfrm>
              <a:off x="5140035" y="2164511"/>
              <a:ext cx="39457" cy="33627"/>
            </a:xfrm>
            <a:custGeom>
              <a:avLst/>
              <a:gdLst/>
              <a:ahLst/>
              <a:cxnLst/>
              <a:rect l="l" t="t" r="r" b="b"/>
              <a:pathLst>
                <a:path w="1692" h="1442" extrusionOk="0">
                  <a:moveTo>
                    <a:pt x="1" y="1"/>
                  </a:moveTo>
                  <a:lnTo>
                    <a:pt x="1" y="1442"/>
                  </a:lnTo>
                  <a:lnTo>
                    <a:pt x="1691" y="1442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rgbClr val="5E5E5E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3"/>
            <p:cNvSpPr/>
            <p:nvPr/>
          </p:nvSpPr>
          <p:spPr>
            <a:xfrm>
              <a:off x="5171680" y="2175915"/>
              <a:ext cx="23" cy="10564"/>
            </a:xfrm>
            <a:custGeom>
              <a:avLst/>
              <a:gdLst/>
              <a:ahLst/>
              <a:cxnLst/>
              <a:rect l="l" t="t" r="r" b="b"/>
              <a:pathLst>
                <a:path w="1" h="453" extrusionOk="0">
                  <a:moveTo>
                    <a:pt x="1" y="0"/>
                  </a:moveTo>
                  <a:lnTo>
                    <a:pt x="1" y="453"/>
                  </a:lnTo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3"/>
            <p:cNvSpPr/>
            <p:nvPr/>
          </p:nvSpPr>
          <p:spPr>
            <a:xfrm>
              <a:off x="5171680" y="2175915"/>
              <a:ext cx="23" cy="10564"/>
            </a:xfrm>
            <a:custGeom>
              <a:avLst/>
              <a:gdLst/>
              <a:ahLst/>
              <a:cxnLst/>
              <a:rect l="l" t="t" r="r" b="b"/>
              <a:pathLst>
                <a:path w="1" h="453" fill="none" extrusionOk="0">
                  <a:moveTo>
                    <a:pt x="1" y="0"/>
                  </a:moveTo>
                  <a:lnTo>
                    <a:pt x="1" y="453"/>
                  </a:lnTo>
                </a:path>
              </a:pathLst>
            </a:custGeom>
            <a:noFill/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3"/>
            <p:cNvSpPr/>
            <p:nvPr/>
          </p:nvSpPr>
          <p:spPr>
            <a:xfrm>
              <a:off x="5149759" y="2175425"/>
              <a:ext cx="14179" cy="11893"/>
            </a:xfrm>
            <a:custGeom>
              <a:avLst/>
              <a:gdLst/>
              <a:ahLst/>
              <a:cxnLst/>
              <a:rect l="l" t="t" r="r" b="b"/>
              <a:pathLst>
                <a:path w="608" h="510" extrusionOk="0">
                  <a:moveTo>
                    <a:pt x="304" y="0"/>
                  </a:moveTo>
                  <a:cubicBezTo>
                    <a:pt x="274" y="0"/>
                    <a:pt x="244" y="15"/>
                    <a:pt x="227" y="45"/>
                  </a:cubicBezTo>
                  <a:lnTo>
                    <a:pt x="36" y="390"/>
                  </a:lnTo>
                  <a:cubicBezTo>
                    <a:pt x="0" y="438"/>
                    <a:pt x="48" y="509"/>
                    <a:pt x="107" y="509"/>
                  </a:cubicBezTo>
                  <a:lnTo>
                    <a:pt x="500" y="509"/>
                  </a:lnTo>
                  <a:cubicBezTo>
                    <a:pt x="560" y="509"/>
                    <a:pt x="608" y="438"/>
                    <a:pt x="572" y="390"/>
                  </a:cubicBezTo>
                  <a:lnTo>
                    <a:pt x="381" y="45"/>
                  </a:lnTo>
                  <a:cubicBezTo>
                    <a:pt x="363" y="15"/>
                    <a:pt x="334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3"/>
            <p:cNvSpPr/>
            <p:nvPr/>
          </p:nvSpPr>
          <p:spPr>
            <a:xfrm>
              <a:off x="5283871" y="2450225"/>
              <a:ext cx="1959" cy="15298"/>
            </a:xfrm>
            <a:custGeom>
              <a:avLst/>
              <a:gdLst/>
              <a:ahLst/>
              <a:cxnLst/>
              <a:rect l="l" t="t" r="r" b="b"/>
              <a:pathLst>
                <a:path w="84" h="656" extrusionOk="0">
                  <a:moveTo>
                    <a:pt x="42" y="0"/>
                  </a:moveTo>
                  <a:cubicBezTo>
                    <a:pt x="21" y="0"/>
                    <a:pt x="0" y="12"/>
                    <a:pt x="0" y="36"/>
                  </a:cubicBezTo>
                  <a:lnTo>
                    <a:pt x="0" y="620"/>
                  </a:lnTo>
                  <a:cubicBezTo>
                    <a:pt x="0" y="643"/>
                    <a:pt x="24" y="655"/>
                    <a:pt x="48" y="655"/>
                  </a:cubicBezTo>
                  <a:cubicBezTo>
                    <a:pt x="60" y="655"/>
                    <a:pt x="83" y="643"/>
                    <a:pt x="83" y="620"/>
                  </a:cubicBezTo>
                  <a:lnTo>
                    <a:pt x="83" y="36"/>
                  </a:lnTo>
                  <a:cubicBezTo>
                    <a:pt x="83" y="12"/>
                    <a:pt x="63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3"/>
            <p:cNvSpPr/>
            <p:nvPr/>
          </p:nvSpPr>
          <p:spPr>
            <a:xfrm>
              <a:off x="5311062" y="2450225"/>
              <a:ext cx="1702" cy="15298"/>
            </a:xfrm>
            <a:custGeom>
              <a:avLst/>
              <a:gdLst/>
              <a:ahLst/>
              <a:cxnLst/>
              <a:rect l="l" t="t" r="r" b="b"/>
              <a:pathLst>
                <a:path w="73" h="656" extrusionOk="0">
                  <a:moveTo>
                    <a:pt x="37" y="0"/>
                  </a:moveTo>
                  <a:cubicBezTo>
                    <a:pt x="19" y="0"/>
                    <a:pt x="1" y="12"/>
                    <a:pt x="1" y="36"/>
                  </a:cubicBezTo>
                  <a:lnTo>
                    <a:pt x="1" y="620"/>
                  </a:lnTo>
                  <a:cubicBezTo>
                    <a:pt x="1" y="643"/>
                    <a:pt x="13" y="655"/>
                    <a:pt x="37" y="655"/>
                  </a:cubicBezTo>
                  <a:cubicBezTo>
                    <a:pt x="48" y="655"/>
                    <a:pt x="72" y="643"/>
                    <a:pt x="72" y="620"/>
                  </a:cubicBezTo>
                  <a:lnTo>
                    <a:pt x="72" y="36"/>
                  </a:lnTo>
                  <a:cubicBezTo>
                    <a:pt x="72" y="12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3"/>
            <p:cNvSpPr/>
            <p:nvPr/>
          </p:nvSpPr>
          <p:spPr>
            <a:xfrm>
              <a:off x="5303297" y="2228104"/>
              <a:ext cx="23" cy="13362"/>
            </a:xfrm>
            <a:custGeom>
              <a:avLst/>
              <a:gdLst/>
              <a:ahLst/>
              <a:cxnLst/>
              <a:rect l="l" t="t" r="r" b="b"/>
              <a:pathLst>
                <a:path w="1" h="573" extrusionOk="0">
                  <a:moveTo>
                    <a:pt x="0" y="572"/>
                  </a:moveTo>
                  <a:lnTo>
                    <a:pt x="0" y="1"/>
                  </a:lnTo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3"/>
            <p:cNvSpPr/>
            <p:nvPr/>
          </p:nvSpPr>
          <p:spPr>
            <a:xfrm>
              <a:off x="5303297" y="2228104"/>
              <a:ext cx="23" cy="13362"/>
            </a:xfrm>
            <a:custGeom>
              <a:avLst/>
              <a:gdLst/>
              <a:ahLst/>
              <a:cxnLst/>
              <a:rect l="l" t="t" r="r" b="b"/>
              <a:pathLst>
                <a:path w="1" h="573" fill="none" extrusionOk="0">
                  <a:moveTo>
                    <a:pt x="0" y="572"/>
                  </a:moveTo>
                  <a:lnTo>
                    <a:pt x="0" y="1"/>
                  </a:lnTo>
                </a:path>
              </a:pathLst>
            </a:custGeom>
            <a:noFill/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3"/>
            <p:cNvSpPr/>
            <p:nvPr/>
          </p:nvSpPr>
          <p:spPr>
            <a:xfrm>
              <a:off x="5221934" y="2228104"/>
              <a:ext cx="23" cy="13362"/>
            </a:xfrm>
            <a:custGeom>
              <a:avLst/>
              <a:gdLst/>
              <a:ahLst/>
              <a:cxnLst/>
              <a:rect l="l" t="t" r="r" b="b"/>
              <a:pathLst>
                <a:path w="1" h="573" extrusionOk="0">
                  <a:moveTo>
                    <a:pt x="1" y="572"/>
                  </a:moveTo>
                  <a:lnTo>
                    <a:pt x="1" y="1"/>
                  </a:lnTo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3"/>
            <p:cNvSpPr/>
            <p:nvPr/>
          </p:nvSpPr>
          <p:spPr>
            <a:xfrm>
              <a:off x="5221934" y="2228104"/>
              <a:ext cx="23" cy="13362"/>
            </a:xfrm>
            <a:custGeom>
              <a:avLst/>
              <a:gdLst/>
              <a:ahLst/>
              <a:cxnLst/>
              <a:rect l="l" t="t" r="r" b="b"/>
              <a:pathLst>
                <a:path w="1" h="573" fill="none" extrusionOk="0">
                  <a:moveTo>
                    <a:pt x="1" y="572"/>
                  </a:moveTo>
                  <a:lnTo>
                    <a:pt x="1" y="1"/>
                  </a:lnTo>
                </a:path>
              </a:pathLst>
            </a:custGeom>
            <a:noFill/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3"/>
            <p:cNvSpPr/>
            <p:nvPr/>
          </p:nvSpPr>
          <p:spPr>
            <a:xfrm>
              <a:off x="5076185" y="2228104"/>
              <a:ext cx="23" cy="13362"/>
            </a:xfrm>
            <a:custGeom>
              <a:avLst/>
              <a:gdLst/>
              <a:ahLst/>
              <a:cxnLst/>
              <a:rect l="l" t="t" r="r" b="b"/>
              <a:pathLst>
                <a:path w="1" h="573" extrusionOk="0">
                  <a:moveTo>
                    <a:pt x="0" y="572"/>
                  </a:moveTo>
                  <a:lnTo>
                    <a:pt x="0" y="1"/>
                  </a:lnTo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3"/>
            <p:cNvSpPr/>
            <p:nvPr/>
          </p:nvSpPr>
          <p:spPr>
            <a:xfrm>
              <a:off x="5076185" y="2228104"/>
              <a:ext cx="23" cy="13362"/>
            </a:xfrm>
            <a:custGeom>
              <a:avLst/>
              <a:gdLst/>
              <a:ahLst/>
              <a:cxnLst/>
              <a:rect l="l" t="t" r="r" b="b"/>
              <a:pathLst>
                <a:path w="1" h="573" fill="none" extrusionOk="0">
                  <a:moveTo>
                    <a:pt x="0" y="572"/>
                  </a:moveTo>
                  <a:lnTo>
                    <a:pt x="0" y="1"/>
                  </a:lnTo>
                </a:path>
              </a:pathLst>
            </a:custGeom>
            <a:noFill/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3"/>
            <p:cNvSpPr/>
            <p:nvPr/>
          </p:nvSpPr>
          <p:spPr>
            <a:xfrm>
              <a:off x="5080057" y="2529349"/>
              <a:ext cx="1702" cy="15018"/>
            </a:xfrm>
            <a:custGeom>
              <a:avLst/>
              <a:gdLst/>
              <a:ahLst/>
              <a:cxnLst/>
              <a:rect l="l" t="t" r="r" b="b"/>
              <a:pathLst>
                <a:path w="73" h="644" extrusionOk="0">
                  <a:moveTo>
                    <a:pt x="37" y="1"/>
                  </a:moveTo>
                  <a:cubicBezTo>
                    <a:pt x="13" y="1"/>
                    <a:pt x="1" y="25"/>
                    <a:pt x="1" y="48"/>
                  </a:cubicBezTo>
                  <a:lnTo>
                    <a:pt x="1" y="596"/>
                  </a:lnTo>
                  <a:cubicBezTo>
                    <a:pt x="1" y="620"/>
                    <a:pt x="13" y="644"/>
                    <a:pt x="37" y="644"/>
                  </a:cubicBezTo>
                  <a:cubicBezTo>
                    <a:pt x="60" y="644"/>
                    <a:pt x="72" y="620"/>
                    <a:pt x="72" y="596"/>
                  </a:cubicBezTo>
                  <a:lnTo>
                    <a:pt x="72" y="48"/>
                  </a:lnTo>
                  <a:cubicBezTo>
                    <a:pt x="72" y="25"/>
                    <a:pt x="48" y="1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3"/>
            <p:cNvSpPr/>
            <p:nvPr/>
          </p:nvSpPr>
          <p:spPr>
            <a:xfrm>
              <a:off x="5004827" y="2529419"/>
              <a:ext cx="1959" cy="14948"/>
            </a:xfrm>
            <a:custGeom>
              <a:avLst/>
              <a:gdLst/>
              <a:ahLst/>
              <a:cxnLst/>
              <a:rect l="l" t="t" r="r" b="b"/>
              <a:pathLst>
                <a:path w="84" h="641" extrusionOk="0">
                  <a:moveTo>
                    <a:pt x="36" y="1"/>
                  </a:moveTo>
                  <a:cubicBezTo>
                    <a:pt x="18" y="1"/>
                    <a:pt x="0" y="16"/>
                    <a:pt x="0" y="45"/>
                  </a:cubicBezTo>
                  <a:lnTo>
                    <a:pt x="0" y="593"/>
                  </a:lnTo>
                  <a:cubicBezTo>
                    <a:pt x="0" y="617"/>
                    <a:pt x="24" y="641"/>
                    <a:pt x="36" y="641"/>
                  </a:cubicBezTo>
                  <a:cubicBezTo>
                    <a:pt x="60" y="641"/>
                    <a:pt x="84" y="617"/>
                    <a:pt x="72" y="593"/>
                  </a:cubicBezTo>
                  <a:lnTo>
                    <a:pt x="72" y="45"/>
                  </a:lnTo>
                  <a:cubicBezTo>
                    <a:pt x="72" y="16"/>
                    <a:pt x="54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3"/>
            <p:cNvSpPr/>
            <p:nvPr/>
          </p:nvSpPr>
          <p:spPr>
            <a:xfrm>
              <a:off x="4998997" y="2228104"/>
              <a:ext cx="23" cy="13362"/>
            </a:xfrm>
            <a:custGeom>
              <a:avLst/>
              <a:gdLst/>
              <a:ahLst/>
              <a:cxnLst/>
              <a:rect l="l" t="t" r="r" b="b"/>
              <a:pathLst>
                <a:path w="1" h="573" extrusionOk="0">
                  <a:moveTo>
                    <a:pt x="0" y="572"/>
                  </a:moveTo>
                  <a:lnTo>
                    <a:pt x="0" y="1"/>
                  </a:lnTo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3"/>
            <p:cNvSpPr/>
            <p:nvPr/>
          </p:nvSpPr>
          <p:spPr>
            <a:xfrm>
              <a:off x="4998997" y="2228104"/>
              <a:ext cx="23" cy="13362"/>
            </a:xfrm>
            <a:custGeom>
              <a:avLst/>
              <a:gdLst/>
              <a:ahLst/>
              <a:cxnLst/>
              <a:rect l="l" t="t" r="r" b="b"/>
              <a:pathLst>
                <a:path w="1" h="573" fill="none" extrusionOk="0">
                  <a:moveTo>
                    <a:pt x="0" y="572"/>
                  </a:moveTo>
                  <a:lnTo>
                    <a:pt x="0" y="1"/>
                  </a:lnTo>
                </a:path>
              </a:pathLst>
            </a:custGeom>
            <a:noFill/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3"/>
            <p:cNvSpPr/>
            <p:nvPr/>
          </p:nvSpPr>
          <p:spPr>
            <a:xfrm>
              <a:off x="5105615" y="2387191"/>
              <a:ext cx="1679" cy="15298"/>
            </a:xfrm>
            <a:custGeom>
              <a:avLst/>
              <a:gdLst/>
              <a:ahLst/>
              <a:cxnLst/>
              <a:rect l="l" t="t" r="r" b="b"/>
              <a:pathLst>
                <a:path w="72" h="656" extrusionOk="0">
                  <a:moveTo>
                    <a:pt x="36" y="1"/>
                  </a:moveTo>
                  <a:cubicBezTo>
                    <a:pt x="18" y="1"/>
                    <a:pt x="0" y="13"/>
                    <a:pt x="0" y="37"/>
                  </a:cubicBezTo>
                  <a:lnTo>
                    <a:pt x="0" y="620"/>
                  </a:lnTo>
                  <a:cubicBezTo>
                    <a:pt x="0" y="632"/>
                    <a:pt x="12" y="656"/>
                    <a:pt x="36" y="656"/>
                  </a:cubicBezTo>
                  <a:cubicBezTo>
                    <a:pt x="60" y="656"/>
                    <a:pt x="72" y="632"/>
                    <a:pt x="72" y="620"/>
                  </a:cubicBezTo>
                  <a:lnTo>
                    <a:pt x="72" y="37"/>
                  </a:lnTo>
                  <a:cubicBezTo>
                    <a:pt x="72" y="13"/>
                    <a:pt x="54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3"/>
            <p:cNvSpPr/>
            <p:nvPr/>
          </p:nvSpPr>
          <p:spPr>
            <a:xfrm>
              <a:off x="5032298" y="2387191"/>
              <a:ext cx="1702" cy="15298"/>
            </a:xfrm>
            <a:custGeom>
              <a:avLst/>
              <a:gdLst/>
              <a:ahLst/>
              <a:cxnLst/>
              <a:rect l="l" t="t" r="r" b="b"/>
              <a:pathLst>
                <a:path w="73" h="656" extrusionOk="0">
                  <a:moveTo>
                    <a:pt x="37" y="1"/>
                  </a:moveTo>
                  <a:cubicBezTo>
                    <a:pt x="19" y="1"/>
                    <a:pt x="1" y="13"/>
                    <a:pt x="1" y="37"/>
                  </a:cubicBezTo>
                  <a:lnTo>
                    <a:pt x="1" y="620"/>
                  </a:lnTo>
                  <a:cubicBezTo>
                    <a:pt x="1" y="632"/>
                    <a:pt x="13" y="656"/>
                    <a:pt x="37" y="656"/>
                  </a:cubicBezTo>
                  <a:cubicBezTo>
                    <a:pt x="49" y="656"/>
                    <a:pt x="72" y="632"/>
                    <a:pt x="72" y="620"/>
                  </a:cubicBezTo>
                  <a:lnTo>
                    <a:pt x="72" y="37"/>
                  </a:lnTo>
                  <a:cubicBezTo>
                    <a:pt x="72" y="13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3"/>
            <p:cNvSpPr/>
            <p:nvPr/>
          </p:nvSpPr>
          <p:spPr>
            <a:xfrm>
              <a:off x="5100321" y="2529419"/>
              <a:ext cx="1702" cy="14948"/>
            </a:xfrm>
            <a:custGeom>
              <a:avLst/>
              <a:gdLst/>
              <a:ahLst/>
              <a:cxnLst/>
              <a:rect l="l" t="t" r="r" b="b"/>
              <a:pathLst>
                <a:path w="73" h="641" extrusionOk="0">
                  <a:moveTo>
                    <a:pt x="37" y="1"/>
                  </a:moveTo>
                  <a:cubicBezTo>
                    <a:pt x="19" y="1"/>
                    <a:pt x="1" y="16"/>
                    <a:pt x="1" y="45"/>
                  </a:cubicBezTo>
                  <a:lnTo>
                    <a:pt x="1" y="593"/>
                  </a:lnTo>
                  <a:cubicBezTo>
                    <a:pt x="1" y="617"/>
                    <a:pt x="13" y="641"/>
                    <a:pt x="37" y="641"/>
                  </a:cubicBezTo>
                  <a:cubicBezTo>
                    <a:pt x="61" y="641"/>
                    <a:pt x="72" y="617"/>
                    <a:pt x="72" y="593"/>
                  </a:cubicBezTo>
                  <a:lnTo>
                    <a:pt x="72" y="45"/>
                  </a:lnTo>
                  <a:cubicBezTo>
                    <a:pt x="72" y="16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3"/>
            <p:cNvSpPr/>
            <p:nvPr/>
          </p:nvSpPr>
          <p:spPr>
            <a:xfrm>
              <a:off x="5127256" y="2529419"/>
              <a:ext cx="1702" cy="14948"/>
            </a:xfrm>
            <a:custGeom>
              <a:avLst/>
              <a:gdLst/>
              <a:ahLst/>
              <a:cxnLst/>
              <a:rect l="l" t="t" r="r" b="b"/>
              <a:pathLst>
                <a:path w="73" h="641" extrusionOk="0">
                  <a:moveTo>
                    <a:pt x="37" y="1"/>
                  </a:moveTo>
                  <a:cubicBezTo>
                    <a:pt x="19" y="1"/>
                    <a:pt x="1" y="16"/>
                    <a:pt x="1" y="45"/>
                  </a:cubicBezTo>
                  <a:lnTo>
                    <a:pt x="1" y="593"/>
                  </a:lnTo>
                  <a:cubicBezTo>
                    <a:pt x="1" y="617"/>
                    <a:pt x="13" y="641"/>
                    <a:pt x="37" y="641"/>
                  </a:cubicBezTo>
                  <a:cubicBezTo>
                    <a:pt x="60" y="641"/>
                    <a:pt x="72" y="617"/>
                    <a:pt x="72" y="593"/>
                  </a:cubicBezTo>
                  <a:lnTo>
                    <a:pt x="72" y="45"/>
                  </a:lnTo>
                  <a:cubicBezTo>
                    <a:pt x="72" y="16"/>
                    <a:pt x="54" y="1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3"/>
            <p:cNvSpPr/>
            <p:nvPr/>
          </p:nvSpPr>
          <p:spPr>
            <a:xfrm>
              <a:off x="5254978" y="2315017"/>
              <a:ext cx="50558" cy="22504"/>
            </a:xfrm>
            <a:custGeom>
              <a:avLst/>
              <a:gdLst/>
              <a:ahLst/>
              <a:cxnLst/>
              <a:rect l="l" t="t" r="r" b="b"/>
              <a:pathLst>
                <a:path w="2168" h="965" extrusionOk="0">
                  <a:moveTo>
                    <a:pt x="1084" y="0"/>
                  </a:moveTo>
                  <a:cubicBezTo>
                    <a:pt x="489" y="0"/>
                    <a:pt x="1" y="214"/>
                    <a:pt x="1" y="488"/>
                  </a:cubicBezTo>
                  <a:cubicBezTo>
                    <a:pt x="1" y="750"/>
                    <a:pt x="489" y="965"/>
                    <a:pt x="1084" y="965"/>
                  </a:cubicBezTo>
                  <a:cubicBezTo>
                    <a:pt x="1680" y="965"/>
                    <a:pt x="2168" y="750"/>
                    <a:pt x="2168" y="488"/>
                  </a:cubicBezTo>
                  <a:cubicBezTo>
                    <a:pt x="2168" y="214"/>
                    <a:pt x="1680" y="0"/>
                    <a:pt x="1084" y="0"/>
                  </a:cubicBezTo>
                  <a:close/>
                </a:path>
              </a:pathLst>
            </a:custGeom>
            <a:solidFill>
              <a:srgbClr val="CC1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3"/>
            <p:cNvSpPr/>
            <p:nvPr/>
          </p:nvSpPr>
          <p:spPr>
            <a:xfrm>
              <a:off x="5254162" y="2314177"/>
              <a:ext cx="52213" cy="24183"/>
            </a:xfrm>
            <a:custGeom>
              <a:avLst/>
              <a:gdLst/>
              <a:ahLst/>
              <a:cxnLst/>
              <a:rect l="l" t="t" r="r" b="b"/>
              <a:pathLst>
                <a:path w="2239" h="1037" extrusionOk="0">
                  <a:moveTo>
                    <a:pt x="1119" y="72"/>
                  </a:moveTo>
                  <a:cubicBezTo>
                    <a:pt x="1691" y="72"/>
                    <a:pt x="2167" y="274"/>
                    <a:pt x="2167" y="524"/>
                  </a:cubicBezTo>
                  <a:cubicBezTo>
                    <a:pt x="2167" y="762"/>
                    <a:pt x="1691" y="965"/>
                    <a:pt x="1119" y="965"/>
                  </a:cubicBezTo>
                  <a:cubicBezTo>
                    <a:pt x="560" y="965"/>
                    <a:pt x="83" y="762"/>
                    <a:pt x="83" y="524"/>
                  </a:cubicBezTo>
                  <a:cubicBezTo>
                    <a:pt x="83" y="274"/>
                    <a:pt x="560" y="72"/>
                    <a:pt x="1119" y="72"/>
                  </a:cubicBezTo>
                  <a:close/>
                  <a:moveTo>
                    <a:pt x="1119" y="0"/>
                  </a:moveTo>
                  <a:cubicBezTo>
                    <a:pt x="500" y="0"/>
                    <a:pt x="0" y="227"/>
                    <a:pt x="0" y="524"/>
                  </a:cubicBezTo>
                  <a:cubicBezTo>
                    <a:pt x="0" y="810"/>
                    <a:pt x="500" y="1036"/>
                    <a:pt x="1119" y="1036"/>
                  </a:cubicBezTo>
                  <a:cubicBezTo>
                    <a:pt x="1750" y="1036"/>
                    <a:pt x="2238" y="810"/>
                    <a:pt x="2238" y="524"/>
                  </a:cubicBezTo>
                  <a:cubicBezTo>
                    <a:pt x="2238" y="227"/>
                    <a:pt x="1750" y="0"/>
                    <a:pt x="1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3"/>
            <p:cNvSpPr/>
            <p:nvPr/>
          </p:nvSpPr>
          <p:spPr>
            <a:xfrm>
              <a:off x="5260808" y="2317792"/>
              <a:ext cx="38338" cy="14458"/>
            </a:xfrm>
            <a:custGeom>
              <a:avLst/>
              <a:gdLst/>
              <a:ahLst/>
              <a:cxnLst/>
              <a:rect l="l" t="t" r="r" b="b"/>
              <a:pathLst>
                <a:path w="1644" h="620" extrusionOk="0">
                  <a:moveTo>
                    <a:pt x="822" y="0"/>
                  </a:moveTo>
                  <a:cubicBezTo>
                    <a:pt x="370" y="0"/>
                    <a:pt x="1" y="143"/>
                    <a:pt x="1" y="310"/>
                  </a:cubicBezTo>
                  <a:cubicBezTo>
                    <a:pt x="1" y="476"/>
                    <a:pt x="370" y="619"/>
                    <a:pt x="822" y="619"/>
                  </a:cubicBezTo>
                  <a:cubicBezTo>
                    <a:pt x="1275" y="619"/>
                    <a:pt x="1644" y="476"/>
                    <a:pt x="1644" y="310"/>
                  </a:cubicBezTo>
                  <a:cubicBezTo>
                    <a:pt x="1644" y="143"/>
                    <a:pt x="1275" y="0"/>
                    <a:pt x="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3"/>
            <p:cNvSpPr/>
            <p:nvPr/>
          </p:nvSpPr>
          <p:spPr>
            <a:xfrm>
              <a:off x="5259992" y="2316952"/>
              <a:ext cx="39994" cy="16137"/>
            </a:xfrm>
            <a:custGeom>
              <a:avLst/>
              <a:gdLst/>
              <a:ahLst/>
              <a:cxnLst/>
              <a:rect l="l" t="t" r="r" b="b"/>
              <a:pathLst>
                <a:path w="1715" h="692" extrusionOk="0">
                  <a:moveTo>
                    <a:pt x="857" y="72"/>
                  </a:moveTo>
                  <a:cubicBezTo>
                    <a:pt x="1322" y="72"/>
                    <a:pt x="1643" y="215"/>
                    <a:pt x="1643" y="346"/>
                  </a:cubicBezTo>
                  <a:cubicBezTo>
                    <a:pt x="1643" y="477"/>
                    <a:pt x="1322" y="620"/>
                    <a:pt x="857" y="620"/>
                  </a:cubicBezTo>
                  <a:cubicBezTo>
                    <a:pt x="405" y="620"/>
                    <a:pt x="72" y="465"/>
                    <a:pt x="72" y="346"/>
                  </a:cubicBezTo>
                  <a:cubicBezTo>
                    <a:pt x="72" y="227"/>
                    <a:pt x="405" y="72"/>
                    <a:pt x="857" y="72"/>
                  </a:cubicBezTo>
                  <a:close/>
                  <a:moveTo>
                    <a:pt x="857" y="1"/>
                  </a:moveTo>
                  <a:cubicBezTo>
                    <a:pt x="369" y="1"/>
                    <a:pt x="0" y="155"/>
                    <a:pt x="0" y="346"/>
                  </a:cubicBezTo>
                  <a:cubicBezTo>
                    <a:pt x="0" y="536"/>
                    <a:pt x="369" y="691"/>
                    <a:pt x="857" y="691"/>
                  </a:cubicBezTo>
                  <a:cubicBezTo>
                    <a:pt x="1345" y="691"/>
                    <a:pt x="1715" y="536"/>
                    <a:pt x="1715" y="346"/>
                  </a:cubicBezTo>
                  <a:cubicBezTo>
                    <a:pt x="1715" y="155"/>
                    <a:pt x="1345" y="1"/>
                    <a:pt x="8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3"/>
            <p:cNvSpPr/>
            <p:nvPr/>
          </p:nvSpPr>
          <p:spPr>
            <a:xfrm>
              <a:off x="5265822" y="2287803"/>
              <a:ext cx="28054" cy="41393"/>
            </a:xfrm>
            <a:custGeom>
              <a:avLst/>
              <a:gdLst/>
              <a:ahLst/>
              <a:cxnLst/>
              <a:rect l="l" t="t" r="r" b="b"/>
              <a:pathLst>
                <a:path w="1203" h="1775" extrusionOk="0">
                  <a:moveTo>
                    <a:pt x="0" y="0"/>
                  </a:moveTo>
                  <a:lnTo>
                    <a:pt x="0" y="1774"/>
                  </a:lnTo>
                  <a:lnTo>
                    <a:pt x="1203" y="1774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3"/>
            <p:cNvSpPr/>
            <p:nvPr/>
          </p:nvSpPr>
          <p:spPr>
            <a:xfrm>
              <a:off x="5264982" y="2286963"/>
              <a:ext cx="30013" cy="43072"/>
            </a:xfrm>
            <a:custGeom>
              <a:avLst/>
              <a:gdLst/>
              <a:ahLst/>
              <a:cxnLst/>
              <a:rect l="l" t="t" r="r" b="b"/>
              <a:pathLst>
                <a:path w="1287" h="1847" extrusionOk="0">
                  <a:moveTo>
                    <a:pt x="1203" y="72"/>
                  </a:moveTo>
                  <a:lnTo>
                    <a:pt x="1203" y="1763"/>
                  </a:lnTo>
                  <a:lnTo>
                    <a:pt x="72" y="1763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0" y="13"/>
                    <a:pt x="0" y="36"/>
                  </a:cubicBezTo>
                  <a:lnTo>
                    <a:pt x="0" y="1810"/>
                  </a:lnTo>
                  <a:cubicBezTo>
                    <a:pt x="0" y="1822"/>
                    <a:pt x="12" y="1846"/>
                    <a:pt x="36" y="1846"/>
                  </a:cubicBezTo>
                  <a:lnTo>
                    <a:pt x="1239" y="1846"/>
                  </a:lnTo>
                  <a:cubicBezTo>
                    <a:pt x="1262" y="1846"/>
                    <a:pt x="1286" y="1822"/>
                    <a:pt x="1286" y="1810"/>
                  </a:cubicBezTo>
                  <a:lnTo>
                    <a:pt x="1286" y="36"/>
                  </a:lnTo>
                  <a:cubicBezTo>
                    <a:pt x="1286" y="13"/>
                    <a:pt x="1262" y="1"/>
                    <a:pt x="1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3"/>
            <p:cNvSpPr/>
            <p:nvPr/>
          </p:nvSpPr>
          <p:spPr>
            <a:xfrm>
              <a:off x="5265822" y="2276423"/>
              <a:ext cx="28054" cy="11403"/>
            </a:xfrm>
            <a:custGeom>
              <a:avLst/>
              <a:gdLst/>
              <a:ahLst/>
              <a:cxnLst/>
              <a:rect l="l" t="t" r="r" b="b"/>
              <a:pathLst>
                <a:path w="1203" h="489" extrusionOk="0">
                  <a:moveTo>
                    <a:pt x="619" y="0"/>
                  </a:moveTo>
                  <a:lnTo>
                    <a:pt x="0" y="488"/>
                  </a:lnTo>
                  <a:lnTo>
                    <a:pt x="1203" y="488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CC1F86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3"/>
            <p:cNvSpPr/>
            <p:nvPr/>
          </p:nvSpPr>
          <p:spPr>
            <a:xfrm>
              <a:off x="5270812" y="2298063"/>
              <a:ext cx="18073" cy="12803"/>
            </a:xfrm>
            <a:custGeom>
              <a:avLst/>
              <a:gdLst/>
              <a:ahLst/>
              <a:cxnLst/>
              <a:rect l="l" t="t" r="r" b="b"/>
              <a:pathLst>
                <a:path w="775" h="549" extrusionOk="0">
                  <a:moveTo>
                    <a:pt x="0" y="1"/>
                  </a:moveTo>
                  <a:lnTo>
                    <a:pt x="0" y="549"/>
                  </a:lnTo>
                  <a:lnTo>
                    <a:pt x="774" y="549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3"/>
            <p:cNvSpPr/>
            <p:nvPr/>
          </p:nvSpPr>
          <p:spPr>
            <a:xfrm>
              <a:off x="5051187" y="2067338"/>
              <a:ext cx="50278" cy="22527"/>
            </a:xfrm>
            <a:custGeom>
              <a:avLst/>
              <a:gdLst/>
              <a:ahLst/>
              <a:cxnLst/>
              <a:rect l="l" t="t" r="r" b="b"/>
              <a:pathLst>
                <a:path w="2156" h="966" extrusionOk="0">
                  <a:moveTo>
                    <a:pt x="1084" y="1"/>
                  </a:moveTo>
                  <a:cubicBezTo>
                    <a:pt x="489" y="1"/>
                    <a:pt x="1" y="215"/>
                    <a:pt x="1" y="489"/>
                  </a:cubicBezTo>
                  <a:cubicBezTo>
                    <a:pt x="1" y="751"/>
                    <a:pt x="489" y="965"/>
                    <a:pt x="1084" y="965"/>
                  </a:cubicBezTo>
                  <a:cubicBezTo>
                    <a:pt x="1679" y="965"/>
                    <a:pt x="2156" y="751"/>
                    <a:pt x="2156" y="489"/>
                  </a:cubicBezTo>
                  <a:cubicBezTo>
                    <a:pt x="2156" y="215"/>
                    <a:pt x="1679" y="1"/>
                    <a:pt x="1084" y="1"/>
                  </a:cubicBezTo>
                  <a:close/>
                </a:path>
              </a:pathLst>
            </a:custGeom>
            <a:solidFill>
              <a:srgbClr val="CC1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3"/>
            <p:cNvSpPr/>
            <p:nvPr/>
          </p:nvSpPr>
          <p:spPr>
            <a:xfrm>
              <a:off x="5050347" y="2066522"/>
              <a:ext cx="52237" cy="24439"/>
            </a:xfrm>
            <a:custGeom>
              <a:avLst/>
              <a:gdLst/>
              <a:ahLst/>
              <a:cxnLst/>
              <a:rect l="l" t="t" r="r" b="b"/>
              <a:pathLst>
                <a:path w="2240" h="1048" extrusionOk="0">
                  <a:moveTo>
                    <a:pt x="1120" y="72"/>
                  </a:moveTo>
                  <a:cubicBezTo>
                    <a:pt x="1680" y="72"/>
                    <a:pt x="2156" y="286"/>
                    <a:pt x="2156" y="524"/>
                  </a:cubicBezTo>
                  <a:cubicBezTo>
                    <a:pt x="2156" y="762"/>
                    <a:pt x="1680" y="965"/>
                    <a:pt x="1120" y="965"/>
                  </a:cubicBezTo>
                  <a:cubicBezTo>
                    <a:pt x="549" y="965"/>
                    <a:pt x="72" y="762"/>
                    <a:pt x="72" y="524"/>
                  </a:cubicBezTo>
                  <a:cubicBezTo>
                    <a:pt x="72" y="274"/>
                    <a:pt x="549" y="72"/>
                    <a:pt x="1120" y="72"/>
                  </a:cubicBezTo>
                  <a:close/>
                  <a:moveTo>
                    <a:pt x="1120" y="0"/>
                  </a:moveTo>
                  <a:cubicBezTo>
                    <a:pt x="489" y="0"/>
                    <a:pt x="1" y="226"/>
                    <a:pt x="1" y="524"/>
                  </a:cubicBezTo>
                  <a:cubicBezTo>
                    <a:pt x="1" y="810"/>
                    <a:pt x="489" y="1048"/>
                    <a:pt x="1120" y="1048"/>
                  </a:cubicBezTo>
                  <a:cubicBezTo>
                    <a:pt x="1751" y="1048"/>
                    <a:pt x="2239" y="810"/>
                    <a:pt x="2239" y="524"/>
                  </a:cubicBezTo>
                  <a:cubicBezTo>
                    <a:pt x="2239" y="226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3"/>
            <p:cNvSpPr/>
            <p:nvPr/>
          </p:nvSpPr>
          <p:spPr>
            <a:xfrm>
              <a:off x="5057017" y="2070113"/>
              <a:ext cx="38058" cy="14458"/>
            </a:xfrm>
            <a:custGeom>
              <a:avLst/>
              <a:gdLst/>
              <a:ahLst/>
              <a:cxnLst/>
              <a:rect l="l" t="t" r="r" b="b"/>
              <a:pathLst>
                <a:path w="1632" h="620" extrusionOk="0">
                  <a:moveTo>
                    <a:pt x="822" y="1"/>
                  </a:moveTo>
                  <a:cubicBezTo>
                    <a:pt x="370" y="1"/>
                    <a:pt x="1" y="144"/>
                    <a:pt x="1" y="310"/>
                  </a:cubicBezTo>
                  <a:cubicBezTo>
                    <a:pt x="1" y="477"/>
                    <a:pt x="370" y="620"/>
                    <a:pt x="822" y="620"/>
                  </a:cubicBezTo>
                  <a:cubicBezTo>
                    <a:pt x="1275" y="620"/>
                    <a:pt x="1632" y="477"/>
                    <a:pt x="1632" y="310"/>
                  </a:cubicBezTo>
                  <a:cubicBezTo>
                    <a:pt x="1632" y="144"/>
                    <a:pt x="1275" y="1"/>
                    <a:pt x="8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3"/>
            <p:cNvSpPr/>
            <p:nvPr/>
          </p:nvSpPr>
          <p:spPr>
            <a:xfrm>
              <a:off x="5056177" y="2069297"/>
              <a:ext cx="40017" cy="16114"/>
            </a:xfrm>
            <a:custGeom>
              <a:avLst/>
              <a:gdLst/>
              <a:ahLst/>
              <a:cxnLst/>
              <a:rect l="l" t="t" r="r" b="b"/>
              <a:pathLst>
                <a:path w="1716" h="691" extrusionOk="0">
                  <a:moveTo>
                    <a:pt x="858" y="72"/>
                  </a:moveTo>
                  <a:cubicBezTo>
                    <a:pt x="1322" y="72"/>
                    <a:pt x="1632" y="214"/>
                    <a:pt x="1632" y="345"/>
                  </a:cubicBezTo>
                  <a:cubicBezTo>
                    <a:pt x="1632" y="476"/>
                    <a:pt x="1311" y="607"/>
                    <a:pt x="858" y="607"/>
                  </a:cubicBezTo>
                  <a:cubicBezTo>
                    <a:pt x="394" y="607"/>
                    <a:pt x="72" y="476"/>
                    <a:pt x="72" y="345"/>
                  </a:cubicBezTo>
                  <a:cubicBezTo>
                    <a:pt x="72" y="214"/>
                    <a:pt x="394" y="72"/>
                    <a:pt x="858" y="72"/>
                  </a:cubicBezTo>
                  <a:close/>
                  <a:moveTo>
                    <a:pt x="858" y="0"/>
                  </a:moveTo>
                  <a:cubicBezTo>
                    <a:pt x="370" y="0"/>
                    <a:pt x="1" y="155"/>
                    <a:pt x="1" y="345"/>
                  </a:cubicBezTo>
                  <a:cubicBezTo>
                    <a:pt x="1" y="536"/>
                    <a:pt x="370" y="691"/>
                    <a:pt x="858" y="691"/>
                  </a:cubicBezTo>
                  <a:cubicBezTo>
                    <a:pt x="1346" y="691"/>
                    <a:pt x="1715" y="536"/>
                    <a:pt x="1715" y="345"/>
                  </a:cubicBezTo>
                  <a:cubicBezTo>
                    <a:pt x="1715" y="155"/>
                    <a:pt x="1346" y="0"/>
                    <a:pt x="8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3"/>
            <p:cNvSpPr/>
            <p:nvPr/>
          </p:nvSpPr>
          <p:spPr>
            <a:xfrm>
              <a:off x="5061751" y="2040147"/>
              <a:ext cx="28334" cy="41113"/>
            </a:xfrm>
            <a:custGeom>
              <a:avLst/>
              <a:gdLst/>
              <a:ahLst/>
              <a:cxnLst/>
              <a:rect l="l" t="t" r="r" b="b"/>
              <a:pathLst>
                <a:path w="1215" h="1763" extrusionOk="0">
                  <a:moveTo>
                    <a:pt x="0" y="0"/>
                  </a:moveTo>
                  <a:lnTo>
                    <a:pt x="0" y="1762"/>
                  </a:lnTo>
                  <a:lnTo>
                    <a:pt x="1214" y="1762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3"/>
            <p:cNvSpPr/>
            <p:nvPr/>
          </p:nvSpPr>
          <p:spPr>
            <a:xfrm>
              <a:off x="5060911" y="2039308"/>
              <a:ext cx="30013" cy="43049"/>
            </a:xfrm>
            <a:custGeom>
              <a:avLst/>
              <a:gdLst/>
              <a:ahLst/>
              <a:cxnLst/>
              <a:rect l="l" t="t" r="r" b="b"/>
              <a:pathLst>
                <a:path w="1287" h="1846" extrusionOk="0">
                  <a:moveTo>
                    <a:pt x="1215" y="72"/>
                  </a:moveTo>
                  <a:lnTo>
                    <a:pt x="1215" y="1762"/>
                  </a:lnTo>
                  <a:lnTo>
                    <a:pt x="72" y="1762"/>
                  </a:lnTo>
                  <a:lnTo>
                    <a:pt x="84" y="72"/>
                  </a:lnTo>
                  <a:close/>
                  <a:moveTo>
                    <a:pt x="36" y="0"/>
                  </a:moveTo>
                  <a:cubicBezTo>
                    <a:pt x="24" y="0"/>
                    <a:pt x="0" y="12"/>
                    <a:pt x="0" y="36"/>
                  </a:cubicBezTo>
                  <a:lnTo>
                    <a:pt x="0" y="1810"/>
                  </a:lnTo>
                  <a:cubicBezTo>
                    <a:pt x="0" y="1822"/>
                    <a:pt x="24" y="1846"/>
                    <a:pt x="36" y="1846"/>
                  </a:cubicBezTo>
                  <a:lnTo>
                    <a:pt x="1250" y="1846"/>
                  </a:lnTo>
                  <a:cubicBezTo>
                    <a:pt x="1274" y="1846"/>
                    <a:pt x="1286" y="1822"/>
                    <a:pt x="1286" y="1810"/>
                  </a:cubicBezTo>
                  <a:lnTo>
                    <a:pt x="1286" y="36"/>
                  </a:lnTo>
                  <a:cubicBezTo>
                    <a:pt x="1286" y="12"/>
                    <a:pt x="1274" y="0"/>
                    <a:pt x="1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3"/>
            <p:cNvSpPr/>
            <p:nvPr/>
          </p:nvSpPr>
          <p:spPr>
            <a:xfrm>
              <a:off x="5061751" y="2028744"/>
              <a:ext cx="28334" cy="11403"/>
            </a:xfrm>
            <a:custGeom>
              <a:avLst/>
              <a:gdLst/>
              <a:ahLst/>
              <a:cxnLst/>
              <a:rect l="l" t="t" r="r" b="b"/>
              <a:pathLst>
                <a:path w="1215" h="489" extrusionOk="0">
                  <a:moveTo>
                    <a:pt x="619" y="1"/>
                  </a:moveTo>
                  <a:lnTo>
                    <a:pt x="0" y="489"/>
                  </a:lnTo>
                  <a:lnTo>
                    <a:pt x="1214" y="489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rgbClr val="CC1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3"/>
            <p:cNvSpPr/>
            <p:nvPr/>
          </p:nvSpPr>
          <p:spPr>
            <a:xfrm>
              <a:off x="5060911" y="2027998"/>
              <a:ext cx="30013" cy="12989"/>
            </a:xfrm>
            <a:custGeom>
              <a:avLst/>
              <a:gdLst/>
              <a:ahLst/>
              <a:cxnLst/>
              <a:rect l="l" t="t" r="r" b="b"/>
              <a:pathLst>
                <a:path w="1287" h="557" extrusionOk="0">
                  <a:moveTo>
                    <a:pt x="655" y="80"/>
                  </a:moveTo>
                  <a:lnTo>
                    <a:pt x="1143" y="485"/>
                  </a:lnTo>
                  <a:lnTo>
                    <a:pt x="143" y="485"/>
                  </a:lnTo>
                  <a:lnTo>
                    <a:pt x="655" y="80"/>
                  </a:lnTo>
                  <a:close/>
                  <a:moveTo>
                    <a:pt x="655" y="0"/>
                  </a:moveTo>
                  <a:cubicBezTo>
                    <a:pt x="646" y="0"/>
                    <a:pt x="637" y="3"/>
                    <a:pt x="631" y="9"/>
                  </a:cubicBezTo>
                  <a:lnTo>
                    <a:pt x="12" y="497"/>
                  </a:lnTo>
                  <a:cubicBezTo>
                    <a:pt x="0" y="497"/>
                    <a:pt x="0" y="521"/>
                    <a:pt x="0" y="533"/>
                  </a:cubicBezTo>
                  <a:cubicBezTo>
                    <a:pt x="12" y="545"/>
                    <a:pt x="24" y="557"/>
                    <a:pt x="36" y="557"/>
                  </a:cubicBezTo>
                  <a:lnTo>
                    <a:pt x="1250" y="557"/>
                  </a:lnTo>
                  <a:cubicBezTo>
                    <a:pt x="1262" y="557"/>
                    <a:pt x="1286" y="545"/>
                    <a:pt x="1286" y="533"/>
                  </a:cubicBezTo>
                  <a:cubicBezTo>
                    <a:pt x="1286" y="521"/>
                    <a:pt x="1286" y="497"/>
                    <a:pt x="1274" y="497"/>
                  </a:cubicBezTo>
                  <a:lnTo>
                    <a:pt x="679" y="9"/>
                  </a:lnTo>
                  <a:cubicBezTo>
                    <a:pt x="673" y="3"/>
                    <a:pt x="664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3"/>
            <p:cNvSpPr/>
            <p:nvPr/>
          </p:nvSpPr>
          <p:spPr>
            <a:xfrm>
              <a:off x="5067021" y="2050408"/>
              <a:ext cx="17793" cy="12803"/>
            </a:xfrm>
            <a:custGeom>
              <a:avLst/>
              <a:gdLst/>
              <a:ahLst/>
              <a:cxnLst/>
              <a:rect l="l" t="t" r="r" b="b"/>
              <a:pathLst>
                <a:path w="763" h="549" extrusionOk="0">
                  <a:moveTo>
                    <a:pt x="0" y="1"/>
                  </a:moveTo>
                  <a:lnTo>
                    <a:pt x="0" y="548"/>
                  </a:lnTo>
                  <a:lnTo>
                    <a:pt x="762" y="548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3"/>
            <p:cNvSpPr/>
            <p:nvPr/>
          </p:nvSpPr>
          <p:spPr>
            <a:xfrm>
              <a:off x="5066181" y="2049568"/>
              <a:ext cx="19729" cy="14738"/>
            </a:xfrm>
            <a:custGeom>
              <a:avLst/>
              <a:gdLst/>
              <a:ahLst/>
              <a:cxnLst/>
              <a:rect l="l" t="t" r="r" b="b"/>
              <a:pathLst>
                <a:path w="846" h="632" extrusionOk="0">
                  <a:moveTo>
                    <a:pt x="763" y="84"/>
                  </a:moveTo>
                  <a:lnTo>
                    <a:pt x="763" y="549"/>
                  </a:lnTo>
                  <a:lnTo>
                    <a:pt x="72" y="549"/>
                  </a:lnTo>
                  <a:lnTo>
                    <a:pt x="72" y="84"/>
                  </a:lnTo>
                  <a:close/>
                  <a:moveTo>
                    <a:pt x="36" y="1"/>
                  </a:moveTo>
                  <a:cubicBezTo>
                    <a:pt x="12" y="1"/>
                    <a:pt x="1" y="25"/>
                    <a:pt x="1" y="37"/>
                  </a:cubicBezTo>
                  <a:lnTo>
                    <a:pt x="1" y="584"/>
                  </a:lnTo>
                  <a:cubicBezTo>
                    <a:pt x="1" y="608"/>
                    <a:pt x="12" y="632"/>
                    <a:pt x="36" y="632"/>
                  </a:cubicBezTo>
                  <a:lnTo>
                    <a:pt x="810" y="632"/>
                  </a:lnTo>
                  <a:cubicBezTo>
                    <a:pt x="822" y="632"/>
                    <a:pt x="846" y="608"/>
                    <a:pt x="846" y="584"/>
                  </a:cubicBezTo>
                  <a:lnTo>
                    <a:pt x="846" y="37"/>
                  </a:lnTo>
                  <a:cubicBezTo>
                    <a:pt x="846" y="25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3"/>
            <p:cNvSpPr/>
            <p:nvPr/>
          </p:nvSpPr>
          <p:spPr>
            <a:xfrm>
              <a:off x="5597872" y="2375252"/>
              <a:ext cx="13642" cy="25582"/>
            </a:xfrm>
            <a:custGeom>
              <a:avLst/>
              <a:gdLst/>
              <a:ahLst/>
              <a:cxnLst/>
              <a:rect l="l" t="t" r="r" b="b"/>
              <a:pathLst>
                <a:path w="585" h="1097" extrusionOk="0">
                  <a:moveTo>
                    <a:pt x="1" y="1"/>
                  </a:moveTo>
                  <a:lnTo>
                    <a:pt x="1" y="1096"/>
                  </a:lnTo>
                  <a:lnTo>
                    <a:pt x="584" y="109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3"/>
            <p:cNvSpPr/>
            <p:nvPr/>
          </p:nvSpPr>
          <p:spPr>
            <a:xfrm>
              <a:off x="5597056" y="2374715"/>
              <a:ext cx="15298" cy="27214"/>
            </a:xfrm>
            <a:custGeom>
              <a:avLst/>
              <a:gdLst/>
              <a:ahLst/>
              <a:cxnLst/>
              <a:rect l="l" t="t" r="r" b="b"/>
              <a:pathLst>
                <a:path w="656" h="1167" extrusionOk="0">
                  <a:moveTo>
                    <a:pt x="584" y="71"/>
                  </a:moveTo>
                  <a:lnTo>
                    <a:pt x="584" y="1095"/>
                  </a:lnTo>
                  <a:lnTo>
                    <a:pt x="72" y="1095"/>
                  </a:lnTo>
                  <a:lnTo>
                    <a:pt x="72" y="71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1131"/>
                  </a:lnTo>
                  <a:cubicBezTo>
                    <a:pt x="0" y="1155"/>
                    <a:pt x="12" y="1167"/>
                    <a:pt x="36" y="1167"/>
                  </a:cubicBezTo>
                  <a:lnTo>
                    <a:pt x="619" y="1167"/>
                  </a:lnTo>
                  <a:cubicBezTo>
                    <a:pt x="643" y="1167"/>
                    <a:pt x="655" y="1155"/>
                    <a:pt x="655" y="1131"/>
                  </a:cubicBezTo>
                  <a:lnTo>
                    <a:pt x="655" y="36"/>
                  </a:lnTo>
                  <a:cubicBezTo>
                    <a:pt x="655" y="12"/>
                    <a:pt x="643" y="0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3"/>
            <p:cNvSpPr/>
            <p:nvPr/>
          </p:nvSpPr>
          <p:spPr>
            <a:xfrm>
              <a:off x="5687560" y="2195900"/>
              <a:ext cx="46663" cy="9468"/>
            </a:xfrm>
            <a:custGeom>
              <a:avLst/>
              <a:gdLst/>
              <a:ahLst/>
              <a:cxnLst/>
              <a:rect l="l" t="t" r="r" b="b"/>
              <a:pathLst>
                <a:path w="2001" h="406" extrusionOk="0">
                  <a:moveTo>
                    <a:pt x="1" y="0"/>
                  </a:moveTo>
                  <a:lnTo>
                    <a:pt x="1" y="405"/>
                  </a:lnTo>
                  <a:lnTo>
                    <a:pt x="2001" y="405"/>
                  </a:lnTo>
                  <a:lnTo>
                    <a:pt x="2001" y="0"/>
                  </a:lnTo>
                  <a:close/>
                </a:path>
              </a:pathLst>
            </a:custGeom>
            <a:solidFill>
              <a:srgbClr val="21CC21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3"/>
            <p:cNvSpPr/>
            <p:nvPr/>
          </p:nvSpPr>
          <p:spPr>
            <a:xfrm>
              <a:off x="5687560" y="2186455"/>
              <a:ext cx="46663" cy="9748"/>
            </a:xfrm>
            <a:custGeom>
              <a:avLst/>
              <a:gdLst/>
              <a:ahLst/>
              <a:cxnLst/>
              <a:rect l="l" t="t" r="r" b="b"/>
              <a:pathLst>
                <a:path w="2001" h="418" extrusionOk="0">
                  <a:moveTo>
                    <a:pt x="1" y="1"/>
                  </a:moveTo>
                  <a:lnTo>
                    <a:pt x="1" y="417"/>
                  </a:lnTo>
                  <a:lnTo>
                    <a:pt x="2001" y="417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chemeClr val="accent2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3"/>
            <p:cNvSpPr/>
            <p:nvPr/>
          </p:nvSpPr>
          <p:spPr>
            <a:xfrm>
              <a:off x="5592882" y="2428841"/>
              <a:ext cx="23623" cy="17793"/>
            </a:xfrm>
            <a:custGeom>
              <a:avLst/>
              <a:gdLst/>
              <a:ahLst/>
              <a:cxnLst/>
              <a:rect l="l" t="t" r="r" b="b"/>
              <a:pathLst>
                <a:path w="1013" h="763" extrusionOk="0">
                  <a:moveTo>
                    <a:pt x="1" y="1"/>
                  </a:moveTo>
                  <a:lnTo>
                    <a:pt x="1" y="763"/>
                  </a:lnTo>
                  <a:lnTo>
                    <a:pt x="1013" y="763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3"/>
            <p:cNvSpPr/>
            <p:nvPr/>
          </p:nvSpPr>
          <p:spPr>
            <a:xfrm>
              <a:off x="5592042" y="2428024"/>
              <a:ext cx="25302" cy="19729"/>
            </a:xfrm>
            <a:custGeom>
              <a:avLst/>
              <a:gdLst/>
              <a:ahLst/>
              <a:cxnLst/>
              <a:rect l="l" t="t" r="r" b="b"/>
              <a:pathLst>
                <a:path w="1085" h="846" extrusionOk="0">
                  <a:moveTo>
                    <a:pt x="1013" y="71"/>
                  </a:moveTo>
                  <a:lnTo>
                    <a:pt x="1013" y="762"/>
                  </a:lnTo>
                  <a:lnTo>
                    <a:pt x="72" y="762"/>
                  </a:lnTo>
                  <a:lnTo>
                    <a:pt x="72" y="71"/>
                  </a:lnTo>
                  <a:close/>
                  <a:moveTo>
                    <a:pt x="37" y="0"/>
                  </a:moveTo>
                  <a:cubicBezTo>
                    <a:pt x="13" y="0"/>
                    <a:pt x="1" y="12"/>
                    <a:pt x="1" y="36"/>
                  </a:cubicBezTo>
                  <a:lnTo>
                    <a:pt x="1" y="810"/>
                  </a:lnTo>
                  <a:cubicBezTo>
                    <a:pt x="1" y="822"/>
                    <a:pt x="13" y="845"/>
                    <a:pt x="37" y="845"/>
                  </a:cubicBezTo>
                  <a:lnTo>
                    <a:pt x="1049" y="845"/>
                  </a:lnTo>
                  <a:cubicBezTo>
                    <a:pt x="1073" y="845"/>
                    <a:pt x="1084" y="822"/>
                    <a:pt x="1084" y="810"/>
                  </a:cubicBezTo>
                  <a:lnTo>
                    <a:pt x="1084" y="36"/>
                  </a:lnTo>
                  <a:cubicBezTo>
                    <a:pt x="1084" y="12"/>
                    <a:pt x="1073" y="0"/>
                    <a:pt x="10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3"/>
            <p:cNvSpPr/>
            <p:nvPr/>
          </p:nvSpPr>
          <p:spPr>
            <a:xfrm>
              <a:off x="5629820" y="2313058"/>
              <a:ext cx="152443" cy="140246"/>
            </a:xfrm>
            <a:custGeom>
              <a:avLst/>
              <a:gdLst/>
              <a:ahLst/>
              <a:cxnLst/>
              <a:rect l="l" t="t" r="r" b="b"/>
              <a:pathLst>
                <a:path w="6537" h="6014" extrusionOk="0">
                  <a:moveTo>
                    <a:pt x="3263" y="1"/>
                  </a:moveTo>
                  <a:cubicBezTo>
                    <a:pt x="1465" y="1"/>
                    <a:pt x="0" y="1346"/>
                    <a:pt x="0" y="3013"/>
                  </a:cubicBezTo>
                  <a:cubicBezTo>
                    <a:pt x="0" y="4668"/>
                    <a:pt x="1465" y="6013"/>
                    <a:pt x="3263" y="6013"/>
                  </a:cubicBezTo>
                  <a:cubicBezTo>
                    <a:pt x="5072" y="6013"/>
                    <a:pt x="6537" y="4668"/>
                    <a:pt x="6537" y="3013"/>
                  </a:cubicBezTo>
                  <a:cubicBezTo>
                    <a:pt x="6537" y="1346"/>
                    <a:pt x="5072" y="1"/>
                    <a:pt x="3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3"/>
            <p:cNvSpPr/>
            <p:nvPr/>
          </p:nvSpPr>
          <p:spPr>
            <a:xfrm>
              <a:off x="5628981" y="2312242"/>
              <a:ext cx="154122" cy="141902"/>
            </a:xfrm>
            <a:custGeom>
              <a:avLst/>
              <a:gdLst/>
              <a:ahLst/>
              <a:cxnLst/>
              <a:rect l="l" t="t" r="r" b="b"/>
              <a:pathLst>
                <a:path w="6609" h="6085" extrusionOk="0">
                  <a:moveTo>
                    <a:pt x="3299" y="83"/>
                  </a:moveTo>
                  <a:cubicBezTo>
                    <a:pt x="5084" y="83"/>
                    <a:pt x="6537" y="1405"/>
                    <a:pt x="6537" y="3048"/>
                  </a:cubicBezTo>
                  <a:cubicBezTo>
                    <a:pt x="6537" y="4679"/>
                    <a:pt x="5084" y="6013"/>
                    <a:pt x="3299" y="6013"/>
                  </a:cubicBezTo>
                  <a:cubicBezTo>
                    <a:pt x="1524" y="6013"/>
                    <a:pt x="72" y="4679"/>
                    <a:pt x="72" y="3048"/>
                  </a:cubicBezTo>
                  <a:cubicBezTo>
                    <a:pt x="72" y="1405"/>
                    <a:pt x="1513" y="83"/>
                    <a:pt x="3299" y="83"/>
                  </a:cubicBezTo>
                  <a:close/>
                  <a:moveTo>
                    <a:pt x="3299" y="0"/>
                  </a:moveTo>
                  <a:cubicBezTo>
                    <a:pt x="1489" y="0"/>
                    <a:pt x="0" y="1369"/>
                    <a:pt x="0" y="3048"/>
                  </a:cubicBezTo>
                  <a:cubicBezTo>
                    <a:pt x="0" y="4727"/>
                    <a:pt x="1477" y="6084"/>
                    <a:pt x="3299" y="6084"/>
                  </a:cubicBezTo>
                  <a:cubicBezTo>
                    <a:pt x="5120" y="6084"/>
                    <a:pt x="6608" y="4727"/>
                    <a:pt x="6608" y="3048"/>
                  </a:cubicBezTo>
                  <a:cubicBezTo>
                    <a:pt x="6608" y="1369"/>
                    <a:pt x="5120" y="0"/>
                    <a:pt x="3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3"/>
            <p:cNvSpPr/>
            <p:nvPr/>
          </p:nvSpPr>
          <p:spPr>
            <a:xfrm>
              <a:off x="5709224" y="2477719"/>
              <a:ext cx="16954" cy="11124"/>
            </a:xfrm>
            <a:custGeom>
              <a:avLst/>
              <a:gdLst/>
              <a:ahLst/>
              <a:cxnLst/>
              <a:rect l="l" t="t" r="r" b="b"/>
              <a:pathLst>
                <a:path w="727" h="477" extrusionOk="0">
                  <a:moveTo>
                    <a:pt x="369" y="0"/>
                  </a:moveTo>
                  <a:cubicBezTo>
                    <a:pt x="167" y="0"/>
                    <a:pt x="0" y="107"/>
                    <a:pt x="0" y="238"/>
                  </a:cubicBezTo>
                  <a:cubicBezTo>
                    <a:pt x="0" y="369"/>
                    <a:pt x="167" y="476"/>
                    <a:pt x="369" y="476"/>
                  </a:cubicBezTo>
                  <a:cubicBezTo>
                    <a:pt x="572" y="476"/>
                    <a:pt x="727" y="369"/>
                    <a:pt x="727" y="238"/>
                  </a:cubicBezTo>
                  <a:cubicBezTo>
                    <a:pt x="727" y="107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395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3"/>
            <p:cNvSpPr/>
            <p:nvPr/>
          </p:nvSpPr>
          <p:spPr>
            <a:xfrm>
              <a:off x="5708385" y="2476879"/>
              <a:ext cx="18913" cy="12803"/>
            </a:xfrm>
            <a:custGeom>
              <a:avLst/>
              <a:gdLst/>
              <a:ahLst/>
              <a:cxnLst/>
              <a:rect l="l" t="t" r="r" b="b"/>
              <a:pathLst>
                <a:path w="811" h="549" extrusionOk="0">
                  <a:moveTo>
                    <a:pt x="405" y="72"/>
                  </a:moveTo>
                  <a:cubicBezTo>
                    <a:pt x="584" y="72"/>
                    <a:pt x="727" y="167"/>
                    <a:pt x="727" y="274"/>
                  </a:cubicBezTo>
                  <a:cubicBezTo>
                    <a:pt x="727" y="381"/>
                    <a:pt x="584" y="477"/>
                    <a:pt x="405" y="477"/>
                  </a:cubicBezTo>
                  <a:cubicBezTo>
                    <a:pt x="215" y="477"/>
                    <a:pt x="72" y="381"/>
                    <a:pt x="72" y="274"/>
                  </a:cubicBezTo>
                  <a:cubicBezTo>
                    <a:pt x="72" y="167"/>
                    <a:pt x="227" y="72"/>
                    <a:pt x="405" y="72"/>
                  </a:cubicBezTo>
                  <a:close/>
                  <a:moveTo>
                    <a:pt x="405" y="0"/>
                  </a:moveTo>
                  <a:cubicBezTo>
                    <a:pt x="179" y="0"/>
                    <a:pt x="1" y="120"/>
                    <a:pt x="1" y="274"/>
                  </a:cubicBezTo>
                  <a:cubicBezTo>
                    <a:pt x="1" y="429"/>
                    <a:pt x="179" y="548"/>
                    <a:pt x="405" y="548"/>
                  </a:cubicBezTo>
                  <a:cubicBezTo>
                    <a:pt x="632" y="548"/>
                    <a:pt x="810" y="429"/>
                    <a:pt x="810" y="274"/>
                  </a:cubicBezTo>
                  <a:cubicBezTo>
                    <a:pt x="810" y="120"/>
                    <a:pt x="632" y="0"/>
                    <a:pt x="4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3"/>
            <p:cNvSpPr/>
            <p:nvPr/>
          </p:nvSpPr>
          <p:spPr>
            <a:xfrm>
              <a:off x="5612867" y="2468554"/>
              <a:ext cx="70007" cy="29453"/>
            </a:xfrm>
            <a:custGeom>
              <a:avLst/>
              <a:gdLst/>
              <a:ahLst/>
              <a:cxnLst/>
              <a:rect l="l" t="t" r="r" b="b"/>
              <a:pathLst>
                <a:path w="3002" h="1263" extrusionOk="0">
                  <a:moveTo>
                    <a:pt x="1" y="0"/>
                  </a:moveTo>
                  <a:lnTo>
                    <a:pt x="1" y="1262"/>
                  </a:lnTo>
                  <a:lnTo>
                    <a:pt x="3001" y="1262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3"/>
            <p:cNvSpPr/>
            <p:nvPr/>
          </p:nvSpPr>
          <p:spPr>
            <a:xfrm>
              <a:off x="5612051" y="2467715"/>
              <a:ext cx="71639" cy="31132"/>
            </a:xfrm>
            <a:custGeom>
              <a:avLst/>
              <a:gdLst/>
              <a:ahLst/>
              <a:cxnLst/>
              <a:rect l="l" t="t" r="r" b="b"/>
              <a:pathLst>
                <a:path w="3072" h="1335" extrusionOk="0">
                  <a:moveTo>
                    <a:pt x="3001" y="72"/>
                  </a:moveTo>
                  <a:lnTo>
                    <a:pt x="3001" y="1263"/>
                  </a:lnTo>
                  <a:lnTo>
                    <a:pt x="72" y="1263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0" y="1298"/>
                  </a:lnTo>
                  <a:cubicBezTo>
                    <a:pt x="0" y="1322"/>
                    <a:pt x="12" y="1334"/>
                    <a:pt x="36" y="1334"/>
                  </a:cubicBezTo>
                  <a:lnTo>
                    <a:pt x="3036" y="1334"/>
                  </a:lnTo>
                  <a:cubicBezTo>
                    <a:pt x="3060" y="1334"/>
                    <a:pt x="3072" y="1322"/>
                    <a:pt x="3072" y="1298"/>
                  </a:cubicBezTo>
                  <a:lnTo>
                    <a:pt x="3072" y="36"/>
                  </a:lnTo>
                  <a:cubicBezTo>
                    <a:pt x="3072" y="12"/>
                    <a:pt x="3060" y="1"/>
                    <a:pt x="30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3"/>
            <p:cNvSpPr/>
            <p:nvPr/>
          </p:nvSpPr>
          <p:spPr>
            <a:xfrm>
              <a:off x="5612867" y="2498543"/>
              <a:ext cx="70007" cy="14738"/>
            </a:xfrm>
            <a:custGeom>
              <a:avLst/>
              <a:gdLst/>
              <a:ahLst/>
              <a:cxnLst/>
              <a:rect l="l" t="t" r="r" b="b"/>
              <a:pathLst>
                <a:path w="3002" h="632" extrusionOk="0">
                  <a:moveTo>
                    <a:pt x="1" y="0"/>
                  </a:moveTo>
                  <a:lnTo>
                    <a:pt x="1" y="631"/>
                  </a:lnTo>
                  <a:lnTo>
                    <a:pt x="3001" y="631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3"/>
            <p:cNvSpPr/>
            <p:nvPr/>
          </p:nvSpPr>
          <p:spPr>
            <a:xfrm>
              <a:off x="5612051" y="2497424"/>
              <a:ext cx="71639" cy="16674"/>
            </a:xfrm>
            <a:custGeom>
              <a:avLst/>
              <a:gdLst/>
              <a:ahLst/>
              <a:cxnLst/>
              <a:rect l="l" t="t" r="r" b="b"/>
              <a:pathLst>
                <a:path w="3072" h="715" extrusionOk="0">
                  <a:moveTo>
                    <a:pt x="3001" y="84"/>
                  </a:moveTo>
                  <a:lnTo>
                    <a:pt x="3001" y="643"/>
                  </a:lnTo>
                  <a:lnTo>
                    <a:pt x="72" y="643"/>
                  </a:lnTo>
                  <a:lnTo>
                    <a:pt x="72" y="84"/>
                  </a:lnTo>
                  <a:close/>
                  <a:moveTo>
                    <a:pt x="36" y="1"/>
                  </a:moveTo>
                  <a:cubicBezTo>
                    <a:pt x="12" y="1"/>
                    <a:pt x="0" y="24"/>
                    <a:pt x="0" y="48"/>
                  </a:cubicBezTo>
                  <a:lnTo>
                    <a:pt x="0" y="679"/>
                  </a:lnTo>
                  <a:cubicBezTo>
                    <a:pt x="0" y="691"/>
                    <a:pt x="12" y="715"/>
                    <a:pt x="36" y="715"/>
                  </a:cubicBezTo>
                  <a:lnTo>
                    <a:pt x="3036" y="715"/>
                  </a:lnTo>
                  <a:cubicBezTo>
                    <a:pt x="3060" y="715"/>
                    <a:pt x="3072" y="691"/>
                    <a:pt x="3072" y="679"/>
                  </a:cubicBezTo>
                  <a:lnTo>
                    <a:pt x="3072" y="48"/>
                  </a:lnTo>
                  <a:cubicBezTo>
                    <a:pt x="3072" y="24"/>
                    <a:pt x="3060" y="1"/>
                    <a:pt x="30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3"/>
            <p:cNvSpPr/>
            <p:nvPr/>
          </p:nvSpPr>
          <p:spPr>
            <a:xfrm>
              <a:off x="5746979" y="2475760"/>
              <a:ext cx="21688" cy="15018"/>
            </a:xfrm>
            <a:custGeom>
              <a:avLst/>
              <a:gdLst/>
              <a:ahLst/>
              <a:cxnLst/>
              <a:rect l="l" t="t" r="r" b="b"/>
              <a:pathLst>
                <a:path w="930" h="644" extrusionOk="0">
                  <a:moveTo>
                    <a:pt x="1" y="1"/>
                  </a:moveTo>
                  <a:lnTo>
                    <a:pt x="1" y="644"/>
                  </a:lnTo>
                  <a:lnTo>
                    <a:pt x="929" y="644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3"/>
            <p:cNvSpPr/>
            <p:nvPr/>
          </p:nvSpPr>
          <p:spPr>
            <a:xfrm>
              <a:off x="5746139" y="2474944"/>
              <a:ext cx="23367" cy="16674"/>
            </a:xfrm>
            <a:custGeom>
              <a:avLst/>
              <a:gdLst/>
              <a:ahLst/>
              <a:cxnLst/>
              <a:rect l="l" t="t" r="r" b="b"/>
              <a:pathLst>
                <a:path w="1002" h="715" extrusionOk="0">
                  <a:moveTo>
                    <a:pt x="942" y="72"/>
                  </a:moveTo>
                  <a:lnTo>
                    <a:pt x="942" y="643"/>
                  </a:lnTo>
                  <a:lnTo>
                    <a:pt x="72" y="643"/>
                  </a:lnTo>
                  <a:lnTo>
                    <a:pt x="72" y="72"/>
                  </a:lnTo>
                  <a:close/>
                  <a:moveTo>
                    <a:pt x="37" y="0"/>
                  </a:moveTo>
                  <a:cubicBezTo>
                    <a:pt x="13" y="0"/>
                    <a:pt x="1" y="12"/>
                    <a:pt x="1" y="36"/>
                  </a:cubicBezTo>
                  <a:lnTo>
                    <a:pt x="1" y="679"/>
                  </a:lnTo>
                  <a:cubicBezTo>
                    <a:pt x="1" y="703"/>
                    <a:pt x="13" y="715"/>
                    <a:pt x="37" y="715"/>
                  </a:cubicBezTo>
                  <a:lnTo>
                    <a:pt x="965" y="715"/>
                  </a:lnTo>
                  <a:cubicBezTo>
                    <a:pt x="989" y="715"/>
                    <a:pt x="1001" y="703"/>
                    <a:pt x="1001" y="679"/>
                  </a:cubicBezTo>
                  <a:lnTo>
                    <a:pt x="1001" y="36"/>
                  </a:lnTo>
                  <a:cubicBezTo>
                    <a:pt x="1001" y="12"/>
                    <a:pt x="989" y="0"/>
                    <a:pt x="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3"/>
            <p:cNvSpPr/>
            <p:nvPr/>
          </p:nvSpPr>
          <p:spPr>
            <a:xfrm>
              <a:off x="5612867" y="2475760"/>
              <a:ext cx="37242" cy="22247"/>
            </a:xfrm>
            <a:custGeom>
              <a:avLst/>
              <a:gdLst/>
              <a:ahLst/>
              <a:cxnLst/>
              <a:rect l="l" t="t" r="r" b="b"/>
              <a:pathLst>
                <a:path w="1597" h="954" extrusionOk="0">
                  <a:moveTo>
                    <a:pt x="1" y="1"/>
                  </a:moveTo>
                  <a:lnTo>
                    <a:pt x="1" y="953"/>
                  </a:lnTo>
                  <a:lnTo>
                    <a:pt x="1596" y="953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3"/>
            <p:cNvSpPr/>
            <p:nvPr/>
          </p:nvSpPr>
          <p:spPr>
            <a:xfrm>
              <a:off x="5612051" y="2474944"/>
              <a:ext cx="38898" cy="23903"/>
            </a:xfrm>
            <a:custGeom>
              <a:avLst/>
              <a:gdLst/>
              <a:ahLst/>
              <a:cxnLst/>
              <a:rect l="l" t="t" r="r" b="b"/>
              <a:pathLst>
                <a:path w="1668" h="1025" extrusionOk="0">
                  <a:moveTo>
                    <a:pt x="1596" y="72"/>
                  </a:moveTo>
                  <a:lnTo>
                    <a:pt x="1596" y="953"/>
                  </a:lnTo>
                  <a:lnTo>
                    <a:pt x="72" y="953"/>
                  </a:lnTo>
                  <a:lnTo>
                    <a:pt x="84" y="72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988"/>
                  </a:lnTo>
                  <a:cubicBezTo>
                    <a:pt x="0" y="1012"/>
                    <a:pt x="12" y="1024"/>
                    <a:pt x="36" y="1024"/>
                  </a:cubicBezTo>
                  <a:lnTo>
                    <a:pt x="1631" y="1024"/>
                  </a:lnTo>
                  <a:cubicBezTo>
                    <a:pt x="1643" y="1024"/>
                    <a:pt x="1667" y="1012"/>
                    <a:pt x="1667" y="988"/>
                  </a:cubicBezTo>
                  <a:lnTo>
                    <a:pt x="1667" y="36"/>
                  </a:lnTo>
                  <a:cubicBezTo>
                    <a:pt x="1667" y="12"/>
                    <a:pt x="1643" y="0"/>
                    <a:pt x="16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3"/>
            <p:cNvSpPr/>
            <p:nvPr/>
          </p:nvSpPr>
          <p:spPr>
            <a:xfrm>
              <a:off x="3678491" y="3695218"/>
              <a:ext cx="77189" cy="44425"/>
            </a:xfrm>
            <a:custGeom>
              <a:avLst/>
              <a:gdLst/>
              <a:ahLst/>
              <a:cxnLst/>
              <a:rect l="l" t="t" r="r" b="b"/>
              <a:pathLst>
                <a:path w="3310" h="1905" extrusionOk="0">
                  <a:moveTo>
                    <a:pt x="1334" y="0"/>
                  </a:moveTo>
                  <a:lnTo>
                    <a:pt x="0" y="929"/>
                  </a:lnTo>
                  <a:lnTo>
                    <a:pt x="2155" y="1905"/>
                  </a:lnTo>
                  <a:lnTo>
                    <a:pt x="3310" y="822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4C4C4C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3"/>
            <p:cNvSpPr/>
            <p:nvPr/>
          </p:nvSpPr>
          <p:spPr>
            <a:xfrm>
              <a:off x="3678491" y="3716859"/>
              <a:ext cx="50278" cy="71662"/>
            </a:xfrm>
            <a:custGeom>
              <a:avLst/>
              <a:gdLst/>
              <a:ahLst/>
              <a:cxnLst/>
              <a:rect l="l" t="t" r="r" b="b"/>
              <a:pathLst>
                <a:path w="2156" h="3073" extrusionOk="0">
                  <a:moveTo>
                    <a:pt x="0" y="1"/>
                  </a:moveTo>
                  <a:lnTo>
                    <a:pt x="0" y="2072"/>
                  </a:lnTo>
                  <a:lnTo>
                    <a:pt x="2155" y="3073"/>
                  </a:lnTo>
                  <a:lnTo>
                    <a:pt x="2155" y="9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83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3"/>
            <p:cNvSpPr/>
            <p:nvPr/>
          </p:nvSpPr>
          <p:spPr>
            <a:xfrm>
              <a:off x="3728745" y="3714364"/>
              <a:ext cx="26935" cy="74158"/>
            </a:xfrm>
            <a:custGeom>
              <a:avLst/>
              <a:gdLst/>
              <a:ahLst/>
              <a:cxnLst/>
              <a:rect l="l" t="t" r="r" b="b"/>
              <a:pathLst>
                <a:path w="1155" h="3180" extrusionOk="0">
                  <a:moveTo>
                    <a:pt x="1155" y="1"/>
                  </a:moveTo>
                  <a:lnTo>
                    <a:pt x="0" y="1084"/>
                  </a:lnTo>
                  <a:lnTo>
                    <a:pt x="0" y="3180"/>
                  </a:lnTo>
                  <a:lnTo>
                    <a:pt x="1072" y="2013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32323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3"/>
            <p:cNvSpPr/>
            <p:nvPr/>
          </p:nvSpPr>
          <p:spPr>
            <a:xfrm>
              <a:off x="5795298" y="2186455"/>
              <a:ext cx="32788" cy="18913"/>
            </a:xfrm>
            <a:custGeom>
              <a:avLst/>
              <a:gdLst/>
              <a:ahLst/>
              <a:cxnLst/>
              <a:rect l="l" t="t" r="r" b="b"/>
              <a:pathLst>
                <a:path w="1406" h="811" extrusionOk="0">
                  <a:moveTo>
                    <a:pt x="0" y="1"/>
                  </a:moveTo>
                  <a:lnTo>
                    <a:pt x="0" y="810"/>
                  </a:lnTo>
                  <a:lnTo>
                    <a:pt x="1405" y="810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rgbClr val="859CFF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3"/>
            <p:cNvSpPr/>
            <p:nvPr/>
          </p:nvSpPr>
          <p:spPr>
            <a:xfrm>
              <a:off x="5627582" y="2173676"/>
              <a:ext cx="25022" cy="15298"/>
            </a:xfrm>
            <a:custGeom>
              <a:avLst/>
              <a:gdLst/>
              <a:ahLst/>
              <a:cxnLst/>
              <a:rect l="l" t="t" r="r" b="b"/>
              <a:pathLst>
                <a:path w="1073" h="656" extrusionOk="0">
                  <a:moveTo>
                    <a:pt x="1" y="1"/>
                  </a:moveTo>
                  <a:lnTo>
                    <a:pt x="1" y="656"/>
                  </a:lnTo>
                  <a:lnTo>
                    <a:pt x="1073" y="656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FFFFF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3"/>
            <p:cNvSpPr/>
            <p:nvPr/>
          </p:nvSpPr>
          <p:spPr>
            <a:xfrm>
              <a:off x="4521431" y="2741208"/>
              <a:ext cx="24999" cy="15298"/>
            </a:xfrm>
            <a:custGeom>
              <a:avLst/>
              <a:gdLst/>
              <a:ahLst/>
              <a:cxnLst/>
              <a:rect l="l" t="t" r="r" b="b"/>
              <a:pathLst>
                <a:path w="1072" h="656" extrusionOk="0">
                  <a:moveTo>
                    <a:pt x="0" y="0"/>
                  </a:moveTo>
                  <a:lnTo>
                    <a:pt x="0" y="655"/>
                  </a:lnTo>
                  <a:lnTo>
                    <a:pt x="1072" y="65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3"/>
            <p:cNvSpPr/>
            <p:nvPr/>
          </p:nvSpPr>
          <p:spPr>
            <a:xfrm>
              <a:off x="4520312" y="2740369"/>
              <a:ext cx="26958" cy="16954"/>
            </a:xfrm>
            <a:custGeom>
              <a:avLst/>
              <a:gdLst/>
              <a:ahLst/>
              <a:cxnLst/>
              <a:rect l="l" t="t" r="r" b="b"/>
              <a:pathLst>
                <a:path w="1156" h="727" extrusionOk="0">
                  <a:moveTo>
                    <a:pt x="1084" y="84"/>
                  </a:moveTo>
                  <a:lnTo>
                    <a:pt x="1084" y="655"/>
                  </a:lnTo>
                  <a:lnTo>
                    <a:pt x="84" y="655"/>
                  </a:lnTo>
                  <a:lnTo>
                    <a:pt x="84" y="84"/>
                  </a:lnTo>
                  <a:close/>
                  <a:moveTo>
                    <a:pt x="48" y="1"/>
                  </a:moveTo>
                  <a:cubicBezTo>
                    <a:pt x="25" y="1"/>
                    <a:pt x="1" y="24"/>
                    <a:pt x="1" y="48"/>
                  </a:cubicBezTo>
                  <a:lnTo>
                    <a:pt x="1" y="691"/>
                  </a:lnTo>
                  <a:cubicBezTo>
                    <a:pt x="1" y="715"/>
                    <a:pt x="25" y="727"/>
                    <a:pt x="48" y="727"/>
                  </a:cubicBezTo>
                  <a:lnTo>
                    <a:pt x="1120" y="727"/>
                  </a:lnTo>
                  <a:cubicBezTo>
                    <a:pt x="1144" y="727"/>
                    <a:pt x="1156" y="715"/>
                    <a:pt x="1156" y="691"/>
                  </a:cubicBezTo>
                  <a:lnTo>
                    <a:pt x="1156" y="48"/>
                  </a:lnTo>
                  <a:cubicBezTo>
                    <a:pt x="1156" y="24"/>
                    <a:pt x="1132" y="1"/>
                    <a:pt x="1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3"/>
            <p:cNvSpPr/>
            <p:nvPr/>
          </p:nvSpPr>
          <p:spPr>
            <a:xfrm>
              <a:off x="5745323" y="3538067"/>
              <a:ext cx="24999" cy="15018"/>
            </a:xfrm>
            <a:custGeom>
              <a:avLst/>
              <a:gdLst/>
              <a:ahLst/>
              <a:cxnLst/>
              <a:rect l="l" t="t" r="r" b="b"/>
              <a:pathLst>
                <a:path w="1072" h="644" extrusionOk="0">
                  <a:moveTo>
                    <a:pt x="0" y="0"/>
                  </a:moveTo>
                  <a:lnTo>
                    <a:pt x="0" y="643"/>
                  </a:lnTo>
                  <a:lnTo>
                    <a:pt x="1072" y="643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3"/>
            <p:cNvSpPr/>
            <p:nvPr/>
          </p:nvSpPr>
          <p:spPr>
            <a:xfrm>
              <a:off x="5744484" y="3537227"/>
              <a:ext cx="26678" cy="16954"/>
            </a:xfrm>
            <a:custGeom>
              <a:avLst/>
              <a:gdLst/>
              <a:ahLst/>
              <a:cxnLst/>
              <a:rect l="l" t="t" r="r" b="b"/>
              <a:pathLst>
                <a:path w="1144" h="727" extrusionOk="0">
                  <a:moveTo>
                    <a:pt x="1060" y="84"/>
                  </a:moveTo>
                  <a:lnTo>
                    <a:pt x="1060" y="655"/>
                  </a:lnTo>
                  <a:lnTo>
                    <a:pt x="72" y="655"/>
                  </a:lnTo>
                  <a:lnTo>
                    <a:pt x="72" y="84"/>
                  </a:lnTo>
                  <a:close/>
                  <a:moveTo>
                    <a:pt x="36" y="0"/>
                  </a:moveTo>
                  <a:cubicBezTo>
                    <a:pt x="12" y="0"/>
                    <a:pt x="0" y="24"/>
                    <a:pt x="0" y="36"/>
                  </a:cubicBezTo>
                  <a:lnTo>
                    <a:pt x="0" y="691"/>
                  </a:lnTo>
                  <a:cubicBezTo>
                    <a:pt x="0" y="715"/>
                    <a:pt x="12" y="727"/>
                    <a:pt x="36" y="727"/>
                  </a:cubicBezTo>
                  <a:lnTo>
                    <a:pt x="1108" y="727"/>
                  </a:lnTo>
                  <a:cubicBezTo>
                    <a:pt x="1132" y="727"/>
                    <a:pt x="1143" y="715"/>
                    <a:pt x="1143" y="691"/>
                  </a:cubicBezTo>
                  <a:lnTo>
                    <a:pt x="1143" y="36"/>
                  </a:lnTo>
                  <a:cubicBezTo>
                    <a:pt x="1143" y="24"/>
                    <a:pt x="1132" y="0"/>
                    <a:pt x="1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3"/>
            <p:cNvSpPr/>
            <p:nvPr/>
          </p:nvSpPr>
          <p:spPr>
            <a:xfrm>
              <a:off x="5075066" y="3538067"/>
              <a:ext cx="25022" cy="15018"/>
            </a:xfrm>
            <a:custGeom>
              <a:avLst/>
              <a:gdLst/>
              <a:ahLst/>
              <a:cxnLst/>
              <a:rect l="l" t="t" r="r" b="b"/>
              <a:pathLst>
                <a:path w="1073" h="644" extrusionOk="0">
                  <a:moveTo>
                    <a:pt x="1" y="0"/>
                  </a:moveTo>
                  <a:lnTo>
                    <a:pt x="1" y="643"/>
                  </a:lnTo>
                  <a:lnTo>
                    <a:pt x="1072" y="643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3"/>
            <p:cNvSpPr/>
            <p:nvPr/>
          </p:nvSpPr>
          <p:spPr>
            <a:xfrm>
              <a:off x="5073947" y="3537227"/>
              <a:ext cx="26958" cy="16954"/>
            </a:xfrm>
            <a:custGeom>
              <a:avLst/>
              <a:gdLst/>
              <a:ahLst/>
              <a:cxnLst/>
              <a:rect l="l" t="t" r="r" b="b"/>
              <a:pathLst>
                <a:path w="1156" h="727" extrusionOk="0">
                  <a:moveTo>
                    <a:pt x="1072" y="84"/>
                  </a:moveTo>
                  <a:lnTo>
                    <a:pt x="1072" y="655"/>
                  </a:lnTo>
                  <a:lnTo>
                    <a:pt x="72" y="655"/>
                  </a:lnTo>
                  <a:lnTo>
                    <a:pt x="72" y="84"/>
                  </a:lnTo>
                  <a:close/>
                  <a:moveTo>
                    <a:pt x="49" y="0"/>
                  </a:moveTo>
                  <a:cubicBezTo>
                    <a:pt x="25" y="0"/>
                    <a:pt x="1" y="24"/>
                    <a:pt x="1" y="36"/>
                  </a:cubicBezTo>
                  <a:lnTo>
                    <a:pt x="1" y="691"/>
                  </a:lnTo>
                  <a:cubicBezTo>
                    <a:pt x="1" y="715"/>
                    <a:pt x="25" y="727"/>
                    <a:pt x="49" y="727"/>
                  </a:cubicBezTo>
                  <a:lnTo>
                    <a:pt x="1120" y="727"/>
                  </a:lnTo>
                  <a:cubicBezTo>
                    <a:pt x="1132" y="727"/>
                    <a:pt x="1156" y="715"/>
                    <a:pt x="1156" y="691"/>
                  </a:cubicBezTo>
                  <a:lnTo>
                    <a:pt x="1156" y="36"/>
                  </a:lnTo>
                  <a:cubicBezTo>
                    <a:pt x="1156" y="24"/>
                    <a:pt x="1132" y="0"/>
                    <a:pt x="1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3"/>
            <p:cNvSpPr/>
            <p:nvPr/>
          </p:nvSpPr>
          <p:spPr>
            <a:xfrm>
              <a:off x="4905974" y="3341761"/>
              <a:ext cx="32228" cy="19449"/>
            </a:xfrm>
            <a:custGeom>
              <a:avLst/>
              <a:gdLst/>
              <a:ahLst/>
              <a:cxnLst/>
              <a:rect l="l" t="t" r="r" b="b"/>
              <a:pathLst>
                <a:path w="1382" h="834" extrusionOk="0">
                  <a:moveTo>
                    <a:pt x="1" y="0"/>
                  </a:moveTo>
                  <a:lnTo>
                    <a:pt x="1" y="834"/>
                  </a:lnTo>
                  <a:lnTo>
                    <a:pt x="1382" y="834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69C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3"/>
            <p:cNvSpPr/>
            <p:nvPr/>
          </p:nvSpPr>
          <p:spPr>
            <a:xfrm>
              <a:off x="4905135" y="3340922"/>
              <a:ext cx="33907" cy="21128"/>
            </a:xfrm>
            <a:custGeom>
              <a:avLst/>
              <a:gdLst/>
              <a:ahLst/>
              <a:cxnLst/>
              <a:rect l="l" t="t" r="r" b="b"/>
              <a:pathLst>
                <a:path w="1454" h="906" extrusionOk="0">
                  <a:moveTo>
                    <a:pt x="1382" y="72"/>
                  </a:moveTo>
                  <a:lnTo>
                    <a:pt x="1382" y="834"/>
                  </a:lnTo>
                  <a:lnTo>
                    <a:pt x="72" y="834"/>
                  </a:lnTo>
                  <a:lnTo>
                    <a:pt x="72" y="72"/>
                  </a:lnTo>
                  <a:close/>
                  <a:moveTo>
                    <a:pt x="37" y="1"/>
                  </a:moveTo>
                  <a:cubicBezTo>
                    <a:pt x="13" y="1"/>
                    <a:pt x="1" y="13"/>
                    <a:pt x="1" y="36"/>
                  </a:cubicBezTo>
                  <a:lnTo>
                    <a:pt x="1" y="870"/>
                  </a:lnTo>
                  <a:cubicBezTo>
                    <a:pt x="1" y="894"/>
                    <a:pt x="13" y="906"/>
                    <a:pt x="37" y="906"/>
                  </a:cubicBezTo>
                  <a:lnTo>
                    <a:pt x="1418" y="906"/>
                  </a:lnTo>
                  <a:cubicBezTo>
                    <a:pt x="1442" y="906"/>
                    <a:pt x="1453" y="894"/>
                    <a:pt x="1453" y="870"/>
                  </a:cubicBezTo>
                  <a:lnTo>
                    <a:pt x="1453" y="36"/>
                  </a:lnTo>
                  <a:cubicBezTo>
                    <a:pt x="1453" y="13"/>
                    <a:pt x="1442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3"/>
            <p:cNvSpPr/>
            <p:nvPr/>
          </p:nvSpPr>
          <p:spPr>
            <a:xfrm>
              <a:off x="4228232" y="3827371"/>
              <a:ext cx="32228" cy="19729"/>
            </a:xfrm>
            <a:custGeom>
              <a:avLst/>
              <a:gdLst/>
              <a:ahLst/>
              <a:cxnLst/>
              <a:rect l="l" t="t" r="r" b="b"/>
              <a:pathLst>
                <a:path w="1382" h="846" extrusionOk="0">
                  <a:moveTo>
                    <a:pt x="0" y="0"/>
                  </a:moveTo>
                  <a:lnTo>
                    <a:pt x="0" y="846"/>
                  </a:lnTo>
                  <a:lnTo>
                    <a:pt x="1382" y="84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69C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3"/>
            <p:cNvSpPr/>
            <p:nvPr/>
          </p:nvSpPr>
          <p:spPr>
            <a:xfrm>
              <a:off x="4227392" y="3826532"/>
              <a:ext cx="33907" cy="21408"/>
            </a:xfrm>
            <a:custGeom>
              <a:avLst/>
              <a:gdLst/>
              <a:ahLst/>
              <a:cxnLst/>
              <a:rect l="l" t="t" r="r" b="b"/>
              <a:pathLst>
                <a:path w="1454" h="918" extrusionOk="0">
                  <a:moveTo>
                    <a:pt x="1382" y="84"/>
                  </a:moveTo>
                  <a:lnTo>
                    <a:pt x="1382" y="846"/>
                  </a:lnTo>
                  <a:lnTo>
                    <a:pt x="72" y="846"/>
                  </a:lnTo>
                  <a:lnTo>
                    <a:pt x="72" y="84"/>
                  </a:lnTo>
                  <a:close/>
                  <a:moveTo>
                    <a:pt x="36" y="1"/>
                  </a:moveTo>
                  <a:cubicBezTo>
                    <a:pt x="13" y="1"/>
                    <a:pt x="1" y="24"/>
                    <a:pt x="1" y="36"/>
                  </a:cubicBezTo>
                  <a:lnTo>
                    <a:pt x="1" y="882"/>
                  </a:lnTo>
                  <a:cubicBezTo>
                    <a:pt x="1" y="894"/>
                    <a:pt x="13" y="917"/>
                    <a:pt x="36" y="917"/>
                  </a:cubicBezTo>
                  <a:lnTo>
                    <a:pt x="1418" y="917"/>
                  </a:lnTo>
                  <a:cubicBezTo>
                    <a:pt x="1441" y="917"/>
                    <a:pt x="1453" y="894"/>
                    <a:pt x="1453" y="882"/>
                  </a:cubicBezTo>
                  <a:lnTo>
                    <a:pt x="1453" y="36"/>
                  </a:lnTo>
                  <a:cubicBezTo>
                    <a:pt x="1453" y="24"/>
                    <a:pt x="1441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3"/>
            <p:cNvSpPr/>
            <p:nvPr/>
          </p:nvSpPr>
          <p:spPr>
            <a:xfrm>
              <a:off x="5459889" y="3939259"/>
              <a:ext cx="32228" cy="19729"/>
            </a:xfrm>
            <a:custGeom>
              <a:avLst/>
              <a:gdLst/>
              <a:ahLst/>
              <a:cxnLst/>
              <a:rect l="l" t="t" r="r" b="b"/>
              <a:pathLst>
                <a:path w="1382" h="846" extrusionOk="0">
                  <a:moveTo>
                    <a:pt x="1" y="1"/>
                  </a:moveTo>
                  <a:lnTo>
                    <a:pt x="1" y="846"/>
                  </a:lnTo>
                  <a:lnTo>
                    <a:pt x="1382" y="846"/>
                  </a:lnTo>
                  <a:lnTo>
                    <a:pt x="1382" y="1"/>
                  </a:lnTo>
                  <a:close/>
                </a:path>
              </a:pathLst>
            </a:custGeom>
            <a:solidFill>
              <a:srgbClr val="69C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3"/>
            <p:cNvSpPr/>
            <p:nvPr/>
          </p:nvSpPr>
          <p:spPr>
            <a:xfrm>
              <a:off x="5459050" y="3938420"/>
              <a:ext cx="33907" cy="21408"/>
            </a:xfrm>
            <a:custGeom>
              <a:avLst/>
              <a:gdLst/>
              <a:ahLst/>
              <a:cxnLst/>
              <a:rect l="l" t="t" r="r" b="b"/>
              <a:pathLst>
                <a:path w="1454" h="918" extrusionOk="0">
                  <a:moveTo>
                    <a:pt x="1382" y="84"/>
                  </a:moveTo>
                  <a:lnTo>
                    <a:pt x="1382" y="846"/>
                  </a:lnTo>
                  <a:lnTo>
                    <a:pt x="72" y="846"/>
                  </a:lnTo>
                  <a:lnTo>
                    <a:pt x="72" y="84"/>
                  </a:lnTo>
                  <a:close/>
                  <a:moveTo>
                    <a:pt x="37" y="1"/>
                  </a:moveTo>
                  <a:cubicBezTo>
                    <a:pt x="13" y="1"/>
                    <a:pt x="1" y="25"/>
                    <a:pt x="1" y="48"/>
                  </a:cubicBezTo>
                  <a:lnTo>
                    <a:pt x="1" y="882"/>
                  </a:lnTo>
                  <a:cubicBezTo>
                    <a:pt x="1" y="894"/>
                    <a:pt x="13" y="918"/>
                    <a:pt x="37" y="918"/>
                  </a:cubicBezTo>
                  <a:lnTo>
                    <a:pt x="1418" y="918"/>
                  </a:lnTo>
                  <a:cubicBezTo>
                    <a:pt x="1430" y="918"/>
                    <a:pt x="1453" y="894"/>
                    <a:pt x="1453" y="882"/>
                  </a:cubicBezTo>
                  <a:lnTo>
                    <a:pt x="1453" y="48"/>
                  </a:lnTo>
                  <a:cubicBezTo>
                    <a:pt x="1453" y="25"/>
                    <a:pt x="1430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3"/>
            <p:cNvSpPr/>
            <p:nvPr/>
          </p:nvSpPr>
          <p:spPr>
            <a:xfrm>
              <a:off x="4207127" y="4070876"/>
              <a:ext cx="24183" cy="24439"/>
            </a:xfrm>
            <a:custGeom>
              <a:avLst/>
              <a:gdLst/>
              <a:ahLst/>
              <a:cxnLst/>
              <a:rect l="l" t="t" r="r" b="b"/>
              <a:pathLst>
                <a:path w="1037" h="1048" extrusionOk="0">
                  <a:moveTo>
                    <a:pt x="1" y="0"/>
                  </a:moveTo>
                  <a:lnTo>
                    <a:pt x="1" y="1048"/>
                  </a:lnTo>
                  <a:lnTo>
                    <a:pt x="1036" y="1048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BFC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3"/>
            <p:cNvSpPr/>
            <p:nvPr/>
          </p:nvSpPr>
          <p:spPr>
            <a:xfrm>
              <a:off x="4206288" y="4070036"/>
              <a:ext cx="25862" cy="26118"/>
            </a:xfrm>
            <a:custGeom>
              <a:avLst/>
              <a:gdLst/>
              <a:ahLst/>
              <a:cxnLst/>
              <a:rect l="l" t="t" r="r" b="b"/>
              <a:pathLst>
                <a:path w="1109" h="1120" extrusionOk="0">
                  <a:moveTo>
                    <a:pt x="1037" y="84"/>
                  </a:moveTo>
                  <a:lnTo>
                    <a:pt x="1037" y="1048"/>
                  </a:lnTo>
                  <a:lnTo>
                    <a:pt x="72" y="1048"/>
                  </a:lnTo>
                  <a:lnTo>
                    <a:pt x="72" y="84"/>
                  </a:lnTo>
                  <a:close/>
                  <a:moveTo>
                    <a:pt x="37" y="0"/>
                  </a:moveTo>
                  <a:cubicBezTo>
                    <a:pt x="13" y="0"/>
                    <a:pt x="1" y="12"/>
                    <a:pt x="1" y="36"/>
                  </a:cubicBezTo>
                  <a:lnTo>
                    <a:pt x="1" y="1084"/>
                  </a:lnTo>
                  <a:cubicBezTo>
                    <a:pt x="1" y="1096"/>
                    <a:pt x="13" y="1120"/>
                    <a:pt x="37" y="1120"/>
                  </a:cubicBezTo>
                  <a:lnTo>
                    <a:pt x="1072" y="1120"/>
                  </a:lnTo>
                  <a:cubicBezTo>
                    <a:pt x="1096" y="1120"/>
                    <a:pt x="1108" y="1096"/>
                    <a:pt x="1108" y="1084"/>
                  </a:cubicBezTo>
                  <a:lnTo>
                    <a:pt x="1108" y="36"/>
                  </a:lnTo>
                  <a:cubicBezTo>
                    <a:pt x="1108" y="12"/>
                    <a:pt x="1096" y="0"/>
                    <a:pt x="10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3"/>
            <p:cNvSpPr/>
            <p:nvPr/>
          </p:nvSpPr>
          <p:spPr>
            <a:xfrm>
              <a:off x="5148360" y="3872075"/>
              <a:ext cx="25022" cy="15298"/>
            </a:xfrm>
            <a:custGeom>
              <a:avLst/>
              <a:gdLst/>
              <a:ahLst/>
              <a:cxnLst/>
              <a:rect l="l" t="t" r="r" b="b"/>
              <a:pathLst>
                <a:path w="1073" h="656" extrusionOk="0">
                  <a:moveTo>
                    <a:pt x="1" y="0"/>
                  </a:moveTo>
                  <a:lnTo>
                    <a:pt x="1" y="655"/>
                  </a:lnTo>
                  <a:lnTo>
                    <a:pt x="1072" y="65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3"/>
            <p:cNvSpPr/>
            <p:nvPr/>
          </p:nvSpPr>
          <p:spPr>
            <a:xfrm>
              <a:off x="5147544" y="3871236"/>
              <a:ext cx="26678" cy="16954"/>
            </a:xfrm>
            <a:custGeom>
              <a:avLst/>
              <a:gdLst/>
              <a:ahLst/>
              <a:cxnLst/>
              <a:rect l="l" t="t" r="r" b="b"/>
              <a:pathLst>
                <a:path w="1144" h="727" extrusionOk="0">
                  <a:moveTo>
                    <a:pt x="1060" y="72"/>
                  </a:moveTo>
                  <a:lnTo>
                    <a:pt x="1060" y="655"/>
                  </a:lnTo>
                  <a:lnTo>
                    <a:pt x="71" y="655"/>
                  </a:lnTo>
                  <a:lnTo>
                    <a:pt x="71" y="72"/>
                  </a:lnTo>
                  <a:close/>
                  <a:moveTo>
                    <a:pt x="36" y="1"/>
                  </a:moveTo>
                  <a:cubicBezTo>
                    <a:pt x="12" y="1"/>
                    <a:pt x="0" y="24"/>
                    <a:pt x="0" y="36"/>
                  </a:cubicBezTo>
                  <a:lnTo>
                    <a:pt x="0" y="691"/>
                  </a:lnTo>
                  <a:cubicBezTo>
                    <a:pt x="0" y="703"/>
                    <a:pt x="12" y="727"/>
                    <a:pt x="36" y="727"/>
                  </a:cubicBezTo>
                  <a:lnTo>
                    <a:pt x="1107" y="727"/>
                  </a:lnTo>
                  <a:cubicBezTo>
                    <a:pt x="1131" y="727"/>
                    <a:pt x="1143" y="715"/>
                    <a:pt x="1143" y="691"/>
                  </a:cubicBezTo>
                  <a:lnTo>
                    <a:pt x="1143" y="36"/>
                  </a:lnTo>
                  <a:cubicBezTo>
                    <a:pt x="1143" y="24"/>
                    <a:pt x="1131" y="1"/>
                    <a:pt x="1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3"/>
            <p:cNvSpPr/>
            <p:nvPr/>
          </p:nvSpPr>
          <p:spPr>
            <a:xfrm>
              <a:off x="5672845" y="2158681"/>
              <a:ext cx="120261" cy="18353"/>
            </a:xfrm>
            <a:custGeom>
              <a:avLst/>
              <a:gdLst/>
              <a:ahLst/>
              <a:cxnLst/>
              <a:rect l="l" t="t" r="r" b="b"/>
              <a:pathLst>
                <a:path w="5157" h="787" extrusionOk="0">
                  <a:moveTo>
                    <a:pt x="1" y="1"/>
                  </a:moveTo>
                  <a:lnTo>
                    <a:pt x="1" y="787"/>
                  </a:lnTo>
                  <a:lnTo>
                    <a:pt x="5156" y="787"/>
                  </a:lnTo>
                  <a:lnTo>
                    <a:pt x="5156" y="1"/>
                  </a:lnTo>
                  <a:close/>
                </a:path>
              </a:pathLst>
            </a:custGeom>
            <a:solidFill>
              <a:srgbClr val="859CFF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3"/>
            <p:cNvSpPr/>
            <p:nvPr/>
          </p:nvSpPr>
          <p:spPr>
            <a:xfrm>
              <a:off x="6389182" y="3906775"/>
              <a:ext cx="24743" cy="38618"/>
            </a:xfrm>
            <a:custGeom>
              <a:avLst/>
              <a:gdLst/>
              <a:ahLst/>
              <a:cxnLst/>
              <a:rect l="l" t="t" r="r" b="b"/>
              <a:pathLst>
                <a:path w="1061" h="1656" extrusionOk="0">
                  <a:moveTo>
                    <a:pt x="1060" y="1"/>
                  </a:moveTo>
                  <a:lnTo>
                    <a:pt x="1" y="548"/>
                  </a:lnTo>
                  <a:lnTo>
                    <a:pt x="1" y="1656"/>
                  </a:lnTo>
                  <a:lnTo>
                    <a:pt x="1060" y="1108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3"/>
            <p:cNvSpPr/>
            <p:nvPr/>
          </p:nvSpPr>
          <p:spPr>
            <a:xfrm>
              <a:off x="6388366" y="3906145"/>
              <a:ext cx="26398" cy="40367"/>
            </a:xfrm>
            <a:custGeom>
              <a:avLst/>
              <a:gdLst/>
              <a:ahLst/>
              <a:cxnLst/>
              <a:rect l="l" t="t" r="r" b="b"/>
              <a:pathLst>
                <a:path w="1132" h="1731" extrusionOk="0">
                  <a:moveTo>
                    <a:pt x="1060" y="87"/>
                  </a:moveTo>
                  <a:lnTo>
                    <a:pt x="1060" y="1111"/>
                  </a:lnTo>
                  <a:lnTo>
                    <a:pt x="72" y="1623"/>
                  </a:lnTo>
                  <a:lnTo>
                    <a:pt x="72" y="611"/>
                  </a:lnTo>
                  <a:lnTo>
                    <a:pt x="1060" y="87"/>
                  </a:lnTo>
                  <a:close/>
                  <a:moveTo>
                    <a:pt x="1097" y="1"/>
                  </a:moveTo>
                  <a:cubicBezTo>
                    <a:pt x="1092" y="1"/>
                    <a:pt x="1088" y="2"/>
                    <a:pt x="1084" y="4"/>
                  </a:cubicBezTo>
                  <a:lnTo>
                    <a:pt x="24" y="551"/>
                  </a:lnTo>
                  <a:cubicBezTo>
                    <a:pt x="12" y="563"/>
                    <a:pt x="0" y="575"/>
                    <a:pt x="0" y="587"/>
                  </a:cubicBezTo>
                  <a:lnTo>
                    <a:pt x="0" y="1694"/>
                  </a:lnTo>
                  <a:cubicBezTo>
                    <a:pt x="0" y="1706"/>
                    <a:pt x="12" y="1718"/>
                    <a:pt x="24" y="1730"/>
                  </a:cubicBezTo>
                  <a:lnTo>
                    <a:pt x="36" y="1730"/>
                  </a:lnTo>
                  <a:cubicBezTo>
                    <a:pt x="48" y="1718"/>
                    <a:pt x="48" y="1718"/>
                    <a:pt x="60" y="1706"/>
                  </a:cubicBezTo>
                  <a:lnTo>
                    <a:pt x="1107" y="1159"/>
                  </a:lnTo>
                  <a:cubicBezTo>
                    <a:pt x="1119" y="1159"/>
                    <a:pt x="1131" y="1147"/>
                    <a:pt x="1131" y="1135"/>
                  </a:cubicBezTo>
                  <a:lnTo>
                    <a:pt x="1131" y="39"/>
                  </a:lnTo>
                  <a:cubicBezTo>
                    <a:pt x="1131" y="20"/>
                    <a:pt x="1115" y="1"/>
                    <a:pt x="10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3"/>
            <p:cNvSpPr/>
            <p:nvPr/>
          </p:nvSpPr>
          <p:spPr>
            <a:xfrm>
              <a:off x="6389182" y="3932590"/>
              <a:ext cx="24743" cy="19472"/>
            </a:xfrm>
            <a:custGeom>
              <a:avLst/>
              <a:gdLst/>
              <a:ahLst/>
              <a:cxnLst/>
              <a:rect l="l" t="t" r="r" b="b"/>
              <a:pathLst>
                <a:path w="1061" h="835" extrusionOk="0">
                  <a:moveTo>
                    <a:pt x="1060" y="1"/>
                  </a:moveTo>
                  <a:lnTo>
                    <a:pt x="1" y="549"/>
                  </a:lnTo>
                  <a:lnTo>
                    <a:pt x="1" y="834"/>
                  </a:lnTo>
                  <a:lnTo>
                    <a:pt x="1060" y="834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3"/>
            <p:cNvSpPr/>
            <p:nvPr/>
          </p:nvSpPr>
          <p:spPr>
            <a:xfrm>
              <a:off x="6388366" y="3931657"/>
              <a:ext cx="26398" cy="21221"/>
            </a:xfrm>
            <a:custGeom>
              <a:avLst/>
              <a:gdLst/>
              <a:ahLst/>
              <a:cxnLst/>
              <a:rect l="l" t="t" r="r" b="b"/>
              <a:pathLst>
                <a:path w="1132" h="910" extrusionOk="0">
                  <a:moveTo>
                    <a:pt x="1060" y="88"/>
                  </a:moveTo>
                  <a:lnTo>
                    <a:pt x="1060" y="839"/>
                  </a:lnTo>
                  <a:lnTo>
                    <a:pt x="72" y="839"/>
                  </a:lnTo>
                  <a:lnTo>
                    <a:pt x="72" y="600"/>
                  </a:lnTo>
                  <a:lnTo>
                    <a:pt x="1060" y="88"/>
                  </a:lnTo>
                  <a:close/>
                  <a:moveTo>
                    <a:pt x="1101" y="1"/>
                  </a:moveTo>
                  <a:cubicBezTo>
                    <a:pt x="1095" y="1"/>
                    <a:pt x="1089" y="2"/>
                    <a:pt x="1084" y="5"/>
                  </a:cubicBezTo>
                  <a:lnTo>
                    <a:pt x="24" y="553"/>
                  </a:lnTo>
                  <a:cubicBezTo>
                    <a:pt x="12" y="565"/>
                    <a:pt x="0" y="577"/>
                    <a:pt x="0" y="589"/>
                  </a:cubicBezTo>
                  <a:lnTo>
                    <a:pt x="0" y="874"/>
                  </a:lnTo>
                  <a:cubicBezTo>
                    <a:pt x="0" y="898"/>
                    <a:pt x="12" y="910"/>
                    <a:pt x="36" y="910"/>
                  </a:cubicBezTo>
                  <a:lnTo>
                    <a:pt x="1095" y="910"/>
                  </a:lnTo>
                  <a:cubicBezTo>
                    <a:pt x="1119" y="910"/>
                    <a:pt x="1131" y="898"/>
                    <a:pt x="1131" y="874"/>
                  </a:cubicBezTo>
                  <a:lnTo>
                    <a:pt x="1131" y="41"/>
                  </a:lnTo>
                  <a:cubicBezTo>
                    <a:pt x="1131" y="14"/>
                    <a:pt x="111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3"/>
            <p:cNvSpPr/>
            <p:nvPr/>
          </p:nvSpPr>
          <p:spPr>
            <a:xfrm>
              <a:off x="6395012" y="3930374"/>
              <a:ext cx="4198" cy="5014"/>
            </a:xfrm>
            <a:custGeom>
              <a:avLst/>
              <a:gdLst/>
              <a:ahLst/>
              <a:cxnLst/>
              <a:rect l="l" t="t" r="r" b="b"/>
              <a:pathLst>
                <a:path w="180" h="215" extrusionOk="0">
                  <a:moveTo>
                    <a:pt x="96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96" y="215"/>
                  </a:cubicBezTo>
                  <a:cubicBezTo>
                    <a:pt x="144" y="215"/>
                    <a:pt x="179" y="167"/>
                    <a:pt x="179" y="108"/>
                  </a:cubicBezTo>
                  <a:cubicBezTo>
                    <a:pt x="179" y="48"/>
                    <a:pt x="144" y="1"/>
                    <a:pt x="96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3"/>
            <p:cNvSpPr/>
            <p:nvPr/>
          </p:nvSpPr>
          <p:spPr>
            <a:xfrm>
              <a:off x="6392097" y="3929372"/>
              <a:ext cx="8232" cy="6926"/>
            </a:xfrm>
            <a:custGeom>
              <a:avLst/>
              <a:gdLst/>
              <a:ahLst/>
              <a:cxnLst/>
              <a:rect l="l" t="t" r="r" b="b"/>
              <a:pathLst>
                <a:path w="353" h="297" extrusionOk="0">
                  <a:moveTo>
                    <a:pt x="221" y="91"/>
                  </a:moveTo>
                  <a:cubicBezTo>
                    <a:pt x="245" y="91"/>
                    <a:pt x="269" y="115"/>
                    <a:pt x="269" y="151"/>
                  </a:cubicBezTo>
                  <a:cubicBezTo>
                    <a:pt x="269" y="186"/>
                    <a:pt x="245" y="222"/>
                    <a:pt x="221" y="222"/>
                  </a:cubicBezTo>
                  <a:cubicBezTo>
                    <a:pt x="197" y="222"/>
                    <a:pt x="173" y="186"/>
                    <a:pt x="173" y="151"/>
                  </a:cubicBezTo>
                  <a:cubicBezTo>
                    <a:pt x="173" y="115"/>
                    <a:pt x="197" y="91"/>
                    <a:pt x="221" y="91"/>
                  </a:cubicBezTo>
                  <a:close/>
                  <a:moveTo>
                    <a:pt x="195" y="1"/>
                  </a:moveTo>
                  <a:cubicBezTo>
                    <a:pt x="154" y="1"/>
                    <a:pt x="112" y="18"/>
                    <a:pt x="78" y="55"/>
                  </a:cubicBezTo>
                  <a:cubicBezTo>
                    <a:pt x="1" y="155"/>
                    <a:pt x="67" y="296"/>
                    <a:pt x="192" y="296"/>
                  </a:cubicBezTo>
                  <a:cubicBezTo>
                    <a:pt x="201" y="296"/>
                    <a:pt x="211" y="295"/>
                    <a:pt x="221" y="294"/>
                  </a:cubicBezTo>
                  <a:cubicBezTo>
                    <a:pt x="293" y="294"/>
                    <a:pt x="352" y="222"/>
                    <a:pt x="340" y="151"/>
                  </a:cubicBezTo>
                  <a:cubicBezTo>
                    <a:pt x="340" y="58"/>
                    <a:pt x="270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3"/>
            <p:cNvSpPr/>
            <p:nvPr/>
          </p:nvSpPr>
          <p:spPr>
            <a:xfrm>
              <a:off x="6404177" y="3927320"/>
              <a:ext cx="4198" cy="5014"/>
            </a:xfrm>
            <a:custGeom>
              <a:avLst/>
              <a:gdLst/>
              <a:ahLst/>
              <a:cxnLst/>
              <a:rect l="l" t="t" r="r" b="b"/>
              <a:pathLst>
                <a:path w="180" h="215" extrusionOk="0">
                  <a:moveTo>
                    <a:pt x="96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96" y="215"/>
                  </a:cubicBezTo>
                  <a:cubicBezTo>
                    <a:pt x="144" y="215"/>
                    <a:pt x="179" y="167"/>
                    <a:pt x="179" y="108"/>
                  </a:cubicBezTo>
                  <a:cubicBezTo>
                    <a:pt x="179" y="48"/>
                    <a:pt x="144" y="1"/>
                    <a:pt x="96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3"/>
            <p:cNvSpPr/>
            <p:nvPr/>
          </p:nvSpPr>
          <p:spPr>
            <a:xfrm>
              <a:off x="6401262" y="3926224"/>
              <a:ext cx="8209" cy="6996"/>
            </a:xfrm>
            <a:custGeom>
              <a:avLst/>
              <a:gdLst/>
              <a:ahLst/>
              <a:cxnLst/>
              <a:rect l="l" t="t" r="r" b="b"/>
              <a:pathLst>
                <a:path w="352" h="300" extrusionOk="0">
                  <a:moveTo>
                    <a:pt x="221" y="83"/>
                  </a:moveTo>
                  <a:cubicBezTo>
                    <a:pt x="245" y="83"/>
                    <a:pt x="269" y="119"/>
                    <a:pt x="269" y="155"/>
                  </a:cubicBezTo>
                  <a:cubicBezTo>
                    <a:pt x="269" y="190"/>
                    <a:pt x="245" y="226"/>
                    <a:pt x="221" y="226"/>
                  </a:cubicBezTo>
                  <a:cubicBezTo>
                    <a:pt x="185" y="226"/>
                    <a:pt x="161" y="190"/>
                    <a:pt x="161" y="155"/>
                  </a:cubicBezTo>
                  <a:cubicBezTo>
                    <a:pt x="161" y="119"/>
                    <a:pt x="185" y="83"/>
                    <a:pt x="221" y="83"/>
                  </a:cubicBezTo>
                  <a:close/>
                  <a:moveTo>
                    <a:pt x="190" y="1"/>
                  </a:moveTo>
                  <a:cubicBezTo>
                    <a:pt x="151" y="1"/>
                    <a:pt x="110" y="15"/>
                    <a:pt x="78" y="48"/>
                  </a:cubicBezTo>
                  <a:cubicBezTo>
                    <a:pt x="0" y="148"/>
                    <a:pt x="68" y="300"/>
                    <a:pt x="194" y="300"/>
                  </a:cubicBezTo>
                  <a:cubicBezTo>
                    <a:pt x="203" y="300"/>
                    <a:pt x="212" y="299"/>
                    <a:pt x="221" y="298"/>
                  </a:cubicBezTo>
                  <a:cubicBezTo>
                    <a:pt x="292" y="286"/>
                    <a:pt x="352" y="226"/>
                    <a:pt x="340" y="143"/>
                  </a:cubicBezTo>
                  <a:cubicBezTo>
                    <a:pt x="340" y="56"/>
                    <a:pt x="267" y="1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3"/>
            <p:cNvSpPr/>
            <p:nvPr/>
          </p:nvSpPr>
          <p:spPr>
            <a:xfrm>
              <a:off x="6394733" y="3921490"/>
              <a:ext cx="4198" cy="5014"/>
            </a:xfrm>
            <a:custGeom>
              <a:avLst/>
              <a:gdLst/>
              <a:ahLst/>
              <a:cxnLst/>
              <a:rect l="l" t="t" r="r" b="b"/>
              <a:pathLst>
                <a:path w="180" h="215" extrusionOk="0">
                  <a:moveTo>
                    <a:pt x="84" y="1"/>
                  </a:moveTo>
                  <a:cubicBezTo>
                    <a:pt x="37" y="1"/>
                    <a:pt x="1" y="48"/>
                    <a:pt x="1" y="108"/>
                  </a:cubicBezTo>
                  <a:cubicBezTo>
                    <a:pt x="1" y="167"/>
                    <a:pt x="37" y="215"/>
                    <a:pt x="84" y="215"/>
                  </a:cubicBezTo>
                  <a:cubicBezTo>
                    <a:pt x="132" y="215"/>
                    <a:pt x="180" y="167"/>
                    <a:pt x="180" y="108"/>
                  </a:cubicBezTo>
                  <a:cubicBezTo>
                    <a:pt x="180" y="48"/>
                    <a:pt x="132" y="1"/>
                    <a:pt x="84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3"/>
            <p:cNvSpPr/>
            <p:nvPr/>
          </p:nvSpPr>
          <p:spPr>
            <a:xfrm>
              <a:off x="6391561" y="3920487"/>
              <a:ext cx="8488" cy="6903"/>
            </a:xfrm>
            <a:custGeom>
              <a:avLst/>
              <a:gdLst/>
              <a:ahLst/>
              <a:cxnLst/>
              <a:rect l="l" t="t" r="r" b="b"/>
              <a:pathLst>
                <a:path w="364" h="296" extrusionOk="0">
                  <a:moveTo>
                    <a:pt x="220" y="79"/>
                  </a:moveTo>
                  <a:cubicBezTo>
                    <a:pt x="256" y="79"/>
                    <a:pt x="280" y="115"/>
                    <a:pt x="280" y="151"/>
                  </a:cubicBezTo>
                  <a:cubicBezTo>
                    <a:pt x="280" y="186"/>
                    <a:pt x="256" y="222"/>
                    <a:pt x="220" y="222"/>
                  </a:cubicBezTo>
                  <a:cubicBezTo>
                    <a:pt x="196" y="222"/>
                    <a:pt x="173" y="186"/>
                    <a:pt x="173" y="151"/>
                  </a:cubicBezTo>
                  <a:cubicBezTo>
                    <a:pt x="173" y="115"/>
                    <a:pt x="196" y="79"/>
                    <a:pt x="220" y="79"/>
                  </a:cubicBezTo>
                  <a:close/>
                  <a:moveTo>
                    <a:pt x="201" y="1"/>
                  </a:moveTo>
                  <a:cubicBezTo>
                    <a:pt x="160" y="1"/>
                    <a:pt x="119" y="18"/>
                    <a:pt x="89" y="55"/>
                  </a:cubicBezTo>
                  <a:cubicBezTo>
                    <a:pt x="0" y="145"/>
                    <a:pt x="78" y="296"/>
                    <a:pt x="195" y="296"/>
                  </a:cubicBezTo>
                  <a:cubicBezTo>
                    <a:pt x="203" y="296"/>
                    <a:pt x="212" y="295"/>
                    <a:pt x="220" y="294"/>
                  </a:cubicBezTo>
                  <a:cubicBezTo>
                    <a:pt x="304" y="294"/>
                    <a:pt x="363" y="222"/>
                    <a:pt x="351" y="151"/>
                  </a:cubicBezTo>
                  <a:cubicBezTo>
                    <a:pt x="351" y="58"/>
                    <a:pt x="276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3"/>
            <p:cNvSpPr/>
            <p:nvPr/>
          </p:nvSpPr>
          <p:spPr>
            <a:xfrm>
              <a:off x="6403897" y="3918435"/>
              <a:ext cx="4198" cy="5014"/>
            </a:xfrm>
            <a:custGeom>
              <a:avLst/>
              <a:gdLst/>
              <a:ahLst/>
              <a:cxnLst/>
              <a:rect l="l" t="t" r="r" b="b"/>
              <a:pathLst>
                <a:path w="180" h="215" extrusionOk="0">
                  <a:moveTo>
                    <a:pt x="84" y="1"/>
                  </a:moveTo>
                  <a:cubicBezTo>
                    <a:pt x="37" y="1"/>
                    <a:pt x="1" y="48"/>
                    <a:pt x="1" y="108"/>
                  </a:cubicBezTo>
                  <a:cubicBezTo>
                    <a:pt x="1" y="167"/>
                    <a:pt x="37" y="215"/>
                    <a:pt x="84" y="215"/>
                  </a:cubicBezTo>
                  <a:cubicBezTo>
                    <a:pt x="132" y="215"/>
                    <a:pt x="179" y="167"/>
                    <a:pt x="179" y="108"/>
                  </a:cubicBezTo>
                  <a:cubicBezTo>
                    <a:pt x="179" y="48"/>
                    <a:pt x="132" y="1"/>
                    <a:pt x="84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3"/>
            <p:cNvSpPr/>
            <p:nvPr/>
          </p:nvSpPr>
          <p:spPr>
            <a:xfrm>
              <a:off x="6400656" y="3917222"/>
              <a:ext cx="8279" cy="7089"/>
            </a:xfrm>
            <a:custGeom>
              <a:avLst/>
              <a:gdLst/>
              <a:ahLst/>
              <a:cxnLst/>
              <a:rect l="l" t="t" r="r" b="b"/>
              <a:pathLst>
                <a:path w="355" h="304" extrusionOk="0">
                  <a:moveTo>
                    <a:pt x="223" y="88"/>
                  </a:moveTo>
                  <a:cubicBezTo>
                    <a:pt x="259" y="88"/>
                    <a:pt x="271" y="124"/>
                    <a:pt x="271" y="160"/>
                  </a:cubicBezTo>
                  <a:cubicBezTo>
                    <a:pt x="271" y="195"/>
                    <a:pt x="247" y="231"/>
                    <a:pt x="223" y="231"/>
                  </a:cubicBezTo>
                  <a:cubicBezTo>
                    <a:pt x="199" y="231"/>
                    <a:pt x="176" y="195"/>
                    <a:pt x="176" y="160"/>
                  </a:cubicBezTo>
                  <a:cubicBezTo>
                    <a:pt x="176" y="124"/>
                    <a:pt x="199" y="88"/>
                    <a:pt x="223" y="88"/>
                  </a:cubicBezTo>
                  <a:close/>
                  <a:moveTo>
                    <a:pt x="196" y="1"/>
                  </a:moveTo>
                  <a:cubicBezTo>
                    <a:pt x="158" y="1"/>
                    <a:pt x="120" y="16"/>
                    <a:pt x="92" y="53"/>
                  </a:cubicBezTo>
                  <a:cubicBezTo>
                    <a:pt x="0" y="156"/>
                    <a:pt x="85" y="303"/>
                    <a:pt x="209" y="303"/>
                  </a:cubicBezTo>
                  <a:cubicBezTo>
                    <a:pt x="214" y="303"/>
                    <a:pt x="218" y="303"/>
                    <a:pt x="223" y="303"/>
                  </a:cubicBezTo>
                  <a:cubicBezTo>
                    <a:pt x="295" y="291"/>
                    <a:pt x="354" y="231"/>
                    <a:pt x="354" y="148"/>
                  </a:cubicBezTo>
                  <a:cubicBezTo>
                    <a:pt x="346" y="61"/>
                    <a:pt x="271" y="1"/>
                    <a:pt x="1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3"/>
            <p:cNvSpPr/>
            <p:nvPr/>
          </p:nvSpPr>
          <p:spPr>
            <a:xfrm>
              <a:off x="5116995" y="2084571"/>
              <a:ext cx="126628" cy="18609"/>
            </a:xfrm>
            <a:custGeom>
              <a:avLst/>
              <a:gdLst/>
              <a:ahLst/>
              <a:cxnLst/>
              <a:rect l="l" t="t" r="r" b="b"/>
              <a:pathLst>
                <a:path w="5430" h="798" extrusionOk="0">
                  <a:moveTo>
                    <a:pt x="0" y="0"/>
                  </a:moveTo>
                  <a:lnTo>
                    <a:pt x="155" y="798"/>
                  </a:lnTo>
                  <a:lnTo>
                    <a:pt x="5287" y="798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3"/>
            <p:cNvSpPr/>
            <p:nvPr/>
          </p:nvSpPr>
          <p:spPr>
            <a:xfrm>
              <a:off x="5116156" y="2083732"/>
              <a:ext cx="128307" cy="20288"/>
            </a:xfrm>
            <a:custGeom>
              <a:avLst/>
              <a:gdLst/>
              <a:ahLst/>
              <a:cxnLst/>
              <a:rect l="l" t="t" r="r" b="b"/>
              <a:pathLst>
                <a:path w="5502" h="870" extrusionOk="0">
                  <a:moveTo>
                    <a:pt x="5430" y="72"/>
                  </a:moveTo>
                  <a:lnTo>
                    <a:pt x="5287" y="786"/>
                  </a:lnTo>
                  <a:lnTo>
                    <a:pt x="215" y="786"/>
                  </a:lnTo>
                  <a:lnTo>
                    <a:pt x="96" y="72"/>
                  </a:lnTo>
                  <a:close/>
                  <a:moveTo>
                    <a:pt x="36" y="0"/>
                  </a:moveTo>
                  <a:cubicBezTo>
                    <a:pt x="24" y="0"/>
                    <a:pt x="13" y="0"/>
                    <a:pt x="1" y="12"/>
                  </a:cubicBezTo>
                  <a:cubicBezTo>
                    <a:pt x="1" y="12"/>
                    <a:pt x="1" y="24"/>
                    <a:pt x="1" y="36"/>
                  </a:cubicBezTo>
                  <a:lnTo>
                    <a:pt x="155" y="834"/>
                  </a:lnTo>
                  <a:cubicBezTo>
                    <a:pt x="155" y="858"/>
                    <a:pt x="167" y="869"/>
                    <a:pt x="191" y="869"/>
                  </a:cubicBezTo>
                  <a:lnTo>
                    <a:pt x="5323" y="869"/>
                  </a:lnTo>
                  <a:cubicBezTo>
                    <a:pt x="5335" y="858"/>
                    <a:pt x="5347" y="846"/>
                    <a:pt x="5347" y="834"/>
                  </a:cubicBezTo>
                  <a:lnTo>
                    <a:pt x="5501" y="36"/>
                  </a:lnTo>
                  <a:cubicBezTo>
                    <a:pt x="5501" y="24"/>
                    <a:pt x="5501" y="12"/>
                    <a:pt x="5489" y="12"/>
                  </a:cubicBezTo>
                  <a:cubicBezTo>
                    <a:pt x="5478" y="0"/>
                    <a:pt x="5478" y="0"/>
                    <a:pt x="5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3"/>
            <p:cNvSpPr/>
            <p:nvPr/>
          </p:nvSpPr>
          <p:spPr>
            <a:xfrm>
              <a:off x="5106175" y="1999314"/>
              <a:ext cx="124949" cy="18633"/>
            </a:xfrm>
            <a:custGeom>
              <a:avLst/>
              <a:gdLst/>
              <a:ahLst/>
              <a:cxnLst/>
              <a:rect l="l" t="t" r="r" b="b"/>
              <a:pathLst>
                <a:path w="5358" h="799" extrusionOk="0">
                  <a:moveTo>
                    <a:pt x="0" y="1"/>
                  </a:moveTo>
                  <a:lnTo>
                    <a:pt x="155" y="799"/>
                  </a:lnTo>
                  <a:lnTo>
                    <a:pt x="5215" y="799"/>
                  </a:lnTo>
                  <a:lnTo>
                    <a:pt x="5358" y="1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3"/>
            <p:cNvSpPr/>
            <p:nvPr/>
          </p:nvSpPr>
          <p:spPr>
            <a:xfrm>
              <a:off x="5105335" y="1998498"/>
              <a:ext cx="126348" cy="20288"/>
            </a:xfrm>
            <a:custGeom>
              <a:avLst/>
              <a:gdLst/>
              <a:ahLst/>
              <a:cxnLst/>
              <a:rect l="l" t="t" r="r" b="b"/>
              <a:pathLst>
                <a:path w="5418" h="870" extrusionOk="0">
                  <a:moveTo>
                    <a:pt x="5358" y="72"/>
                  </a:moveTo>
                  <a:lnTo>
                    <a:pt x="5215" y="798"/>
                  </a:lnTo>
                  <a:lnTo>
                    <a:pt x="215" y="798"/>
                  </a:lnTo>
                  <a:lnTo>
                    <a:pt x="84" y="72"/>
                  </a:lnTo>
                  <a:close/>
                  <a:moveTo>
                    <a:pt x="36" y="0"/>
                  </a:moveTo>
                  <a:cubicBezTo>
                    <a:pt x="24" y="0"/>
                    <a:pt x="12" y="12"/>
                    <a:pt x="0" y="12"/>
                  </a:cubicBezTo>
                  <a:cubicBezTo>
                    <a:pt x="0" y="24"/>
                    <a:pt x="0" y="36"/>
                    <a:pt x="0" y="48"/>
                  </a:cubicBezTo>
                  <a:lnTo>
                    <a:pt x="155" y="845"/>
                  </a:lnTo>
                  <a:cubicBezTo>
                    <a:pt x="155" y="857"/>
                    <a:pt x="167" y="869"/>
                    <a:pt x="191" y="869"/>
                  </a:cubicBezTo>
                  <a:lnTo>
                    <a:pt x="5251" y="869"/>
                  </a:lnTo>
                  <a:cubicBezTo>
                    <a:pt x="5263" y="869"/>
                    <a:pt x="5263" y="857"/>
                    <a:pt x="5275" y="845"/>
                  </a:cubicBezTo>
                  <a:lnTo>
                    <a:pt x="5418" y="48"/>
                  </a:lnTo>
                  <a:cubicBezTo>
                    <a:pt x="5418" y="36"/>
                    <a:pt x="5418" y="24"/>
                    <a:pt x="5418" y="12"/>
                  </a:cubicBezTo>
                  <a:cubicBezTo>
                    <a:pt x="5406" y="12"/>
                    <a:pt x="5406" y="0"/>
                    <a:pt x="5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3"/>
            <p:cNvSpPr/>
            <p:nvPr/>
          </p:nvSpPr>
          <p:spPr>
            <a:xfrm>
              <a:off x="5112005" y="2048239"/>
              <a:ext cx="139127" cy="45194"/>
            </a:xfrm>
            <a:custGeom>
              <a:avLst/>
              <a:gdLst/>
              <a:ahLst/>
              <a:cxnLst/>
              <a:rect l="l" t="t" r="r" b="b"/>
              <a:pathLst>
                <a:path w="5966" h="1938" extrusionOk="0">
                  <a:moveTo>
                    <a:pt x="1501" y="0"/>
                  </a:moveTo>
                  <a:cubicBezTo>
                    <a:pt x="1409" y="0"/>
                    <a:pt x="1315" y="33"/>
                    <a:pt x="1238" y="105"/>
                  </a:cubicBezTo>
                  <a:cubicBezTo>
                    <a:pt x="1216" y="102"/>
                    <a:pt x="1195" y="100"/>
                    <a:pt x="1173" y="100"/>
                  </a:cubicBezTo>
                  <a:cubicBezTo>
                    <a:pt x="972" y="100"/>
                    <a:pt x="794" y="245"/>
                    <a:pt x="762" y="439"/>
                  </a:cubicBezTo>
                  <a:lnTo>
                    <a:pt x="726" y="439"/>
                  </a:lnTo>
                  <a:cubicBezTo>
                    <a:pt x="512" y="439"/>
                    <a:pt x="333" y="617"/>
                    <a:pt x="345" y="832"/>
                  </a:cubicBezTo>
                  <a:cubicBezTo>
                    <a:pt x="333" y="832"/>
                    <a:pt x="333" y="844"/>
                    <a:pt x="345" y="856"/>
                  </a:cubicBezTo>
                  <a:cubicBezTo>
                    <a:pt x="0" y="975"/>
                    <a:pt x="12" y="1475"/>
                    <a:pt x="357" y="1570"/>
                  </a:cubicBezTo>
                  <a:cubicBezTo>
                    <a:pt x="427" y="1811"/>
                    <a:pt x="636" y="1938"/>
                    <a:pt x="845" y="1938"/>
                  </a:cubicBezTo>
                  <a:cubicBezTo>
                    <a:pt x="1027" y="1938"/>
                    <a:pt x="1209" y="1841"/>
                    <a:pt x="1298" y="1641"/>
                  </a:cubicBezTo>
                  <a:lnTo>
                    <a:pt x="1334" y="1641"/>
                  </a:lnTo>
                  <a:cubicBezTo>
                    <a:pt x="1428" y="1557"/>
                    <a:pt x="1541" y="1517"/>
                    <a:pt x="1654" y="1517"/>
                  </a:cubicBezTo>
                  <a:cubicBezTo>
                    <a:pt x="1796" y="1517"/>
                    <a:pt x="1936" y="1581"/>
                    <a:pt x="2036" y="1701"/>
                  </a:cubicBezTo>
                  <a:cubicBezTo>
                    <a:pt x="2107" y="1666"/>
                    <a:pt x="2182" y="1648"/>
                    <a:pt x="2257" y="1648"/>
                  </a:cubicBezTo>
                  <a:cubicBezTo>
                    <a:pt x="2410" y="1648"/>
                    <a:pt x="2559" y="1720"/>
                    <a:pt x="2655" y="1856"/>
                  </a:cubicBezTo>
                  <a:cubicBezTo>
                    <a:pt x="2798" y="1856"/>
                    <a:pt x="2929" y="1784"/>
                    <a:pt x="3024" y="1677"/>
                  </a:cubicBezTo>
                  <a:cubicBezTo>
                    <a:pt x="3060" y="1689"/>
                    <a:pt x="3108" y="1701"/>
                    <a:pt x="3143" y="1701"/>
                  </a:cubicBezTo>
                  <a:cubicBezTo>
                    <a:pt x="3222" y="1589"/>
                    <a:pt x="3342" y="1535"/>
                    <a:pt x="3461" y="1535"/>
                  </a:cubicBezTo>
                  <a:cubicBezTo>
                    <a:pt x="3596" y="1535"/>
                    <a:pt x="3729" y="1604"/>
                    <a:pt x="3798" y="1737"/>
                  </a:cubicBezTo>
                  <a:cubicBezTo>
                    <a:pt x="3876" y="1606"/>
                    <a:pt x="4009" y="1540"/>
                    <a:pt x="4142" y="1540"/>
                  </a:cubicBezTo>
                  <a:cubicBezTo>
                    <a:pt x="4274" y="1540"/>
                    <a:pt x="4405" y="1606"/>
                    <a:pt x="4477" y="1737"/>
                  </a:cubicBezTo>
                  <a:cubicBezTo>
                    <a:pt x="4552" y="1671"/>
                    <a:pt x="4645" y="1640"/>
                    <a:pt x="4737" y="1640"/>
                  </a:cubicBezTo>
                  <a:cubicBezTo>
                    <a:pt x="4862" y="1640"/>
                    <a:pt x="4985" y="1698"/>
                    <a:pt x="5060" y="1808"/>
                  </a:cubicBezTo>
                  <a:cubicBezTo>
                    <a:pt x="5203" y="1808"/>
                    <a:pt x="5334" y="1725"/>
                    <a:pt x="5405" y="1594"/>
                  </a:cubicBezTo>
                  <a:cubicBezTo>
                    <a:pt x="5441" y="1618"/>
                    <a:pt x="5489" y="1629"/>
                    <a:pt x="5536" y="1629"/>
                  </a:cubicBezTo>
                  <a:cubicBezTo>
                    <a:pt x="5882" y="1629"/>
                    <a:pt x="5965" y="1141"/>
                    <a:pt x="5644" y="1022"/>
                  </a:cubicBezTo>
                  <a:lnTo>
                    <a:pt x="5656" y="1010"/>
                  </a:lnTo>
                  <a:cubicBezTo>
                    <a:pt x="5679" y="963"/>
                    <a:pt x="5691" y="903"/>
                    <a:pt x="5691" y="856"/>
                  </a:cubicBezTo>
                  <a:cubicBezTo>
                    <a:pt x="5691" y="701"/>
                    <a:pt x="5596" y="570"/>
                    <a:pt x="5465" y="498"/>
                  </a:cubicBezTo>
                  <a:cubicBezTo>
                    <a:pt x="5453" y="332"/>
                    <a:pt x="5322" y="201"/>
                    <a:pt x="5155" y="201"/>
                  </a:cubicBezTo>
                  <a:cubicBezTo>
                    <a:pt x="5060" y="201"/>
                    <a:pt x="4977" y="248"/>
                    <a:pt x="4917" y="320"/>
                  </a:cubicBezTo>
                  <a:cubicBezTo>
                    <a:pt x="4826" y="211"/>
                    <a:pt x="4705" y="163"/>
                    <a:pt x="4586" y="163"/>
                  </a:cubicBezTo>
                  <a:cubicBezTo>
                    <a:pt x="4378" y="163"/>
                    <a:pt x="4174" y="311"/>
                    <a:pt x="4143" y="546"/>
                  </a:cubicBezTo>
                  <a:cubicBezTo>
                    <a:pt x="4067" y="475"/>
                    <a:pt x="3971" y="440"/>
                    <a:pt x="3876" y="440"/>
                  </a:cubicBezTo>
                  <a:cubicBezTo>
                    <a:pt x="3749" y="440"/>
                    <a:pt x="3623" y="502"/>
                    <a:pt x="3548" y="617"/>
                  </a:cubicBezTo>
                  <a:cubicBezTo>
                    <a:pt x="3477" y="510"/>
                    <a:pt x="3358" y="439"/>
                    <a:pt x="3227" y="439"/>
                  </a:cubicBezTo>
                  <a:cubicBezTo>
                    <a:pt x="3158" y="488"/>
                    <a:pt x="3080" y="510"/>
                    <a:pt x="3003" y="510"/>
                  </a:cubicBezTo>
                  <a:cubicBezTo>
                    <a:pt x="2892" y="510"/>
                    <a:pt x="2785" y="464"/>
                    <a:pt x="2715" y="379"/>
                  </a:cubicBezTo>
                  <a:cubicBezTo>
                    <a:pt x="2500" y="379"/>
                    <a:pt x="2322" y="546"/>
                    <a:pt x="2322" y="760"/>
                  </a:cubicBezTo>
                  <a:lnTo>
                    <a:pt x="2322" y="808"/>
                  </a:lnTo>
                  <a:cubicBezTo>
                    <a:pt x="2298" y="784"/>
                    <a:pt x="2274" y="772"/>
                    <a:pt x="2250" y="760"/>
                  </a:cubicBezTo>
                  <a:lnTo>
                    <a:pt x="2250" y="713"/>
                  </a:lnTo>
                  <a:cubicBezTo>
                    <a:pt x="2250" y="498"/>
                    <a:pt x="2084" y="332"/>
                    <a:pt x="1869" y="332"/>
                  </a:cubicBezTo>
                  <a:cubicBezTo>
                    <a:pt x="1854" y="127"/>
                    <a:pt x="1681" y="0"/>
                    <a:pt x="1501" y="0"/>
                  </a:cubicBezTo>
                  <a:close/>
                </a:path>
              </a:pathLst>
            </a:custGeom>
            <a:solidFill>
              <a:srgbClr val="4A7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3"/>
            <p:cNvSpPr/>
            <p:nvPr/>
          </p:nvSpPr>
          <p:spPr>
            <a:xfrm>
              <a:off x="5111165" y="2047353"/>
              <a:ext cx="141343" cy="46943"/>
            </a:xfrm>
            <a:custGeom>
              <a:avLst/>
              <a:gdLst/>
              <a:ahLst/>
              <a:cxnLst/>
              <a:rect l="l" t="t" r="r" b="b"/>
              <a:pathLst>
                <a:path w="6061" h="2013" extrusionOk="0">
                  <a:moveTo>
                    <a:pt x="1964" y="413"/>
                  </a:moveTo>
                  <a:cubicBezTo>
                    <a:pt x="1998" y="563"/>
                    <a:pt x="2107" y="658"/>
                    <a:pt x="2234" y="694"/>
                  </a:cubicBezTo>
                  <a:lnTo>
                    <a:pt x="2234" y="694"/>
                  </a:lnTo>
                  <a:cubicBezTo>
                    <a:pt x="2211" y="553"/>
                    <a:pt x="2102" y="441"/>
                    <a:pt x="1964" y="413"/>
                  </a:cubicBezTo>
                  <a:close/>
                  <a:moveTo>
                    <a:pt x="2730" y="448"/>
                  </a:moveTo>
                  <a:cubicBezTo>
                    <a:pt x="2584" y="452"/>
                    <a:pt x="2445" y="551"/>
                    <a:pt x="2405" y="706"/>
                  </a:cubicBezTo>
                  <a:lnTo>
                    <a:pt x="2405" y="706"/>
                  </a:lnTo>
                  <a:cubicBezTo>
                    <a:pt x="2543" y="689"/>
                    <a:pt x="2674" y="604"/>
                    <a:pt x="2730" y="448"/>
                  </a:cubicBezTo>
                  <a:close/>
                  <a:moveTo>
                    <a:pt x="2234" y="694"/>
                  </a:moveTo>
                  <a:cubicBezTo>
                    <a:pt x="2237" y="712"/>
                    <a:pt x="2239" y="731"/>
                    <a:pt x="2239" y="751"/>
                  </a:cubicBezTo>
                  <a:cubicBezTo>
                    <a:pt x="2239" y="763"/>
                    <a:pt x="2239" y="774"/>
                    <a:pt x="2239" y="786"/>
                  </a:cubicBezTo>
                  <a:lnTo>
                    <a:pt x="2239" y="798"/>
                  </a:lnTo>
                  <a:cubicBezTo>
                    <a:pt x="2239" y="810"/>
                    <a:pt x="2251" y="822"/>
                    <a:pt x="2263" y="834"/>
                  </a:cubicBezTo>
                  <a:cubicBezTo>
                    <a:pt x="2286" y="846"/>
                    <a:pt x="2310" y="858"/>
                    <a:pt x="2334" y="870"/>
                  </a:cubicBezTo>
                  <a:cubicBezTo>
                    <a:pt x="2340" y="876"/>
                    <a:pt x="2346" y="879"/>
                    <a:pt x="2352" y="879"/>
                  </a:cubicBezTo>
                  <a:cubicBezTo>
                    <a:pt x="2358" y="879"/>
                    <a:pt x="2364" y="876"/>
                    <a:pt x="2370" y="870"/>
                  </a:cubicBezTo>
                  <a:cubicBezTo>
                    <a:pt x="2382" y="870"/>
                    <a:pt x="2393" y="846"/>
                    <a:pt x="2393" y="834"/>
                  </a:cubicBezTo>
                  <a:lnTo>
                    <a:pt x="2393" y="822"/>
                  </a:lnTo>
                  <a:cubicBezTo>
                    <a:pt x="2393" y="822"/>
                    <a:pt x="2393" y="810"/>
                    <a:pt x="2393" y="798"/>
                  </a:cubicBezTo>
                  <a:cubicBezTo>
                    <a:pt x="2393" y="766"/>
                    <a:pt x="2398" y="735"/>
                    <a:pt x="2405" y="706"/>
                  </a:cubicBezTo>
                  <a:lnTo>
                    <a:pt x="2405" y="706"/>
                  </a:lnTo>
                  <a:cubicBezTo>
                    <a:pt x="2387" y="708"/>
                    <a:pt x="2369" y="709"/>
                    <a:pt x="2350" y="709"/>
                  </a:cubicBezTo>
                  <a:cubicBezTo>
                    <a:pt x="2311" y="709"/>
                    <a:pt x="2272" y="704"/>
                    <a:pt x="2234" y="694"/>
                  </a:cubicBezTo>
                  <a:close/>
                  <a:moveTo>
                    <a:pt x="3513" y="1525"/>
                  </a:moveTo>
                  <a:cubicBezTo>
                    <a:pt x="3501" y="1525"/>
                    <a:pt x="3489" y="1525"/>
                    <a:pt x="3477" y="1536"/>
                  </a:cubicBezTo>
                  <a:cubicBezTo>
                    <a:pt x="3444" y="1589"/>
                    <a:pt x="3397" y="1630"/>
                    <a:pt x="3341" y="1657"/>
                  </a:cubicBezTo>
                  <a:lnTo>
                    <a:pt x="3341" y="1657"/>
                  </a:lnTo>
                  <a:cubicBezTo>
                    <a:pt x="3393" y="1635"/>
                    <a:pt x="3448" y="1625"/>
                    <a:pt x="3502" y="1625"/>
                  </a:cubicBezTo>
                  <a:cubicBezTo>
                    <a:pt x="3545" y="1625"/>
                    <a:pt x="3588" y="1632"/>
                    <a:pt x="3630" y="1645"/>
                  </a:cubicBezTo>
                  <a:lnTo>
                    <a:pt x="3630" y="1645"/>
                  </a:lnTo>
                  <a:cubicBezTo>
                    <a:pt x="3597" y="1616"/>
                    <a:pt x="3569" y="1580"/>
                    <a:pt x="3548" y="1536"/>
                  </a:cubicBezTo>
                  <a:cubicBezTo>
                    <a:pt x="3536" y="1525"/>
                    <a:pt x="3525" y="1525"/>
                    <a:pt x="3513" y="1525"/>
                  </a:cubicBezTo>
                  <a:close/>
                  <a:moveTo>
                    <a:pt x="4185" y="1531"/>
                  </a:moveTo>
                  <a:cubicBezTo>
                    <a:pt x="4173" y="1531"/>
                    <a:pt x="4162" y="1536"/>
                    <a:pt x="4156" y="1548"/>
                  </a:cubicBezTo>
                  <a:cubicBezTo>
                    <a:pt x="4132" y="1593"/>
                    <a:pt x="4102" y="1629"/>
                    <a:pt x="4067" y="1657"/>
                  </a:cubicBezTo>
                  <a:lnTo>
                    <a:pt x="4067" y="1657"/>
                  </a:lnTo>
                  <a:cubicBezTo>
                    <a:pt x="4105" y="1646"/>
                    <a:pt x="4145" y="1641"/>
                    <a:pt x="4185" y="1641"/>
                  </a:cubicBezTo>
                  <a:cubicBezTo>
                    <a:pt x="4227" y="1641"/>
                    <a:pt x="4268" y="1647"/>
                    <a:pt x="4308" y="1658"/>
                  </a:cubicBezTo>
                  <a:lnTo>
                    <a:pt x="4308" y="1658"/>
                  </a:lnTo>
                  <a:cubicBezTo>
                    <a:pt x="4271" y="1630"/>
                    <a:pt x="4239" y="1593"/>
                    <a:pt x="4215" y="1548"/>
                  </a:cubicBezTo>
                  <a:cubicBezTo>
                    <a:pt x="4209" y="1536"/>
                    <a:pt x="4197" y="1531"/>
                    <a:pt x="4185" y="1531"/>
                  </a:cubicBezTo>
                  <a:close/>
                  <a:moveTo>
                    <a:pt x="3341" y="1657"/>
                  </a:moveTo>
                  <a:cubicBezTo>
                    <a:pt x="3336" y="1660"/>
                    <a:pt x="3330" y="1662"/>
                    <a:pt x="3324" y="1665"/>
                  </a:cubicBezTo>
                  <a:lnTo>
                    <a:pt x="3324" y="1665"/>
                  </a:lnTo>
                  <a:cubicBezTo>
                    <a:pt x="3330" y="1663"/>
                    <a:pt x="3336" y="1660"/>
                    <a:pt x="3341" y="1657"/>
                  </a:cubicBezTo>
                  <a:close/>
                  <a:moveTo>
                    <a:pt x="3630" y="1645"/>
                  </a:moveTo>
                  <a:lnTo>
                    <a:pt x="3630" y="1645"/>
                  </a:lnTo>
                  <a:cubicBezTo>
                    <a:pt x="3668" y="1679"/>
                    <a:pt x="3713" y="1703"/>
                    <a:pt x="3760" y="1717"/>
                  </a:cubicBezTo>
                  <a:lnTo>
                    <a:pt x="3760" y="1717"/>
                  </a:lnTo>
                  <a:cubicBezTo>
                    <a:pt x="3720" y="1684"/>
                    <a:pt x="3676" y="1661"/>
                    <a:pt x="3630" y="1645"/>
                  </a:cubicBezTo>
                  <a:close/>
                  <a:moveTo>
                    <a:pt x="4308" y="1658"/>
                  </a:moveTo>
                  <a:cubicBezTo>
                    <a:pt x="4345" y="1686"/>
                    <a:pt x="4386" y="1706"/>
                    <a:pt x="4429" y="1717"/>
                  </a:cubicBezTo>
                  <a:lnTo>
                    <a:pt x="4429" y="1717"/>
                  </a:lnTo>
                  <a:cubicBezTo>
                    <a:pt x="4392" y="1691"/>
                    <a:pt x="4351" y="1671"/>
                    <a:pt x="4308" y="1658"/>
                  </a:cubicBezTo>
                  <a:close/>
                  <a:moveTo>
                    <a:pt x="4067" y="1657"/>
                  </a:moveTo>
                  <a:cubicBezTo>
                    <a:pt x="4020" y="1670"/>
                    <a:pt x="3976" y="1692"/>
                    <a:pt x="3936" y="1721"/>
                  </a:cubicBezTo>
                  <a:lnTo>
                    <a:pt x="3936" y="1721"/>
                  </a:lnTo>
                  <a:cubicBezTo>
                    <a:pt x="3983" y="1710"/>
                    <a:pt x="4028" y="1688"/>
                    <a:pt x="4067" y="1657"/>
                  </a:cubicBezTo>
                  <a:close/>
                  <a:moveTo>
                    <a:pt x="4904" y="1742"/>
                  </a:moveTo>
                  <a:cubicBezTo>
                    <a:pt x="4935" y="1763"/>
                    <a:pt x="4969" y="1779"/>
                    <a:pt x="5004" y="1789"/>
                  </a:cubicBezTo>
                  <a:lnTo>
                    <a:pt x="5004" y="1789"/>
                  </a:lnTo>
                  <a:cubicBezTo>
                    <a:pt x="4973" y="1768"/>
                    <a:pt x="4939" y="1753"/>
                    <a:pt x="4904" y="1742"/>
                  </a:cubicBezTo>
                  <a:close/>
                  <a:moveTo>
                    <a:pt x="3760" y="1717"/>
                  </a:moveTo>
                  <a:cubicBezTo>
                    <a:pt x="3792" y="1742"/>
                    <a:pt x="3821" y="1774"/>
                    <a:pt x="3846" y="1810"/>
                  </a:cubicBezTo>
                  <a:cubicBezTo>
                    <a:pt x="3872" y="1775"/>
                    <a:pt x="3903" y="1745"/>
                    <a:pt x="3936" y="1721"/>
                  </a:cubicBezTo>
                  <a:lnTo>
                    <a:pt x="3936" y="1721"/>
                  </a:lnTo>
                  <a:cubicBezTo>
                    <a:pt x="3910" y="1727"/>
                    <a:pt x="3883" y="1730"/>
                    <a:pt x="3856" y="1730"/>
                  </a:cubicBezTo>
                  <a:cubicBezTo>
                    <a:pt x="3824" y="1730"/>
                    <a:pt x="3791" y="1726"/>
                    <a:pt x="3760" y="1717"/>
                  </a:cubicBezTo>
                  <a:close/>
                  <a:moveTo>
                    <a:pt x="4751" y="1632"/>
                  </a:moveTo>
                  <a:cubicBezTo>
                    <a:pt x="4686" y="1696"/>
                    <a:pt x="4601" y="1728"/>
                    <a:pt x="4516" y="1728"/>
                  </a:cubicBezTo>
                  <a:cubicBezTo>
                    <a:pt x="4487" y="1728"/>
                    <a:pt x="4457" y="1724"/>
                    <a:pt x="4429" y="1717"/>
                  </a:cubicBezTo>
                  <a:lnTo>
                    <a:pt x="4429" y="1717"/>
                  </a:lnTo>
                  <a:cubicBezTo>
                    <a:pt x="4465" y="1742"/>
                    <a:pt x="4497" y="1773"/>
                    <a:pt x="4525" y="1810"/>
                  </a:cubicBezTo>
                  <a:cubicBezTo>
                    <a:pt x="4599" y="1751"/>
                    <a:pt x="4688" y="1722"/>
                    <a:pt x="4777" y="1722"/>
                  </a:cubicBezTo>
                  <a:cubicBezTo>
                    <a:pt x="4820" y="1722"/>
                    <a:pt x="4863" y="1729"/>
                    <a:pt x="4904" y="1742"/>
                  </a:cubicBezTo>
                  <a:lnTo>
                    <a:pt x="4904" y="1742"/>
                  </a:lnTo>
                  <a:cubicBezTo>
                    <a:pt x="4868" y="1717"/>
                    <a:pt x="4836" y="1684"/>
                    <a:pt x="4810" y="1644"/>
                  </a:cubicBezTo>
                  <a:cubicBezTo>
                    <a:pt x="4810" y="1632"/>
                    <a:pt x="4799" y="1632"/>
                    <a:pt x="4787" y="1632"/>
                  </a:cubicBezTo>
                  <a:close/>
                  <a:moveTo>
                    <a:pt x="4616" y="145"/>
                  </a:moveTo>
                  <a:cubicBezTo>
                    <a:pt x="4409" y="145"/>
                    <a:pt x="4208" y="279"/>
                    <a:pt x="4156" y="513"/>
                  </a:cubicBezTo>
                  <a:cubicBezTo>
                    <a:pt x="4082" y="459"/>
                    <a:pt x="3997" y="433"/>
                    <a:pt x="3912" y="433"/>
                  </a:cubicBezTo>
                  <a:cubicBezTo>
                    <a:pt x="3790" y="433"/>
                    <a:pt x="3668" y="486"/>
                    <a:pt x="3584" y="584"/>
                  </a:cubicBezTo>
                  <a:cubicBezTo>
                    <a:pt x="3501" y="489"/>
                    <a:pt x="3382" y="441"/>
                    <a:pt x="3263" y="441"/>
                  </a:cubicBezTo>
                  <a:cubicBezTo>
                    <a:pt x="3191" y="441"/>
                    <a:pt x="3108" y="465"/>
                    <a:pt x="3048" y="501"/>
                  </a:cubicBezTo>
                  <a:cubicBezTo>
                    <a:pt x="2965" y="417"/>
                    <a:pt x="2858" y="370"/>
                    <a:pt x="2751" y="370"/>
                  </a:cubicBezTo>
                  <a:cubicBezTo>
                    <a:pt x="2746" y="398"/>
                    <a:pt x="2739" y="424"/>
                    <a:pt x="2730" y="448"/>
                  </a:cubicBezTo>
                  <a:lnTo>
                    <a:pt x="2730" y="448"/>
                  </a:lnTo>
                  <a:cubicBezTo>
                    <a:pt x="2733" y="448"/>
                    <a:pt x="2737" y="448"/>
                    <a:pt x="2740" y="448"/>
                  </a:cubicBezTo>
                  <a:cubicBezTo>
                    <a:pt x="2832" y="448"/>
                    <a:pt x="2927" y="486"/>
                    <a:pt x="3001" y="572"/>
                  </a:cubicBezTo>
                  <a:cubicBezTo>
                    <a:pt x="3007" y="578"/>
                    <a:pt x="3016" y="581"/>
                    <a:pt x="3025" y="581"/>
                  </a:cubicBezTo>
                  <a:cubicBezTo>
                    <a:pt x="3033" y="581"/>
                    <a:pt x="3042" y="578"/>
                    <a:pt x="3048" y="572"/>
                  </a:cubicBezTo>
                  <a:cubicBezTo>
                    <a:pt x="3108" y="524"/>
                    <a:pt x="3179" y="513"/>
                    <a:pt x="3251" y="501"/>
                  </a:cubicBezTo>
                  <a:cubicBezTo>
                    <a:pt x="3370" y="501"/>
                    <a:pt x="3477" y="572"/>
                    <a:pt x="3548" y="667"/>
                  </a:cubicBezTo>
                  <a:cubicBezTo>
                    <a:pt x="3554" y="679"/>
                    <a:pt x="3566" y="685"/>
                    <a:pt x="3578" y="685"/>
                  </a:cubicBezTo>
                  <a:cubicBezTo>
                    <a:pt x="3590" y="685"/>
                    <a:pt x="3602" y="679"/>
                    <a:pt x="3608" y="667"/>
                  </a:cubicBezTo>
                  <a:cubicBezTo>
                    <a:pt x="3675" y="561"/>
                    <a:pt x="3786" y="506"/>
                    <a:pt x="3899" y="506"/>
                  </a:cubicBezTo>
                  <a:cubicBezTo>
                    <a:pt x="3987" y="506"/>
                    <a:pt x="4076" y="540"/>
                    <a:pt x="4144" y="608"/>
                  </a:cubicBezTo>
                  <a:cubicBezTo>
                    <a:pt x="4156" y="620"/>
                    <a:pt x="4168" y="620"/>
                    <a:pt x="4179" y="620"/>
                  </a:cubicBezTo>
                  <a:cubicBezTo>
                    <a:pt x="4203" y="608"/>
                    <a:pt x="4203" y="596"/>
                    <a:pt x="4203" y="584"/>
                  </a:cubicBezTo>
                  <a:cubicBezTo>
                    <a:pt x="4226" y="358"/>
                    <a:pt x="4415" y="223"/>
                    <a:pt x="4608" y="223"/>
                  </a:cubicBezTo>
                  <a:cubicBezTo>
                    <a:pt x="4720" y="223"/>
                    <a:pt x="4834" y="269"/>
                    <a:pt x="4918" y="370"/>
                  </a:cubicBezTo>
                  <a:cubicBezTo>
                    <a:pt x="4930" y="382"/>
                    <a:pt x="4930" y="382"/>
                    <a:pt x="4941" y="382"/>
                  </a:cubicBezTo>
                  <a:cubicBezTo>
                    <a:pt x="4953" y="382"/>
                    <a:pt x="4965" y="382"/>
                    <a:pt x="4977" y="370"/>
                  </a:cubicBezTo>
                  <a:cubicBezTo>
                    <a:pt x="5032" y="303"/>
                    <a:pt x="5107" y="272"/>
                    <a:pt x="5181" y="272"/>
                  </a:cubicBezTo>
                  <a:cubicBezTo>
                    <a:pt x="5319" y="272"/>
                    <a:pt x="5453" y="374"/>
                    <a:pt x="5453" y="536"/>
                  </a:cubicBezTo>
                  <a:cubicBezTo>
                    <a:pt x="5453" y="548"/>
                    <a:pt x="5465" y="560"/>
                    <a:pt x="5477" y="572"/>
                  </a:cubicBezTo>
                  <a:cubicBezTo>
                    <a:pt x="5596" y="632"/>
                    <a:pt x="5680" y="751"/>
                    <a:pt x="5680" y="882"/>
                  </a:cubicBezTo>
                  <a:cubicBezTo>
                    <a:pt x="5680" y="941"/>
                    <a:pt x="5668" y="989"/>
                    <a:pt x="5644" y="1036"/>
                  </a:cubicBezTo>
                  <a:cubicBezTo>
                    <a:pt x="5644" y="1048"/>
                    <a:pt x="5644" y="1048"/>
                    <a:pt x="5644" y="1060"/>
                  </a:cubicBezTo>
                  <a:cubicBezTo>
                    <a:pt x="5656" y="1072"/>
                    <a:pt x="5656" y="1084"/>
                    <a:pt x="5668" y="1084"/>
                  </a:cubicBezTo>
                  <a:cubicBezTo>
                    <a:pt x="5953" y="1191"/>
                    <a:pt x="5882" y="1620"/>
                    <a:pt x="5572" y="1620"/>
                  </a:cubicBezTo>
                  <a:cubicBezTo>
                    <a:pt x="5537" y="1620"/>
                    <a:pt x="5489" y="1608"/>
                    <a:pt x="5453" y="1596"/>
                  </a:cubicBezTo>
                  <a:cubicBezTo>
                    <a:pt x="5450" y="1593"/>
                    <a:pt x="5445" y="1591"/>
                    <a:pt x="5440" y="1591"/>
                  </a:cubicBezTo>
                  <a:cubicBezTo>
                    <a:pt x="5429" y="1591"/>
                    <a:pt x="5414" y="1599"/>
                    <a:pt x="5406" y="1608"/>
                  </a:cubicBezTo>
                  <a:cubicBezTo>
                    <a:pt x="5342" y="1735"/>
                    <a:pt x="5218" y="1801"/>
                    <a:pt x="5095" y="1801"/>
                  </a:cubicBezTo>
                  <a:cubicBezTo>
                    <a:pt x="5064" y="1801"/>
                    <a:pt x="5034" y="1797"/>
                    <a:pt x="5004" y="1789"/>
                  </a:cubicBezTo>
                  <a:lnTo>
                    <a:pt x="5004" y="1789"/>
                  </a:lnTo>
                  <a:cubicBezTo>
                    <a:pt x="5043" y="1813"/>
                    <a:pt x="5078" y="1844"/>
                    <a:pt x="5108" y="1882"/>
                  </a:cubicBezTo>
                  <a:cubicBezTo>
                    <a:pt x="5251" y="1882"/>
                    <a:pt x="5394" y="1798"/>
                    <a:pt x="5465" y="1679"/>
                  </a:cubicBezTo>
                  <a:cubicBezTo>
                    <a:pt x="5501" y="1691"/>
                    <a:pt x="5537" y="1691"/>
                    <a:pt x="5584" y="1691"/>
                  </a:cubicBezTo>
                  <a:cubicBezTo>
                    <a:pt x="5942" y="1691"/>
                    <a:pt x="6061" y="1203"/>
                    <a:pt x="5739" y="1036"/>
                  </a:cubicBezTo>
                  <a:cubicBezTo>
                    <a:pt x="5751" y="989"/>
                    <a:pt x="5763" y="941"/>
                    <a:pt x="5763" y="882"/>
                  </a:cubicBezTo>
                  <a:cubicBezTo>
                    <a:pt x="5763" y="727"/>
                    <a:pt x="5680" y="584"/>
                    <a:pt x="5537" y="513"/>
                  </a:cubicBezTo>
                  <a:cubicBezTo>
                    <a:pt x="5521" y="319"/>
                    <a:pt x="5357" y="197"/>
                    <a:pt x="5187" y="197"/>
                  </a:cubicBezTo>
                  <a:cubicBezTo>
                    <a:pt x="5106" y="197"/>
                    <a:pt x="5023" y="225"/>
                    <a:pt x="4953" y="286"/>
                  </a:cubicBezTo>
                  <a:cubicBezTo>
                    <a:pt x="4857" y="190"/>
                    <a:pt x="4735" y="145"/>
                    <a:pt x="4616" y="145"/>
                  </a:cubicBezTo>
                  <a:close/>
                  <a:moveTo>
                    <a:pt x="1823" y="1621"/>
                  </a:moveTo>
                  <a:cubicBezTo>
                    <a:pt x="1897" y="1673"/>
                    <a:pt x="1984" y="1700"/>
                    <a:pt x="2072" y="1700"/>
                  </a:cubicBezTo>
                  <a:cubicBezTo>
                    <a:pt x="2103" y="1700"/>
                    <a:pt x="2134" y="1697"/>
                    <a:pt x="2165" y="1690"/>
                  </a:cubicBezTo>
                  <a:lnTo>
                    <a:pt x="2165" y="1690"/>
                  </a:lnTo>
                  <a:cubicBezTo>
                    <a:pt x="2353" y="1743"/>
                    <a:pt x="2533" y="1820"/>
                    <a:pt x="2703" y="1917"/>
                  </a:cubicBezTo>
                  <a:cubicBezTo>
                    <a:pt x="2846" y="1917"/>
                    <a:pt x="2989" y="1858"/>
                    <a:pt x="3084" y="1751"/>
                  </a:cubicBezTo>
                  <a:cubicBezTo>
                    <a:pt x="3120" y="1763"/>
                    <a:pt x="3155" y="1763"/>
                    <a:pt x="3191" y="1763"/>
                  </a:cubicBezTo>
                  <a:cubicBezTo>
                    <a:pt x="3231" y="1720"/>
                    <a:pt x="3276" y="1688"/>
                    <a:pt x="3324" y="1665"/>
                  </a:cubicBezTo>
                  <a:lnTo>
                    <a:pt x="3324" y="1665"/>
                  </a:lnTo>
                  <a:cubicBezTo>
                    <a:pt x="3283" y="1682"/>
                    <a:pt x="3238" y="1691"/>
                    <a:pt x="3191" y="1691"/>
                  </a:cubicBezTo>
                  <a:cubicBezTo>
                    <a:pt x="3155" y="1691"/>
                    <a:pt x="3120" y="1679"/>
                    <a:pt x="3084" y="1667"/>
                  </a:cubicBezTo>
                  <a:cubicBezTo>
                    <a:pt x="3072" y="1667"/>
                    <a:pt x="3060" y="1667"/>
                    <a:pt x="3048" y="1679"/>
                  </a:cubicBezTo>
                  <a:cubicBezTo>
                    <a:pt x="2953" y="1775"/>
                    <a:pt x="2834" y="1834"/>
                    <a:pt x="2703" y="1834"/>
                  </a:cubicBezTo>
                  <a:cubicBezTo>
                    <a:pt x="2693" y="1835"/>
                    <a:pt x="2682" y="1835"/>
                    <a:pt x="2672" y="1835"/>
                  </a:cubicBezTo>
                  <a:cubicBezTo>
                    <a:pt x="2540" y="1835"/>
                    <a:pt x="2411" y="1766"/>
                    <a:pt x="2334" y="1656"/>
                  </a:cubicBezTo>
                  <a:cubicBezTo>
                    <a:pt x="2322" y="1644"/>
                    <a:pt x="2310" y="1644"/>
                    <a:pt x="2286" y="1644"/>
                  </a:cubicBezTo>
                  <a:cubicBezTo>
                    <a:pt x="2248" y="1665"/>
                    <a:pt x="2207" y="1681"/>
                    <a:pt x="2165" y="1690"/>
                  </a:cubicBezTo>
                  <a:lnTo>
                    <a:pt x="2165" y="1690"/>
                  </a:lnTo>
                  <a:cubicBezTo>
                    <a:pt x="2054" y="1658"/>
                    <a:pt x="1939" y="1635"/>
                    <a:pt x="1823" y="1621"/>
                  </a:cubicBezTo>
                  <a:close/>
                  <a:moveTo>
                    <a:pt x="1536" y="1"/>
                  </a:moveTo>
                  <a:cubicBezTo>
                    <a:pt x="1441" y="1"/>
                    <a:pt x="1346" y="36"/>
                    <a:pt x="1274" y="96"/>
                  </a:cubicBezTo>
                  <a:lnTo>
                    <a:pt x="1239" y="96"/>
                  </a:lnTo>
                  <a:cubicBezTo>
                    <a:pt x="1024" y="96"/>
                    <a:pt x="834" y="239"/>
                    <a:pt x="774" y="441"/>
                  </a:cubicBezTo>
                  <a:lnTo>
                    <a:pt x="762" y="441"/>
                  </a:lnTo>
                  <a:cubicBezTo>
                    <a:pt x="536" y="441"/>
                    <a:pt x="346" y="632"/>
                    <a:pt x="346" y="870"/>
                  </a:cubicBezTo>
                  <a:cubicBezTo>
                    <a:pt x="0" y="1013"/>
                    <a:pt x="24" y="1513"/>
                    <a:pt x="381" y="1632"/>
                  </a:cubicBezTo>
                  <a:cubicBezTo>
                    <a:pt x="453" y="1858"/>
                    <a:pt x="655" y="2001"/>
                    <a:pt x="881" y="2013"/>
                  </a:cubicBezTo>
                  <a:cubicBezTo>
                    <a:pt x="1084" y="2013"/>
                    <a:pt x="1274" y="1894"/>
                    <a:pt x="1370" y="1715"/>
                  </a:cubicBezTo>
                  <a:lnTo>
                    <a:pt x="1381" y="1715"/>
                  </a:lnTo>
                  <a:cubicBezTo>
                    <a:pt x="1489" y="1715"/>
                    <a:pt x="1608" y="1667"/>
                    <a:pt x="1691" y="1608"/>
                  </a:cubicBezTo>
                  <a:cubicBezTo>
                    <a:pt x="1735" y="1611"/>
                    <a:pt x="1780" y="1615"/>
                    <a:pt x="1823" y="1621"/>
                  </a:cubicBezTo>
                  <a:lnTo>
                    <a:pt x="1823" y="1621"/>
                  </a:lnTo>
                  <a:cubicBezTo>
                    <a:pt x="1787" y="1595"/>
                    <a:pt x="1755" y="1563"/>
                    <a:pt x="1727" y="1525"/>
                  </a:cubicBezTo>
                  <a:cubicBezTo>
                    <a:pt x="1727" y="1513"/>
                    <a:pt x="1715" y="1513"/>
                    <a:pt x="1703" y="1513"/>
                  </a:cubicBezTo>
                  <a:cubicBezTo>
                    <a:pt x="1691" y="1513"/>
                    <a:pt x="1679" y="1513"/>
                    <a:pt x="1679" y="1525"/>
                  </a:cubicBezTo>
                  <a:cubicBezTo>
                    <a:pt x="1596" y="1596"/>
                    <a:pt x="1489" y="1632"/>
                    <a:pt x="1381" y="1632"/>
                  </a:cubicBezTo>
                  <a:lnTo>
                    <a:pt x="1346" y="1632"/>
                  </a:lnTo>
                  <a:cubicBezTo>
                    <a:pt x="1322" y="1632"/>
                    <a:pt x="1310" y="1644"/>
                    <a:pt x="1310" y="1656"/>
                  </a:cubicBezTo>
                  <a:cubicBezTo>
                    <a:pt x="1226" y="1840"/>
                    <a:pt x="1055" y="1930"/>
                    <a:pt x="885" y="1930"/>
                  </a:cubicBezTo>
                  <a:cubicBezTo>
                    <a:pt x="694" y="1930"/>
                    <a:pt x="504" y="1817"/>
                    <a:pt x="441" y="1596"/>
                  </a:cubicBezTo>
                  <a:cubicBezTo>
                    <a:pt x="441" y="1584"/>
                    <a:pt x="429" y="1572"/>
                    <a:pt x="417" y="1572"/>
                  </a:cubicBezTo>
                  <a:cubicBezTo>
                    <a:pt x="274" y="1525"/>
                    <a:pt x="167" y="1394"/>
                    <a:pt x="167" y="1239"/>
                  </a:cubicBezTo>
                  <a:cubicBezTo>
                    <a:pt x="167" y="1096"/>
                    <a:pt x="262" y="977"/>
                    <a:pt x="393" y="917"/>
                  </a:cubicBezTo>
                  <a:cubicBezTo>
                    <a:pt x="417" y="917"/>
                    <a:pt x="417" y="905"/>
                    <a:pt x="417" y="882"/>
                  </a:cubicBezTo>
                  <a:lnTo>
                    <a:pt x="417" y="870"/>
                  </a:lnTo>
                  <a:cubicBezTo>
                    <a:pt x="417" y="870"/>
                    <a:pt x="417" y="858"/>
                    <a:pt x="417" y="858"/>
                  </a:cubicBezTo>
                  <a:cubicBezTo>
                    <a:pt x="417" y="667"/>
                    <a:pt x="572" y="513"/>
                    <a:pt x="774" y="513"/>
                  </a:cubicBezTo>
                  <a:lnTo>
                    <a:pt x="762" y="524"/>
                  </a:lnTo>
                  <a:lnTo>
                    <a:pt x="786" y="524"/>
                  </a:lnTo>
                  <a:cubicBezTo>
                    <a:pt x="798" y="524"/>
                    <a:pt x="822" y="513"/>
                    <a:pt x="822" y="489"/>
                  </a:cubicBezTo>
                  <a:cubicBezTo>
                    <a:pt x="858" y="310"/>
                    <a:pt x="1024" y="179"/>
                    <a:pt x="1215" y="179"/>
                  </a:cubicBezTo>
                  <a:lnTo>
                    <a:pt x="1262" y="179"/>
                  </a:lnTo>
                  <a:cubicBezTo>
                    <a:pt x="1262" y="179"/>
                    <a:pt x="1274" y="179"/>
                    <a:pt x="1286" y="167"/>
                  </a:cubicBezTo>
                  <a:cubicBezTo>
                    <a:pt x="1354" y="104"/>
                    <a:pt x="1437" y="75"/>
                    <a:pt x="1519" y="75"/>
                  </a:cubicBezTo>
                  <a:cubicBezTo>
                    <a:pt x="1683" y="75"/>
                    <a:pt x="1842" y="191"/>
                    <a:pt x="1858" y="382"/>
                  </a:cubicBezTo>
                  <a:cubicBezTo>
                    <a:pt x="1858" y="393"/>
                    <a:pt x="1882" y="405"/>
                    <a:pt x="1893" y="405"/>
                  </a:cubicBezTo>
                  <a:cubicBezTo>
                    <a:pt x="1917" y="405"/>
                    <a:pt x="1941" y="408"/>
                    <a:pt x="1964" y="413"/>
                  </a:cubicBezTo>
                  <a:lnTo>
                    <a:pt x="1964" y="413"/>
                  </a:lnTo>
                  <a:cubicBezTo>
                    <a:pt x="1958" y="388"/>
                    <a:pt x="1954" y="362"/>
                    <a:pt x="1953" y="334"/>
                  </a:cubicBezTo>
                  <a:cubicBezTo>
                    <a:pt x="1917" y="143"/>
                    <a:pt x="1739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3"/>
            <p:cNvSpPr/>
            <p:nvPr/>
          </p:nvSpPr>
          <p:spPr>
            <a:xfrm>
              <a:off x="5256377" y="2076223"/>
              <a:ext cx="126628" cy="18633"/>
            </a:xfrm>
            <a:custGeom>
              <a:avLst/>
              <a:gdLst/>
              <a:ahLst/>
              <a:cxnLst/>
              <a:rect l="l" t="t" r="r" b="b"/>
              <a:pathLst>
                <a:path w="5430" h="799" extrusionOk="0">
                  <a:moveTo>
                    <a:pt x="0" y="1"/>
                  </a:moveTo>
                  <a:lnTo>
                    <a:pt x="155" y="799"/>
                  </a:lnTo>
                  <a:lnTo>
                    <a:pt x="5287" y="799"/>
                  </a:lnTo>
                  <a:lnTo>
                    <a:pt x="5430" y="1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3"/>
            <p:cNvSpPr/>
            <p:nvPr/>
          </p:nvSpPr>
          <p:spPr>
            <a:xfrm>
              <a:off x="5255538" y="2075407"/>
              <a:ext cx="128307" cy="20288"/>
            </a:xfrm>
            <a:custGeom>
              <a:avLst/>
              <a:gdLst/>
              <a:ahLst/>
              <a:cxnLst/>
              <a:rect l="l" t="t" r="r" b="b"/>
              <a:pathLst>
                <a:path w="5502" h="870" extrusionOk="0">
                  <a:moveTo>
                    <a:pt x="5430" y="72"/>
                  </a:moveTo>
                  <a:lnTo>
                    <a:pt x="5287" y="798"/>
                  </a:lnTo>
                  <a:lnTo>
                    <a:pt x="215" y="798"/>
                  </a:lnTo>
                  <a:lnTo>
                    <a:pt x="84" y="72"/>
                  </a:lnTo>
                  <a:close/>
                  <a:moveTo>
                    <a:pt x="36" y="0"/>
                  </a:moveTo>
                  <a:cubicBezTo>
                    <a:pt x="24" y="0"/>
                    <a:pt x="12" y="0"/>
                    <a:pt x="1" y="12"/>
                  </a:cubicBezTo>
                  <a:cubicBezTo>
                    <a:pt x="1" y="24"/>
                    <a:pt x="1" y="36"/>
                    <a:pt x="1" y="48"/>
                  </a:cubicBezTo>
                  <a:lnTo>
                    <a:pt x="155" y="845"/>
                  </a:lnTo>
                  <a:cubicBezTo>
                    <a:pt x="155" y="857"/>
                    <a:pt x="167" y="869"/>
                    <a:pt x="191" y="869"/>
                  </a:cubicBezTo>
                  <a:lnTo>
                    <a:pt x="5323" y="869"/>
                  </a:lnTo>
                  <a:cubicBezTo>
                    <a:pt x="5335" y="869"/>
                    <a:pt x="5346" y="857"/>
                    <a:pt x="5346" y="845"/>
                  </a:cubicBezTo>
                  <a:lnTo>
                    <a:pt x="5501" y="48"/>
                  </a:lnTo>
                  <a:cubicBezTo>
                    <a:pt x="5501" y="36"/>
                    <a:pt x="5501" y="24"/>
                    <a:pt x="5489" y="12"/>
                  </a:cubicBezTo>
                  <a:cubicBezTo>
                    <a:pt x="5477" y="0"/>
                    <a:pt x="5477" y="0"/>
                    <a:pt x="5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3"/>
            <p:cNvSpPr/>
            <p:nvPr/>
          </p:nvSpPr>
          <p:spPr>
            <a:xfrm>
              <a:off x="5251364" y="2039961"/>
              <a:ext cx="139687" cy="45427"/>
            </a:xfrm>
            <a:custGeom>
              <a:avLst/>
              <a:gdLst/>
              <a:ahLst/>
              <a:cxnLst/>
              <a:rect l="l" t="t" r="r" b="b"/>
              <a:pathLst>
                <a:path w="5990" h="1948" extrusionOk="0">
                  <a:moveTo>
                    <a:pt x="1504" y="1"/>
                  </a:moveTo>
                  <a:cubicBezTo>
                    <a:pt x="1415" y="1"/>
                    <a:pt x="1326" y="33"/>
                    <a:pt x="1251" y="103"/>
                  </a:cubicBezTo>
                  <a:lnTo>
                    <a:pt x="1204" y="103"/>
                  </a:lnTo>
                  <a:cubicBezTo>
                    <a:pt x="1001" y="103"/>
                    <a:pt x="823" y="258"/>
                    <a:pt x="775" y="460"/>
                  </a:cubicBezTo>
                  <a:lnTo>
                    <a:pt x="739" y="460"/>
                  </a:lnTo>
                  <a:cubicBezTo>
                    <a:pt x="525" y="460"/>
                    <a:pt x="346" y="627"/>
                    <a:pt x="346" y="841"/>
                  </a:cubicBezTo>
                  <a:lnTo>
                    <a:pt x="346" y="865"/>
                  </a:lnTo>
                  <a:cubicBezTo>
                    <a:pt x="1" y="984"/>
                    <a:pt x="25" y="1484"/>
                    <a:pt x="370" y="1580"/>
                  </a:cubicBezTo>
                  <a:cubicBezTo>
                    <a:pt x="434" y="1821"/>
                    <a:pt x="643" y="1947"/>
                    <a:pt x="852" y="1947"/>
                  </a:cubicBezTo>
                  <a:cubicBezTo>
                    <a:pt x="1034" y="1947"/>
                    <a:pt x="1215" y="1851"/>
                    <a:pt x="1299" y="1651"/>
                  </a:cubicBezTo>
                  <a:lnTo>
                    <a:pt x="1346" y="1651"/>
                  </a:lnTo>
                  <a:cubicBezTo>
                    <a:pt x="1437" y="1571"/>
                    <a:pt x="1551" y="1532"/>
                    <a:pt x="1666" y="1532"/>
                  </a:cubicBezTo>
                  <a:cubicBezTo>
                    <a:pt x="1808" y="1532"/>
                    <a:pt x="1950" y="1592"/>
                    <a:pt x="2049" y="1711"/>
                  </a:cubicBezTo>
                  <a:cubicBezTo>
                    <a:pt x="2119" y="1675"/>
                    <a:pt x="2195" y="1658"/>
                    <a:pt x="2270" y="1658"/>
                  </a:cubicBezTo>
                  <a:cubicBezTo>
                    <a:pt x="2423" y="1658"/>
                    <a:pt x="2572" y="1730"/>
                    <a:pt x="2668" y="1865"/>
                  </a:cubicBezTo>
                  <a:cubicBezTo>
                    <a:pt x="2811" y="1865"/>
                    <a:pt x="2942" y="1794"/>
                    <a:pt x="3037" y="1687"/>
                  </a:cubicBezTo>
                  <a:cubicBezTo>
                    <a:pt x="3073" y="1699"/>
                    <a:pt x="3120" y="1711"/>
                    <a:pt x="3156" y="1711"/>
                  </a:cubicBezTo>
                  <a:cubicBezTo>
                    <a:pt x="3234" y="1599"/>
                    <a:pt x="3355" y="1545"/>
                    <a:pt x="3474" y="1545"/>
                  </a:cubicBezTo>
                  <a:cubicBezTo>
                    <a:pt x="3608" y="1545"/>
                    <a:pt x="3742" y="1614"/>
                    <a:pt x="3811" y="1746"/>
                  </a:cubicBezTo>
                  <a:cubicBezTo>
                    <a:pt x="3882" y="1615"/>
                    <a:pt x="4016" y="1550"/>
                    <a:pt x="4150" y="1550"/>
                  </a:cubicBezTo>
                  <a:cubicBezTo>
                    <a:pt x="4284" y="1550"/>
                    <a:pt x="4418" y="1615"/>
                    <a:pt x="4490" y="1746"/>
                  </a:cubicBezTo>
                  <a:cubicBezTo>
                    <a:pt x="4559" y="1682"/>
                    <a:pt x="4649" y="1650"/>
                    <a:pt x="4740" y="1650"/>
                  </a:cubicBezTo>
                  <a:cubicBezTo>
                    <a:pt x="4868" y="1650"/>
                    <a:pt x="4997" y="1712"/>
                    <a:pt x="5073" y="1830"/>
                  </a:cubicBezTo>
                  <a:cubicBezTo>
                    <a:pt x="5216" y="1830"/>
                    <a:pt x="5347" y="1734"/>
                    <a:pt x="5418" y="1603"/>
                  </a:cubicBezTo>
                  <a:cubicBezTo>
                    <a:pt x="5466" y="1624"/>
                    <a:pt x="5511" y="1634"/>
                    <a:pt x="5554" y="1634"/>
                  </a:cubicBezTo>
                  <a:cubicBezTo>
                    <a:pt x="5849" y="1634"/>
                    <a:pt x="5990" y="1178"/>
                    <a:pt x="5656" y="1032"/>
                  </a:cubicBezTo>
                  <a:lnTo>
                    <a:pt x="5656" y="1020"/>
                  </a:lnTo>
                  <a:cubicBezTo>
                    <a:pt x="5680" y="961"/>
                    <a:pt x="5692" y="913"/>
                    <a:pt x="5692" y="853"/>
                  </a:cubicBezTo>
                  <a:cubicBezTo>
                    <a:pt x="5692" y="710"/>
                    <a:pt x="5609" y="568"/>
                    <a:pt x="5466" y="508"/>
                  </a:cubicBezTo>
                  <a:cubicBezTo>
                    <a:pt x="5454" y="341"/>
                    <a:pt x="5323" y="210"/>
                    <a:pt x="5156" y="210"/>
                  </a:cubicBezTo>
                  <a:cubicBezTo>
                    <a:pt x="5061" y="210"/>
                    <a:pt x="4978" y="246"/>
                    <a:pt x="4918" y="318"/>
                  </a:cubicBezTo>
                  <a:cubicBezTo>
                    <a:pt x="4828" y="214"/>
                    <a:pt x="4707" y="167"/>
                    <a:pt x="4588" y="167"/>
                  </a:cubicBezTo>
                  <a:cubicBezTo>
                    <a:pt x="4379" y="167"/>
                    <a:pt x="4175" y="313"/>
                    <a:pt x="4144" y="556"/>
                  </a:cubicBezTo>
                  <a:cubicBezTo>
                    <a:pt x="4025" y="623"/>
                    <a:pt x="3893" y="655"/>
                    <a:pt x="3763" y="655"/>
                  </a:cubicBezTo>
                  <a:cubicBezTo>
                    <a:pt x="3569" y="655"/>
                    <a:pt x="3377" y="584"/>
                    <a:pt x="3228" y="449"/>
                  </a:cubicBezTo>
                  <a:cubicBezTo>
                    <a:pt x="3144" y="449"/>
                    <a:pt x="3073" y="472"/>
                    <a:pt x="3001" y="520"/>
                  </a:cubicBezTo>
                  <a:cubicBezTo>
                    <a:pt x="2922" y="424"/>
                    <a:pt x="2815" y="380"/>
                    <a:pt x="2711" y="380"/>
                  </a:cubicBezTo>
                  <a:cubicBezTo>
                    <a:pt x="2519" y="380"/>
                    <a:pt x="2335" y="527"/>
                    <a:pt x="2335" y="758"/>
                  </a:cubicBezTo>
                  <a:lnTo>
                    <a:pt x="2335" y="806"/>
                  </a:lnTo>
                  <a:cubicBezTo>
                    <a:pt x="2311" y="794"/>
                    <a:pt x="2275" y="782"/>
                    <a:pt x="2251" y="770"/>
                  </a:cubicBezTo>
                  <a:cubicBezTo>
                    <a:pt x="2251" y="746"/>
                    <a:pt x="2251" y="734"/>
                    <a:pt x="2251" y="722"/>
                  </a:cubicBezTo>
                  <a:cubicBezTo>
                    <a:pt x="2251" y="508"/>
                    <a:pt x="2085" y="341"/>
                    <a:pt x="1882" y="341"/>
                  </a:cubicBezTo>
                  <a:cubicBezTo>
                    <a:pt x="1858" y="134"/>
                    <a:pt x="1684" y="1"/>
                    <a:pt x="1504" y="1"/>
                  </a:cubicBezTo>
                  <a:close/>
                </a:path>
              </a:pathLst>
            </a:custGeom>
            <a:solidFill>
              <a:srgbClr val="4A7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3"/>
            <p:cNvSpPr/>
            <p:nvPr/>
          </p:nvSpPr>
          <p:spPr>
            <a:xfrm>
              <a:off x="5250547" y="2039308"/>
              <a:ext cx="141343" cy="46943"/>
            </a:xfrm>
            <a:custGeom>
              <a:avLst/>
              <a:gdLst/>
              <a:ahLst/>
              <a:cxnLst/>
              <a:rect l="l" t="t" r="r" b="b"/>
              <a:pathLst>
                <a:path w="6061" h="2013" extrusionOk="0">
                  <a:moveTo>
                    <a:pt x="4184" y="1530"/>
                  </a:moveTo>
                  <a:cubicBezTo>
                    <a:pt x="4170" y="1530"/>
                    <a:pt x="4156" y="1536"/>
                    <a:pt x="4144" y="1548"/>
                  </a:cubicBezTo>
                  <a:cubicBezTo>
                    <a:pt x="4122" y="1592"/>
                    <a:pt x="4093" y="1629"/>
                    <a:pt x="4060" y="1659"/>
                  </a:cubicBezTo>
                  <a:lnTo>
                    <a:pt x="4060" y="1659"/>
                  </a:lnTo>
                  <a:cubicBezTo>
                    <a:pt x="4101" y="1647"/>
                    <a:pt x="4143" y="1640"/>
                    <a:pt x="4185" y="1640"/>
                  </a:cubicBezTo>
                  <a:cubicBezTo>
                    <a:pt x="4225" y="1640"/>
                    <a:pt x="4265" y="1646"/>
                    <a:pt x="4303" y="1657"/>
                  </a:cubicBezTo>
                  <a:lnTo>
                    <a:pt x="4303" y="1657"/>
                  </a:lnTo>
                  <a:cubicBezTo>
                    <a:pt x="4268" y="1628"/>
                    <a:pt x="4238" y="1592"/>
                    <a:pt x="4215" y="1548"/>
                  </a:cubicBezTo>
                  <a:cubicBezTo>
                    <a:pt x="4209" y="1536"/>
                    <a:pt x="4197" y="1530"/>
                    <a:pt x="4184" y="1530"/>
                  </a:cubicBezTo>
                  <a:close/>
                  <a:moveTo>
                    <a:pt x="4303" y="1657"/>
                  </a:moveTo>
                  <a:lnTo>
                    <a:pt x="4303" y="1657"/>
                  </a:lnTo>
                  <a:cubicBezTo>
                    <a:pt x="4344" y="1691"/>
                    <a:pt x="4392" y="1714"/>
                    <a:pt x="4442" y="1726"/>
                  </a:cubicBezTo>
                  <a:lnTo>
                    <a:pt x="4442" y="1726"/>
                  </a:lnTo>
                  <a:cubicBezTo>
                    <a:pt x="4400" y="1694"/>
                    <a:pt x="4353" y="1671"/>
                    <a:pt x="4303" y="1657"/>
                  </a:cubicBezTo>
                  <a:close/>
                  <a:moveTo>
                    <a:pt x="4060" y="1659"/>
                  </a:moveTo>
                  <a:cubicBezTo>
                    <a:pt x="4011" y="1674"/>
                    <a:pt x="3965" y="1697"/>
                    <a:pt x="3924" y="1730"/>
                  </a:cubicBezTo>
                  <a:lnTo>
                    <a:pt x="3924" y="1730"/>
                  </a:lnTo>
                  <a:cubicBezTo>
                    <a:pt x="3975" y="1718"/>
                    <a:pt x="4021" y="1693"/>
                    <a:pt x="4060" y="1659"/>
                  </a:cubicBezTo>
                  <a:close/>
                  <a:moveTo>
                    <a:pt x="4787" y="1631"/>
                  </a:moveTo>
                  <a:cubicBezTo>
                    <a:pt x="4775" y="1631"/>
                    <a:pt x="4763" y="1631"/>
                    <a:pt x="4751" y="1643"/>
                  </a:cubicBezTo>
                  <a:cubicBezTo>
                    <a:pt x="4684" y="1705"/>
                    <a:pt x="4602" y="1735"/>
                    <a:pt x="4520" y="1735"/>
                  </a:cubicBezTo>
                  <a:cubicBezTo>
                    <a:pt x="4494" y="1735"/>
                    <a:pt x="4467" y="1732"/>
                    <a:pt x="4442" y="1726"/>
                  </a:cubicBezTo>
                  <a:lnTo>
                    <a:pt x="4442" y="1726"/>
                  </a:lnTo>
                  <a:cubicBezTo>
                    <a:pt x="4472" y="1749"/>
                    <a:pt x="4500" y="1777"/>
                    <a:pt x="4525" y="1810"/>
                  </a:cubicBezTo>
                  <a:cubicBezTo>
                    <a:pt x="4631" y="1763"/>
                    <a:pt x="4740" y="1729"/>
                    <a:pt x="4851" y="1705"/>
                  </a:cubicBezTo>
                  <a:lnTo>
                    <a:pt x="4851" y="1705"/>
                  </a:lnTo>
                  <a:cubicBezTo>
                    <a:pt x="4916" y="1770"/>
                    <a:pt x="5002" y="1802"/>
                    <a:pt x="5090" y="1802"/>
                  </a:cubicBezTo>
                  <a:cubicBezTo>
                    <a:pt x="5193" y="1802"/>
                    <a:pt x="5296" y="1758"/>
                    <a:pt x="5366" y="1670"/>
                  </a:cubicBezTo>
                  <a:lnTo>
                    <a:pt x="5366" y="1670"/>
                  </a:lnTo>
                  <a:cubicBezTo>
                    <a:pt x="5322" y="1667"/>
                    <a:pt x="5278" y="1666"/>
                    <a:pt x="5234" y="1666"/>
                  </a:cubicBezTo>
                  <a:cubicBezTo>
                    <a:pt x="5105" y="1666"/>
                    <a:pt x="4977" y="1679"/>
                    <a:pt x="4851" y="1705"/>
                  </a:cubicBezTo>
                  <a:lnTo>
                    <a:pt x="4851" y="1705"/>
                  </a:lnTo>
                  <a:cubicBezTo>
                    <a:pt x="4836" y="1690"/>
                    <a:pt x="4823" y="1674"/>
                    <a:pt x="4810" y="1655"/>
                  </a:cubicBezTo>
                  <a:cubicBezTo>
                    <a:pt x="4798" y="1643"/>
                    <a:pt x="4787" y="1631"/>
                    <a:pt x="4787" y="1631"/>
                  </a:cubicBezTo>
                  <a:close/>
                  <a:moveTo>
                    <a:pt x="3513" y="1524"/>
                  </a:moveTo>
                  <a:cubicBezTo>
                    <a:pt x="3501" y="1524"/>
                    <a:pt x="3489" y="1536"/>
                    <a:pt x="3477" y="1548"/>
                  </a:cubicBezTo>
                  <a:cubicBezTo>
                    <a:pt x="3417" y="1631"/>
                    <a:pt x="3310" y="1691"/>
                    <a:pt x="3191" y="1691"/>
                  </a:cubicBezTo>
                  <a:cubicBezTo>
                    <a:pt x="3155" y="1691"/>
                    <a:pt x="3120" y="1691"/>
                    <a:pt x="3084" y="1667"/>
                  </a:cubicBezTo>
                  <a:cubicBezTo>
                    <a:pt x="3072" y="1667"/>
                    <a:pt x="3060" y="1667"/>
                    <a:pt x="3048" y="1679"/>
                  </a:cubicBezTo>
                  <a:cubicBezTo>
                    <a:pt x="2955" y="1795"/>
                    <a:pt x="2826" y="1852"/>
                    <a:pt x="2697" y="1852"/>
                  </a:cubicBezTo>
                  <a:cubicBezTo>
                    <a:pt x="2561" y="1852"/>
                    <a:pt x="2425" y="1789"/>
                    <a:pt x="2334" y="1667"/>
                  </a:cubicBezTo>
                  <a:cubicBezTo>
                    <a:pt x="2327" y="1653"/>
                    <a:pt x="2320" y="1647"/>
                    <a:pt x="2311" y="1647"/>
                  </a:cubicBezTo>
                  <a:cubicBezTo>
                    <a:pt x="2304" y="1647"/>
                    <a:pt x="2296" y="1650"/>
                    <a:pt x="2286" y="1655"/>
                  </a:cubicBezTo>
                  <a:cubicBezTo>
                    <a:pt x="2251" y="1673"/>
                    <a:pt x="2215" y="1685"/>
                    <a:pt x="2178" y="1693"/>
                  </a:cubicBezTo>
                  <a:lnTo>
                    <a:pt x="2178" y="1693"/>
                  </a:lnTo>
                  <a:cubicBezTo>
                    <a:pt x="2059" y="1659"/>
                    <a:pt x="1937" y="1634"/>
                    <a:pt x="1813" y="1619"/>
                  </a:cubicBezTo>
                  <a:lnTo>
                    <a:pt x="1813" y="1619"/>
                  </a:lnTo>
                  <a:cubicBezTo>
                    <a:pt x="1890" y="1675"/>
                    <a:pt x="1984" y="1704"/>
                    <a:pt x="2080" y="1704"/>
                  </a:cubicBezTo>
                  <a:cubicBezTo>
                    <a:pt x="2112" y="1704"/>
                    <a:pt x="2145" y="1700"/>
                    <a:pt x="2178" y="1693"/>
                  </a:cubicBezTo>
                  <a:lnTo>
                    <a:pt x="2178" y="1693"/>
                  </a:lnTo>
                  <a:cubicBezTo>
                    <a:pt x="2361" y="1746"/>
                    <a:pt x="2537" y="1821"/>
                    <a:pt x="2703" y="1917"/>
                  </a:cubicBezTo>
                  <a:cubicBezTo>
                    <a:pt x="2846" y="1917"/>
                    <a:pt x="2989" y="1858"/>
                    <a:pt x="3084" y="1751"/>
                  </a:cubicBezTo>
                  <a:cubicBezTo>
                    <a:pt x="3124" y="1763"/>
                    <a:pt x="3165" y="1769"/>
                    <a:pt x="3205" y="1769"/>
                  </a:cubicBezTo>
                  <a:cubicBezTo>
                    <a:pt x="3321" y="1769"/>
                    <a:pt x="3433" y="1720"/>
                    <a:pt x="3513" y="1631"/>
                  </a:cubicBezTo>
                  <a:cubicBezTo>
                    <a:pt x="3584" y="1739"/>
                    <a:pt x="3715" y="1810"/>
                    <a:pt x="3846" y="1810"/>
                  </a:cubicBezTo>
                  <a:cubicBezTo>
                    <a:pt x="3869" y="1779"/>
                    <a:pt x="3895" y="1752"/>
                    <a:pt x="3924" y="1730"/>
                  </a:cubicBezTo>
                  <a:lnTo>
                    <a:pt x="3924" y="1730"/>
                  </a:lnTo>
                  <a:cubicBezTo>
                    <a:pt x="3899" y="1736"/>
                    <a:pt x="3873" y="1739"/>
                    <a:pt x="3846" y="1739"/>
                  </a:cubicBezTo>
                  <a:cubicBezTo>
                    <a:pt x="3715" y="1739"/>
                    <a:pt x="3608" y="1667"/>
                    <a:pt x="3548" y="1548"/>
                  </a:cubicBezTo>
                  <a:cubicBezTo>
                    <a:pt x="3536" y="1536"/>
                    <a:pt x="3525" y="1524"/>
                    <a:pt x="3513" y="1524"/>
                  </a:cubicBezTo>
                  <a:close/>
                  <a:moveTo>
                    <a:pt x="1536" y="0"/>
                  </a:moveTo>
                  <a:cubicBezTo>
                    <a:pt x="1441" y="0"/>
                    <a:pt x="1346" y="36"/>
                    <a:pt x="1274" y="96"/>
                  </a:cubicBezTo>
                  <a:lnTo>
                    <a:pt x="1239" y="96"/>
                  </a:lnTo>
                  <a:cubicBezTo>
                    <a:pt x="1024" y="96"/>
                    <a:pt x="834" y="238"/>
                    <a:pt x="774" y="441"/>
                  </a:cubicBezTo>
                  <a:lnTo>
                    <a:pt x="762" y="441"/>
                  </a:lnTo>
                  <a:cubicBezTo>
                    <a:pt x="536" y="441"/>
                    <a:pt x="346" y="631"/>
                    <a:pt x="346" y="869"/>
                  </a:cubicBezTo>
                  <a:cubicBezTo>
                    <a:pt x="0" y="1012"/>
                    <a:pt x="24" y="1512"/>
                    <a:pt x="381" y="1631"/>
                  </a:cubicBezTo>
                  <a:cubicBezTo>
                    <a:pt x="453" y="1858"/>
                    <a:pt x="655" y="2001"/>
                    <a:pt x="881" y="2012"/>
                  </a:cubicBezTo>
                  <a:cubicBezTo>
                    <a:pt x="1084" y="2012"/>
                    <a:pt x="1274" y="1893"/>
                    <a:pt x="1369" y="1715"/>
                  </a:cubicBezTo>
                  <a:lnTo>
                    <a:pt x="1381" y="1715"/>
                  </a:lnTo>
                  <a:cubicBezTo>
                    <a:pt x="1489" y="1715"/>
                    <a:pt x="1608" y="1679"/>
                    <a:pt x="1691" y="1608"/>
                  </a:cubicBezTo>
                  <a:cubicBezTo>
                    <a:pt x="1732" y="1610"/>
                    <a:pt x="1773" y="1614"/>
                    <a:pt x="1813" y="1619"/>
                  </a:cubicBezTo>
                  <a:lnTo>
                    <a:pt x="1813" y="1619"/>
                  </a:lnTo>
                  <a:cubicBezTo>
                    <a:pt x="1781" y="1596"/>
                    <a:pt x="1752" y="1568"/>
                    <a:pt x="1727" y="1536"/>
                  </a:cubicBezTo>
                  <a:cubicBezTo>
                    <a:pt x="1727" y="1524"/>
                    <a:pt x="1715" y="1524"/>
                    <a:pt x="1703" y="1512"/>
                  </a:cubicBezTo>
                  <a:cubicBezTo>
                    <a:pt x="1691" y="1512"/>
                    <a:pt x="1679" y="1524"/>
                    <a:pt x="1679" y="1524"/>
                  </a:cubicBezTo>
                  <a:cubicBezTo>
                    <a:pt x="1596" y="1596"/>
                    <a:pt x="1489" y="1643"/>
                    <a:pt x="1381" y="1643"/>
                  </a:cubicBezTo>
                  <a:lnTo>
                    <a:pt x="1346" y="1643"/>
                  </a:lnTo>
                  <a:cubicBezTo>
                    <a:pt x="1339" y="1640"/>
                    <a:pt x="1333" y="1638"/>
                    <a:pt x="1328" y="1638"/>
                  </a:cubicBezTo>
                  <a:cubicBezTo>
                    <a:pt x="1316" y="1638"/>
                    <a:pt x="1310" y="1647"/>
                    <a:pt x="1310" y="1655"/>
                  </a:cubicBezTo>
                  <a:cubicBezTo>
                    <a:pt x="1226" y="1846"/>
                    <a:pt x="1054" y="1939"/>
                    <a:pt x="884" y="1939"/>
                  </a:cubicBezTo>
                  <a:cubicBezTo>
                    <a:pt x="693" y="1939"/>
                    <a:pt x="504" y="1822"/>
                    <a:pt x="441" y="1596"/>
                  </a:cubicBezTo>
                  <a:cubicBezTo>
                    <a:pt x="441" y="1584"/>
                    <a:pt x="429" y="1584"/>
                    <a:pt x="417" y="1572"/>
                  </a:cubicBezTo>
                  <a:cubicBezTo>
                    <a:pt x="96" y="1489"/>
                    <a:pt x="84" y="1036"/>
                    <a:pt x="393" y="929"/>
                  </a:cubicBezTo>
                  <a:cubicBezTo>
                    <a:pt x="417" y="929"/>
                    <a:pt x="417" y="905"/>
                    <a:pt x="417" y="893"/>
                  </a:cubicBezTo>
                  <a:lnTo>
                    <a:pt x="417" y="881"/>
                  </a:lnTo>
                  <a:lnTo>
                    <a:pt x="417" y="869"/>
                  </a:lnTo>
                  <a:cubicBezTo>
                    <a:pt x="417" y="679"/>
                    <a:pt x="572" y="524"/>
                    <a:pt x="774" y="524"/>
                  </a:cubicBezTo>
                  <a:cubicBezTo>
                    <a:pt x="798" y="524"/>
                    <a:pt x="810" y="512"/>
                    <a:pt x="822" y="500"/>
                  </a:cubicBezTo>
                  <a:cubicBezTo>
                    <a:pt x="858" y="310"/>
                    <a:pt x="1024" y="179"/>
                    <a:pt x="1215" y="179"/>
                  </a:cubicBezTo>
                  <a:lnTo>
                    <a:pt x="1262" y="179"/>
                  </a:lnTo>
                  <a:cubicBezTo>
                    <a:pt x="1262" y="179"/>
                    <a:pt x="1274" y="179"/>
                    <a:pt x="1286" y="167"/>
                  </a:cubicBezTo>
                  <a:cubicBezTo>
                    <a:pt x="1352" y="105"/>
                    <a:pt x="1432" y="77"/>
                    <a:pt x="1511" y="77"/>
                  </a:cubicBezTo>
                  <a:cubicBezTo>
                    <a:pt x="1674" y="77"/>
                    <a:pt x="1834" y="197"/>
                    <a:pt x="1858" y="381"/>
                  </a:cubicBezTo>
                  <a:cubicBezTo>
                    <a:pt x="1858" y="405"/>
                    <a:pt x="1881" y="417"/>
                    <a:pt x="1893" y="417"/>
                  </a:cubicBezTo>
                  <a:cubicBezTo>
                    <a:pt x="2084" y="417"/>
                    <a:pt x="2239" y="572"/>
                    <a:pt x="2239" y="750"/>
                  </a:cubicBezTo>
                  <a:cubicBezTo>
                    <a:pt x="2239" y="762"/>
                    <a:pt x="2239" y="774"/>
                    <a:pt x="2239" y="786"/>
                  </a:cubicBezTo>
                  <a:lnTo>
                    <a:pt x="2239" y="798"/>
                  </a:lnTo>
                  <a:cubicBezTo>
                    <a:pt x="2239" y="822"/>
                    <a:pt x="2251" y="834"/>
                    <a:pt x="2262" y="834"/>
                  </a:cubicBezTo>
                  <a:cubicBezTo>
                    <a:pt x="2286" y="846"/>
                    <a:pt x="2310" y="869"/>
                    <a:pt x="2334" y="881"/>
                  </a:cubicBezTo>
                  <a:cubicBezTo>
                    <a:pt x="2340" y="887"/>
                    <a:pt x="2346" y="890"/>
                    <a:pt x="2352" y="890"/>
                  </a:cubicBezTo>
                  <a:cubicBezTo>
                    <a:pt x="2358" y="890"/>
                    <a:pt x="2364" y="887"/>
                    <a:pt x="2370" y="881"/>
                  </a:cubicBezTo>
                  <a:cubicBezTo>
                    <a:pt x="2382" y="869"/>
                    <a:pt x="2393" y="858"/>
                    <a:pt x="2393" y="846"/>
                  </a:cubicBezTo>
                  <a:lnTo>
                    <a:pt x="2393" y="834"/>
                  </a:lnTo>
                  <a:cubicBezTo>
                    <a:pt x="2382" y="822"/>
                    <a:pt x="2382" y="810"/>
                    <a:pt x="2393" y="798"/>
                  </a:cubicBezTo>
                  <a:cubicBezTo>
                    <a:pt x="2393" y="773"/>
                    <a:pt x="2396" y="748"/>
                    <a:pt x="2400" y="725"/>
                  </a:cubicBezTo>
                  <a:lnTo>
                    <a:pt x="2400" y="725"/>
                  </a:lnTo>
                  <a:cubicBezTo>
                    <a:pt x="2516" y="742"/>
                    <a:pt x="2632" y="751"/>
                    <a:pt x="2747" y="751"/>
                  </a:cubicBezTo>
                  <a:cubicBezTo>
                    <a:pt x="3003" y="751"/>
                    <a:pt x="3255" y="709"/>
                    <a:pt x="3496" y="627"/>
                  </a:cubicBezTo>
                  <a:lnTo>
                    <a:pt x="3496" y="627"/>
                  </a:lnTo>
                  <a:cubicBezTo>
                    <a:pt x="3511" y="643"/>
                    <a:pt x="3524" y="660"/>
                    <a:pt x="3536" y="679"/>
                  </a:cubicBezTo>
                  <a:cubicBezTo>
                    <a:pt x="3548" y="691"/>
                    <a:pt x="3560" y="697"/>
                    <a:pt x="3572" y="697"/>
                  </a:cubicBezTo>
                  <a:cubicBezTo>
                    <a:pt x="3584" y="697"/>
                    <a:pt x="3596" y="691"/>
                    <a:pt x="3608" y="679"/>
                  </a:cubicBezTo>
                  <a:cubicBezTo>
                    <a:pt x="3670" y="569"/>
                    <a:pt x="3783" y="511"/>
                    <a:pt x="3900" y="511"/>
                  </a:cubicBezTo>
                  <a:cubicBezTo>
                    <a:pt x="3986" y="511"/>
                    <a:pt x="4073" y="542"/>
                    <a:pt x="4144" y="608"/>
                  </a:cubicBezTo>
                  <a:cubicBezTo>
                    <a:pt x="4144" y="619"/>
                    <a:pt x="4167" y="619"/>
                    <a:pt x="4179" y="619"/>
                  </a:cubicBezTo>
                  <a:cubicBezTo>
                    <a:pt x="4191" y="619"/>
                    <a:pt x="4203" y="608"/>
                    <a:pt x="4203" y="584"/>
                  </a:cubicBezTo>
                  <a:cubicBezTo>
                    <a:pt x="4226" y="364"/>
                    <a:pt x="4413" y="226"/>
                    <a:pt x="4608" y="226"/>
                  </a:cubicBezTo>
                  <a:cubicBezTo>
                    <a:pt x="4718" y="226"/>
                    <a:pt x="4831" y="270"/>
                    <a:pt x="4918" y="369"/>
                  </a:cubicBezTo>
                  <a:cubicBezTo>
                    <a:pt x="4918" y="378"/>
                    <a:pt x="4923" y="386"/>
                    <a:pt x="4931" y="386"/>
                  </a:cubicBezTo>
                  <a:cubicBezTo>
                    <a:pt x="4934" y="386"/>
                    <a:pt x="4938" y="385"/>
                    <a:pt x="4941" y="381"/>
                  </a:cubicBezTo>
                  <a:cubicBezTo>
                    <a:pt x="4953" y="381"/>
                    <a:pt x="4965" y="381"/>
                    <a:pt x="4965" y="369"/>
                  </a:cubicBezTo>
                  <a:cubicBezTo>
                    <a:pt x="5022" y="304"/>
                    <a:pt x="5096" y="275"/>
                    <a:pt x="5168" y="275"/>
                  </a:cubicBezTo>
                  <a:cubicBezTo>
                    <a:pt x="5308" y="275"/>
                    <a:pt x="5445" y="383"/>
                    <a:pt x="5453" y="548"/>
                  </a:cubicBezTo>
                  <a:cubicBezTo>
                    <a:pt x="5453" y="560"/>
                    <a:pt x="5453" y="572"/>
                    <a:pt x="5477" y="572"/>
                  </a:cubicBezTo>
                  <a:cubicBezTo>
                    <a:pt x="5596" y="631"/>
                    <a:pt x="5680" y="750"/>
                    <a:pt x="5680" y="893"/>
                  </a:cubicBezTo>
                  <a:cubicBezTo>
                    <a:pt x="5680" y="941"/>
                    <a:pt x="5668" y="989"/>
                    <a:pt x="5644" y="1036"/>
                  </a:cubicBezTo>
                  <a:cubicBezTo>
                    <a:pt x="5632" y="1048"/>
                    <a:pt x="5632" y="1060"/>
                    <a:pt x="5644" y="1072"/>
                  </a:cubicBezTo>
                  <a:cubicBezTo>
                    <a:pt x="5644" y="1084"/>
                    <a:pt x="5656" y="1084"/>
                    <a:pt x="5668" y="1084"/>
                  </a:cubicBezTo>
                  <a:cubicBezTo>
                    <a:pt x="5953" y="1203"/>
                    <a:pt x="5870" y="1620"/>
                    <a:pt x="5572" y="1620"/>
                  </a:cubicBezTo>
                  <a:cubicBezTo>
                    <a:pt x="5525" y="1620"/>
                    <a:pt x="5489" y="1608"/>
                    <a:pt x="5453" y="1596"/>
                  </a:cubicBezTo>
                  <a:cubicBezTo>
                    <a:pt x="5446" y="1592"/>
                    <a:pt x="5440" y="1591"/>
                    <a:pt x="5435" y="1591"/>
                  </a:cubicBezTo>
                  <a:cubicBezTo>
                    <a:pt x="5423" y="1591"/>
                    <a:pt x="5414" y="1599"/>
                    <a:pt x="5406" y="1608"/>
                  </a:cubicBezTo>
                  <a:cubicBezTo>
                    <a:pt x="5394" y="1631"/>
                    <a:pt x="5381" y="1651"/>
                    <a:pt x="5366" y="1670"/>
                  </a:cubicBezTo>
                  <a:lnTo>
                    <a:pt x="5366" y="1670"/>
                  </a:lnTo>
                  <a:cubicBezTo>
                    <a:pt x="5399" y="1672"/>
                    <a:pt x="5432" y="1675"/>
                    <a:pt x="5465" y="1679"/>
                  </a:cubicBezTo>
                  <a:cubicBezTo>
                    <a:pt x="5501" y="1691"/>
                    <a:pt x="5537" y="1691"/>
                    <a:pt x="5584" y="1691"/>
                  </a:cubicBezTo>
                  <a:cubicBezTo>
                    <a:pt x="5941" y="1691"/>
                    <a:pt x="6061" y="1203"/>
                    <a:pt x="5739" y="1036"/>
                  </a:cubicBezTo>
                  <a:cubicBezTo>
                    <a:pt x="5811" y="834"/>
                    <a:pt x="5727" y="619"/>
                    <a:pt x="5537" y="524"/>
                  </a:cubicBezTo>
                  <a:cubicBezTo>
                    <a:pt x="5521" y="331"/>
                    <a:pt x="5357" y="208"/>
                    <a:pt x="5187" y="208"/>
                  </a:cubicBezTo>
                  <a:cubicBezTo>
                    <a:pt x="5106" y="208"/>
                    <a:pt x="5023" y="236"/>
                    <a:pt x="4953" y="298"/>
                  </a:cubicBezTo>
                  <a:cubicBezTo>
                    <a:pt x="4857" y="202"/>
                    <a:pt x="4735" y="157"/>
                    <a:pt x="4616" y="157"/>
                  </a:cubicBezTo>
                  <a:cubicBezTo>
                    <a:pt x="4409" y="157"/>
                    <a:pt x="4208" y="290"/>
                    <a:pt x="4156" y="524"/>
                  </a:cubicBezTo>
                  <a:cubicBezTo>
                    <a:pt x="4084" y="465"/>
                    <a:pt x="4001" y="441"/>
                    <a:pt x="3906" y="441"/>
                  </a:cubicBezTo>
                  <a:cubicBezTo>
                    <a:pt x="3774" y="516"/>
                    <a:pt x="3637" y="579"/>
                    <a:pt x="3496" y="627"/>
                  </a:cubicBezTo>
                  <a:lnTo>
                    <a:pt x="3496" y="627"/>
                  </a:lnTo>
                  <a:cubicBezTo>
                    <a:pt x="3428" y="554"/>
                    <a:pt x="3335" y="515"/>
                    <a:pt x="3240" y="515"/>
                  </a:cubicBezTo>
                  <a:cubicBezTo>
                    <a:pt x="3175" y="515"/>
                    <a:pt x="3108" y="533"/>
                    <a:pt x="3048" y="572"/>
                  </a:cubicBezTo>
                  <a:cubicBezTo>
                    <a:pt x="3042" y="578"/>
                    <a:pt x="3033" y="581"/>
                    <a:pt x="3024" y="581"/>
                  </a:cubicBezTo>
                  <a:cubicBezTo>
                    <a:pt x="3016" y="581"/>
                    <a:pt x="3007" y="578"/>
                    <a:pt x="3001" y="572"/>
                  </a:cubicBezTo>
                  <a:cubicBezTo>
                    <a:pt x="2927" y="490"/>
                    <a:pt x="2832" y="453"/>
                    <a:pt x="2739" y="453"/>
                  </a:cubicBezTo>
                  <a:cubicBezTo>
                    <a:pt x="2584" y="453"/>
                    <a:pt x="2434" y="557"/>
                    <a:pt x="2400" y="725"/>
                  </a:cubicBezTo>
                  <a:lnTo>
                    <a:pt x="2400" y="725"/>
                  </a:lnTo>
                  <a:cubicBezTo>
                    <a:pt x="2378" y="722"/>
                    <a:pt x="2356" y="719"/>
                    <a:pt x="2334" y="715"/>
                  </a:cubicBezTo>
                  <a:cubicBezTo>
                    <a:pt x="2096" y="453"/>
                    <a:pt x="1822" y="215"/>
                    <a:pt x="1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3"/>
            <p:cNvSpPr/>
            <p:nvPr/>
          </p:nvSpPr>
          <p:spPr>
            <a:xfrm>
              <a:off x="5461288" y="2076223"/>
              <a:ext cx="126628" cy="18633"/>
            </a:xfrm>
            <a:custGeom>
              <a:avLst/>
              <a:gdLst/>
              <a:ahLst/>
              <a:cxnLst/>
              <a:rect l="l" t="t" r="r" b="b"/>
              <a:pathLst>
                <a:path w="5430" h="799" extrusionOk="0">
                  <a:moveTo>
                    <a:pt x="0" y="1"/>
                  </a:moveTo>
                  <a:lnTo>
                    <a:pt x="155" y="799"/>
                  </a:lnTo>
                  <a:lnTo>
                    <a:pt x="5286" y="799"/>
                  </a:lnTo>
                  <a:lnTo>
                    <a:pt x="5429" y="1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3"/>
            <p:cNvSpPr/>
            <p:nvPr/>
          </p:nvSpPr>
          <p:spPr>
            <a:xfrm>
              <a:off x="5460449" y="2075407"/>
              <a:ext cx="128307" cy="20288"/>
            </a:xfrm>
            <a:custGeom>
              <a:avLst/>
              <a:gdLst/>
              <a:ahLst/>
              <a:cxnLst/>
              <a:rect l="l" t="t" r="r" b="b"/>
              <a:pathLst>
                <a:path w="5502" h="870" extrusionOk="0">
                  <a:moveTo>
                    <a:pt x="5430" y="72"/>
                  </a:moveTo>
                  <a:lnTo>
                    <a:pt x="5287" y="798"/>
                  </a:lnTo>
                  <a:lnTo>
                    <a:pt x="215" y="798"/>
                  </a:lnTo>
                  <a:lnTo>
                    <a:pt x="84" y="72"/>
                  </a:lnTo>
                  <a:close/>
                  <a:moveTo>
                    <a:pt x="36" y="0"/>
                  </a:moveTo>
                  <a:cubicBezTo>
                    <a:pt x="24" y="0"/>
                    <a:pt x="12" y="0"/>
                    <a:pt x="12" y="12"/>
                  </a:cubicBezTo>
                  <a:cubicBezTo>
                    <a:pt x="0" y="24"/>
                    <a:pt x="0" y="36"/>
                    <a:pt x="0" y="48"/>
                  </a:cubicBezTo>
                  <a:lnTo>
                    <a:pt x="155" y="845"/>
                  </a:lnTo>
                  <a:cubicBezTo>
                    <a:pt x="155" y="857"/>
                    <a:pt x="167" y="869"/>
                    <a:pt x="191" y="869"/>
                  </a:cubicBezTo>
                  <a:lnTo>
                    <a:pt x="5322" y="869"/>
                  </a:lnTo>
                  <a:cubicBezTo>
                    <a:pt x="5334" y="869"/>
                    <a:pt x="5346" y="857"/>
                    <a:pt x="5346" y="845"/>
                  </a:cubicBezTo>
                  <a:lnTo>
                    <a:pt x="5501" y="48"/>
                  </a:lnTo>
                  <a:cubicBezTo>
                    <a:pt x="5501" y="36"/>
                    <a:pt x="5501" y="24"/>
                    <a:pt x="5501" y="12"/>
                  </a:cubicBezTo>
                  <a:cubicBezTo>
                    <a:pt x="5489" y="0"/>
                    <a:pt x="5477" y="0"/>
                    <a:pt x="5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3"/>
            <p:cNvSpPr/>
            <p:nvPr/>
          </p:nvSpPr>
          <p:spPr>
            <a:xfrm>
              <a:off x="5455995" y="2039914"/>
              <a:ext cx="139407" cy="45287"/>
            </a:xfrm>
            <a:custGeom>
              <a:avLst/>
              <a:gdLst/>
              <a:ahLst/>
              <a:cxnLst/>
              <a:rect l="l" t="t" r="r" b="b"/>
              <a:pathLst>
                <a:path w="5978" h="1942" extrusionOk="0">
                  <a:moveTo>
                    <a:pt x="1509" y="0"/>
                  </a:moveTo>
                  <a:cubicBezTo>
                    <a:pt x="1419" y="0"/>
                    <a:pt x="1327" y="33"/>
                    <a:pt x="1251" y="105"/>
                  </a:cubicBezTo>
                  <a:cubicBezTo>
                    <a:pt x="1229" y="102"/>
                    <a:pt x="1207" y="100"/>
                    <a:pt x="1186" y="100"/>
                  </a:cubicBezTo>
                  <a:cubicBezTo>
                    <a:pt x="985" y="100"/>
                    <a:pt x="807" y="246"/>
                    <a:pt x="775" y="451"/>
                  </a:cubicBezTo>
                  <a:lnTo>
                    <a:pt x="739" y="451"/>
                  </a:lnTo>
                  <a:cubicBezTo>
                    <a:pt x="525" y="451"/>
                    <a:pt x="346" y="617"/>
                    <a:pt x="346" y="832"/>
                  </a:cubicBezTo>
                  <a:cubicBezTo>
                    <a:pt x="346" y="843"/>
                    <a:pt x="346" y="855"/>
                    <a:pt x="346" y="855"/>
                  </a:cubicBezTo>
                  <a:cubicBezTo>
                    <a:pt x="1" y="986"/>
                    <a:pt x="25" y="1474"/>
                    <a:pt x="370" y="1570"/>
                  </a:cubicBezTo>
                  <a:cubicBezTo>
                    <a:pt x="433" y="1816"/>
                    <a:pt x="640" y="1942"/>
                    <a:pt x="847" y="1942"/>
                  </a:cubicBezTo>
                  <a:cubicBezTo>
                    <a:pt x="1031" y="1942"/>
                    <a:pt x="1215" y="1843"/>
                    <a:pt x="1299" y="1641"/>
                  </a:cubicBezTo>
                  <a:lnTo>
                    <a:pt x="1346" y="1641"/>
                  </a:lnTo>
                  <a:cubicBezTo>
                    <a:pt x="1437" y="1561"/>
                    <a:pt x="1551" y="1522"/>
                    <a:pt x="1666" y="1522"/>
                  </a:cubicBezTo>
                  <a:cubicBezTo>
                    <a:pt x="1808" y="1522"/>
                    <a:pt x="1950" y="1582"/>
                    <a:pt x="2049" y="1701"/>
                  </a:cubicBezTo>
                  <a:cubicBezTo>
                    <a:pt x="2117" y="1667"/>
                    <a:pt x="2189" y="1651"/>
                    <a:pt x="2261" y="1651"/>
                  </a:cubicBezTo>
                  <a:cubicBezTo>
                    <a:pt x="2417" y="1651"/>
                    <a:pt x="2570" y="1725"/>
                    <a:pt x="2668" y="1855"/>
                  </a:cubicBezTo>
                  <a:cubicBezTo>
                    <a:pt x="2811" y="1855"/>
                    <a:pt x="2942" y="1784"/>
                    <a:pt x="3037" y="1677"/>
                  </a:cubicBezTo>
                  <a:cubicBezTo>
                    <a:pt x="3073" y="1689"/>
                    <a:pt x="3120" y="1701"/>
                    <a:pt x="3156" y="1701"/>
                  </a:cubicBezTo>
                  <a:cubicBezTo>
                    <a:pt x="3287" y="1701"/>
                    <a:pt x="3406" y="1641"/>
                    <a:pt x="3478" y="1534"/>
                  </a:cubicBezTo>
                  <a:cubicBezTo>
                    <a:pt x="3583" y="1498"/>
                    <a:pt x="3693" y="1480"/>
                    <a:pt x="3802" y="1480"/>
                  </a:cubicBezTo>
                  <a:cubicBezTo>
                    <a:pt x="4051" y="1480"/>
                    <a:pt x="4299" y="1571"/>
                    <a:pt x="4490" y="1736"/>
                  </a:cubicBezTo>
                  <a:cubicBezTo>
                    <a:pt x="4559" y="1672"/>
                    <a:pt x="4649" y="1640"/>
                    <a:pt x="4740" y="1640"/>
                  </a:cubicBezTo>
                  <a:cubicBezTo>
                    <a:pt x="4868" y="1640"/>
                    <a:pt x="4997" y="1702"/>
                    <a:pt x="5073" y="1820"/>
                  </a:cubicBezTo>
                  <a:cubicBezTo>
                    <a:pt x="5216" y="1820"/>
                    <a:pt x="5347" y="1736"/>
                    <a:pt x="5418" y="1605"/>
                  </a:cubicBezTo>
                  <a:cubicBezTo>
                    <a:pt x="5454" y="1617"/>
                    <a:pt x="5502" y="1629"/>
                    <a:pt x="5549" y="1629"/>
                  </a:cubicBezTo>
                  <a:cubicBezTo>
                    <a:pt x="5894" y="1629"/>
                    <a:pt x="5978" y="1153"/>
                    <a:pt x="5656" y="1022"/>
                  </a:cubicBezTo>
                  <a:lnTo>
                    <a:pt x="5668" y="1022"/>
                  </a:lnTo>
                  <a:cubicBezTo>
                    <a:pt x="5692" y="963"/>
                    <a:pt x="5704" y="915"/>
                    <a:pt x="5704" y="855"/>
                  </a:cubicBezTo>
                  <a:cubicBezTo>
                    <a:pt x="5704" y="712"/>
                    <a:pt x="5621" y="570"/>
                    <a:pt x="5478" y="510"/>
                  </a:cubicBezTo>
                  <a:cubicBezTo>
                    <a:pt x="5470" y="325"/>
                    <a:pt x="5323" y="210"/>
                    <a:pt x="5168" y="210"/>
                  </a:cubicBezTo>
                  <a:cubicBezTo>
                    <a:pt x="5084" y="210"/>
                    <a:pt x="4997" y="244"/>
                    <a:pt x="4930" y="320"/>
                  </a:cubicBezTo>
                  <a:cubicBezTo>
                    <a:pt x="4847" y="212"/>
                    <a:pt x="4728" y="153"/>
                    <a:pt x="4597" y="153"/>
                  </a:cubicBezTo>
                  <a:cubicBezTo>
                    <a:pt x="4370" y="153"/>
                    <a:pt x="4180" y="331"/>
                    <a:pt x="4144" y="558"/>
                  </a:cubicBezTo>
                  <a:cubicBezTo>
                    <a:pt x="4025" y="620"/>
                    <a:pt x="3894" y="651"/>
                    <a:pt x="3764" y="651"/>
                  </a:cubicBezTo>
                  <a:cubicBezTo>
                    <a:pt x="3570" y="651"/>
                    <a:pt x="3377" y="581"/>
                    <a:pt x="3227" y="439"/>
                  </a:cubicBezTo>
                  <a:cubicBezTo>
                    <a:pt x="3162" y="489"/>
                    <a:pt x="3083" y="514"/>
                    <a:pt x="3005" y="514"/>
                  </a:cubicBezTo>
                  <a:cubicBezTo>
                    <a:pt x="2898" y="514"/>
                    <a:pt x="2791" y="468"/>
                    <a:pt x="2716" y="379"/>
                  </a:cubicBezTo>
                  <a:cubicBezTo>
                    <a:pt x="2513" y="379"/>
                    <a:pt x="2335" y="546"/>
                    <a:pt x="2335" y="760"/>
                  </a:cubicBezTo>
                  <a:cubicBezTo>
                    <a:pt x="2335" y="772"/>
                    <a:pt x="2335" y="796"/>
                    <a:pt x="2335" y="808"/>
                  </a:cubicBezTo>
                  <a:cubicBezTo>
                    <a:pt x="2311" y="796"/>
                    <a:pt x="2287" y="772"/>
                    <a:pt x="2263" y="760"/>
                  </a:cubicBezTo>
                  <a:lnTo>
                    <a:pt x="2263" y="712"/>
                  </a:lnTo>
                  <a:cubicBezTo>
                    <a:pt x="2263" y="510"/>
                    <a:pt x="2096" y="343"/>
                    <a:pt x="1882" y="343"/>
                  </a:cubicBezTo>
                  <a:cubicBezTo>
                    <a:pt x="1858" y="130"/>
                    <a:pt x="1687" y="0"/>
                    <a:pt x="1509" y="0"/>
                  </a:cubicBezTo>
                  <a:close/>
                </a:path>
              </a:pathLst>
            </a:custGeom>
            <a:solidFill>
              <a:srgbClr val="4A7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3"/>
            <p:cNvSpPr/>
            <p:nvPr/>
          </p:nvSpPr>
          <p:spPr>
            <a:xfrm>
              <a:off x="5455458" y="2040754"/>
              <a:ext cx="141343" cy="45497"/>
            </a:xfrm>
            <a:custGeom>
              <a:avLst/>
              <a:gdLst/>
              <a:ahLst/>
              <a:cxnLst/>
              <a:rect l="l" t="t" r="r" b="b"/>
              <a:pathLst>
                <a:path w="6061" h="1951" extrusionOk="0">
                  <a:moveTo>
                    <a:pt x="1543" y="0"/>
                  </a:moveTo>
                  <a:cubicBezTo>
                    <a:pt x="1485" y="0"/>
                    <a:pt x="1427" y="15"/>
                    <a:pt x="1374" y="45"/>
                  </a:cubicBezTo>
                  <a:lnTo>
                    <a:pt x="1374" y="45"/>
                  </a:lnTo>
                  <a:cubicBezTo>
                    <a:pt x="1546" y="72"/>
                    <a:pt x="1711" y="130"/>
                    <a:pt x="1860" y="214"/>
                  </a:cubicBezTo>
                  <a:lnTo>
                    <a:pt x="1860" y="214"/>
                  </a:lnTo>
                  <a:cubicBezTo>
                    <a:pt x="1809" y="80"/>
                    <a:pt x="1678" y="0"/>
                    <a:pt x="1543" y="0"/>
                  </a:cubicBezTo>
                  <a:close/>
                  <a:moveTo>
                    <a:pt x="1860" y="214"/>
                  </a:moveTo>
                  <a:lnTo>
                    <a:pt x="1860" y="214"/>
                  </a:lnTo>
                  <a:cubicBezTo>
                    <a:pt x="1871" y="243"/>
                    <a:pt x="1878" y="274"/>
                    <a:pt x="1881" y="307"/>
                  </a:cubicBezTo>
                  <a:cubicBezTo>
                    <a:pt x="1881" y="319"/>
                    <a:pt x="1905" y="343"/>
                    <a:pt x="1917" y="343"/>
                  </a:cubicBezTo>
                  <a:cubicBezTo>
                    <a:pt x="1997" y="343"/>
                    <a:pt x="2071" y="369"/>
                    <a:pt x="2130" y="412"/>
                  </a:cubicBezTo>
                  <a:lnTo>
                    <a:pt x="2130" y="412"/>
                  </a:lnTo>
                  <a:cubicBezTo>
                    <a:pt x="2048" y="335"/>
                    <a:pt x="1958" y="269"/>
                    <a:pt x="1860" y="214"/>
                  </a:cubicBezTo>
                  <a:close/>
                  <a:moveTo>
                    <a:pt x="2130" y="412"/>
                  </a:moveTo>
                  <a:cubicBezTo>
                    <a:pt x="2154" y="435"/>
                    <a:pt x="2178" y="458"/>
                    <a:pt x="2200" y="483"/>
                  </a:cubicBezTo>
                  <a:lnTo>
                    <a:pt x="2200" y="483"/>
                  </a:lnTo>
                  <a:cubicBezTo>
                    <a:pt x="2180" y="456"/>
                    <a:pt x="2157" y="432"/>
                    <a:pt x="2130" y="412"/>
                  </a:cubicBezTo>
                  <a:close/>
                  <a:moveTo>
                    <a:pt x="2200" y="483"/>
                  </a:moveTo>
                  <a:cubicBezTo>
                    <a:pt x="2239" y="537"/>
                    <a:pt x="2262" y="603"/>
                    <a:pt x="2262" y="676"/>
                  </a:cubicBezTo>
                  <a:cubicBezTo>
                    <a:pt x="2262" y="688"/>
                    <a:pt x="2262" y="700"/>
                    <a:pt x="2262" y="712"/>
                  </a:cubicBezTo>
                  <a:lnTo>
                    <a:pt x="2262" y="724"/>
                  </a:lnTo>
                  <a:cubicBezTo>
                    <a:pt x="2262" y="736"/>
                    <a:pt x="2274" y="748"/>
                    <a:pt x="2286" y="760"/>
                  </a:cubicBezTo>
                  <a:cubicBezTo>
                    <a:pt x="2310" y="772"/>
                    <a:pt x="2334" y="784"/>
                    <a:pt x="2358" y="807"/>
                  </a:cubicBezTo>
                  <a:cubicBezTo>
                    <a:pt x="2362" y="810"/>
                    <a:pt x="2367" y="811"/>
                    <a:pt x="2372" y="811"/>
                  </a:cubicBezTo>
                  <a:cubicBezTo>
                    <a:pt x="2393" y="811"/>
                    <a:pt x="2417" y="791"/>
                    <a:pt x="2417" y="772"/>
                  </a:cubicBezTo>
                  <a:lnTo>
                    <a:pt x="2417" y="760"/>
                  </a:lnTo>
                  <a:cubicBezTo>
                    <a:pt x="2417" y="748"/>
                    <a:pt x="2417" y="736"/>
                    <a:pt x="2417" y="724"/>
                  </a:cubicBezTo>
                  <a:cubicBezTo>
                    <a:pt x="2417" y="688"/>
                    <a:pt x="2422" y="654"/>
                    <a:pt x="2431" y="623"/>
                  </a:cubicBezTo>
                  <a:lnTo>
                    <a:pt x="2431" y="623"/>
                  </a:lnTo>
                  <a:cubicBezTo>
                    <a:pt x="2399" y="633"/>
                    <a:pt x="2366" y="643"/>
                    <a:pt x="2334" y="653"/>
                  </a:cubicBezTo>
                  <a:cubicBezTo>
                    <a:pt x="2293" y="592"/>
                    <a:pt x="2249" y="536"/>
                    <a:pt x="2200" y="483"/>
                  </a:cubicBezTo>
                  <a:close/>
                  <a:moveTo>
                    <a:pt x="4191" y="1456"/>
                  </a:moveTo>
                  <a:cubicBezTo>
                    <a:pt x="4179" y="1456"/>
                    <a:pt x="4167" y="1462"/>
                    <a:pt x="4155" y="1474"/>
                  </a:cubicBezTo>
                  <a:cubicBezTo>
                    <a:pt x="4130" y="1522"/>
                    <a:pt x="4097" y="1561"/>
                    <a:pt x="4060" y="1590"/>
                  </a:cubicBezTo>
                  <a:lnTo>
                    <a:pt x="4060" y="1590"/>
                  </a:lnTo>
                  <a:cubicBezTo>
                    <a:pt x="4101" y="1576"/>
                    <a:pt x="4144" y="1569"/>
                    <a:pt x="4187" y="1569"/>
                  </a:cubicBezTo>
                  <a:cubicBezTo>
                    <a:pt x="4236" y="1569"/>
                    <a:pt x="4286" y="1579"/>
                    <a:pt x="4333" y="1597"/>
                  </a:cubicBezTo>
                  <a:lnTo>
                    <a:pt x="4333" y="1597"/>
                  </a:lnTo>
                  <a:cubicBezTo>
                    <a:pt x="4290" y="1566"/>
                    <a:pt x="4254" y="1525"/>
                    <a:pt x="4227" y="1474"/>
                  </a:cubicBezTo>
                  <a:cubicBezTo>
                    <a:pt x="4215" y="1462"/>
                    <a:pt x="4203" y="1456"/>
                    <a:pt x="4191" y="1456"/>
                  </a:cubicBezTo>
                  <a:close/>
                  <a:moveTo>
                    <a:pt x="4614" y="89"/>
                  </a:moveTo>
                  <a:cubicBezTo>
                    <a:pt x="4408" y="89"/>
                    <a:pt x="4208" y="225"/>
                    <a:pt x="4155" y="450"/>
                  </a:cubicBezTo>
                  <a:cubicBezTo>
                    <a:pt x="4083" y="397"/>
                    <a:pt x="3999" y="372"/>
                    <a:pt x="3915" y="372"/>
                  </a:cubicBezTo>
                  <a:cubicBezTo>
                    <a:pt x="3792" y="372"/>
                    <a:pt x="3669" y="427"/>
                    <a:pt x="3584" y="534"/>
                  </a:cubicBezTo>
                  <a:cubicBezTo>
                    <a:pt x="3501" y="426"/>
                    <a:pt x="3381" y="379"/>
                    <a:pt x="3262" y="379"/>
                  </a:cubicBezTo>
                  <a:cubicBezTo>
                    <a:pt x="3169" y="404"/>
                    <a:pt x="3076" y="430"/>
                    <a:pt x="2983" y="457"/>
                  </a:cubicBezTo>
                  <a:lnTo>
                    <a:pt x="2983" y="457"/>
                  </a:lnTo>
                  <a:cubicBezTo>
                    <a:pt x="2917" y="400"/>
                    <a:pt x="2840" y="374"/>
                    <a:pt x="2763" y="374"/>
                  </a:cubicBezTo>
                  <a:cubicBezTo>
                    <a:pt x="2617" y="374"/>
                    <a:pt x="2475" y="470"/>
                    <a:pt x="2431" y="623"/>
                  </a:cubicBezTo>
                  <a:lnTo>
                    <a:pt x="2431" y="623"/>
                  </a:lnTo>
                  <a:cubicBezTo>
                    <a:pt x="2615" y="566"/>
                    <a:pt x="2799" y="510"/>
                    <a:pt x="2983" y="457"/>
                  </a:cubicBezTo>
                  <a:lnTo>
                    <a:pt x="2983" y="457"/>
                  </a:lnTo>
                  <a:cubicBezTo>
                    <a:pt x="2998" y="469"/>
                    <a:pt x="3011" y="483"/>
                    <a:pt x="3024" y="498"/>
                  </a:cubicBezTo>
                  <a:cubicBezTo>
                    <a:pt x="3030" y="504"/>
                    <a:pt x="3039" y="507"/>
                    <a:pt x="3048" y="507"/>
                  </a:cubicBezTo>
                  <a:cubicBezTo>
                    <a:pt x="3057" y="507"/>
                    <a:pt x="3066" y="504"/>
                    <a:pt x="3072" y="498"/>
                  </a:cubicBezTo>
                  <a:cubicBezTo>
                    <a:pt x="3134" y="458"/>
                    <a:pt x="3204" y="438"/>
                    <a:pt x="3271" y="438"/>
                  </a:cubicBezTo>
                  <a:cubicBezTo>
                    <a:pt x="3384" y="438"/>
                    <a:pt x="3493" y="493"/>
                    <a:pt x="3560" y="605"/>
                  </a:cubicBezTo>
                  <a:cubicBezTo>
                    <a:pt x="3572" y="611"/>
                    <a:pt x="3584" y="614"/>
                    <a:pt x="3596" y="614"/>
                  </a:cubicBezTo>
                  <a:cubicBezTo>
                    <a:pt x="3608" y="614"/>
                    <a:pt x="3620" y="611"/>
                    <a:pt x="3631" y="605"/>
                  </a:cubicBezTo>
                  <a:cubicBezTo>
                    <a:pt x="3693" y="495"/>
                    <a:pt x="3807" y="437"/>
                    <a:pt x="3924" y="437"/>
                  </a:cubicBezTo>
                  <a:cubicBezTo>
                    <a:pt x="4009" y="437"/>
                    <a:pt x="4097" y="468"/>
                    <a:pt x="4167" y="534"/>
                  </a:cubicBezTo>
                  <a:cubicBezTo>
                    <a:pt x="4176" y="542"/>
                    <a:pt x="4186" y="546"/>
                    <a:pt x="4195" y="546"/>
                  </a:cubicBezTo>
                  <a:cubicBezTo>
                    <a:pt x="4212" y="546"/>
                    <a:pt x="4227" y="533"/>
                    <a:pt x="4227" y="510"/>
                  </a:cubicBezTo>
                  <a:cubicBezTo>
                    <a:pt x="4249" y="284"/>
                    <a:pt x="4434" y="149"/>
                    <a:pt x="4626" y="149"/>
                  </a:cubicBezTo>
                  <a:cubicBezTo>
                    <a:pt x="4738" y="149"/>
                    <a:pt x="4854" y="195"/>
                    <a:pt x="4941" y="295"/>
                  </a:cubicBezTo>
                  <a:cubicBezTo>
                    <a:pt x="4941" y="307"/>
                    <a:pt x="4953" y="307"/>
                    <a:pt x="4965" y="307"/>
                  </a:cubicBezTo>
                  <a:cubicBezTo>
                    <a:pt x="4977" y="307"/>
                    <a:pt x="4989" y="307"/>
                    <a:pt x="4989" y="295"/>
                  </a:cubicBezTo>
                  <a:cubicBezTo>
                    <a:pt x="5048" y="236"/>
                    <a:pt x="5120" y="200"/>
                    <a:pt x="5203" y="200"/>
                  </a:cubicBezTo>
                  <a:cubicBezTo>
                    <a:pt x="5346" y="200"/>
                    <a:pt x="5465" y="319"/>
                    <a:pt x="5477" y="462"/>
                  </a:cubicBezTo>
                  <a:cubicBezTo>
                    <a:pt x="5477" y="486"/>
                    <a:pt x="5489" y="498"/>
                    <a:pt x="5501" y="498"/>
                  </a:cubicBezTo>
                  <a:cubicBezTo>
                    <a:pt x="5620" y="557"/>
                    <a:pt x="5703" y="676"/>
                    <a:pt x="5703" y="819"/>
                  </a:cubicBezTo>
                  <a:cubicBezTo>
                    <a:pt x="5703" y="867"/>
                    <a:pt x="5691" y="915"/>
                    <a:pt x="5667" y="962"/>
                  </a:cubicBezTo>
                  <a:cubicBezTo>
                    <a:pt x="5656" y="974"/>
                    <a:pt x="5656" y="986"/>
                    <a:pt x="5667" y="998"/>
                  </a:cubicBezTo>
                  <a:cubicBezTo>
                    <a:pt x="5667" y="998"/>
                    <a:pt x="5679" y="1010"/>
                    <a:pt x="5691" y="1010"/>
                  </a:cubicBezTo>
                  <a:cubicBezTo>
                    <a:pt x="5977" y="1117"/>
                    <a:pt x="5894" y="1546"/>
                    <a:pt x="5596" y="1546"/>
                  </a:cubicBezTo>
                  <a:cubicBezTo>
                    <a:pt x="5548" y="1546"/>
                    <a:pt x="5513" y="1534"/>
                    <a:pt x="5477" y="1522"/>
                  </a:cubicBezTo>
                  <a:cubicBezTo>
                    <a:pt x="5470" y="1518"/>
                    <a:pt x="5464" y="1517"/>
                    <a:pt x="5459" y="1517"/>
                  </a:cubicBezTo>
                  <a:cubicBezTo>
                    <a:pt x="5446" y="1517"/>
                    <a:pt x="5438" y="1525"/>
                    <a:pt x="5429" y="1534"/>
                  </a:cubicBezTo>
                  <a:cubicBezTo>
                    <a:pt x="5418" y="1557"/>
                    <a:pt x="5404" y="1578"/>
                    <a:pt x="5389" y="1598"/>
                  </a:cubicBezTo>
                  <a:lnTo>
                    <a:pt x="5389" y="1598"/>
                  </a:lnTo>
                  <a:cubicBezTo>
                    <a:pt x="5414" y="1600"/>
                    <a:pt x="5440" y="1602"/>
                    <a:pt x="5465" y="1605"/>
                  </a:cubicBezTo>
                  <a:cubicBezTo>
                    <a:pt x="5501" y="1617"/>
                    <a:pt x="5536" y="1629"/>
                    <a:pt x="5584" y="1629"/>
                  </a:cubicBezTo>
                  <a:cubicBezTo>
                    <a:pt x="5941" y="1629"/>
                    <a:pt x="6060" y="1141"/>
                    <a:pt x="5739" y="974"/>
                  </a:cubicBezTo>
                  <a:cubicBezTo>
                    <a:pt x="5810" y="772"/>
                    <a:pt x="5727" y="546"/>
                    <a:pt x="5536" y="450"/>
                  </a:cubicBezTo>
                  <a:cubicBezTo>
                    <a:pt x="5521" y="260"/>
                    <a:pt x="5362" y="138"/>
                    <a:pt x="5194" y="138"/>
                  </a:cubicBezTo>
                  <a:cubicBezTo>
                    <a:pt x="5110" y="138"/>
                    <a:pt x="5025" y="168"/>
                    <a:pt x="4953" y="236"/>
                  </a:cubicBezTo>
                  <a:cubicBezTo>
                    <a:pt x="4857" y="135"/>
                    <a:pt x="4734" y="89"/>
                    <a:pt x="4614" y="89"/>
                  </a:cubicBezTo>
                  <a:close/>
                  <a:moveTo>
                    <a:pt x="4333" y="1597"/>
                  </a:moveTo>
                  <a:cubicBezTo>
                    <a:pt x="4359" y="1615"/>
                    <a:pt x="4387" y="1630"/>
                    <a:pt x="4417" y="1641"/>
                  </a:cubicBezTo>
                  <a:lnTo>
                    <a:pt x="4417" y="1641"/>
                  </a:lnTo>
                  <a:cubicBezTo>
                    <a:pt x="4390" y="1623"/>
                    <a:pt x="4362" y="1608"/>
                    <a:pt x="4333" y="1597"/>
                  </a:cubicBezTo>
                  <a:close/>
                  <a:moveTo>
                    <a:pt x="4060" y="1590"/>
                  </a:moveTo>
                  <a:cubicBezTo>
                    <a:pt x="4022" y="1603"/>
                    <a:pt x="3985" y="1622"/>
                    <a:pt x="3952" y="1646"/>
                  </a:cubicBezTo>
                  <a:lnTo>
                    <a:pt x="3952" y="1646"/>
                  </a:lnTo>
                  <a:cubicBezTo>
                    <a:pt x="3991" y="1635"/>
                    <a:pt x="4027" y="1616"/>
                    <a:pt x="4060" y="1590"/>
                  </a:cubicBezTo>
                  <a:close/>
                  <a:moveTo>
                    <a:pt x="5259" y="1594"/>
                  </a:moveTo>
                  <a:cubicBezTo>
                    <a:pt x="5128" y="1594"/>
                    <a:pt x="4998" y="1608"/>
                    <a:pt x="4870" y="1635"/>
                  </a:cubicBezTo>
                  <a:lnTo>
                    <a:pt x="4870" y="1635"/>
                  </a:lnTo>
                  <a:cubicBezTo>
                    <a:pt x="4932" y="1701"/>
                    <a:pt x="5019" y="1736"/>
                    <a:pt x="5120" y="1736"/>
                  </a:cubicBezTo>
                  <a:cubicBezTo>
                    <a:pt x="5225" y="1736"/>
                    <a:pt x="5323" y="1682"/>
                    <a:pt x="5389" y="1598"/>
                  </a:cubicBezTo>
                  <a:lnTo>
                    <a:pt x="5389" y="1598"/>
                  </a:lnTo>
                  <a:cubicBezTo>
                    <a:pt x="5345" y="1595"/>
                    <a:pt x="5302" y="1594"/>
                    <a:pt x="5259" y="1594"/>
                  </a:cubicBezTo>
                  <a:close/>
                  <a:moveTo>
                    <a:pt x="4786" y="1558"/>
                  </a:moveTo>
                  <a:cubicBezTo>
                    <a:pt x="4774" y="1558"/>
                    <a:pt x="4774" y="1558"/>
                    <a:pt x="4763" y="1569"/>
                  </a:cubicBezTo>
                  <a:cubicBezTo>
                    <a:pt x="4696" y="1632"/>
                    <a:pt x="4613" y="1661"/>
                    <a:pt x="4532" y="1661"/>
                  </a:cubicBezTo>
                  <a:cubicBezTo>
                    <a:pt x="4493" y="1661"/>
                    <a:pt x="4454" y="1654"/>
                    <a:pt x="4417" y="1641"/>
                  </a:cubicBezTo>
                  <a:lnTo>
                    <a:pt x="4417" y="1641"/>
                  </a:lnTo>
                  <a:cubicBezTo>
                    <a:pt x="4457" y="1669"/>
                    <a:pt x="4494" y="1704"/>
                    <a:pt x="4524" y="1748"/>
                  </a:cubicBezTo>
                  <a:cubicBezTo>
                    <a:pt x="4637" y="1699"/>
                    <a:pt x="4752" y="1661"/>
                    <a:pt x="4870" y="1635"/>
                  </a:cubicBezTo>
                  <a:lnTo>
                    <a:pt x="4870" y="1635"/>
                  </a:lnTo>
                  <a:cubicBezTo>
                    <a:pt x="4852" y="1616"/>
                    <a:pt x="4836" y="1594"/>
                    <a:pt x="4822" y="1569"/>
                  </a:cubicBezTo>
                  <a:cubicBezTo>
                    <a:pt x="4810" y="1569"/>
                    <a:pt x="4798" y="1558"/>
                    <a:pt x="4786" y="1558"/>
                  </a:cubicBezTo>
                  <a:close/>
                  <a:moveTo>
                    <a:pt x="3512" y="1450"/>
                  </a:moveTo>
                  <a:cubicBezTo>
                    <a:pt x="3501" y="1450"/>
                    <a:pt x="3489" y="1450"/>
                    <a:pt x="3489" y="1462"/>
                  </a:cubicBezTo>
                  <a:cubicBezTo>
                    <a:pt x="3417" y="1558"/>
                    <a:pt x="3310" y="1617"/>
                    <a:pt x="3203" y="1617"/>
                  </a:cubicBezTo>
                  <a:cubicBezTo>
                    <a:pt x="3167" y="1617"/>
                    <a:pt x="3120" y="1605"/>
                    <a:pt x="3096" y="1593"/>
                  </a:cubicBezTo>
                  <a:cubicBezTo>
                    <a:pt x="3072" y="1593"/>
                    <a:pt x="3060" y="1593"/>
                    <a:pt x="3048" y="1605"/>
                  </a:cubicBezTo>
                  <a:cubicBezTo>
                    <a:pt x="2962" y="1714"/>
                    <a:pt x="2835" y="1768"/>
                    <a:pt x="2708" y="1768"/>
                  </a:cubicBezTo>
                  <a:cubicBezTo>
                    <a:pt x="2570" y="1768"/>
                    <a:pt x="2432" y="1705"/>
                    <a:pt x="2346" y="1581"/>
                  </a:cubicBezTo>
                  <a:cubicBezTo>
                    <a:pt x="2340" y="1575"/>
                    <a:pt x="2331" y="1572"/>
                    <a:pt x="2322" y="1572"/>
                  </a:cubicBezTo>
                  <a:cubicBezTo>
                    <a:pt x="2313" y="1572"/>
                    <a:pt x="2304" y="1575"/>
                    <a:pt x="2298" y="1581"/>
                  </a:cubicBezTo>
                  <a:cubicBezTo>
                    <a:pt x="2255" y="1603"/>
                    <a:pt x="2209" y="1617"/>
                    <a:pt x="2162" y="1624"/>
                  </a:cubicBezTo>
                  <a:lnTo>
                    <a:pt x="2162" y="1624"/>
                  </a:lnTo>
                  <a:cubicBezTo>
                    <a:pt x="2057" y="1593"/>
                    <a:pt x="1950" y="1569"/>
                    <a:pt x="1843" y="1552"/>
                  </a:cubicBezTo>
                  <a:lnTo>
                    <a:pt x="1843" y="1552"/>
                  </a:lnTo>
                  <a:cubicBezTo>
                    <a:pt x="1918" y="1603"/>
                    <a:pt x="2006" y="1629"/>
                    <a:pt x="2094" y="1629"/>
                  </a:cubicBezTo>
                  <a:cubicBezTo>
                    <a:pt x="2117" y="1629"/>
                    <a:pt x="2140" y="1628"/>
                    <a:pt x="2162" y="1624"/>
                  </a:cubicBezTo>
                  <a:lnTo>
                    <a:pt x="2162" y="1624"/>
                  </a:lnTo>
                  <a:cubicBezTo>
                    <a:pt x="2349" y="1679"/>
                    <a:pt x="2531" y="1756"/>
                    <a:pt x="2703" y="1855"/>
                  </a:cubicBezTo>
                  <a:cubicBezTo>
                    <a:pt x="2846" y="1855"/>
                    <a:pt x="2989" y="1796"/>
                    <a:pt x="3084" y="1689"/>
                  </a:cubicBezTo>
                  <a:cubicBezTo>
                    <a:pt x="3117" y="1696"/>
                    <a:pt x="3152" y="1700"/>
                    <a:pt x="3186" y="1700"/>
                  </a:cubicBezTo>
                  <a:cubicBezTo>
                    <a:pt x="3308" y="1700"/>
                    <a:pt x="3429" y="1651"/>
                    <a:pt x="3512" y="1558"/>
                  </a:cubicBezTo>
                  <a:cubicBezTo>
                    <a:pt x="3584" y="1677"/>
                    <a:pt x="3715" y="1736"/>
                    <a:pt x="3858" y="1748"/>
                  </a:cubicBezTo>
                  <a:cubicBezTo>
                    <a:pt x="3884" y="1707"/>
                    <a:pt x="3916" y="1673"/>
                    <a:pt x="3952" y="1646"/>
                  </a:cubicBezTo>
                  <a:lnTo>
                    <a:pt x="3952" y="1646"/>
                  </a:lnTo>
                  <a:cubicBezTo>
                    <a:pt x="3920" y="1657"/>
                    <a:pt x="3886" y="1662"/>
                    <a:pt x="3852" y="1662"/>
                  </a:cubicBezTo>
                  <a:cubicBezTo>
                    <a:pt x="3733" y="1662"/>
                    <a:pt x="3614" y="1599"/>
                    <a:pt x="3548" y="1474"/>
                  </a:cubicBezTo>
                  <a:cubicBezTo>
                    <a:pt x="3536" y="1462"/>
                    <a:pt x="3524" y="1450"/>
                    <a:pt x="3512" y="1450"/>
                  </a:cubicBezTo>
                  <a:close/>
                  <a:moveTo>
                    <a:pt x="1238" y="34"/>
                  </a:moveTo>
                  <a:cubicBezTo>
                    <a:pt x="1024" y="34"/>
                    <a:pt x="845" y="176"/>
                    <a:pt x="774" y="379"/>
                  </a:cubicBezTo>
                  <a:cubicBezTo>
                    <a:pt x="536" y="379"/>
                    <a:pt x="345" y="569"/>
                    <a:pt x="345" y="807"/>
                  </a:cubicBezTo>
                  <a:cubicBezTo>
                    <a:pt x="0" y="950"/>
                    <a:pt x="24" y="1450"/>
                    <a:pt x="381" y="1569"/>
                  </a:cubicBezTo>
                  <a:cubicBezTo>
                    <a:pt x="453" y="1796"/>
                    <a:pt x="655" y="1939"/>
                    <a:pt x="881" y="1950"/>
                  </a:cubicBezTo>
                  <a:cubicBezTo>
                    <a:pt x="1084" y="1950"/>
                    <a:pt x="1274" y="1831"/>
                    <a:pt x="1369" y="1641"/>
                  </a:cubicBezTo>
                  <a:lnTo>
                    <a:pt x="1381" y="1641"/>
                  </a:lnTo>
                  <a:cubicBezTo>
                    <a:pt x="1500" y="1641"/>
                    <a:pt x="1607" y="1605"/>
                    <a:pt x="1703" y="1534"/>
                  </a:cubicBezTo>
                  <a:cubicBezTo>
                    <a:pt x="1750" y="1539"/>
                    <a:pt x="1796" y="1545"/>
                    <a:pt x="1843" y="1552"/>
                  </a:cubicBezTo>
                  <a:lnTo>
                    <a:pt x="1843" y="1552"/>
                  </a:lnTo>
                  <a:cubicBezTo>
                    <a:pt x="1804" y="1525"/>
                    <a:pt x="1768" y="1491"/>
                    <a:pt x="1738" y="1450"/>
                  </a:cubicBezTo>
                  <a:cubicBezTo>
                    <a:pt x="1726" y="1450"/>
                    <a:pt x="1715" y="1438"/>
                    <a:pt x="1703" y="1438"/>
                  </a:cubicBezTo>
                  <a:cubicBezTo>
                    <a:pt x="1703" y="1438"/>
                    <a:pt x="1691" y="1438"/>
                    <a:pt x="1679" y="1450"/>
                  </a:cubicBezTo>
                  <a:cubicBezTo>
                    <a:pt x="1596" y="1522"/>
                    <a:pt x="1488" y="1558"/>
                    <a:pt x="1381" y="1558"/>
                  </a:cubicBezTo>
                  <a:lnTo>
                    <a:pt x="1345" y="1558"/>
                  </a:lnTo>
                  <a:cubicBezTo>
                    <a:pt x="1334" y="1558"/>
                    <a:pt x="1310" y="1569"/>
                    <a:pt x="1310" y="1581"/>
                  </a:cubicBezTo>
                  <a:cubicBezTo>
                    <a:pt x="1232" y="1771"/>
                    <a:pt x="1063" y="1861"/>
                    <a:pt x="894" y="1861"/>
                  </a:cubicBezTo>
                  <a:cubicBezTo>
                    <a:pt x="702" y="1861"/>
                    <a:pt x="510" y="1744"/>
                    <a:pt x="453" y="1522"/>
                  </a:cubicBezTo>
                  <a:cubicBezTo>
                    <a:pt x="441" y="1510"/>
                    <a:pt x="441" y="1498"/>
                    <a:pt x="429" y="1498"/>
                  </a:cubicBezTo>
                  <a:cubicBezTo>
                    <a:pt x="131" y="1391"/>
                    <a:pt x="119" y="986"/>
                    <a:pt x="393" y="867"/>
                  </a:cubicBezTo>
                  <a:cubicBezTo>
                    <a:pt x="417" y="867"/>
                    <a:pt x="429" y="843"/>
                    <a:pt x="429" y="831"/>
                  </a:cubicBezTo>
                  <a:cubicBezTo>
                    <a:pt x="417" y="819"/>
                    <a:pt x="417" y="819"/>
                    <a:pt x="429" y="819"/>
                  </a:cubicBezTo>
                  <a:cubicBezTo>
                    <a:pt x="417" y="807"/>
                    <a:pt x="417" y="807"/>
                    <a:pt x="429" y="807"/>
                  </a:cubicBezTo>
                  <a:cubicBezTo>
                    <a:pt x="429" y="617"/>
                    <a:pt x="583" y="462"/>
                    <a:pt x="774" y="462"/>
                  </a:cubicBezTo>
                  <a:lnTo>
                    <a:pt x="774" y="450"/>
                  </a:lnTo>
                  <a:lnTo>
                    <a:pt x="798" y="450"/>
                  </a:lnTo>
                  <a:cubicBezTo>
                    <a:pt x="822" y="450"/>
                    <a:pt x="834" y="438"/>
                    <a:pt x="845" y="415"/>
                  </a:cubicBezTo>
                  <a:cubicBezTo>
                    <a:pt x="881" y="236"/>
                    <a:pt x="1048" y="105"/>
                    <a:pt x="1238" y="105"/>
                  </a:cubicBezTo>
                  <a:lnTo>
                    <a:pt x="1286" y="105"/>
                  </a:lnTo>
                  <a:cubicBezTo>
                    <a:pt x="1286" y="105"/>
                    <a:pt x="1298" y="105"/>
                    <a:pt x="1310" y="93"/>
                  </a:cubicBezTo>
                  <a:cubicBezTo>
                    <a:pt x="1330" y="74"/>
                    <a:pt x="1351" y="58"/>
                    <a:pt x="1374" y="45"/>
                  </a:cubicBezTo>
                  <a:lnTo>
                    <a:pt x="1374" y="45"/>
                  </a:lnTo>
                  <a:cubicBezTo>
                    <a:pt x="1341" y="40"/>
                    <a:pt x="1308" y="36"/>
                    <a:pt x="1274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3"/>
            <p:cNvSpPr/>
            <p:nvPr/>
          </p:nvSpPr>
          <p:spPr>
            <a:xfrm>
              <a:off x="5725315" y="2076223"/>
              <a:ext cx="126651" cy="18633"/>
            </a:xfrm>
            <a:custGeom>
              <a:avLst/>
              <a:gdLst/>
              <a:ahLst/>
              <a:cxnLst/>
              <a:rect l="l" t="t" r="r" b="b"/>
              <a:pathLst>
                <a:path w="5431" h="799" extrusionOk="0">
                  <a:moveTo>
                    <a:pt x="1" y="1"/>
                  </a:moveTo>
                  <a:lnTo>
                    <a:pt x="144" y="799"/>
                  </a:lnTo>
                  <a:lnTo>
                    <a:pt x="5275" y="799"/>
                  </a:lnTo>
                  <a:lnTo>
                    <a:pt x="5430" y="1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3"/>
            <p:cNvSpPr/>
            <p:nvPr/>
          </p:nvSpPr>
          <p:spPr>
            <a:xfrm>
              <a:off x="5724219" y="2075407"/>
              <a:ext cx="128283" cy="20288"/>
            </a:xfrm>
            <a:custGeom>
              <a:avLst/>
              <a:gdLst/>
              <a:ahLst/>
              <a:cxnLst/>
              <a:rect l="l" t="t" r="r" b="b"/>
              <a:pathLst>
                <a:path w="5501" h="870" extrusionOk="0">
                  <a:moveTo>
                    <a:pt x="5430" y="72"/>
                  </a:moveTo>
                  <a:lnTo>
                    <a:pt x="5299" y="798"/>
                  </a:lnTo>
                  <a:lnTo>
                    <a:pt x="227" y="798"/>
                  </a:lnTo>
                  <a:lnTo>
                    <a:pt x="96" y="72"/>
                  </a:lnTo>
                  <a:close/>
                  <a:moveTo>
                    <a:pt x="36" y="0"/>
                  </a:moveTo>
                  <a:cubicBezTo>
                    <a:pt x="24" y="0"/>
                    <a:pt x="12" y="0"/>
                    <a:pt x="12" y="12"/>
                  </a:cubicBezTo>
                  <a:cubicBezTo>
                    <a:pt x="0" y="24"/>
                    <a:pt x="0" y="36"/>
                    <a:pt x="12" y="48"/>
                  </a:cubicBezTo>
                  <a:lnTo>
                    <a:pt x="155" y="845"/>
                  </a:lnTo>
                  <a:cubicBezTo>
                    <a:pt x="155" y="857"/>
                    <a:pt x="179" y="869"/>
                    <a:pt x="191" y="869"/>
                  </a:cubicBezTo>
                  <a:lnTo>
                    <a:pt x="5322" y="869"/>
                  </a:lnTo>
                  <a:cubicBezTo>
                    <a:pt x="5346" y="869"/>
                    <a:pt x="5358" y="857"/>
                    <a:pt x="5358" y="845"/>
                  </a:cubicBezTo>
                  <a:lnTo>
                    <a:pt x="5501" y="48"/>
                  </a:lnTo>
                  <a:cubicBezTo>
                    <a:pt x="5501" y="36"/>
                    <a:pt x="5501" y="24"/>
                    <a:pt x="5501" y="12"/>
                  </a:cubicBezTo>
                  <a:cubicBezTo>
                    <a:pt x="5489" y="0"/>
                    <a:pt x="5477" y="0"/>
                    <a:pt x="5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3"/>
            <p:cNvSpPr/>
            <p:nvPr/>
          </p:nvSpPr>
          <p:spPr>
            <a:xfrm>
              <a:off x="5692014" y="2074287"/>
              <a:ext cx="18889" cy="14738"/>
            </a:xfrm>
            <a:custGeom>
              <a:avLst/>
              <a:gdLst/>
              <a:ahLst/>
              <a:cxnLst/>
              <a:rect l="l" t="t" r="r" b="b"/>
              <a:pathLst>
                <a:path w="810" h="632" extrusionOk="0">
                  <a:moveTo>
                    <a:pt x="0" y="0"/>
                  </a:moveTo>
                  <a:lnTo>
                    <a:pt x="131" y="632"/>
                  </a:lnTo>
                  <a:lnTo>
                    <a:pt x="667" y="632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3"/>
            <p:cNvSpPr/>
            <p:nvPr/>
          </p:nvSpPr>
          <p:spPr>
            <a:xfrm>
              <a:off x="5691175" y="2073448"/>
              <a:ext cx="20568" cy="16697"/>
            </a:xfrm>
            <a:custGeom>
              <a:avLst/>
              <a:gdLst/>
              <a:ahLst/>
              <a:cxnLst/>
              <a:rect l="l" t="t" r="r" b="b"/>
              <a:pathLst>
                <a:path w="882" h="716" extrusionOk="0">
                  <a:moveTo>
                    <a:pt x="798" y="84"/>
                  </a:moveTo>
                  <a:lnTo>
                    <a:pt x="679" y="632"/>
                  </a:lnTo>
                  <a:lnTo>
                    <a:pt x="203" y="632"/>
                  </a:lnTo>
                  <a:lnTo>
                    <a:pt x="84" y="84"/>
                  </a:lnTo>
                  <a:close/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25"/>
                    <a:pt x="0" y="36"/>
                    <a:pt x="0" y="48"/>
                  </a:cubicBezTo>
                  <a:lnTo>
                    <a:pt x="131" y="679"/>
                  </a:lnTo>
                  <a:cubicBezTo>
                    <a:pt x="143" y="691"/>
                    <a:pt x="155" y="703"/>
                    <a:pt x="167" y="715"/>
                  </a:cubicBezTo>
                  <a:lnTo>
                    <a:pt x="703" y="715"/>
                  </a:lnTo>
                  <a:cubicBezTo>
                    <a:pt x="727" y="703"/>
                    <a:pt x="739" y="691"/>
                    <a:pt x="739" y="679"/>
                  </a:cubicBezTo>
                  <a:lnTo>
                    <a:pt x="870" y="48"/>
                  </a:lnTo>
                  <a:cubicBezTo>
                    <a:pt x="882" y="36"/>
                    <a:pt x="882" y="25"/>
                    <a:pt x="870" y="13"/>
                  </a:cubicBezTo>
                  <a:cubicBezTo>
                    <a:pt x="870" y="13"/>
                    <a:pt x="858" y="1"/>
                    <a:pt x="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3"/>
            <p:cNvSpPr/>
            <p:nvPr/>
          </p:nvSpPr>
          <p:spPr>
            <a:xfrm>
              <a:off x="5720045" y="2039914"/>
              <a:ext cx="139127" cy="45194"/>
            </a:xfrm>
            <a:custGeom>
              <a:avLst/>
              <a:gdLst/>
              <a:ahLst/>
              <a:cxnLst/>
              <a:rect l="l" t="t" r="r" b="b"/>
              <a:pathLst>
                <a:path w="5966" h="1938" extrusionOk="0">
                  <a:moveTo>
                    <a:pt x="1500" y="0"/>
                  </a:moveTo>
                  <a:cubicBezTo>
                    <a:pt x="1408" y="0"/>
                    <a:pt x="1315" y="33"/>
                    <a:pt x="1239" y="105"/>
                  </a:cubicBezTo>
                  <a:cubicBezTo>
                    <a:pt x="1217" y="102"/>
                    <a:pt x="1195" y="100"/>
                    <a:pt x="1174" y="100"/>
                  </a:cubicBezTo>
                  <a:cubicBezTo>
                    <a:pt x="975" y="100"/>
                    <a:pt x="806" y="246"/>
                    <a:pt x="763" y="451"/>
                  </a:cubicBezTo>
                  <a:lnTo>
                    <a:pt x="727" y="451"/>
                  </a:lnTo>
                  <a:cubicBezTo>
                    <a:pt x="513" y="451"/>
                    <a:pt x="346" y="617"/>
                    <a:pt x="346" y="832"/>
                  </a:cubicBezTo>
                  <a:cubicBezTo>
                    <a:pt x="346" y="843"/>
                    <a:pt x="346" y="855"/>
                    <a:pt x="346" y="855"/>
                  </a:cubicBezTo>
                  <a:cubicBezTo>
                    <a:pt x="1" y="986"/>
                    <a:pt x="13" y="1474"/>
                    <a:pt x="370" y="1570"/>
                  </a:cubicBezTo>
                  <a:cubicBezTo>
                    <a:pt x="433" y="1811"/>
                    <a:pt x="643" y="1937"/>
                    <a:pt x="851" y="1937"/>
                  </a:cubicBezTo>
                  <a:cubicBezTo>
                    <a:pt x="1034" y="1937"/>
                    <a:pt x="1215" y="1841"/>
                    <a:pt x="1299" y="1641"/>
                  </a:cubicBezTo>
                  <a:lnTo>
                    <a:pt x="1334" y="1641"/>
                  </a:lnTo>
                  <a:cubicBezTo>
                    <a:pt x="1430" y="1561"/>
                    <a:pt x="1547" y="1522"/>
                    <a:pt x="1662" y="1522"/>
                  </a:cubicBezTo>
                  <a:cubicBezTo>
                    <a:pt x="1805" y="1522"/>
                    <a:pt x="1945" y="1582"/>
                    <a:pt x="2037" y="1701"/>
                  </a:cubicBezTo>
                  <a:cubicBezTo>
                    <a:pt x="2105" y="1667"/>
                    <a:pt x="2177" y="1651"/>
                    <a:pt x="2249" y="1651"/>
                  </a:cubicBezTo>
                  <a:cubicBezTo>
                    <a:pt x="2405" y="1651"/>
                    <a:pt x="2558" y="1725"/>
                    <a:pt x="2656" y="1855"/>
                  </a:cubicBezTo>
                  <a:cubicBezTo>
                    <a:pt x="2799" y="1855"/>
                    <a:pt x="2942" y="1784"/>
                    <a:pt x="3037" y="1677"/>
                  </a:cubicBezTo>
                  <a:cubicBezTo>
                    <a:pt x="3073" y="1689"/>
                    <a:pt x="3108" y="1701"/>
                    <a:pt x="3156" y="1701"/>
                  </a:cubicBezTo>
                  <a:cubicBezTo>
                    <a:pt x="3229" y="1589"/>
                    <a:pt x="3349" y="1535"/>
                    <a:pt x="3469" y="1535"/>
                  </a:cubicBezTo>
                  <a:cubicBezTo>
                    <a:pt x="3605" y="1535"/>
                    <a:pt x="3741" y="1604"/>
                    <a:pt x="3811" y="1736"/>
                  </a:cubicBezTo>
                  <a:cubicBezTo>
                    <a:pt x="3882" y="1605"/>
                    <a:pt x="4013" y="1540"/>
                    <a:pt x="4144" y="1540"/>
                  </a:cubicBezTo>
                  <a:cubicBezTo>
                    <a:pt x="4275" y="1540"/>
                    <a:pt x="4406" y="1605"/>
                    <a:pt x="4477" y="1736"/>
                  </a:cubicBezTo>
                  <a:cubicBezTo>
                    <a:pt x="4487" y="1738"/>
                    <a:pt x="4497" y="1738"/>
                    <a:pt x="4507" y="1738"/>
                  </a:cubicBezTo>
                  <a:cubicBezTo>
                    <a:pt x="4592" y="1738"/>
                    <a:pt x="4675" y="1694"/>
                    <a:pt x="4739" y="1641"/>
                  </a:cubicBezTo>
                  <a:cubicBezTo>
                    <a:pt x="4818" y="1759"/>
                    <a:pt x="4941" y="1816"/>
                    <a:pt x="5064" y="1816"/>
                  </a:cubicBezTo>
                  <a:cubicBezTo>
                    <a:pt x="5201" y="1816"/>
                    <a:pt x="5337" y="1744"/>
                    <a:pt x="5406" y="1605"/>
                  </a:cubicBezTo>
                  <a:cubicBezTo>
                    <a:pt x="5442" y="1617"/>
                    <a:pt x="5490" y="1629"/>
                    <a:pt x="5537" y="1629"/>
                  </a:cubicBezTo>
                  <a:cubicBezTo>
                    <a:pt x="5882" y="1629"/>
                    <a:pt x="5966" y="1153"/>
                    <a:pt x="5644" y="1022"/>
                  </a:cubicBezTo>
                  <a:lnTo>
                    <a:pt x="5668" y="1022"/>
                  </a:lnTo>
                  <a:cubicBezTo>
                    <a:pt x="5680" y="963"/>
                    <a:pt x="5692" y="915"/>
                    <a:pt x="5704" y="855"/>
                  </a:cubicBezTo>
                  <a:cubicBezTo>
                    <a:pt x="5692" y="712"/>
                    <a:pt x="5609" y="570"/>
                    <a:pt x="5478" y="510"/>
                  </a:cubicBezTo>
                  <a:cubicBezTo>
                    <a:pt x="5470" y="325"/>
                    <a:pt x="5317" y="210"/>
                    <a:pt x="5162" y="210"/>
                  </a:cubicBezTo>
                  <a:cubicBezTo>
                    <a:pt x="5078" y="210"/>
                    <a:pt x="4993" y="244"/>
                    <a:pt x="4930" y="320"/>
                  </a:cubicBezTo>
                  <a:cubicBezTo>
                    <a:pt x="4847" y="212"/>
                    <a:pt x="4716" y="153"/>
                    <a:pt x="4585" y="153"/>
                  </a:cubicBezTo>
                  <a:cubicBezTo>
                    <a:pt x="4358" y="153"/>
                    <a:pt x="4168" y="331"/>
                    <a:pt x="4144" y="558"/>
                  </a:cubicBezTo>
                  <a:cubicBezTo>
                    <a:pt x="4025" y="620"/>
                    <a:pt x="3894" y="651"/>
                    <a:pt x="3764" y="651"/>
                  </a:cubicBezTo>
                  <a:cubicBezTo>
                    <a:pt x="3569" y="651"/>
                    <a:pt x="3377" y="581"/>
                    <a:pt x="3227" y="439"/>
                  </a:cubicBezTo>
                  <a:cubicBezTo>
                    <a:pt x="3157" y="489"/>
                    <a:pt x="3077" y="514"/>
                    <a:pt x="3000" y="514"/>
                  </a:cubicBezTo>
                  <a:cubicBezTo>
                    <a:pt x="2894" y="514"/>
                    <a:pt x="2791" y="468"/>
                    <a:pt x="2715" y="379"/>
                  </a:cubicBezTo>
                  <a:cubicBezTo>
                    <a:pt x="2501" y="379"/>
                    <a:pt x="2334" y="546"/>
                    <a:pt x="2334" y="760"/>
                  </a:cubicBezTo>
                  <a:lnTo>
                    <a:pt x="2334" y="808"/>
                  </a:lnTo>
                  <a:cubicBezTo>
                    <a:pt x="2311" y="796"/>
                    <a:pt x="2275" y="772"/>
                    <a:pt x="2251" y="760"/>
                  </a:cubicBezTo>
                  <a:lnTo>
                    <a:pt x="2251" y="712"/>
                  </a:lnTo>
                  <a:cubicBezTo>
                    <a:pt x="2251" y="510"/>
                    <a:pt x="2084" y="343"/>
                    <a:pt x="1882" y="343"/>
                  </a:cubicBezTo>
                  <a:cubicBezTo>
                    <a:pt x="1858" y="130"/>
                    <a:pt x="1682" y="0"/>
                    <a:pt x="1500" y="0"/>
                  </a:cubicBezTo>
                  <a:close/>
                </a:path>
              </a:pathLst>
            </a:custGeom>
            <a:solidFill>
              <a:srgbClr val="4A7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3"/>
            <p:cNvSpPr/>
            <p:nvPr/>
          </p:nvSpPr>
          <p:spPr>
            <a:xfrm>
              <a:off x="5719485" y="2040754"/>
              <a:ext cx="141366" cy="45497"/>
            </a:xfrm>
            <a:custGeom>
              <a:avLst/>
              <a:gdLst/>
              <a:ahLst/>
              <a:cxnLst/>
              <a:rect l="l" t="t" r="r" b="b"/>
              <a:pathLst>
                <a:path w="6062" h="1951" extrusionOk="0">
                  <a:moveTo>
                    <a:pt x="1517" y="0"/>
                  </a:moveTo>
                  <a:cubicBezTo>
                    <a:pt x="1461" y="0"/>
                    <a:pt x="1405" y="14"/>
                    <a:pt x="1353" y="44"/>
                  </a:cubicBezTo>
                  <a:lnTo>
                    <a:pt x="1353" y="44"/>
                  </a:lnTo>
                  <a:cubicBezTo>
                    <a:pt x="1521" y="69"/>
                    <a:pt x="1682" y="123"/>
                    <a:pt x="1829" y="202"/>
                  </a:cubicBezTo>
                  <a:lnTo>
                    <a:pt x="1829" y="202"/>
                  </a:lnTo>
                  <a:cubicBezTo>
                    <a:pt x="1772" y="75"/>
                    <a:pt x="1646" y="0"/>
                    <a:pt x="1517" y="0"/>
                  </a:cubicBezTo>
                  <a:close/>
                  <a:moveTo>
                    <a:pt x="1829" y="202"/>
                  </a:moveTo>
                  <a:cubicBezTo>
                    <a:pt x="1843" y="234"/>
                    <a:pt x="1854" y="269"/>
                    <a:pt x="1858" y="307"/>
                  </a:cubicBezTo>
                  <a:cubicBezTo>
                    <a:pt x="1858" y="317"/>
                    <a:pt x="1874" y="334"/>
                    <a:pt x="1886" y="334"/>
                  </a:cubicBezTo>
                  <a:cubicBezTo>
                    <a:pt x="1889" y="334"/>
                    <a:pt x="1892" y="333"/>
                    <a:pt x="1894" y="331"/>
                  </a:cubicBezTo>
                  <a:cubicBezTo>
                    <a:pt x="2085" y="331"/>
                    <a:pt x="2239" y="486"/>
                    <a:pt x="2239" y="676"/>
                  </a:cubicBezTo>
                  <a:cubicBezTo>
                    <a:pt x="2239" y="688"/>
                    <a:pt x="2239" y="700"/>
                    <a:pt x="2239" y="712"/>
                  </a:cubicBezTo>
                  <a:lnTo>
                    <a:pt x="2239" y="724"/>
                  </a:lnTo>
                  <a:cubicBezTo>
                    <a:pt x="2239" y="736"/>
                    <a:pt x="2239" y="748"/>
                    <a:pt x="2263" y="760"/>
                  </a:cubicBezTo>
                  <a:cubicBezTo>
                    <a:pt x="2287" y="772"/>
                    <a:pt x="2311" y="784"/>
                    <a:pt x="2335" y="796"/>
                  </a:cubicBezTo>
                  <a:cubicBezTo>
                    <a:pt x="2341" y="802"/>
                    <a:pt x="2349" y="805"/>
                    <a:pt x="2356" y="805"/>
                  </a:cubicBezTo>
                  <a:cubicBezTo>
                    <a:pt x="2376" y="805"/>
                    <a:pt x="2394" y="786"/>
                    <a:pt x="2394" y="760"/>
                  </a:cubicBezTo>
                  <a:cubicBezTo>
                    <a:pt x="2382" y="748"/>
                    <a:pt x="2382" y="736"/>
                    <a:pt x="2394" y="724"/>
                  </a:cubicBezTo>
                  <a:cubicBezTo>
                    <a:pt x="2392" y="666"/>
                    <a:pt x="2403" y="613"/>
                    <a:pt x="2425" y="568"/>
                  </a:cubicBezTo>
                  <a:lnTo>
                    <a:pt x="2425" y="568"/>
                  </a:lnTo>
                  <a:cubicBezTo>
                    <a:pt x="2393" y="594"/>
                    <a:pt x="2363" y="622"/>
                    <a:pt x="2335" y="653"/>
                  </a:cubicBezTo>
                  <a:cubicBezTo>
                    <a:pt x="2201" y="462"/>
                    <a:pt x="2027" y="309"/>
                    <a:pt x="1829" y="202"/>
                  </a:cubicBezTo>
                  <a:close/>
                  <a:moveTo>
                    <a:pt x="4180" y="1456"/>
                  </a:moveTo>
                  <a:cubicBezTo>
                    <a:pt x="4168" y="1456"/>
                    <a:pt x="4156" y="1462"/>
                    <a:pt x="4144" y="1474"/>
                  </a:cubicBezTo>
                  <a:cubicBezTo>
                    <a:pt x="4113" y="1534"/>
                    <a:pt x="4069" y="1580"/>
                    <a:pt x="4019" y="1611"/>
                  </a:cubicBezTo>
                  <a:lnTo>
                    <a:pt x="4019" y="1611"/>
                  </a:lnTo>
                  <a:cubicBezTo>
                    <a:pt x="4070" y="1589"/>
                    <a:pt x="4125" y="1578"/>
                    <a:pt x="4180" y="1578"/>
                  </a:cubicBezTo>
                  <a:cubicBezTo>
                    <a:pt x="4238" y="1578"/>
                    <a:pt x="4296" y="1591"/>
                    <a:pt x="4350" y="1615"/>
                  </a:cubicBezTo>
                  <a:lnTo>
                    <a:pt x="4350" y="1615"/>
                  </a:lnTo>
                  <a:cubicBezTo>
                    <a:pt x="4296" y="1584"/>
                    <a:pt x="4248" y="1536"/>
                    <a:pt x="4216" y="1474"/>
                  </a:cubicBezTo>
                  <a:cubicBezTo>
                    <a:pt x="4204" y="1462"/>
                    <a:pt x="4192" y="1456"/>
                    <a:pt x="4180" y="1456"/>
                  </a:cubicBezTo>
                  <a:close/>
                  <a:moveTo>
                    <a:pt x="4350" y="1615"/>
                  </a:moveTo>
                  <a:lnTo>
                    <a:pt x="4350" y="1615"/>
                  </a:lnTo>
                  <a:cubicBezTo>
                    <a:pt x="4361" y="1621"/>
                    <a:pt x="4372" y="1627"/>
                    <a:pt x="4383" y="1632"/>
                  </a:cubicBezTo>
                  <a:lnTo>
                    <a:pt x="4383" y="1632"/>
                  </a:lnTo>
                  <a:cubicBezTo>
                    <a:pt x="4372" y="1626"/>
                    <a:pt x="4361" y="1620"/>
                    <a:pt x="4350" y="1615"/>
                  </a:cubicBezTo>
                  <a:close/>
                  <a:moveTo>
                    <a:pt x="4019" y="1611"/>
                  </a:moveTo>
                  <a:lnTo>
                    <a:pt x="4019" y="1611"/>
                  </a:lnTo>
                  <a:cubicBezTo>
                    <a:pt x="4001" y="1618"/>
                    <a:pt x="3985" y="1627"/>
                    <a:pt x="3968" y="1637"/>
                  </a:cubicBezTo>
                  <a:lnTo>
                    <a:pt x="3968" y="1637"/>
                  </a:lnTo>
                  <a:cubicBezTo>
                    <a:pt x="3986" y="1630"/>
                    <a:pt x="4002" y="1621"/>
                    <a:pt x="4019" y="1611"/>
                  </a:cubicBezTo>
                  <a:close/>
                  <a:moveTo>
                    <a:pt x="4616" y="95"/>
                  </a:moveTo>
                  <a:cubicBezTo>
                    <a:pt x="4408" y="95"/>
                    <a:pt x="4205" y="228"/>
                    <a:pt x="4144" y="462"/>
                  </a:cubicBezTo>
                  <a:cubicBezTo>
                    <a:pt x="4071" y="408"/>
                    <a:pt x="3985" y="383"/>
                    <a:pt x="3901" y="383"/>
                  </a:cubicBezTo>
                  <a:cubicBezTo>
                    <a:pt x="3780" y="383"/>
                    <a:pt x="3662" y="435"/>
                    <a:pt x="3585" y="534"/>
                  </a:cubicBezTo>
                  <a:cubicBezTo>
                    <a:pt x="3416" y="411"/>
                    <a:pt x="3221" y="352"/>
                    <a:pt x="3027" y="352"/>
                  </a:cubicBezTo>
                  <a:cubicBezTo>
                    <a:pt x="2951" y="352"/>
                    <a:pt x="2874" y="361"/>
                    <a:pt x="2800" y="379"/>
                  </a:cubicBezTo>
                  <a:lnTo>
                    <a:pt x="2800" y="379"/>
                  </a:lnTo>
                  <a:cubicBezTo>
                    <a:pt x="2779" y="376"/>
                    <a:pt x="2758" y="374"/>
                    <a:pt x="2738" y="374"/>
                  </a:cubicBezTo>
                  <a:cubicBezTo>
                    <a:pt x="2607" y="374"/>
                    <a:pt x="2481" y="447"/>
                    <a:pt x="2425" y="568"/>
                  </a:cubicBezTo>
                  <a:lnTo>
                    <a:pt x="2425" y="568"/>
                  </a:lnTo>
                  <a:cubicBezTo>
                    <a:pt x="2536" y="476"/>
                    <a:pt x="2664" y="413"/>
                    <a:pt x="2800" y="379"/>
                  </a:cubicBezTo>
                  <a:lnTo>
                    <a:pt x="2800" y="379"/>
                  </a:lnTo>
                  <a:cubicBezTo>
                    <a:pt x="2873" y="393"/>
                    <a:pt x="2944" y="431"/>
                    <a:pt x="3001" y="498"/>
                  </a:cubicBezTo>
                  <a:cubicBezTo>
                    <a:pt x="3007" y="504"/>
                    <a:pt x="3016" y="507"/>
                    <a:pt x="3025" y="507"/>
                  </a:cubicBezTo>
                  <a:cubicBezTo>
                    <a:pt x="3034" y="507"/>
                    <a:pt x="3043" y="504"/>
                    <a:pt x="3049" y="498"/>
                  </a:cubicBezTo>
                  <a:cubicBezTo>
                    <a:pt x="3108" y="457"/>
                    <a:pt x="3177" y="437"/>
                    <a:pt x="3246" y="437"/>
                  </a:cubicBezTo>
                  <a:cubicBezTo>
                    <a:pt x="3359" y="437"/>
                    <a:pt x="3471" y="490"/>
                    <a:pt x="3537" y="593"/>
                  </a:cubicBezTo>
                  <a:cubicBezTo>
                    <a:pt x="3543" y="605"/>
                    <a:pt x="3555" y="611"/>
                    <a:pt x="3568" y="611"/>
                  </a:cubicBezTo>
                  <a:cubicBezTo>
                    <a:pt x="3582" y="611"/>
                    <a:pt x="3597" y="605"/>
                    <a:pt x="3609" y="593"/>
                  </a:cubicBezTo>
                  <a:cubicBezTo>
                    <a:pt x="3670" y="491"/>
                    <a:pt x="3781" y="436"/>
                    <a:pt x="3897" y="436"/>
                  </a:cubicBezTo>
                  <a:cubicBezTo>
                    <a:pt x="3984" y="436"/>
                    <a:pt x="4073" y="467"/>
                    <a:pt x="4144" y="534"/>
                  </a:cubicBezTo>
                  <a:cubicBezTo>
                    <a:pt x="4144" y="546"/>
                    <a:pt x="4168" y="546"/>
                    <a:pt x="4180" y="546"/>
                  </a:cubicBezTo>
                  <a:cubicBezTo>
                    <a:pt x="4192" y="534"/>
                    <a:pt x="4204" y="522"/>
                    <a:pt x="4204" y="510"/>
                  </a:cubicBezTo>
                  <a:cubicBezTo>
                    <a:pt x="4226" y="284"/>
                    <a:pt x="4411" y="149"/>
                    <a:pt x="4600" y="149"/>
                  </a:cubicBezTo>
                  <a:cubicBezTo>
                    <a:pt x="4711" y="149"/>
                    <a:pt x="4823" y="195"/>
                    <a:pt x="4906" y="295"/>
                  </a:cubicBezTo>
                  <a:cubicBezTo>
                    <a:pt x="4918" y="307"/>
                    <a:pt x="4930" y="307"/>
                    <a:pt x="4942" y="307"/>
                  </a:cubicBezTo>
                  <a:cubicBezTo>
                    <a:pt x="4954" y="307"/>
                    <a:pt x="4966" y="307"/>
                    <a:pt x="4966" y="295"/>
                  </a:cubicBezTo>
                  <a:cubicBezTo>
                    <a:pt x="5025" y="236"/>
                    <a:pt x="5097" y="200"/>
                    <a:pt x="5180" y="200"/>
                  </a:cubicBezTo>
                  <a:cubicBezTo>
                    <a:pt x="5323" y="200"/>
                    <a:pt x="5442" y="319"/>
                    <a:pt x="5454" y="462"/>
                  </a:cubicBezTo>
                  <a:cubicBezTo>
                    <a:pt x="5454" y="486"/>
                    <a:pt x="5454" y="498"/>
                    <a:pt x="5478" y="498"/>
                  </a:cubicBezTo>
                  <a:cubicBezTo>
                    <a:pt x="5597" y="557"/>
                    <a:pt x="5668" y="676"/>
                    <a:pt x="5680" y="819"/>
                  </a:cubicBezTo>
                  <a:cubicBezTo>
                    <a:pt x="5680" y="867"/>
                    <a:pt x="5668" y="915"/>
                    <a:pt x="5644" y="962"/>
                  </a:cubicBezTo>
                  <a:cubicBezTo>
                    <a:pt x="5633" y="974"/>
                    <a:pt x="5633" y="986"/>
                    <a:pt x="5644" y="998"/>
                  </a:cubicBezTo>
                  <a:cubicBezTo>
                    <a:pt x="5644" y="998"/>
                    <a:pt x="5656" y="1010"/>
                    <a:pt x="5668" y="1010"/>
                  </a:cubicBezTo>
                  <a:cubicBezTo>
                    <a:pt x="5942" y="1117"/>
                    <a:pt x="5871" y="1546"/>
                    <a:pt x="5561" y="1546"/>
                  </a:cubicBezTo>
                  <a:cubicBezTo>
                    <a:pt x="5525" y="1546"/>
                    <a:pt x="5490" y="1534"/>
                    <a:pt x="5454" y="1522"/>
                  </a:cubicBezTo>
                  <a:cubicBezTo>
                    <a:pt x="5447" y="1518"/>
                    <a:pt x="5440" y="1517"/>
                    <a:pt x="5434" y="1517"/>
                  </a:cubicBezTo>
                  <a:cubicBezTo>
                    <a:pt x="5418" y="1517"/>
                    <a:pt x="5406" y="1525"/>
                    <a:pt x="5406" y="1534"/>
                  </a:cubicBezTo>
                  <a:cubicBezTo>
                    <a:pt x="5343" y="1660"/>
                    <a:pt x="5219" y="1726"/>
                    <a:pt x="5095" y="1726"/>
                  </a:cubicBezTo>
                  <a:cubicBezTo>
                    <a:pt x="4987" y="1726"/>
                    <a:pt x="4878" y="1675"/>
                    <a:pt x="4811" y="1569"/>
                  </a:cubicBezTo>
                  <a:cubicBezTo>
                    <a:pt x="4799" y="1569"/>
                    <a:pt x="4787" y="1558"/>
                    <a:pt x="4775" y="1558"/>
                  </a:cubicBezTo>
                  <a:cubicBezTo>
                    <a:pt x="4763" y="1558"/>
                    <a:pt x="4763" y="1558"/>
                    <a:pt x="4752" y="1569"/>
                  </a:cubicBezTo>
                  <a:cubicBezTo>
                    <a:pt x="4685" y="1632"/>
                    <a:pt x="4602" y="1661"/>
                    <a:pt x="4521" y="1661"/>
                  </a:cubicBezTo>
                  <a:cubicBezTo>
                    <a:pt x="4474" y="1661"/>
                    <a:pt x="4427" y="1651"/>
                    <a:pt x="4383" y="1632"/>
                  </a:cubicBezTo>
                  <a:lnTo>
                    <a:pt x="4383" y="1632"/>
                  </a:lnTo>
                  <a:cubicBezTo>
                    <a:pt x="4432" y="1660"/>
                    <a:pt x="4477" y="1698"/>
                    <a:pt x="4513" y="1748"/>
                  </a:cubicBezTo>
                  <a:cubicBezTo>
                    <a:pt x="4590" y="1695"/>
                    <a:pt x="4677" y="1669"/>
                    <a:pt x="4763" y="1669"/>
                  </a:cubicBezTo>
                  <a:cubicBezTo>
                    <a:pt x="4889" y="1669"/>
                    <a:pt x="5012" y="1725"/>
                    <a:pt x="5097" y="1831"/>
                  </a:cubicBezTo>
                  <a:cubicBezTo>
                    <a:pt x="5252" y="1831"/>
                    <a:pt x="5383" y="1748"/>
                    <a:pt x="5466" y="1617"/>
                  </a:cubicBezTo>
                  <a:cubicBezTo>
                    <a:pt x="5502" y="1629"/>
                    <a:pt x="5537" y="1641"/>
                    <a:pt x="5573" y="1641"/>
                  </a:cubicBezTo>
                  <a:cubicBezTo>
                    <a:pt x="5942" y="1641"/>
                    <a:pt x="6061" y="1141"/>
                    <a:pt x="5740" y="974"/>
                  </a:cubicBezTo>
                  <a:cubicBezTo>
                    <a:pt x="5752" y="927"/>
                    <a:pt x="5764" y="879"/>
                    <a:pt x="5764" y="831"/>
                  </a:cubicBezTo>
                  <a:cubicBezTo>
                    <a:pt x="5764" y="676"/>
                    <a:pt x="5668" y="534"/>
                    <a:pt x="5537" y="462"/>
                  </a:cubicBezTo>
                  <a:cubicBezTo>
                    <a:pt x="5513" y="269"/>
                    <a:pt x="5347" y="146"/>
                    <a:pt x="5180" y="146"/>
                  </a:cubicBezTo>
                  <a:cubicBezTo>
                    <a:pt x="5100" y="146"/>
                    <a:pt x="5019" y="174"/>
                    <a:pt x="4954" y="236"/>
                  </a:cubicBezTo>
                  <a:cubicBezTo>
                    <a:pt x="4858" y="140"/>
                    <a:pt x="4736" y="95"/>
                    <a:pt x="4616" y="95"/>
                  </a:cubicBezTo>
                  <a:close/>
                  <a:moveTo>
                    <a:pt x="3513" y="1450"/>
                  </a:moveTo>
                  <a:cubicBezTo>
                    <a:pt x="3489" y="1450"/>
                    <a:pt x="3478" y="1450"/>
                    <a:pt x="3478" y="1462"/>
                  </a:cubicBezTo>
                  <a:cubicBezTo>
                    <a:pt x="3406" y="1558"/>
                    <a:pt x="3299" y="1617"/>
                    <a:pt x="3192" y="1617"/>
                  </a:cubicBezTo>
                  <a:cubicBezTo>
                    <a:pt x="3156" y="1617"/>
                    <a:pt x="3108" y="1605"/>
                    <a:pt x="3085" y="1593"/>
                  </a:cubicBezTo>
                  <a:cubicBezTo>
                    <a:pt x="3061" y="1593"/>
                    <a:pt x="3049" y="1593"/>
                    <a:pt x="3037" y="1605"/>
                  </a:cubicBezTo>
                  <a:cubicBezTo>
                    <a:pt x="2951" y="1714"/>
                    <a:pt x="2824" y="1768"/>
                    <a:pt x="2697" y="1768"/>
                  </a:cubicBezTo>
                  <a:cubicBezTo>
                    <a:pt x="2559" y="1768"/>
                    <a:pt x="2421" y="1705"/>
                    <a:pt x="2335" y="1581"/>
                  </a:cubicBezTo>
                  <a:cubicBezTo>
                    <a:pt x="2329" y="1575"/>
                    <a:pt x="2320" y="1572"/>
                    <a:pt x="2311" y="1572"/>
                  </a:cubicBezTo>
                  <a:cubicBezTo>
                    <a:pt x="2302" y="1572"/>
                    <a:pt x="2293" y="1575"/>
                    <a:pt x="2287" y="1581"/>
                  </a:cubicBezTo>
                  <a:cubicBezTo>
                    <a:pt x="2243" y="1603"/>
                    <a:pt x="2197" y="1618"/>
                    <a:pt x="2150" y="1625"/>
                  </a:cubicBezTo>
                  <a:lnTo>
                    <a:pt x="2150" y="1625"/>
                  </a:lnTo>
                  <a:cubicBezTo>
                    <a:pt x="2051" y="1596"/>
                    <a:pt x="1949" y="1575"/>
                    <a:pt x="1846" y="1561"/>
                  </a:cubicBezTo>
                  <a:lnTo>
                    <a:pt x="1846" y="1561"/>
                  </a:lnTo>
                  <a:cubicBezTo>
                    <a:pt x="1917" y="1606"/>
                    <a:pt x="2000" y="1629"/>
                    <a:pt x="2083" y="1629"/>
                  </a:cubicBezTo>
                  <a:cubicBezTo>
                    <a:pt x="2106" y="1629"/>
                    <a:pt x="2128" y="1628"/>
                    <a:pt x="2150" y="1625"/>
                  </a:cubicBezTo>
                  <a:lnTo>
                    <a:pt x="2150" y="1625"/>
                  </a:lnTo>
                  <a:cubicBezTo>
                    <a:pt x="2341" y="1679"/>
                    <a:pt x="2524" y="1760"/>
                    <a:pt x="2692" y="1867"/>
                  </a:cubicBezTo>
                  <a:cubicBezTo>
                    <a:pt x="2847" y="1867"/>
                    <a:pt x="2977" y="1808"/>
                    <a:pt x="3085" y="1700"/>
                  </a:cubicBezTo>
                  <a:cubicBezTo>
                    <a:pt x="3118" y="1708"/>
                    <a:pt x="3152" y="1712"/>
                    <a:pt x="3185" y="1712"/>
                  </a:cubicBezTo>
                  <a:cubicBezTo>
                    <a:pt x="3305" y="1712"/>
                    <a:pt x="3418" y="1663"/>
                    <a:pt x="3501" y="1569"/>
                  </a:cubicBezTo>
                  <a:cubicBezTo>
                    <a:pt x="3585" y="1689"/>
                    <a:pt x="3704" y="1748"/>
                    <a:pt x="3847" y="1748"/>
                  </a:cubicBezTo>
                  <a:cubicBezTo>
                    <a:pt x="3881" y="1701"/>
                    <a:pt x="3923" y="1664"/>
                    <a:pt x="3968" y="1637"/>
                  </a:cubicBezTo>
                  <a:lnTo>
                    <a:pt x="3968" y="1637"/>
                  </a:lnTo>
                  <a:cubicBezTo>
                    <a:pt x="3928" y="1653"/>
                    <a:pt x="3884" y="1662"/>
                    <a:pt x="3841" y="1662"/>
                  </a:cubicBezTo>
                  <a:cubicBezTo>
                    <a:pt x="3722" y="1662"/>
                    <a:pt x="3603" y="1599"/>
                    <a:pt x="3537" y="1474"/>
                  </a:cubicBezTo>
                  <a:cubicBezTo>
                    <a:pt x="3525" y="1462"/>
                    <a:pt x="3525" y="1450"/>
                    <a:pt x="3513" y="1450"/>
                  </a:cubicBezTo>
                  <a:close/>
                  <a:moveTo>
                    <a:pt x="1227" y="34"/>
                  </a:moveTo>
                  <a:cubicBezTo>
                    <a:pt x="1025" y="34"/>
                    <a:pt x="834" y="176"/>
                    <a:pt x="775" y="379"/>
                  </a:cubicBezTo>
                  <a:lnTo>
                    <a:pt x="763" y="379"/>
                  </a:lnTo>
                  <a:cubicBezTo>
                    <a:pt x="537" y="379"/>
                    <a:pt x="346" y="569"/>
                    <a:pt x="346" y="807"/>
                  </a:cubicBezTo>
                  <a:cubicBezTo>
                    <a:pt x="1" y="950"/>
                    <a:pt x="13" y="1450"/>
                    <a:pt x="370" y="1569"/>
                  </a:cubicBezTo>
                  <a:cubicBezTo>
                    <a:pt x="441" y="1796"/>
                    <a:pt x="644" y="1939"/>
                    <a:pt x="882" y="1950"/>
                  </a:cubicBezTo>
                  <a:cubicBezTo>
                    <a:pt x="1084" y="1950"/>
                    <a:pt x="1263" y="1831"/>
                    <a:pt x="1358" y="1653"/>
                  </a:cubicBezTo>
                  <a:lnTo>
                    <a:pt x="1382" y="1653"/>
                  </a:lnTo>
                  <a:cubicBezTo>
                    <a:pt x="1489" y="1653"/>
                    <a:pt x="1596" y="1617"/>
                    <a:pt x="1692" y="1546"/>
                  </a:cubicBezTo>
                  <a:cubicBezTo>
                    <a:pt x="1743" y="1549"/>
                    <a:pt x="1795" y="1554"/>
                    <a:pt x="1846" y="1561"/>
                  </a:cubicBezTo>
                  <a:lnTo>
                    <a:pt x="1846" y="1561"/>
                  </a:lnTo>
                  <a:cubicBezTo>
                    <a:pt x="1801" y="1533"/>
                    <a:pt x="1761" y="1496"/>
                    <a:pt x="1727" y="1450"/>
                  </a:cubicBezTo>
                  <a:cubicBezTo>
                    <a:pt x="1715" y="1450"/>
                    <a:pt x="1704" y="1438"/>
                    <a:pt x="1692" y="1438"/>
                  </a:cubicBezTo>
                  <a:cubicBezTo>
                    <a:pt x="1692" y="1438"/>
                    <a:pt x="1680" y="1438"/>
                    <a:pt x="1668" y="1450"/>
                  </a:cubicBezTo>
                  <a:cubicBezTo>
                    <a:pt x="1584" y="1522"/>
                    <a:pt x="1477" y="1558"/>
                    <a:pt x="1370" y="1558"/>
                  </a:cubicBezTo>
                  <a:lnTo>
                    <a:pt x="1334" y="1558"/>
                  </a:lnTo>
                  <a:cubicBezTo>
                    <a:pt x="1323" y="1558"/>
                    <a:pt x="1299" y="1569"/>
                    <a:pt x="1299" y="1581"/>
                  </a:cubicBezTo>
                  <a:cubicBezTo>
                    <a:pt x="1221" y="1771"/>
                    <a:pt x="1052" y="1861"/>
                    <a:pt x="883" y="1861"/>
                  </a:cubicBezTo>
                  <a:cubicBezTo>
                    <a:pt x="691" y="1861"/>
                    <a:pt x="499" y="1744"/>
                    <a:pt x="441" y="1522"/>
                  </a:cubicBezTo>
                  <a:cubicBezTo>
                    <a:pt x="430" y="1510"/>
                    <a:pt x="430" y="1498"/>
                    <a:pt x="418" y="1498"/>
                  </a:cubicBezTo>
                  <a:cubicBezTo>
                    <a:pt x="120" y="1391"/>
                    <a:pt x="108" y="986"/>
                    <a:pt x="394" y="867"/>
                  </a:cubicBezTo>
                  <a:cubicBezTo>
                    <a:pt x="406" y="867"/>
                    <a:pt x="418" y="843"/>
                    <a:pt x="418" y="831"/>
                  </a:cubicBezTo>
                  <a:cubicBezTo>
                    <a:pt x="418" y="819"/>
                    <a:pt x="418" y="819"/>
                    <a:pt x="418" y="819"/>
                  </a:cubicBezTo>
                  <a:cubicBezTo>
                    <a:pt x="418" y="807"/>
                    <a:pt x="418" y="807"/>
                    <a:pt x="418" y="807"/>
                  </a:cubicBezTo>
                  <a:cubicBezTo>
                    <a:pt x="418" y="617"/>
                    <a:pt x="572" y="462"/>
                    <a:pt x="763" y="462"/>
                  </a:cubicBezTo>
                  <a:lnTo>
                    <a:pt x="751" y="450"/>
                  </a:lnTo>
                  <a:lnTo>
                    <a:pt x="775" y="450"/>
                  </a:lnTo>
                  <a:cubicBezTo>
                    <a:pt x="799" y="450"/>
                    <a:pt x="811" y="438"/>
                    <a:pt x="822" y="415"/>
                  </a:cubicBezTo>
                  <a:cubicBezTo>
                    <a:pt x="858" y="236"/>
                    <a:pt x="1025" y="105"/>
                    <a:pt x="1215" y="105"/>
                  </a:cubicBezTo>
                  <a:lnTo>
                    <a:pt x="1251" y="105"/>
                  </a:lnTo>
                  <a:cubicBezTo>
                    <a:pt x="1263" y="105"/>
                    <a:pt x="1275" y="105"/>
                    <a:pt x="1287" y="93"/>
                  </a:cubicBezTo>
                  <a:cubicBezTo>
                    <a:pt x="1308" y="73"/>
                    <a:pt x="1330" y="57"/>
                    <a:pt x="1353" y="44"/>
                  </a:cubicBezTo>
                  <a:lnTo>
                    <a:pt x="1353" y="44"/>
                  </a:lnTo>
                  <a:cubicBezTo>
                    <a:pt x="1323" y="40"/>
                    <a:pt x="1293" y="36"/>
                    <a:pt x="1263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3"/>
            <p:cNvSpPr/>
            <p:nvPr/>
          </p:nvSpPr>
          <p:spPr>
            <a:xfrm>
              <a:off x="5106175" y="1987095"/>
              <a:ext cx="124949" cy="12243"/>
            </a:xfrm>
            <a:custGeom>
              <a:avLst/>
              <a:gdLst/>
              <a:ahLst/>
              <a:cxnLst/>
              <a:rect l="l" t="t" r="r" b="b"/>
              <a:pathLst>
                <a:path w="5358" h="525" extrusionOk="0">
                  <a:moveTo>
                    <a:pt x="0" y="1"/>
                  </a:moveTo>
                  <a:lnTo>
                    <a:pt x="0" y="525"/>
                  </a:lnTo>
                  <a:lnTo>
                    <a:pt x="5358" y="525"/>
                  </a:lnTo>
                  <a:lnTo>
                    <a:pt x="53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3"/>
            <p:cNvSpPr/>
            <p:nvPr/>
          </p:nvSpPr>
          <p:spPr>
            <a:xfrm>
              <a:off x="5105335" y="1986279"/>
              <a:ext cx="126861" cy="13969"/>
            </a:xfrm>
            <a:custGeom>
              <a:avLst/>
              <a:gdLst/>
              <a:ahLst/>
              <a:cxnLst/>
              <a:rect l="l" t="t" r="r" b="b"/>
              <a:pathLst>
                <a:path w="5440" h="599" extrusionOk="0">
                  <a:moveTo>
                    <a:pt x="5358" y="72"/>
                  </a:moveTo>
                  <a:lnTo>
                    <a:pt x="5358" y="524"/>
                  </a:lnTo>
                  <a:lnTo>
                    <a:pt x="84" y="524"/>
                  </a:lnTo>
                  <a:lnTo>
                    <a:pt x="84" y="72"/>
                  </a:lnTo>
                  <a:close/>
                  <a:moveTo>
                    <a:pt x="36" y="0"/>
                  </a:moveTo>
                  <a:cubicBezTo>
                    <a:pt x="24" y="0"/>
                    <a:pt x="0" y="12"/>
                    <a:pt x="0" y="36"/>
                  </a:cubicBezTo>
                  <a:lnTo>
                    <a:pt x="0" y="560"/>
                  </a:lnTo>
                  <a:cubicBezTo>
                    <a:pt x="0" y="584"/>
                    <a:pt x="24" y="596"/>
                    <a:pt x="36" y="596"/>
                  </a:cubicBezTo>
                  <a:lnTo>
                    <a:pt x="5394" y="596"/>
                  </a:lnTo>
                  <a:cubicBezTo>
                    <a:pt x="5398" y="598"/>
                    <a:pt x="5403" y="599"/>
                    <a:pt x="5407" y="599"/>
                  </a:cubicBezTo>
                  <a:cubicBezTo>
                    <a:pt x="5425" y="599"/>
                    <a:pt x="5439" y="579"/>
                    <a:pt x="5430" y="560"/>
                  </a:cubicBezTo>
                  <a:lnTo>
                    <a:pt x="5430" y="36"/>
                  </a:lnTo>
                  <a:cubicBezTo>
                    <a:pt x="5430" y="12"/>
                    <a:pt x="5418" y="0"/>
                    <a:pt x="5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3"/>
            <p:cNvSpPr/>
            <p:nvPr/>
          </p:nvSpPr>
          <p:spPr>
            <a:xfrm>
              <a:off x="5108647" y="1958785"/>
              <a:ext cx="23646" cy="35843"/>
            </a:xfrm>
            <a:custGeom>
              <a:avLst/>
              <a:gdLst/>
              <a:ahLst/>
              <a:cxnLst/>
              <a:rect l="l" t="t" r="r" b="b"/>
              <a:pathLst>
                <a:path w="1014" h="1537" extrusionOk="0">
                  <a:moveTo>
                    <a:pt x="251" y="489"/>
                  </a:moveTo>
                  <a:lnTo>
                    <a:pt x="251" y="489"/>
                  </a:lnTo>
                  <a:cubicBezTo>
                    <a:pt x="255" y="495"/>
                    <a:pt x="258" y="501"/>
                    <a:pt x="261" y="507"/>
                  </a:cubicBezTo>
                  <a:lnTo>
                    <a:pt x="261" y="507"/>
                  </a:lnTo>
                  <a:cubicBezTo>
                    <a:pt x="258" y="499"/>
                    <a:pt x="255" y="493"/>
                    <a:pt x="251" y="489"/>
                  </a:cubicBezTo>
                  <a:close/>
                  <a:moveTo>
                    <a:pt x="1" y="1024"/>
                  </a:moveTo>
                  <a:lnTo>
                    <a:pt x="1" y="1024"/>
                  </a:lnTo>
                  <a:cubicBezTo>
                    <a:pt x="1" y="1024"/>
                    <a:pt x="1" y="1024"/>
                    <a:pt x="1" y="1024"/>
                  </a:cubicBezTo>
                  <a:cubicBezTo>
                    <a:pt x="1" y="1024"/>
                    <a:pt x="1" y="1025"/>
                    <a:pt x="1" y="1025"/>
                  </a:cubicBezTo>
                  <a:lnTo>
                    <a:pt x="1" y="1025"/>
                  </a:lnTo>
                  <a:cubicBezTo>
                    <a:pt x="1" y="1024"/>
                    <a:pt x="1" y="1024"/>
                    <a:pt x="1" y="1024"/>
                  </a:cubicBezTo>
                  <a:close/>
                  <a:moveTo>
                    <a:pt x="1" y="1025"/>
                  </a:moveTo>
                  <a:cubicBezTo>
                    <a:pt x="3" y="1026"/>
                    <a:pt x="6" y="1029"/>
                    <a:pt x="12" y="1034"/>
                  </a:cubicBezTo>
                  <a:lnTo>
                    <a:pt x="12" y="1034"/>
                  </a:lnTo>
                  <a:cubicBezTo>
                    <a:pt x="9" y="1030"/>
                    <a:pt x="6" y="1027"/>
                    <a:pt x="1" y="1025"/>
                  </a:cubicBezTo>
                  <a:close/>
                  <a:moveTo>
                    <a:pt x="537" y="0"/>
                  </a:moveTo>
                  <a:cubicBezTo>
                    <a:pt x="394" y="262"/>
                    <a:pt x="513" y="1155"/>
                    <a:pt x="513" y="1155"/>
                  </a:cubicBezTo>
                  <a:cubicBezTo>
                    <a:pt x="455" y="935"/>
                    <a:pt x="375" y="716"/>
                    <a:pt x="261" y="507"/>
                  </a:cubicBezTo>
                  <a:lnTo>
                    <a:pt x="261" y="507"/>
                  </a:lnTo>
                  <a:cubicBezTo>
                    <a:pt x="315" y="637"/>
                    <a:pt x="346" y="1263"/>
                    <a:pt x="346" y="1263"/>
                  </a:cubicBezTo>
                  <a:cubicBezTo>
                    <a:pt x="344" y="1266"/>
                    <a:pt x="340" y="1268"/>
                    <a:pt x="334" y="1268"/>
                  </a:cubicBezTo>
                  <a:cubicBezTo>
                    <a:pt x="274" y="1268"/>
                    <a:pt x="62" y="1079"/>
                    <a:pt x="12" y="1034"/>
                  </a:cubicBezTo>
                  <a:lnTo>
                    <a:pt x="12" y="1034"/>
                  </a:lnTo>
                  <a:cubicBezTo>
                    <a:pt x="25" y="1052"/>
                    <a:pt x="25" y="1086"/>
                    <a:pt x="25" y="1096"/>
                  </a:cubicBezTo>
                  <a:cubicBezTo>
                    <a:pt x="25" y="1132"/>
                    <a:pt x="37" y="1155"/>
                    <a:pt x="49" y="1179"/>
                  </a:cubicBezTo>
                  <a:cubicBezTo>
                    <a:pt x="85" y="1227"/>
                    <a:pt x="120" y="1274"/>
                    <a:pt x="156" y="1322"/>
                  </a:cubicBezTo>
                  <a:cubicBezTo>
                    <a:pt x="239" y="1417"/>
                    <a:pt x="358" y="1501"/>
                    <a:pt x="501" y="1536"/>
                  </a:cubicBezTo>
                  <a:lnTo>
                    <a:pt x="573" y="1536"/>
                  </a:lnTo>
                  <a:cubicBezTo>
                    <a:pt x="704" y="1513"/>
                    <a:pt x="811" y="1441"/>
                    <a:pt x="882" y="1346"/>
                  </a:cubicBezTo>
                  <a:cubicBezTo>
                    <a:pt x="930" y="1286"/>
                    <a:pt x="1013" y="1191"/>
                    <a:pt x="1001" y="1120"/>
                  </a:cubicBezTo>
                  <a:cubicBezTo>
                    <a:pt x="989" y="1120"/>
                    <a:pt x="989" y="1132"/>
                    <a:pt x="977" y="1143"/>
                  </a:cubicBezTo>
                  <a:cubicBezTo>
                    <a:pt x="918" y="1251"/>
                    <a:pt x="739" y="1263"/>
                    <a:pt x="739" y="1263"/>
                  </a:cubicBezTo>
                  <a:cubicBezTo>
                    <a:pt x="942" y="965"/>
                    <a:pt x="823" y="489"/>
                    <a:pt x="823" y="489"/>
                  </a:cubicBezTo>
                  <a:lnTo>
                    <a:pt x="823" y="489"/>
                  </a:lnTo>
                  <a:cubicBezTo>
                    <a:pt x="716" y="1036"/>
                    <a:pt x="620" y="1060"/>
                    <a:pt x="620" y="1060"/>
                  </a:cubicBezTo>
                  <a:cubicBezTo>
                    <a:pt x="561" y="1013"/>
                    <a:pt x="537" y="0"/>
                    <a:pt x="537" y="0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3"/>
            <p:cNvSpPr/>
            <p:nvPr/>
          </p:nvSpPr>
          <p:spPr>
            <a:xfrm>
              <a:off x="5108110" y="1957665"/>
              <a:ext cx="25279" cy="37802"/>
            </a:xfrm>
            <a:custGeom>
              <a:avLst/>
              <a:gdLst/>
              <a:ahLst/>
              <a:cxnLst/>
              <a:rect l="l" t="t" r="r" b="b"/>
              <a:pathLst>
                <a:path w="1084" h="1621" extrusionOk="0">
                  <a:moveTo>
                    <a:pt x="536" y="370"/>
                  </a:moveTo>
                  <a:lnTo>
                    <a:pt x="536" y="370"/>
                  </a:lnTo>
                  <a:cubicBezTo>
                    <a:pt x="548" y="715"/>
                    <a:pt x="572" y="1096"/>
                    <a:pt x="619" y="1144"/>
                  </a:cubicBezTo>
                  <a:cubicBezTo>
                    <a:pt x="619" y="1150"/>
                    <a:pt x="625" y="1153"/>
                    <a:pt x="633" y="1153"/>
                  </a:cubicBezTo>
                  <a:cubicBezTo>
                    <a:pt x="640" y="1153"/>
                    <a:pt x="649" y="1150"/>
                    <a:pt x="655" y="1144"/>
                  </a:cubicBezTo>
                  <a:cubicBezTo>
                    <a:pt x="679" y="1144"/>
                    <a:pt x="750" y="1084"/>
                    <a:pt x="834" y="739"/>
                  </a:cubicBezTo>
                  <a:lnTo>
                    <a:pt x="834" y="739"/>
                  </a:lnTo>
                  <a:cubicBezTo>
                    <a:pt x="858" y="930"/>
                    <a:pt x="822" y="1120"/>
                    <a:pt x="727" y="1287"/>
                  </a:cubicBezTo>
                  <a:cubicBezTo>
                    <a:pt x="715" y="1299"/>
                    <a:pt x="715" y="1311"/>
                    <a:pt x="727" y="1322"/>
                  </a:cubicBezTo>
                  <a:cubicBezTo>
                    <a:pt x="727" y="1346"/>
                    <a:pt x="750" y="1346"/>
                    <a:pt x="762" y="1346"/>
                  </a:cubicBezTo>
                  <a:cubicBezTo>
                    <a:pt x="822" y="1346"/>
                    <a:pt x="881" y="1322"/>
                    <a:pt x="941" y="1299"/>
                  </a:cubicBezTo>
                  <a:lnTo>
                    <a:pt x="941" y="1299"/>
                  </a:lnTo>
                  <a:cubicBezTo>
                    <a:pt x="917" y="1311"/>
                    <a:pt x="905" y="1334"/>
                    <a:pt x="881" y="1358"/>
                  </a:cubicBezTo>
                  <a:cubicBezTo>
                    <a:pt x="810" y="1453"/>
                    <a:pt x="703" y="1525"/>
                    <a:pt x="596" y="1549"/>
                  </a:cubicBezTo>
                  <a:lnTo>
                    <a:pt x="536" y="1549"/>
                  </a:lnTo>
                  <a:cubicBezTo>
                    <a:pt x="405" y="1513"/>
                    <a:pt x="298" y="1442"/>
                    <a:pt x="215" y="1346"/>
                  </a:cubicBezTo>
                  <a:cubicBezTo>
                    <a:pt x="179" y="1311"/>
                    <a:pt x="143" y="1263"/>
                    <a:pt x="119" y="1215"/>
                  </a:cubicBezTo>
                  <a:lnTo>
                    <a:pt x="108" y="1191"/>
                  </a:lnTo>
                  <a:lnTo>
                    <a:pt x="108" y="1191"/>
                  </a:lnTo>
                  <a:cubicBezTo>
                    <a:pt x="179" y="1263"/>
                    <a:pt x="274" y="1322"/>
                    <a:pt x="369" y="1358"/>
                  </a:cubicBezTo>
                  <a:cubicBezTo>
                    <a:pt x="381" y="1358"/>
                    <a:pt x="393" y="1346"/>
                    <a:pt x="405" y="1334"/>
                  </a:cubicBezTo>
                  <a:cubicBezTo>
                    <a:pt x="405" y="1322"/>
                    <a:pt x="405" y="1322"/>
                    <a:pt x="405" y="1311"/>
                  </a:cubicBezTo>
                  <a:cubicBezTo>
                    <a:pt x="405" y="1215"/>
                    <a:pt x="393" y="1013"/>
                    <a:pt x="369" y="834"/>
                  </a:cubicBezTo>
                  <a:lnTo>
                    <a:pt x="369" y="834"/>
                  </a:lnTo>
                  <a:cubicBezTo>
                    <a:pt x="417" y="965"/>
                    <a:pt x="465" y="1096"/>
                    <a:pt x="500" y="1227"/>
                  </a:cubicBezTo>
                  <a:cubicBezTo>
                    <a:pt x="512" y="1239"/>
                    <a:pt x="524" y="1251"/>
                    <a:pt x="548" y="1251"/>
                  </a:cubicBezTo>
                  <a:cubicBezTo>
                    <a:pt x="572" y="1251"/>
                    <a:pt x="584" y="1227"/>
                    <a:pt x="572" y="1215"/>
                  </a:cubicBezTo>
                  <a:cubicBezTo>
                    <a:pt x="536" y="930"/>
                    <a:pt x="524" y="656"/>
                    <a:pt x="536" y="370"/>
                  </a:cubicBezTo>
                  <a:close/>
                  <a:moveTo>
                    <a:pt x="584" y="1"/>
                  </a:moveTo>
                  <a:cubicBezTo>
                    <a:pt x="572" y="1"/>
                    <a:pt x="548" y="13"/>
                    <a:pt x="548" y="25"/>
                  </a:cubicBezTo>
                  <a:cubicBezTo>
                    <a:pt x="453" y="191"/>
                    <a:pt x="453" y="584"/>
                    <a:pt x="477" y="870"/>
                  </a:cubicBezTo>
                  <a:cubicBezTo>
                    <a:pt x="441" y="751"/>
                    <a:pt x="381" y="632"/>
                    <a:pt x="322" y="525"/>
                  </a:cubicBezTo>
                  <a:lnTo>
                    <a:pt x="310" y="513"/>
                  </a:lnTo>
                  <a:cubicBezTo>
                    <a:pt x="304" y="507"/>
                    <a:pt x="295" y="504"/>
                    <a:pt x="286" y="504"/>
                  </a:cubicBezTo>
                  <a:cubicBezTo>
                    <a:pt x="277" y="504"/>
                    <a:pt x="268" y="507"/>
                    <a:pt x="262" y="513"/>
                  </a:cubicBezTo>
                  <a:cubicBezTo>
                    <a:pt x="250" y="525"/>
                    <a:pt x="238" y="537"/>
                    <a:pt x="250" y="560"/>
                  </a:cubicBezTo>
                  <a:lnTo>
                    <a:pt x="262" y="584"/>
                  </a:lnTo>
                  <a:cubicBezTo>
                    <a:pt x="310" y="810"/>
                    <a:pt x="334" y="1037"/>
                    <a:pt x="346" y="1275"/>
                  </a:cubicBezTo>
                  <a:cubicBezTo>
                    <a:pt x="238" y="1203"/>
                    <a:pt x="155" y="1132"/>
                    <a:pt x="60" y="1049"/>
                  </a:cubicBezTo>
                  <a:cubicBezTo>
                    <a:pt x="54" y="1043"/>
                    <a:pt x="45" y="1040"/>
                    <a:pt x="36" y="1040"/>
                  </a:cubicBezTo>
                  <a:cubicBezTo>
                    <a:pt x="27" y="1040"/>
                    <a:pt x="18" y="1043"/>
                    <a:pt x="12" y="1049"/>
                  </a:cubicBezTo>
                  <a:cubicBezTo>
                    <a:pt x="0" y="1061"/>
                    <a:pt x="0" y="1084"/>
                    <a:pt x="12" y="1096"/>
                  </a:cubicBezTo>
                  <a:lnTo>
                    <a:pt x="12" y="1132"/>
                  </a:lnTo>
                  <a:lnTo>
                    <a:pt x="12" y="1168"/>
                  </a:lnTo>
                  <a:cubicBezTo>
                    <a:pt x="24" y="1191"/>
                    <a:pt x="36" y="1215"/>
                    <a:pt x="48" y="1251"/>
                  </a:cubicBezTo>
                  <a:cubicBezTo>
                    <a:pt x="72" y="1299"/>
                    <a:pt x="108" y="1346"/>
                    <a:pt x="155" y="1394"/>
                  </a:cubicBezTo>
                  <a:cubicBezTo>
                    <a:pt x="250" y="1513"/>
                    <a:pt x="369" y="1584"/>
                    <a:pt x="512" y="1620"/>
                  </a:cubicBezTo>
                  <a:lnTo>
                    <a:pt x="619" y="1620"/>
                  </a:lnTo>
                  <a:cubicBezTo>
                    <a:pt x="750" y="1584"/>
                    <a:pt x="870" y="1513"/>
                    <a:pt x="953" y="1406"/>
                  </a:cubicBezTo>
                  <a:cubicBezTo>
                    <a:pt x="1012" y="1346"/>
                    <a:pt x="1084" y="1239"/>
                    <a:pt x="1072" y="1156"/>
                  </a:cubicBezTo>
                  <a:cubicBezTo>
                    <a:pt x="1072" y="1144"/>
                    <a:pt x="1060" y="1132"/>
                    <a:pt x="1048" y="1132"/>
                  </a:cubicBezTo>
                  <a:cubicBezTo>
                    <a:pt x="1042" y="1126"/>
                    <a:pt x="1036" y="1123"/>
                    <a:pt x="1030" y="1123"/>
                  </a:cubicBezTo>
                  <a:cubicBezTo>
                    <a:pt x="1024" y="1123"/>
                    <a:pt x="1018" y="1126"/>
                    <a:pt x="1012" y="1132"/>
                  </a:cubicBezTo>
                  <a:cubicBezTo>
                    <a:pt x="1000" y="1144"/>
                    <a:pt x="989" y="1144"/>
                    <a:pt x="989" y="1168"/>
                  </a:cubicBezTo>
                  <a:cubicBezTo>
                    <a:pt x="953" y="1215"/>
                    <a:pt x="893" y="1251"/>
                    <a:pt x="834" y="1251"/>
                  </a:cubicBezTo>
                  <a:cubicBezTo>
                    <a:pt x="929" y="1025"/>
                    <a:pt x="953" y="763"/>
                    <a:pt x="881" y="525"/>
                  </a:cubicBezTo>
                  <a:cubicBezTo>
                    <a:pt x="881" y="513"/>
                    <a:pt x="870" y="501"/>
                    <a:pt x="846" y="501"/>
                  </a:cubicBezTo>
                  <a:cubicBezTo>
                    <a:pt x="834" y="501"/>
                    <a:pt x="822" y="513"/>
                    <a:pt x="810" y="525"/>
                  </a:cubicBezTo>
                  <a:cubicBezTo>
                    <a:pt x="786" y="703"/>
                    <a:pt x="739" y="870"/>
                    <a:pt x="667" y="1037"/>
                  </a:cubicBezTo>
                  <a:cubicBezTo>
                    <a:pt x="631" y="703"/>
                    <a:pt x="608" y="370"/>
                    <a:pt x="608" y="37"/>
                  </a:cubicBezTo>
                  <a:cubicBezTo>
                    <a:pt x="608" y="25"/>
                    <a:pt x="596" y="13"/>
                    <a:pt x="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3"/>
            <p:cNvSpPr/>
            <p:nvPr/>
          </p:nvSpPr>
          <p:spPr>
            <a:xfrm>
              <a:off x="5142530" y="1964615"/>
              <a:ext cx="19472" cy="29850"/>
            </a:xfrm>
            <a:custGeom>
              <a:avLst/>
              <a:gdLst/>
              <a:ahLst/>
              <a:cxnLst/>
              <a:rect l="l" t="t" r="r" b="b"/>
              <a:pathLst>
                <a:path w="835" h="1280" extrusionOk="0">
                  <a:moveTo>
                    <a:pt x="203" y="417"/>
                  </a:moveTo>
                  <a:lnTo>
                    <a:pt x="203" y="417"/>
                  </a:lnTo>
                  <a:cubicBezTo>
                    <a:pt x="205" y="421"/>
                    <a:pt x="208" y="425"/>
                    <a:pt x="210" y="429"/>
                  </a:cubicBezTo>
                  <a:lnTo>
                    <a:pt x="210" y="429"/>
                  </a:lnTo>
                  <a:cubicBezTo>
                    <a:pt x="208" y="424"/>
                    <a:pt x="205" y="420"/>
                    <a:pt x="203" y="417"/>
                  </a:cubicBezTo>
                  <a:close/>
                  <a:moveTo>
                    <a:pt x="0" y="857"/>
                  </a:moveTo>
                  <a:lnTo>
                    <a:pt x="0" y="857"/>
                  </a:lnTo>
                  <a:cubicBezTo>
                    <a:pt x="0" y="857"/>
                    <a:pt x="0" y="857"/>
                    <a:pt x="1" y="858"/>
                  </a:cubicBezTo>
                  <a:cubicBezTo>
                    <a:pt x="1" y="858"/>
                    <a:pt x="1" y="858"/>
                    <a:pt x="1" y="858"/>
                  </a:cubicBezTo>
                  <a:lnTo>
                    <a:pt x="1" y="858"/>
                  </a:lnTo>
                  <a:cubicBezTo>
                    <a:pt x="1" y="857"/>
                    <a:pt x="0" y="857"/>
                    <a:pt x="0" y="857"/>
                  </a:cubicBezTo>
                  <a:close/>
                  <a:moveTo>
                    <a:pt x="1" y="858"/>
                  </a:moveTo>
                  <a:cubicBezTo>
                    <a:pt x="2" y="859"/>
                    <a:pt x="4" y="860"/>
                    <a:pt x="7" y="863"/>
                  </a:cubicBezTo>
                  <a:lnTo>
                    <a:pt x="7" y="863"/>
                  </a:lnTo>
                  <a:cubicBezTo>
                    <a:pt x="5" y="860"/>
                    <a:pt x="3" y="858"/>
                    <a:pt x="1" y="858"/>
                  </a:cubicBezTo>
                  <a:close/>
                  <a:moveTo>
                    <a:pt x="453" y="1"/>
                  </a:moveTo>
                  <a:cubicBezTo>
                    <a:pt x="322" y="227"/>
                    <a:pt x="429" y="965"/>
                    <a:pt x="429" y="965"/>
                  </a:cubicBezTo>
                  <a:cubicBezTo>
                    <a:pt x="383" y="779"/>
                    <a:pt x="302" y="593"/>
                    <a:pt x="210" y="429"/>
                  </a:cubicBezTo>
                  <a:lnTo>
                    <a:pt x="210" y="429"/>
                  </a:lnTo>
                  <a:cubicBezTo>
                    <a:pt x="254" y="529"/>
                    <a:pt x="286" y="1048"/>
                    <a:pt x="286" y="1048"/>
                  </a:cubicBezTo>
                  <a:cubicBezTo>
                    <a:pt x="283" y="1052"/>
                    <a:pt x="279" y="1054"/>
                    <a:pt x="272" y="1054"/>
                  </a:cubicBezTo>
                  <a:cubicBezTo>
                    <a:pt x="215" y="1054"/>
                    <a:pt x="42" y="896"/>
                    <a:pt x="7" y="863"/>
                  </a:cubicBezTo>
                  <a:lnTo>
                    <a:pt x="7" y="863"/>
                  </a:lnTo>
                  <a:cubicBezTo>
                    <a:pt x="13" y="876"/>
                    <a:pt x="13" y="908"/>
                    <a:pt x="13" y="917"/>
                  </a:cubicBezTo>
                  <a:cubicBezTo>
                    <a:pt x="25" y="941"/>
                    <a:pt x="36" y="965"/>
                    <a:pt x="48" y="989"/>
                  </a:cubicBezTo>
                  <a:cubicBezTo>
                    <a:pt x="60" y="1024"/>
                    <a:pt x="96" y="1060"/>
                    <a:pt x="120" y="1096"/>
                  </a:cubicBezTo>
                  <a:cubicBezTo>
                    <a:pt x="203" y="1179"/>
                    <a:pt x="298" y="1251"/>
                    <a:pt x="406" y="1274"/>
                  </a:cubicBezTo>
                  <a:cubicBezTo>
                    <a:pt x="421" y="1274"/>
                    <a:pt x="437" y="1280"/>
                    <a:pt x="453" y="1280"/>
                  </a:cubicBezTo>
                  <a:cubicBezTo>
                    <a:pt x="461" y="1280"/>
                    <a:pt x="469" y="1278"/>
                    <a:pt x="477" y="1274"/>
                  </a:cubicBezTo>
                  <a:cubicBezTo>
                    <a:pt x="584" y="1263"/>
                    <a:pt x="667" y="1203"/>
                    <a:pt x="739" y="1120"/>
                  </a:cubicBezTo>
                  <a:cubicBezTo>
                    <a:pt x="775" y="1084"/>
                    <a:pt x="834" y="989"/>
                    <a:pt x="822" y="929"/>
                  </a:cubicBezTo>
                  <a:lnTo>
                    <a:pt x="822" y="929"/>
                  </a:lnTo>
                  <a:cubicBezTo>
                    <a:pt x="822" y="941"/>
                    <a:pt x="810" y="941"/>
                    <a:pt x="810" y="953"/>
                  </a:cubicBezTo>
                  <a:cubicBezTo>
                    <a:pt x="751" y="1036"/>
                    <a:pt x="608" y="1048"/>
                    <a:pt x="608" y="1048"/>
                  </a:cubicBezTo>
                  <a:cubicBezTo>
                    <a:pt x="775" y="798"/>
                    <a:pt x="679" y="417"/>
                    <a:pt x="679" y="417"/>
                  </a:cubicBezTo>
                  <a:lnTo>
                    <a:pt x="679" y="417"/>
                  </a:lnTo>
                  <a:cubicBezTo>
                    <a:pt x="584" y="858"/>
                    <a:pt x="513" y="893"/>
                    <a:pt x="513" y="893"/>
                  </a:cubicBezTo>
                  <a:cubicBezTo>
                    <a:pt x="465" y="846"/>
                    <a:pt x="453" y="1"/>
                    <a:pt x="453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3"/>
            <p:cNvSpPr/>
            <p:nvPr/>
          </p:nvSpPr>
          <p:spPr>
            <a:xfrm>
              <a:off x="5141971" y="1963775"/>
              <a:ext cx="21128" cy="31692"/>
            </a:xfrm>
            <a:custGeom>
              <a:avLst/>
              <a:gdLst/>
              <a:ahLst/>
              <a:cxnLst/>
              <a:rect l="l" t="t" r="r" b="b"/>
              <a:pathLst>
                <a:path w="906" h="1359" extrusionOk="0">
                  <a:moveTo>
                    <a:pt x="691" y="656"/>
                  </a:moveTo>
                  <a:cubicBezTo>
                    <a:pt x="703" y="799"/>
                    <a:pt x="668" y="941"/>
                    <a:pt x="596" y="1060"/>
                  </a:cubicBezTo>
                  <a:cubicBezTo>
                    <a:pt x="575" y="1082"/>
                    <a:pt x="592" y="1122"/>
                    <a:pt x="621" y="1122"/>
                  </a:cubicBezTo>
                  <a:cubicBezTo>
                    <a:pt x="624" y="1122"/>
                    <a:pt x="628" y="1121"/>
                    <a:pt x="632" y="1120"/>
                  </a:cubicBezTo>
                  <a:cubicBezTo>
                    <a:pt x="668" y="1120"/>
                    <a:pt x="715" y="1108"/>
                    <a:pt x="751" y="1096"/>
                  </a:cubicBezTo>
                  <a:lnTo>
                    <a:pt x="751" y="1096"/>
                  </a:lnTo>
                  <a:lnTo>
                    <a:pt x="727" y="1132"/>
                  </a:lnTo>
                  <a:cubicBezTo>
                    <a:pt x="668" y="1203"/>
                    <a:pt x="584" y="1251"/>
                    <a:pt x="489" y="1275"/>
                  </a:cubicBezTo>
                  <a:lnTo>
                    <a:pt x="441" y="1275"/>
                  </a:lnTo>
                  <a:cubicBezTo>
                    <a:pt x="334" y="1251"/>
                    <a:pt x="251" y="1191"/>
                    <a:pt x="180" y="1108"/>
                  </a:cubicBezTo>
                  <a:cubicBezTo>
                    <a:pt x="144" y="1072"/>
                    <a:pt x="120" y="1049"/>
                    <a:pt x="108" y="1013"/>
                  </a:cubicBezTo>
                  <a:lnTo>
                    <a:pt x="108" y="1013"/>
                  </a:lnTo>
                  <a:cubicBezTo>
                    <a:pt x="156" y="1060"/>
                    <a:pt x="227" y="1108"/>
                    <a:pt x="299" y="1120"/>
                  </a:cubicBezTo>
                  <a:cubicBezTo>
                    <a:pt x="322" y="1120"/>
                    <a:pt x="334" y="1120"/>
                    <a:pt x="346" y="1108"/>
                  </a:cubicBezTo>
                  <a:cubicBezTo>
                    <a:pt x="346" y="1096"/>
                    <a:pt x="346" y="1084"/>
                    <a:pt x="346" y="1084"/>
                  </a:cubicBezTo>
                  <a:cubicBezTo>
                    <a:pt x="334" y="1001"/>
                    <a:pt x="334" y="858"/>
                    <a:pt x="310" y="727"/>
                  </a:cubicBezTo>
                  <a:lnTo>
                    <a:pt x="310" y="727"/>
                  </a:lnTo>
                  <a:cubicBezTo>
                    <a:pt x="346" y="822"/>
                    <a:pt x="382" y="918"/>
                    <a:pt x="406" y="1013"/>
                  </a:cubicBezTo>
                  <a:cubicBezTo>
                    <a:pt x="416" y="1028"/>
                    <a:pt x="430" y="1034"/>
                    <a:pt x="443" y="1034"/>
                  </a:cubicBezTo>
                  <a:cubicBezTo>
                    <a:pt x="461" y="1034"/>
                    <a:pt x="477" y="1022"/>
                    <a:pt x="477" y="1001"/>
                  </a:cubicBezTo>
                  <a:cubicBezTo>
                    <a:pt x="477" y="962"/>
                    <a:pt x="474" y="908"/>
                    <a:pt x="468" y="846"/>
                  </a:cubicBezTo>
                  <a:lnTo>
                    <a:pt x="468" y="846"/>
                  </a:lnTo>
                  <a:cubicBezTo>
                    <a:pt x="476" y="883"/>
                    <a:pt x="486" y="919"/>
                    <a:pt x="501" y="953"/>
                  </a:cubicBezTo>
                  <a:cubicBezTo>
                    <a:pt x="509" y="953"/>
                    <a:pt x="517" y="959"/>
                    <a:pt x="525" y="959"/>
                  </a:cubicBezTo>
                  <a:cubicBezTo>
                    <a:pt x="529" y="959"/>
                    <a:pt x="533" y="957"/>
                    <a:pt x="537" y="953"/>
                  </a:cubicBezTo>
                  <a:cubicBezTo>
                    <a:pt x="561" y="953"/>
                    <a:pt x="620" y="906"/>
                    <a:pt x="691" y="656"/>
                  </a:cubicBezTo>
                  <a:close/>
                  <a:moveTo>
                    <a:pt x="501" y="1"/>
                  </a:moveTo>
                  <a:cubicBezTo>
                    <a:pt x="477" y="1"/>
                    <a:pt x="465" y="1"/>
                    <a:pt x="453" y="25"/>
                  </a:cubicBezTo>
                  <a:cubicBezTo>
                    <a:pt x="382" y="144"/>
                    <a:pt x="382" y="453"/>
                    <a:pt x="394" y="679"/>
                  </a:cubicBezTo>
                  <a:cubicBezTo>
                    <a:pt x="370" y="596"/>
                    <a:pt x="322" y="513"/>
                    <a:pt x="287" y="441"/>
                  </a:cubicBezTo>
                  <a:cubicBezTo>
                    <a:pt x="275" y="429"/>
                    <a:pt x="275" y="429"/>
                    <a:pt x="275" y="418"/>
                  </a:cubicBezTo>
                  <a:cubicBezTo>
                    <a:pt x="269" y="412"/>
                    <a:pt x="260" y="409"/>
                    <a:pt x="251" y="409"/>
                  </a:cubicBezTo>
                  <a:cubicBezTo>
                    <a:pt x="242" y="409"/>
                    <a:pt x="233" y="412"/>
                    <a:pt x="227" y="418"/>
                  </a:cubicBezTo>
                  <a:cubicBezTo>
                    <a:pt x="203" y="429"/>
                    <a:pt x="203" y="453"/>
                    <a:pt x="215" y="477"/>
                  </a:cubicBezTo>
                  <a:lnTo>
                    <a:pt x="215" y="489"/>
                  </a:lnTo>
                  <a:cubicBezTo>
                    <a:pt x="251" y="668"/>
                    <a:pt x="275" y="858"/>
                    <a:pt x="287" y="1049"/>
                  </a:cubicBezTo>
                  <a:cubicBezTo>
                    <a:pt x="203" y="989"/>
                    <a:pt x="132" y="929"/>
                    <a:pt x="60" y="870"/>
                  </a:cubicBezTo>
                  <a:cubicBezTo>
                    <a:pt x="54" y="864"/>
                    <a:pt x="46" y="861"/>
                    <a:pt x="37" y="861"/>
                  </a:cubicBezTo>
                  <a:cubicBezTo>
                    <a:pt x="28" y="861"/>
                    <a:pt x="19" y="864"/>
                    <a:pt x="13" y="870"/>
                  </a:cubicBezTo>
                  <a:cubicBezTo>
                    <a:pt x="1" y="882"/>
                    <a:pt x="1" y="906"/>
                    <a:pt x="13" y="918"/>
                  </a:cubicBezTo>
                  <a:lnTo>
                    <a:pt x="13" y="941"/>
                  </a:lnTo>
                  <a:lnTo>
                    <a:pt x="13" y="965"/>
                  </a:lnTo>
                  <a:cubicBezTo>
                    <a:pt x="13" y="989"/>
                    <a:pt x="25" y="1013"/>
                    <a:pt x="37" y="1037"/>
                  </a:cubicBezTo>
                  <a:cubicBezTo>
                    <a:pt x="60" y="1084"/>
                    <a:pt x="96" y="1132"/>
                    <a:pt x="132" y="1168"/>
                  </a:cubicBezTo>
                  <a:cubicBezTo>
                    <a:pt x="203" y="1251"/>
                    <a:pt x="310" y="1322"/>
                    <a:pt x="430" y="1358"/>
                  </a:cubicBezTo>
                  <a:lnTo>
                    <a:pt x="477" y="1358"/>
                  </a:lnTo>
                  <a:lnTo>
                    <a:pt x="513" y="1346"/>
                  </a:lnTo>
                  <a:cubicBezTo>
                    <a:pt x="632" y="1322"/>
                    <a:pt x="727" y="1263"/>
                    <a:pt x="799" y="1180"/>
                  </a:cubicBezTo>
                  <a:cubicBezTo>
                    <a:pt x="882" y="1084"/>
                    <a:pt x="906" y="1013"/>
                    <a:pt x="906" y="965"/>
                  </a:cubicBezTo>
                  <a:cubicBezTo>
                    <a:pt x="894" y="953"/>
                    <a:pt x="894" y="941"/>
                    <a:pt x="882" y="929"/>
                  </a:cubicBezTo>
                  <a:lnTo>
                    <a:pt x="846" y="929"/>
                  </a:lnTo>
                  <a:cubicBezTo>
                    <a:pt x="834" y="941"/>
                    <a:pt x="822" y="953"/>
                    <a:pt x="822" y="965"/>
                  </a:cubicBezTo>
                  <a:cubicBezTo>
                    <a:pt x="799" y="1001"/>
                    <a:pt x="763" y="1025"/>
                    <a:pt x="715" y="1037"/>
                  </a:cubicBezTo>
                  <a:cubicBezTo>
                    <a:pt x="787" y="846"/>
                    <a:pt x="799" y="632"/>
                    <a:pt x="751" y="441"/>
                  </a:cubicBezTo>
                  <a:cubicBezTo>
                    <a:pt x="751" y="418"/>
                    <a:pt x="739" y="406"/>
                    <a:pt x="715" y="406"/>
                  </a:cubicBezTo>
                  <a:cubicBezTo>
                    <a:pt x="703" y="406"/>
                    <a:pt x="680" y="418"/>
                    <a:pt x="680" y="441"/>
                  </a:cubicBezTo>
                  <a:cubicBezTo>
                    <a:pt x="656" y="572"/>
                    <a:pt x="620" y="715"/>
                    <a:pt x="561" y="846"/>
                  </a:cubicBezTo>
                  <a:cubicBezTo>
                    <a:pt x="549" y="703"/>
                    <a:pt x="525" y="358"/>
                    <a:pt x="525" y="37"/>
                  </a:cubicBezTo>
                  <a:cubicBezTo>
                    <a:pt x="525" y="13"/>
                    <a:pt x="513" y="1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3"/>
            <p:cNvSpPr/>
            <p:nvPr/>
          </p:nvSpPr>
          <p:spPr>
            <a:xfrm>
              <a:off x="5209691" y="1964895"/>
              <a:ext cx="19496" cy="30013"/>
            </a:xfrm>
            <a:custGeom>
              <a:avLst/>
              <a:gdLst/>
              <a:ahLst/>
              <a:cxnLst/>
              <a:rect l="l" t="t" r="r" b="b"/>
              <a:pathLst>
                <a:path w="836" h="1287" extrusionOk="0">
                  <a:moveTo>
                    <a:pt x="204" y="405"/>
                  </a:moveTo>
                  <a:cubicBezTo>
                    <a:pt x="210" y="415"/>
                    <a:pt x="215" y="426"/>
                    <a:pt x="221" y="436"/>
                  </a:cubicBezTo>
                  <a:lnTo>
                    <a:pt x="221" y="436"/>
                  </a:lnTo>
                  <a:cubicBezTo>
                    <a:pt x="216" y="421"/>
                    <a:pt x="210" y="411"/>
                    <a:pt x="204" y="405"/>
                  </a:cubicBezTo>
                  <a:close/>
                  <a:moveTo>
                    <a:pt x="2" y="846"/>
                  </a:moveTo>
                  <a:cubicBezTo>
                    <a:pt x="1" y="846"/>
                    <a:pt x="2" y="848"/>
                    <a:pt x="6" y="852"/>
                  </a:cubicBezTo>
                  <a:lnTo>
                    <a:pt x="6" y="852"/>
                  </a:lnTo>
                  <a:cubicBezTo>
                    <a:pt x="5" y="849"/>
                    <a:pt x="4" y="847"/>
                    <a:pt x="2" y="846"/>
                  </a:cubicBezTo>
                  <a:close/>
                  <a:moveTo>
                    <a:pt x="454" y="0"/>
                  </a:moveTo>
                  <a:cubicBezTo>
                    <a:pt x="324" y="215"/>
                    <a:pt x="431" y="965"/>
                    <a:pt x="431" y="965"/>
                  </a:cubicBezTo>
                  <a:cubicBezTo>
                    <a:pt x="386" y="785"/>
                    <a:pt x="309" y="606"/>
                    <a:pt x="221" y="436"/>
                  </a:cubicBezTo>
                  <a:lnTo>
                    <a:pt x="221" y="436"/>
                  </a:lnTo>
                  <a:cubicBezTo>
                    <a:pt x="268" y="571"/>
                    <a:pt x="288" y="1048"/>
                    <a:pt x="288" y="1048"/>
                  </a:cubicBezTo>
                  <a:cubicBezTo>
                    <a:pt x="286" y="1051"/>
                    <a:pt x="283" y="1052"/>
                    <a:pt x="279" y="1052"/>
                  </a:cubicBezTo>
                  <a:cubicBezTo>
                    <a:pt x="233" y="1052"/>
                    <a:pt x="38" y="886"/>
                    <a:pt x="6" y="852"/>
                  </a:cubicBezTo>
                  <a:lnTo>
                    <a:pt x="6" y="852"/>
                  </a:lnTo>
                  <a:cubicBezTo>
                    <a:pt x="14" y="869"/>
                    <a:pt x="14" y="907"/>
                    <a:pt x="14" y="917"/>
                  </a:cubicBezTo>
                  <a:cubicBezTo>
                    <a:pt x="26" y="941"/>
                    <a:pt x="38" y="953"/>
                    <a:pt x="38" y="977"/>
                  </a:cubicBezTo>
                  <a:cubicBezTo>
                    <a:pt x="62" y="1024"/>
                    <a:pt x="97" y="1060"/>
                    <a:pt x="133" y="1096"/>
                  </a:cubicBezTo>
                  <a:cubicBezTo>
                    <a:pt x="204" y="1179"/>
                    <a:pt x="300" y="1239"/>
                    <a:pt x="407" y="1274"/>
                  </a:cubicBezTo>
                  <a:cubicBezTo>
                    <a:pt x="431" y="1274"/>
                    <a:pt x="454" y="1286"/>
                    <a:pt x="478" y="1286"/>
                  </a:cubicBezTo>
                  <a:cubicBezTo>
                    <a:pt x="585" y="1262"/>
                    <a:pt x="669" y="1203"/>
                    <a:pt x="740" y="1120"/>
                  </a:cubicBezTo>
                  <a:cubicBezTo>
                    <a:pt x="776" y="1084"/>
                    <a:pt x="835" y="989"/>
                    <a:pt x="824" y="941"/>
                  </a:cubicBezTo>
                  <a:lnTo>
                    <a:pt x="824" y="941"/>
                  </a:lnTo>
                  <a:cubicBezTo>
                    <a:pt x="824" y="941"/>
                    <a:pt x="812" y="941"/>
                    <a:pt x="812" y="953"/>
                  </a:cubicBezTo>
                  <a:cubicBezTo>
                    <a:pt x="752" y="1048"/>
                    <a:pt x="609" y="1060"/>
                    <a:pt x="609" y="1060"/>
                  </a:cubicBezTo>
                  <a:cubicBezTo>
                    <a:pt x="776" y="810"/>
                    <a:pt x="681" y="417"/>
                    <a:pt x="681" y="417"/>
                  </a:cubicBezTo>
                  <a:lnTo>
                    <a:pt x="681" y="417"/>
                  </a:lnTo>
                  <a:cubicBezTo>
                    <a:pt x="585" y="870"/>
                    <a:pt x="514" y="893"/>
                    <a:pt x="514" y="893"/>
                  </a:cubicBezTo>
                  <a:cubicBezTo>
                    <a:pt x="466" y="834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3"/>
            <p:cNvSpPr/>
            <p:nvPr/>
          </p:nvSpPr>
          <p:spPr>
            <a:xfrm>
              <a:off x="5209178" y="1963938"/>
              <a:ext cx="21128" cy="31529"/>
            </a:xfrm>
            <a:custGeom>
              <a:avLst/>
              <a:gdLst/>
              <a:ahLst/>
              <a:cxnLst/>
              <a:rect l="l" t="t" r="r" b="b"/>
              <a:pathLst>
                <a:path w="906" h="1352" extrusionOk="0">
                  <a:moveTo>
                    <a:pt x="691" y="649"/>
                  </a:moveTo>
                  <a:lnTo>
                    <a:pt x="691" y="649"/>
                  </a:lnTo>
                  <a:cubicBezTo>
                    <a:pt x="703" y="792"/>
                    <a:pt x="667" y="946"/>
                    <a:pt x="596" y="1065"/>
                  </a:cubicBezTo>
                  <a:cubicBezTo>
                    <a:pt x="596" y="1077"/>
                    <a:pt x="596" y="1089"/>
                    <a:pt x="596" y="1101"/>
                  </a:cubicBezTo>
                  <a:cubicBezTo>
                    <a:pt x="607" y="1113"/>
                    <a:pt x="619" y="1125"/>
                    <a:pt x="631" y="1125"/>
                  </a:cubicBezTo>
                  <a:cubicBezTo>
                    <a:pt x="679" y="1125"/>
                    <a:pt x="715" y="1113"/>
                    <a:pt x="762" y="1089"/>
                  </a:cubicBezTo>
                  <a:lnTo>
                    <a:pt x="762" y="1089"/>
                  </a:lnTo>
                  <a:lnTo>
                    <a:pt x="727" y="1125"/>
                  </a:lnTo>
                  <a:cubicBezTo>
                    <a:pt x="667" y="1208"/>
                    <a:pt x="584" y="1256"/>
                    <a:pt x="500" y="1280"/>
                  </a:cubicBezTo>
                  <a:lnTo>
                    <a:pt x="441" y="1280"/>
                  </a:lnTo>
                  <a:cubicBezTo>
                    <a:pt x="334" y="1256"/>
                    <a:pt x="250" y="1196"/>
                    <a:pt x="179" y="1113"/>
                  </a:cubicBezTo>
                  <a:cubicBezTo>
                    <a:pt x="143" y="1077"/>
                    <a:pt x="119" y="1042"/>
                    <a:pt x="107" y="1006"/>
                  </a:cubicBezTo>
                  <a:lnTo>
                    <a:pt x="107" y="1006"/>
                  </a:lnTo>
                  <a:cubicBezTo>
                    <a:pt x="173" y="1071"/>
                    <a:pt x="258" y="1126"/>
                    <a:pt x="299" y="1126"/>
                  </a:cubicBezTo>
                  <a:cubicBezTo>
                    <a:pt x="303" y="1126"/>
                    <a:pt x="307" y="1126"/>
                    <a:pt x="310" y="1125"/>
                  </a:cubicBezTo>
                  <a:cubicBezTo>
                    <a:pt x="322" y="1125"/>
                    <a:pt x="334" y="1113"/>
                    <a:pt x="346" y="1101"/>
                  </a:cubicBezTo>
                  <a:cubicBezTo>
                    <a:pt x="346" y="1101"/>
                    <a:pt x="346" y="1089"/>
                    <a:pt x="346" y="1077"/>
                  </a:cubicBezTo>
                  <a:cubicBezTo>
                    <a:pt x="346" y="994"/>
                    <a:pt x="334" y="863"/>
                    <a:pt x="322" y="732"/>
                  </a:cubicBezTo>
                  <a:lnTo>
                    <a:pt x="322" y="732"/>
                  </a:lnTo>
                  <a:cubicBezTo>
                    <a:pt x="357" y="815"/>
                    <a:pt x="381" y="911"/>
                    <a:pt x="417" y="1006"/>
                  </a:cubicBezTo>
                  <a:cubicBezTo>
                    <a:pt x="417" y="1030"/>
                    <a:pt x="441" y="1042"/>
                    <a:pt x="453" y="1042"/>
                  </a:cubicBezTo>
                  <a:cubicBezTo>
                    <a:pt x="476" y="1030"/>
                    <a:pt x="488" y="1018"/>
                    <a:pt x="488" y="994"/>
                  </a:cubicBezTo>
                  <a:cubicBezTo>
                    <a:pt x="482" y="956"/>
                    <a:pt x="476" y="908"/>
                    <a:pt x="469" y="851"/>
                  </a:cubicBezTo>
                  <a:lnTo>
                    <a:pt x="469" y="851"/>
                  </a:lnTo>
                  <a:cubicBezTo>
                    <a:pt x="477" y="883"/>
                    <a:pt x="487" y="915"/>
                    <a:pt x="500" y="946"/>
                  </a:cubicBezTo>
                  <a:cubicBezTo>
                    <a:pt x="512" y="958"/>
                    <a:pt x="524" y="958"/>
                    <a:pt x="536" y="958"/>
                  </a:cubicBezTo>
                  <a:cubicBezTo>
                    <a:pt x="572" y="946"/>
                    <a:pt x="619" y="899"/>
                    <a:pt x="691" y="649"/>
                  </a:cubicBezTo>
                  <a:close/>
                  <a:moveTo>
                    <a:pt x="478" y="1"/>
                  </a:moveTo>
                  <a:cubicBezTo>
                    <a:pt x="470" y="1"/>
                    <a:pt x="461" y="9"/>
                    <a:pt x="453" y="18"/>
                  </a:cubicBezTo>
                  <a:cubicBezTo>
                    <a:pt x="381" y="149"/>
                    <a:pt x="381" y="446"/>
                    <a:pt x="393" y="684"/>
                  </a:cubicBezTo>
                  <a:cubicBezTo>
                    <a:pt x="357" y="601"/>
                    <a:pt x="322" y="518"/>
                    <a:pt x="286" y="434"/>
                  </a:cubicBezTo>
                  <a:lnTo>
                    <a:pt x="274" y="422"/>
                  </a:lnTo>
                  <a:cubicBezTo>
                    <a:pt x="268" y="416"/>
                    <a:pt x="259" y="413"/>
                    <a:pt x="250" y="413"/>
                  </a:cubicBezTo>
                  <a:cubicBezTo>
                    <a:pt x="241" y="413"/>
                    <a:pt x="232" y="416"/>
                    <a:pt x="226" y="422"/>
                  </a:cubicBezTo>
                  <a:cubicBezTo>
                    <a:pt x="203" y="434"/>
                    <a:pt x="203" y="458"/>
                    <a:pt x="215" y="470"/>
                  </a:cubicBezTo>
                  <a:lnTo>
                    <a:pt x="215" y="482"/>
                  </a:lnTo>
                  <a:cubicBezTo>
                    <a:pt x="250" y="672"/>
                    <a:pt x="274" y="863"/>
                    <a:pt x="286" y="1042"/>
                  </a:cubicBezTo>
                  <a:cubicBezTo>
                    <a:pt x="203" y="994"/>
                    <a:pt x="131" y="934"/>
                    <a:pt x="72" y="863"/>
                  </a:cubicBezTo>
                  <a:cubicBezTo>
                    <a:pt x="60" y="857"/>
                    <a:pt x="48" y="854"/>
                    <a:pt x="37" y="854"/>
                  </a:cubicBezTo>
                  <a:cubicBezTo>
                    <a:pt x="27" y="854"/>
                    <a:pt x="18" y="857"/>
                    <a:pt x="12" y="863"/>
                  </a:cubicBezTo>
                  <a:cubicBezTo>
                    <a:pt x="0" y="887"/>
                    <a:pt x="0" y="899"/>
                    <a:pt x="12" y="911"/>
                  </a:cubicBezTo>
                  <a:cubicBezTo>
                    <a:pt x="12" y="922"/>
                    <a:pt x="12" y="934"/>
                    <a:pt x="12" y="934"/>
                  </a:cubicBezTo>
                  <a:cubicBezTo>
                    <a:pt x="12" y="946"/>
                    <a:pt x="12" y="958"/>
                    <a:pt x="12" y="970"/>
                  </a:cubicBezTo>
                  <a:cubicBezTo>
                    <a:pt x="24" y="994"/>
                    <a:pt x="24" y="1018"/>
                    <a:pt x="36" y="1042"/>
                  </a:cubicBezTo>
                  <a:cubicBezTo>
                    <a:pt x="60" y="1089"/>
                    <a:pt x="95" y="1125"/>
                    <a:pt x="131" y="1161"/>
                  </a:cubicBezTo>
                  <a:cubicBezTo>
                    <a:pt x="203" y="1256"/>
                    <a:pt x="310" y="1327"/>
                    <a:pt x="429" y="1351"/>
                  </a:cubicBezTo>
                  <a:lnTo>
                    <a:pt x="512" y="1351"/>
                  </a:lnTo>
                  <a:cubicBezTo>
                    <a:pt x="631" y="1327"/>
                    <a:pt x="727" y="1268"/>
                    <a:pt x="798" y="1173"/>
                  </a:cubicBezTo>
                  <a:cubicBezTo>
                    <a:pt x="846" y="1113"/>
                    <a:pt x="905" y="1030"/>
                    <a:pt x="893" y="958"/>
                  </a:cubicBezTo>
                  <a:cubicBezTo>
                    <a:pt x="893" y="946"/>
                    <a:pt x="893" y="934"/>
                    <a:pt x="881" y="934"/>
                  </a:cubicBezTo>
                  <a:cubicBezTo>
                    <a:pt x="875" y="928"/>
                    <a:pt x="869" y="925"/>
                    <a:pt x="863" y="925"/>
                  </a:cubicBezTo>
                  <a:cubicBezTo>
                    <a:pt x="857" y="925"/>
                    <a:pt x="852" y="928"/>
                    <a:pt x="846" y="934"/>
                  </a:cubicBezTo>
                  <a:cubicBezTo>
                    <a:pt x="834" y="946"/>
                    <a:pt x="822" y="946"/>
                    <a:pt x="810" y="958"/>
                  </a:cubicBezTo>
                  <a:cubicBezTo>
                    <a:pt x="786" y="994"/>
                    <a:pt x="750" y="1018"/>
                    <a:pt x="715" y="1030"/>
                  </a:cubicBezTo>
                  <a:cubicBezTo>
                    <a:pt x="786" y="839"/>
                    <a:pt x="798" y="637"/>
                    <a:pt x="750" y="434"/>
                  </a:cubicBezTo>
                  <a:cubicBezTo>
                    <a:pt x="738" y="422"/>
                    <a:pt x="727" y="411"/>
                    <a:pt x="715" y="411"/>
                  </a:cubicBezTo>
                  <a:cubicBezTo>
                    <a:pt x="691" y="411"/>
                    <a:pt x="679" y="422"/>
                    <a:pt x="679" y="446"/>
                  </a:cubicBezTo>
                  <a:cubicBezTo>
                    <a:pt x="655" y="577"/>
                    <a:pt x="619" y="720"/>
                    <a:pt x="560" y="839"/>
                  </a:cubicBezTo>
                  <a:cubicBezTo>
                    <a:pt x="536" y="708"/>
                    <a:pt x="524" y="351"/>
                    <a:pt x="524" y="41"/>
                  </a:cubicBezTo>
                  <a:cubicBezTo>
                    <a:pt x="524" y="18"/>
                    <a:pt x="512" y="6"/>
                    <a:pt x="488" y="6"/>
                  </a:cubicBezTo>
                  <a:cubicBezTo>
                    <a:pt x="485" y="2"/>
                    <a:pt x="481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3"/>
            <p:cNvSpPr/>
            <p:nvPr/>
          </p:nvSpPr>
          <p:spPr>
            <a:xfrm>
              <a:off x="5178070" y="1968789"/>
              <a:ext cx="16954" cy="25839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382" y="0"/>
                  </a:moveTo>
                  <a:cubicBezTo>
                    <a:pt x="286" y="179"/>
                    <a:pt x="370" y="834"/>
                    <a:pt x="370" y="834"/>
                  </a:cubicBezTo>
                  <a:cubicBezTo>
                    <a:pt x="322" y="667"/>
                    <a:pt x="263" y="500"/>
                    <a:pt x="179" y="357"/>
                  </a:cubicBezTo>
                  <a:lnTo>
                    <a:pt x="179" y="357"/>
                  </a:lnTo>
                  <a:cubicBezTo>
                    <a:pt x="215" y="536"/>
                    <a:pt x="239" y="714"/>
                    <a:pt x="251" y="905"/>
                  </a:cubicBezTo>
                  <a:cubicBezTo>
                    <a:pt x="248" y="908"/>
                    <a:pt x="244" y="909"/>
                    <a:pt x="239" y="909"/>
                  </a:cubicBezTo>
                  <a:cubicBezTo>
                    <a:pt x="183" y="909"/>
                    <a:pt x="1" y="738"/>
                    <a:pt x="0" y="738"/>
                  </a:cubicBezTo>
                  <a:lnTo>
                    <a:pt x="0" y="738"/>
                  </a:lnTo>
                  <a:cubicBezTo>
                    <a:pt x="0" y="738"/>
                    <a:pt x="0" y="738"/>
                    <a:pt x="1" y="738"/>
                  </a:cubicBezTo>
                  <a:cubicBezTo>
                    <a:pt x="13" y="750"/>
                    <a:pt x="13" y="786"/>
                    <a:pt x="13" y="798"/>
                  </a:cubicBezTo>
                  <a:cubicBezTo>
                    <a:pt x="13" y="810"/>
                    <a:pt x="25" y="834"/>
                    <a:pt x="36" y="845"/>
                  </a:cubicBezTo>
                  <a:cubicBezTo>
                    <a:pt x="48" y="881"/>
                    <a:pt x="84" y="917"/>
                    <a:pt x="108" y="953"/>
                  </a:cubicBezTo>
                  <a:cubicBezTo>
                    <a:pt x="167" y="1024"/>
                    <a:pt x="263" y="1084"/>
                    <a:pt x="358" y="1107"/>
                  </a:cubicBezTo>
                  <a:lnTo>
                    <a:pt x="417" y="1107"/>
                  </a:lnTo>
                  <a:cubicBezTo>
                    <a:pt x="501" y="1095"/>
                    <a:pt x="584" y="1036"/>
                    <a:pt x="644" y="965"/>
                  </a:cubicBezTo>
                  <a:cubicBezTo>
                    <a:pt x="667" y="929"/>
                    <a:pt x="727" y="857"/>
                    <a:pt x="715" y="810"/>
                  </a:cubicBezTo>
                  <a:cubicBezTo>
                    <a:pt x="703" y="810"/>
                    <a:pt x="703" y="822"/>
                    <a:pt x="703" y="822"/>
                  </a:cubicBezTo>
                  <a:cubicBezTo>
                    <a:pt x="667" y="905"/>
                    <a:pt x="525" y="905"/>
                    <a:pt x="525" y="905"/>
                  </a:cubicBezTo>
                  <a:cubicBezTo>
                    <a:pt x="679" y="691"/>
                    <a:pt x="584" y="357"/>
                    <a:pt x="584" y="357"/>
                  </a:cubicBezTo>
                  <a:lnTo>
                    <a:pt x="584" y="357"/>
                  </a:lnTo>
                  <a:cubicBezTo>
                    <a:pt x="513" y="738"/>
                    <a:pt x="441" y="762"/>
                    <a:pt x="441" y="762"/>
                  </a:cubicBezTo>
                  <a:cubicBezTo>
                    <a:pt x="394" y="726"/>
                    <a:pt x="382" y="0"/>
                    <a:pt x="382" y="0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3"/>
            <p:cNvSpPr/>
            <p:nvPr/>
          </p:nvSpPr>
          <p:spPr>
            <a:xfrm>
              <a:off x="5177253" y="1967716"/>
              <a:ext cx="18889" cy="27751"/>
            </a:xfrm>
            <a:custGeom>
              <a:avLst/>
              <a:gdLst/>
              <a:ahLst/>
              <a:cxnLst/>
              <a:rect l="l" t="t" r="r" b="b"/>
              <a:pathLst>
                <a:path w="810" h="1190" extrusionOk="0">
                  <a:moveTo>
                    <a:pt x="619" y="618"/>
                  </a:moveTo>
                  <a:cubicBezTo>
                    <a:pt x="619" y="725"/>
                    <a:pt x="595" y="844"/>
                    <a:pt x="536" y="939"/>
                  </a:cubicBezTo>
                  <a:cubicBezTo>
                    <a:pt x="524" y="951"/>
                    <a:pt x="524" y="963"/>
                    <a:pt x="536" y="975"/>
                  </a:cubicBezTo>
                  <a:cubicBezTo>
                    <a:pt x="536" y="987"/>
                    <a:pt x="560" y="999"/>
                    <a:pt x="572" y="999"/>
                  </a:cubicBezTo>
                  <a:cubicBezTo>
                    <a:pt x="607" y="987"/>
                    <a:pt x="631" y="987"/>
                    <a:pt x="667" y="975"/>
                  </a:cubicBezTo>
                  <a:lnTo>
                    <a:pt x="667" y="975"/>
                  </a:lnTo>
                  <a:lnTo>
                    <a:pt x="643" y="987"/>
                  </a:lnTo>
                  <a:cubicBezTo>
                    <a:pt x="595" y="1058"/>
                    <a:pt x="524" y="1106"/>
                    <a:pt x="452" y="1118"/>
                  </a:cubicBezTo>
                  <a:lnTo>
                    <a:pt x="405" y="1118"/>
                  </a:lnTo>
                  <a:cubicBezTo>
                    <a:pt x="310" y="1094"/>
                    <a:pt x="238" y="1046"/>
                    <a:pt x="179" y="975"/>
                  </a:cubicBezTo>
                  <a:cubicBezTo>
                    <a:pt x="169" y="965"/>
                    <a:pt x="161" y="955"/>
                    <a:pt x="154" y="946"/>
                  </a:cubicBezTo>
                  <a:lnTo>
                    <a:pt x="154" y="946"/>
                  </a:lnTo>
                  <a:cubicBezTo>
                    <a:pt x="191" y="974"/>
                    <a:pt x="232" y="990"/>
                    <a:pt x="286" y="999"/>
                  </a:cubicBezTo>
                  <a:cubicBezTo>
                    <a:pt x="298" y="999"/>
                    <a:pt x="310" y="999"/>
                    <a:pt x="321" y="987"/>
                  </a:cubicBezTo>
                  <a:cubicBezTo>
                    <a:pt x="321" y="975"/>
                    <a:pt x="321" y="963"/>
                    <a:pt x="321" y="963"/>
                  </a:cubicBezTo>
                  <a:cubicBezTo>
                    <a:pt x="321" y="891"/>
                    <a:pt x="310" y="796"/>
                    <a:pt x="298" y="689"/>
                  </a:cubicBezTo>
                  <a:lnTo>
                    <a:pt x="298" y="689"/>
                  </a:lnTo>
                  <a:cubicBezTo>
                    <a:pt x="321" y="749"/>
                    <a:pt x="345" y="820"/>
                    <a:pt x="369" y="903"/>
                  </a:cubicBezTo>
                  <a:cubicBezTo>
                    <a:pt x="381" y="915"/>
                    <a:pt x="393" y="927"/>
                    <a:pt x="417" y="927"/>
                  </a:cubicBezTo>
                  <a:cubicBezTo>
                    <a:pt x="441" y="927"/>
                    <a:pt x="452" y="903"/>
                    <a:pt x="441" y="891"/>
                  </a:cubicBezTo>
                  <a:cubicBezTo>
                    <a:pt x="441" y="868"/>
                    <a:pt x="441" y="844"/>
                    <a:pt x="441" y="808"/>
                  </a:cubicBezTo>
                  <a:cubicBezTo>
                    <a:pt x="441" y="820"/>
                    <a:pt x="441" y="832"/>
                    <a:pt x="452" y="856"/>
                  </a:cubicBezTo>
                  <a:lnTo>
                    <a:pt x="488" y="856"/>
                  </a:lnTo>
                  <a:cubicBezTo>
                    <a:pt x="512" y="844"/>
                    <a:pt x="560" y="796"/>
                    <a:pt x="619" y="618"/>
                  </a:cubicBezTo>
                  <a:close/>
                  <a:moveTo>
                    <a:pt x="432" y="1"/>
                  </a:moveTo>
                  <a:cubicBezTo>
                    <a:pt x="421" y="1"/>
                    <a:pt x="410" y="7"/>
                    <a:pt x="405" y="22"/>
                  </a:cubicBezTo>
                  <a:cubicBezTo>
                    <a:pt x="345" y="201"/>
                    <a:pt x="321" y="391"/>
                    <a:pt x="345" y="582"/>
                  </a:cubicBezTo>
                  <a:cubicBezTo>
                    <a:pt x="321" y="510"/>
                    <a:pt x="298" y="451"/>
                    <a:pt x="262" y="379"/>
                  </a:cubicBezTo>
                  <a:lnTo>
                    <a:pt x="250" y="368"/>
                  </a:lnTo>
                  <a:cubicBezTo>
                    <a:pt x="244" y="362"/>
                    <a:pt x="235" y="359"/>
                    <a:pt x="226" y="359"/>
                  </a:cubicBezTo>
                  <a:cubicBezTo>
                    <a:pt x="217" y="359"/>
                    <a:pt x="208" y="362"/>
                    <a:pt x="202" y="368"/>
                  </a:cubicBezTo>
                  <a:cubicBezTo>
                    <a:pt x="179" y="379"/>
                    <a:pt x="179" y="403"/>
                    <a:pt x="191" y="415"/>
                  </a:cubicBezTo>
                  <a:lnTo>
                    <a:pt x="191" y="439"/>
                  </a:lnTo>
                  <a:cubicBezTo>
                    <a:pt x="226" y="594"/>
                    <a:pt x="238" y="749"/>
                    <a:pt x="250" y="915"/>
                  </a:cubicBezTo>
                  <a:cubicBezTo>
                    <a:pt x="179" y="868"/>
                    <a:pt x="119" y="820"/>
                    <a:pt x="60" y="760"/>
                  </a:cubicBezTo>
                  <a:cubicBezTo>
                    <a:pt x="54" y="755"/>
                    <a:pt x="45" y="752"/>
                    <a:pt x="36" y="752"/>
                  </a:cubicBezTo>
                  <a:cubicBezTo>
                    <a:pt x="27" y="752"/>
                    <a:pt x="18" y="755"/>
                    <a:pt x="12" y="760"/>
                  </a:cubicBezTo>
                  <a:cubicBezTo>
                    <a:pt x="0" y="772"/>
                    <a:pt x="0" y="796"/>
                    <a:pt x="12" y="808"/>
                  </a:cubicBezTo>
                  <a:cubicBezTo>
                    <a:pt x="12" y="808"/>
                    <a:pt x="12" y="820"/>
                    <a:pt x="12" y="832"/>
                  </a:cubicBezTo>
                  <a:cubicBezTo>
                    <a:pt x="12" y="832"/>
                    <a:pt x="12" y="844"/>
                    <a:pt x="12" y="856"/>
                  </a:cubicBezTo>
                  <a:cubicBezTo>
                    <a:pt x="12" y="880"/>
                    <a:pt x="24" y="891"/>
                    <a:pt x="36" y="915"/>
                  </a:cubicBezTo>
                  <a:cubicBezTo>
                    <a:pt x="60" y="951"/>
                    <a:pt x="83" y="987"/>
                    <a:pt x="119" y="1022"/>
                  </a:cubicBezTo>
                  <a:cubicBezTo>
                    <a:pt x="179" y="1106"/>
                    <a:pt x="274" y="1165"/>
                    <a:pt x="381" y="1189"/>
                  </a:cubicBezTo>
                  <a:lnTo>
                    <a:pt x="452" y="1189"/>
                  </a:lnTo>
                  <a:cubicBezTo>
                    <a:pt x="560" y="1165"/>
                    <a:pt x="643" y="1118"/>
                    <a:pt x="714" y="1034"/>
                  </a:cubicBezTo>
                  <a:cubicBezTo>
                    <a:pt x="774" y="951"/>
                    <a:pt x="810" y="891"/>
                    <a:pt x="798" y="844"/>
                  </a:cubicBezTo>
                  <a:cubicBezTo>
                    <a:pt x="798" y="832"/>
                    <a:pt x="786" y="820"/>
                    <a:pt x="774" y="820"/>
                  </a:cubicBezTo>
                  <a:cubicBezTo>
                    <a:pt x="768" y="814"/>
                    <a:pt x="762" y="811"/>
                    <a:pt x="756" y="811"/>
                  </a:cubicBezTo>
                  <a:cubicBezTo>
                    <a:pt x="750" y="811"/>
                    <a:pt x="744" y="814"/>
                    <a:pt x="738" y="820"/>
                  </a:cubicBezTo>
                  <a:cubicBezTo>
                    <a:pt x="726" y="820"/>
                    <a:pt x="726" y="832"/>
                    <a:pt x="714" y="844"/>
                  </a:cubicBezTo>
                  <a:cubicBezTo>
                    <a:pt x="702" y="868"/>
                    <a:pt x="679" y="891"/>
                    <a:pt x="643" y="903"/>
                  </a:cubicBezTo>
                  <a:cubicBezTo>
                    <a:pt x="702" y="737"/>
                    <a:pt x="714" y="558"/>
                    <a:pt x="667" y="391"/>
                  </a:cubicBezTo>
                  <a:cubicBezTo>
                    <a:pt x="667" y="368"/>
                    <a:pt x="643" y="356"/>
                    <a:pt x="631" y="356"/>
                  </a:cubicBezTo>
                  <a:cubicBezTo>
                    <a:pt x="619" y="356"/>
                    <a:pt x="595" y="368"/>
                    <a:pt x="595" y="391"/>
                  </a:cubicBezTo>
                  <a:cubicBezTo>
                    <a:pt x="572" y="510"/>
                    <a:pt x="548" y="618"/>
                    <a:pt x="500" y="725"/>
                  </a:cubicBezTo>
                  <a:cubicBezTo>
                    <a:pt x="488" y="594"/>
                    <a:pt x="464" y="308"/>
                    <a:pt x="464" y="34"/>
                  </a:cubicBezTo>
                  <a:cubicBezTo>
                    <a:pt x="464" y="13"/>
                    <a:pt x="448" y="1"/>
                    <a:pt x="4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3"/>
            <p:cNvSpPr/>
            <p:nvPr/>
          </p:nvSpPr>
          <p:spPr>
            <a:xfrm>
              <a:off x="5239704" y="2004328"/>
              <a:ext cx="124972" cy="18609"/>
            </a:xfrm>
            <a:custGeom>
              <a:avLst/>
              <a:gdLst/>
              <a:ahLst/>
              <a:cxnLst/>
              <a:rect l="l" t="t" r="r" b="b"/>
              <a:pathLst>
                <a:path w="5359" h="798" extrusionOk="0">
                  <a:moveTo>
                    <a:pt x="1" y="0"/>
                  </a:moveTo>
                  <a:lnTo>
                    <a:pt x="156" y="798"/>
                  </a:lnTo>
                  <a:lnTo>
                    <a:pt x="5216" y="798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3"/>
            <p:cNvSpPr/>
            <p:nvPr/>
          </p:nvSpPr>
          <p:spPr>
            <a:xfrm>
              <a:off x="5238888" y="2003209"/>
              <a:ext cx="126628" cy="20568"/>
            </a:xfrm>
            <a:custGeom>
              <a:avLst/>
              <a:gdLst/>
              <a:ahLst/>
              <a:cxnLst/>
              <a:rect l="l" t="t" r="r" b="b"/>
              <a:pathLst>
                <a:path w="5430" h="882" extrusionOk="0">
                  <a:moveTo>
                    <a:pt x="5346" y="84"/>
                  </a:moveTo>
                  <a:lnTo>
                    <a:pt x="5215" y="798"/>
                  </a:lnTo>
                  <a:lnTo>
                    <a:pt x="215" y="798"/>
                  </a:lnTo>
                  <a:lnTo>
                    <a:pt x="84" y="84"/>
                  </a:lnTo>
                  <a:close/>
                  <a:moveTo>
                    <a:pt x="36" y="0"/>
                  </a:moveTo>
                  <a:cubicBezTo>
                    <a:pt x="24" y="0"/>
                    <a:pt x="12" y="12"/>
                    <a:pt x="0" y="24"/>
                  </a:cubicBezTo>
                  <a:cubicBezTo>
                    <a:pt x="0" y="24"/>
                    <a:pt x="0" y="36"/>
                    <a:pt x="0" y="48"/>
                  </a:cubicBezTo>
                  <a:lnTo>
                    <a:pt x="155" y="846"/>
                  </a:lnTo>
                  <a:cubicBezTo>
                    <a:pt x="155" y="858"/>
                    <a:pt x="167" y="882"/>
                    <a:pt x="191" y="882"/>
                  </a:cubicBezTo>
                  <a:lnTo>
                    <a:pt x="5251" y="882"/>
                  </a:lnTo>
                  <a:cubicBezTo>
                    <a:pt x="5263" y="870"/>
                    <a:pt x="5275" y="858"/>
                    <a:pt x="5275" y="846"/>
                  </a:cubicBezTo>
                  <a:lnTo>
                    <a:pt x="5429" y="48"/>
                  </a:lnTo>
                  <a:cubicBezTo>
                    <a:pt x="5429" y="36"/>
                    <a:pt x="5418" y="24"/>
                    <a:pt x="5418" y="24"/>
                  </a:cubicBezTo>
                  <a:cubicBezTo>
                    <a:pt x="5406" y="12"/>
                    <a:pt x="5394" y="0"/>
                    <a:pt x="5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3"/>
            <p:cNvSpPr/>
            <p:nvPr/>
          </p:nvSpPr>
          <p:spPr>
            <a:xfrm>
              <a:off x="5239704" y="1992109"/>
              <a:ext cx="124972" cy="12243"/>
            </a:xfrm>
            <a:custGeom>
              <a:avLst/>
              <a:gdLst/>
              <a:ahLst/>
              <a:cxnLst/>
              <a:rect l="l" t="t" r="r" b="b"/>
              <a:pathLst>
                <a:path w="5359" h="525" extrusionOk="0">
                  <a:moveTo>
                    <a:pt x="1" y="0"/>
                  </a:moveTo>
                  <a:lnTo>
                    <a:pt x="1" y="524"/>
                  </a:lnTo>
                  <a:lnTo>
                    <a:pt x="5359" y="524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3"/>
            <p:cNvSpPr/>
            <p:nvPr/>
          </p:nvSpPr>
          <p:spPr>
            <a:xfrm>
              <a:off x="5238888" y="1991269"/>
              <a:ext cx="126628" cy="13899"/>
            </a:xfrm>
            <a:custGeom>
              <a:avLst/>
              <a:gdLst/>
              <a:ahLst/>
              <a:cxnLst/>
              <a:rect l="l" t="t" r="r" b="b"/>
              <a:pathLst>
                <a:path w="5430" h="596" extrusionOk="0">
                  <a:moveTo>
                    <a:pt x="5358" y="72"/>
                  </a:moveTo>
                  <a:lnTo>
                    <a:pt x="5358" y="524"/>
                  </a:lnTo>
                  <a:lnTo>
                    <a:pt x="72" y="524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0" y="560"/>
                  </a:lnTo>
                  <a:cubicBezTo>
                    <a:pt x="0" y="584"/>
                    <a:pt x="12" y="596"/>
                    <a:pt x="36" y="596"/>
                  </a:cubicBezTo>
                  <a:lnTo>
                    <a:pt x="5394" y="596"/>
                  </a:lnTo>
                  <a:cubicBezTo>
                    <a:pt x="5418" y="596"/>
                    <a:pt x="5429" y="584"/>
                    <a:pt x="5429" y="560"/>
                  </a:cubicBezTo>
                  <a:lnTo>
                    <a:pt x="5429" y="36"/>
                  </a:lnTo>
                  <a:cubicBezTo>
                    <a:pt x="5429" y="12"/>
                    <a:pt x="5418" y="1"/>
                    <a:pt x="5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3"/>
            <p:cNvSpPr/>
            <p:nvPr/>
          </p:nvSpPr>
          <p:spPr>
            <a:xfrm>
              <a:off x="5242152" y="1963495"/>
              <a:ext cx="23413" cy="35843"/>
            </a:xfrm>
            <a:custGeom>
              <a:avLst/>
              <a:gdLst/>
              <a:ahLst/>
              <a:cxnLst/>
              <a:rect l="l" t="t" r="r" b="b"/>
              <a:pathLst>
                <a:path w="1004" h="1537" extrusionOk="0">
                  <a:moveTo>
                    <a:pt x="241" y="489"/>
                  </a:moveTo>
                  <a:lnTo>
                    <a:pt x="241" y="489"/>
                  </a:lnTo>
                  <a:cubicBezTo>
                    <a:pt x="245" y="495"/>
                    <a:pt x="248" y="501"/>
                    <a:pt x="251" y="508"/>
                  </a:cubicBezTo>
                  <a:lnTo>
                    <a:pt x="251" y="508"/>
                  </a:lnTo>
                  <a:cubicBezTo>
                    <a:pt x="248" y="499"/>
                    <a:pt x="245" y="493"/>
                    <a:pt x="241" y="489"/>
                  </a:cubicBezTo>
                  <a:close/>
                  <a:moveTo>
                    <a:pt x="3" y="1025"/>
                  </a:moveTo>
                  <a:cubicBezTo>
                    <a:pt x="0" y="1025"/>
                    <a:pt x="3" y="1029"/>
                    <a:pt x="9" y="1037"/>
                  </a:cubicBezTo>
                  <a:lnTo>
                    <a:pt x="9" y="1037"/>
                  </a:lnTo>
                  <a:cubicBezTo>
                    <a:pt x="8" y="1032"/>
                    <a:pt x="6" y="1027"/>
                    <a:pt x="3" y="1025"/>
                  </a:cubicBezTo>
                  <a:close/>
                  <a:moveTo>
                    <a:pt x="539" y="1"/>
                  </a:moveTo>
                  <a:cubicBezTo>
                    <a:pt x="396" y="263"/>
                    <a:pt x="515" y="1168"/>
                    <a:pt x="515" y="1168"/>
                  </a:cubicBezTo>
                  <a:cubicBezTo>
                    <a:pt x="457" y="936"/>
                    <a:pt x="366" y="716"/>
                    <a:pt x="251" y="508"/>
                  </a:cubicBezTo>
                  <a:lnTo>
                    <a:pt x="251" y="508"/>
                  </a:lnTo>
                  <a:cubicBezTo>
                    <a:pt x="306" y="640"/>
                    <a:pt x="348" y="1263"/>
                    <a:pt x="348" y="1263"/>
                  </a:cubicBezTo>
                  <a:cubicBezTo>
                    <a:pt x="345" y="1267"/>
                    <a:pt x="339" y="1268"/>
                    <a:pt x="333" y="1268"/>
                  </a:cubicBezTo>
                  <a:cubicBezTo>
                    <a:pt x="264" y="1268"/>
                    <a:pt x="52" y="1087"/>
                    <a:pt x="9" y="1037"/>
                  </a:cubicBezTo>
                  <a:lnTo>
                    <a:pt x="9" y="1037"/>
                  </a:lnTo>
                  <a:cubicBezTo>
                    <a:pt x="15" y="1057"/>
                    <a:pt x="15" y="1090"/>
                    <a:pt x="15" y="1108"/>
                  </a:cubicBezTo>
                  <a:cubicBezTo>
                    <a:pt x="27" y="1132"/>
                    <a:pt x="39" y="1156"/>
                    <a:pt x="51" y="1180"/>
                  </a:cubicBezTo>
                  <a:cubicBezTo>
                    <a:pt x="75" y="1227"/>
                    <a:pt x="110" y="1275"/>
                    <a:pt x="146" y="1322"/>
                  </a:cubicBezTo>
                  <a:cubicBezTo>
                    <a:pt x="241" y="1430"/>
                    <a:pt x="360" y="1501"/>
                    <a:pt x="491" y="1537"/>
                  </a:cubicBezTo>
                  <a:lnTo>
                    <a:pt x="575" y="1537"/>
                  </a:lnTo>
                  <a:cubicBezTo>
                    <a:pt x="694" y="1513"/>
                    <a:pt x="801" y="1442"/>
                    <a:pt x="884" y="1346"/>
                  </a:cubicBezTo>
                  <a:cubicBezTo>
                    <a:pt x="920" y="1299"/>
                    <a:pt x="1003" y="1192"/>
                    <a:pt x="991" y="1120"/>
                  </a:cubicBezTo>
                  <a:lnTo>
                    <a:pt x="991" y="1120"/>
                  </a:lnTo>
                  <a:cubicBezTo>
                    <a:pt x="979" y="1132"/>
                    <a:pt x="979" y="1132"/>
                    <a:pt x="979" y="1144"/>
                  </a:cubicBezTo>
                  <a:cubicBezTo>
                    <a:pt x="920" y="1251"/>
                    <a:pt x="729" y="1263"/>
                    <a:pt x="729" y="1263"/>
                  </a:cubicBezTo>
                  <a:cubicBezTo>
                    <a:pt x="932" y="965"/>
                    <a:pt x="813" y="489"/>
                    <a:pt x="813" y="489"/>
                  </a:cubicBezTo>
                  <a:lnTo>
                    <a:pt x="813" y="489"/>
                  </a:lnTo>
                  <a:cubicBezTo>
                    <a:pt x="706" y="1037"/>
                    <a:pt x="610" y="1072"/>
                    <a:pt x="610" y="1072"/>
                  </a:cubicBezTo>
                  <a:cubicBezTo>
                    <a:pt x="551" y="1013"/>
                    <a:pt x="539" y="1"/>
                    <a:pt x="539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3"/>
            <p:cNvSpPr/>
            <p:nvPr/>
          </p:nvSpPr>
          <p:spPr>
            <a:xfrm>
              <a:off x="5241383" y="1962679"/>
              <a:ext cx="25559" cy="37778"/>
            </a:xfrm>
            <a:custGeom>
              <a:avLst/>
              <a:gdLst/>
              <a:ahLst/>
              <a:cxnLst/>
              <a:rect l="l" t="t" r="r" b="b"/>
              <a:pathLst>
                <a:path w="1096" h="1620" extrusionOk="0">
                  <a:moveTo>
                    <a:pt x="536" y="357"/>
                  </a:moveTo>
                  <a:cubicBezTo>
                    <a:pt x="548" y="703"/>
                    <a:pt x="572" y="1084"/>
                    <a:pt x="619" y="1131"/>
                  </a:cubicBezTo>
                  <a:cubicBezTo>
                    <a:pt x="631" y="1143"/>
                    <a:pt x="643" y="1143"/>
                    <a:pt x="655" y="1143"/>
                  </a:cubicBezTo>
                  <a:cubicBezTo>
                    <a:pt x="679" y="1131"/>
                    <a:pt x="750" y="1084"/>
                    <a:pt x="846" y="738"/>
                  </a:cubicBezTo>
                  <a:lnTo>
                    <a:pt x="846" y="738"/>
                  </a:lnTo>
                  <a:cubicBezTo>
                    <a:pt x="870" y="917"/>
                    <a:pt x="834" y="1119"/>
                    <a:pt x="739" y="1286"/>
                  </a:cubicBezTo>
                  <a:cubicBezTo>
                    <a:pt x="727" y="1298"/>
                    <a:pt x="727" y="1310"/>
                    <a:pt x="739" y="1322"/>
                  </a:cubicBezTo>
                  <a:cubicBezTo>
                    <a:pt x="739" y="1334"/>
                    <a:pt x="750" y="1346"/>
                    <a:pt x="774" y="1346"/>
                  </a:cubicBezTo>
                  <a:cubicBezTo>
                    <a:pt x="834" y="1334"/>
                    <a:pt x="893" y="1322"/>
                    <a:pt x="941" y="1286"/>
                  </a:cubicBezTo>
                  <a:lnTo>
                    <a:pt x="941" y="1286"/>
                  </a:lnTo>
                  <a:cubicBezTo>
                    <a:pt x="929" y="1310"/>
                    <a:pt x="905" y="1334"/>
                    <a:pt x="893" y="1357"/>
                  </a:cubicBezTo>
                  <a:cubicBezTo>
                    <a:pt x="822" y="1453"/>
                    <a:pt x="715" y="1512"/>
                    <a:pt x="608" y="1536"/>
                  </a:cubicBezTo>
                  <a:cubicBezTo>
                    <a:pt x="596" y="1542"/>
                    <a:pt x="584" y="1545"/>
                    <a:pt x="572" y="1545"/>
                  </a:cubicBezTo>
                  <a:cubicBezTo>
                    <a:pt x="560" y="1545"/>
                    <a:pt x="548" y="1542"/>
                    <a:pt x="536" y="1536"/>
                  </a:cubicBezTo>
                  <a:cubicBezTo>
                    <a:pt x="358" y="1488"/>
                    <a:pt x="215" y="1369"/>
                    <a:pt x="119" y="1203"/>
                  </a:cubicBezTo>
                  <a:lnTo>
                    <a:pt x="108" y="1179"/>
                  </a:lnTo>
                  <a:lnTo>
                    <a:pt x="108" y="1179"/>
                  </a:lnTo>
                  <a:cubicBezTo>
                    <a:pt x="203" y="1262"/>
                    <a:pt x="322" y="1357"/>
                    <a:pt x="381" y="1357"/>
                  </a:cubicBezTo>
                  <a:cubicBezTo>
                    <a:pt x="393" y="1346"/>
                    <a:pt x="405" y="1346"/>
                    <a:pt x="417" y="1334"/>
                  </a:cubicBezTo>
                  <a:cubicBezTo>
                    <a:pt x="417" y="1322"/>
                    <a:pt x="417" y="1310"/>
                    <a:pt x="417" y="1310"/>
                  </a:cubicBezTo>
                  <a:cubicBezTo>
                    <a:pt x="405" y="1215"/>
                    <a:pt x="393" y="1012"/>
                    <a:pt x="381" y="834"/>
                  </a:cubicBezTo>
                  <a:lnTo>
                    <a:pt x="381" y="834"/>
                  </a:lnTo>
                  <a:cubicBezTo>
                    <a:pt x="429" y="953"/>
                    <a:pt x="477" y="1084"/>
                    <a:pt x="512" y="1215"/>
                  </a:cubicBezTo>
                  <a:cubicBezTo>
                    <a:pt x="512" y="1227"/>
                    <a:pt x="536" y="1238"/>
                    <a:pt x="560" y="1238"/>
                  </a:cubicBezTo>
                  <a:cubicBezTo>
                    <a:pt x="572" y="1238"/>
                    <a:pt x="584" y="1215"/>
                    <a:pt x="584" y="1191"/>
                  </a:cubicBezTo>
                  <a:cubicBezTo>
                    <a:pt x="548" y="917"/>
                    <a:pt x="536" y="643"/>
                    <a:pt x="536" y="357"/>
                  </a:cubicBezTo>
                  <a:close/>
                  <a:moveTo>
                    <a:pt x="596" y="0"/>
                  </a:moveTo>
                  <a:cubicBezTo>
                    <a:pt x="584" y="0"/>
                    <a:pt x="560" y="0"/>
                    <a:pt x="548" y="12"/>
                  </a:cubicBezTo>
                  <a:cubicBezTo>
                    <a:pt x="465" y="179"/>
                    <a:pt x="465" y="572"/>
                    <a:pt x="489" y="869"/>
                  </a:cubicBezTo>
                  <a:cubicBezTo>
                    <a:pt x="441" y="750"/>
                    <a:pt x="393" y="631"/>
                    <a:pt x="334" y="524"/>
                  </a:cubicBezTo>
                  <a:cubicBezTo>
                    <a:pt x="334" y="512"/>
                    <a:pt x="322" y="512"/>
                    <a:pt x="322" y="500"/>
                  </a:cubicBezTo>
                  <a:cubicBezTo>
                    <a:pt x="316" y="494"/>
                    <a:pt x="307" y="491"/>
                    <a:pt x="298" y="491"/>
                  </a:cubicBezTo>
                  <a:cubicBezTo>
                    <a:pt x="289" y="491"/>
                    <a:pt x="280" y="494"/>
                    <a:pt x="274" y="500"/>
                  </a:cubicBezTo>
                  <a:cubicBezTo>
                    <a:pt x="250" y="512"/>
                    <a:pt x="250" y="536"/>
                    <a:pt x="262" y="548"/>
                  </a:cubicBezTo>
                  <a:lnTo>
                    <a:pt x="274" y="572"/>
                  </a:lnTo>
                  <a:cubicBezTo>
                    <a:pt x="322" y="798"/>
                    <a:pt x="346" y="1036"/>
                    <a:pt x="358" y="1262"/>
                  </a:cubicBezTo>
                  <a:cubicBezTo>
                    <a:pt x="250" y="1203"/>
                    <a:pt x="155" y="1119"/>
                    <a:pt x="72" y="1048"/>
                  </a:cubicBezTo>
                  <a:cubicBezTo>
                    <a:pt x="66" y="1036"/>
                    <a:pt x="57" y="1030"/>
                    <a:pt x="48" y="1030"/>
                  </a:cubicBezTo>
                  <a:cubicBezTo>
                    <a:pt x="39" y="1030"/>
                    <a:pt x="30" y="1036"/>
                    <a:pt x="24" y="1048"/>
                  </a:cubicBezTo>
                  <a:cubicBezTo>
                    <a:pt x="0" y="1060"/>
                    <a:pt x="0" y="1084"/>
                    <a:pt x="24" y="1096"/>
                  </a:cubicBezTo>
                  <a:lnTo>
                    <a:pt x="24" y="1131"/>
                  </a:lnTo>
                  <a:cubicBezTo>
                    <a:pt x="24" y="1131"/>
                    <a:pt x="24" y="1143"/>
                    <a:pt x="24" y="1155"/>
                  </a:cubicBezTo>
                  <a:cubicBezTo>
                    <a:pt x="24" y="1191"/>
                    <a:pt x="36" y="1215"/>
                    <a:pt x="48" y="1238"/>
                  </a:cubicBezTo>
                  <a:cubicBezTo>
                    <a:pt x="84" y="1298"/>
                    <a:pt x="119" y="1346"/>
                    <a:pt x="167" y="1393"/>
                  </a:cubicBezTo>
                  <a:cubicBezTo>
                    <a:pt x="250" y="1500"/>
                    <a:pt x="381" y="1584"/>
                    <a:pt x="524" y="1619"/>
                  </a:cubicBezTo>
                  <a:lnTo>
                    <a:pt x="572" y="1619"/>
                  </a:lnTo>
                  <a:lnTo>
                    <a:pt x="619" y="1608"/>
                  </a:lnTo>
                  <a:cubicBezTo>
                    <a:pt x="762" y="1584"/>
                    <a:pt x="881" y="1512"/>
                    <a:pt x="965" y="1405"/>
                  </a:cubicBezTo>
                  <a:cubicBezTo>
                    <a:pt x="1012" y="1334"/>
                    <a:pt x="1096" y="1238"/>
                    <a:pt x="1084" y="1155"/>
                  </a:cubicBezTo>
                  <a:cubicBezTo>
                    <a:pt x="1072" y="1143"/>
                    <a:pt x="1072" y="1131"/>
                    <a:pt x="1060" y="1131"/>
                  </a:cubicBezTo>
                  <a:cubicBezTo>
                    <a:pt x="1054" y="1125"/>
                    <a:pt x="1048" y="1122"/>
                    <a:pt x="1042" y="1122"/>
                  </a:cubicBezTo>
                  <a:cubicBezTo>
                    <a:pt x="1036" y="1122"/>
                    <a:pt x="1030" y="1125"/>
                    <a:pt x="1024" y="1131"/>
                  </a:cubicBezTo>
                  <a:cubicBezTo>
                    <a:pt x="1012" y="1131"/>
                    <a:pt x="1000" y="1143"/>
                    <a:pt x="1000" y="1155"/>
                  </a:cubicBezTo>
                  <a:cubicBezTo>
                    <a:pt x="965" y="1203"/>
                    <a:pt x="905" y="1238"/>
                    <a:pt x="846" y="1250"/>
                  </a:cubicBezTo>
                  <a:cubicBezTo>
                    <a:pt x="941" y="1012"/>
                    <a:pt x="953" y="762"/>
                    <a:pt x="893" y="524"/>
                  </a:cubicBezTo>
                  <a:cubicBezTo>
                    <a:pt x="893" y="500"/>
                    <a:pt x="881" y="488"/>
                    <a:pt x="858" y="488"/>
                  </a:cubicBezTo>
                  <a:cubicBezTo>
                    <a:pt x="846" y="488"/>
                    <a:pt x="822" y="500"/>
                    <a:pt x="822" y="524"/>
                  </a:cubicBezTo>
                  <a:cubicBezTo>
                    <a:pt x="798" y="703"/>
                    <a:pt x="750" y="869"/>
                    <a:pt x="679" y="1036"/>
                  </a:cubicBezTo>
                  <a:cubicBezTo>
                    <a:pt x="643" y="703"/>
                    <a:pt x="619" y="369"/>
                    <a:pt x="619" y="36"/>
                  </a:cubicBezTo>
                  <a:cubicBezTo>
                    <a:pt x="619" y="12"/>
                    <a:pt x="608" y="0"/>
                    <a:pt x="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3"/>
            <p:cNvSpPr/>
            <p:nvPr/>
          </p:nvSpPr>
          <p:spPr>
            <a:xfrm>
              <a:off x="5276083" y="1969605"/>
              <a:ext cx="19472" cy="30013"/>
            </a:xfrm>
            <a:custGeom>
              <a:avLst/>
              <a:gdLst/>
              <a:ahLst/>
              <a:cxnLst/>
              <a:rect l="l" t="t" r="r" b="b"/>
              <a:pathLst>
                <a:path w="835" h="1287" extrusionOk="0">
                  <a:moveTo>
                    <a:pt x="203" y="406"/>
                  </a:moveTo>
                  <a:lnTo>
                    <a:pt x="203" y="406"/>
                  </a:lnTo>
                  <a:cubicBezTo>
                    <a:pt x="206" y="411"/>
                    <a:pt x="209" y="416"/>
                    <a:pt x="211" y="421"/>
                  </a:cubicBezTo>
                  <a:lnTo>
                    <a:pt x="211" y="421"/>
                  </a:lnTo>
                  <a:cubicBezTo>
                    <a:pt x="209" y="414"/>
                    <a:pt x="206" y="409"/>
                    <a:pt x="203" y="406"/>
                  </a:cubicBezTo>
                  <a:close/>
                  <a:moveTo>
                    <a:pt x="0" y="858"/>
                  </a:moveTo>
                  <a:lnTo>
                    <a:pt x="0" y="858"/>
                  </a:lnTo>
                  <a:cubicBezTo>
                    <a:pt x="0" y="858"/>
                    <a:pt x="0" y="858"/>
                    <a:pt x="1" y="858"/>
                  </a:cubicBezTo>
                  <a:cubicBezTo>
                    <a:pt x="1" y="858"/>
                    <a:pt x="1" y="858"/>
                    <a:pt x="1" y="858"/>
                  </a:cubicBezTo>
                  <a:lnTo>
                    <a:pt x="1" y="858"/>
                  </a:lnTo>
                  <a:cubicBezTo>
                    <a:pt x="0" y="858"/>
                    <a:pt x="0" y="858"/>
                    <a:pt x="0" y="858"/>
                  </a:cubicBezTo>
                  <a:close/>
                  <a:moveTo>
                    <a:pt x="1" y="858"/>
                  </a:moveTo>
                  <a:cubicBezTo>
                    <a:pt x="2" y="859"/>
                    <a:pt x="4" y="861"/>
                    <a:pt x="7" y="863"/>
                  </a:cubicBezTo>
                  <a:lnTo>
                    <a:pt x="7" y="863"/>
                  </a:lnTo>
                  <a:cubicBezTo>
                    <a:pt x="5" y="860"/>
                    <a:pt x="3" y="858"/>
                    <a:pt x="1" y="858"/>
                  </a:cubicBezTo>
                  <a:close/>
                  <a:moveTo>
                    <a:pt x="441" y="1"/>
                  </a:moveTo>
                  <a:cubicBezTo>
                    <a:pt x="322" y="215"/>
                    <a:pt x="429" y="965"/>
                    <a:pt x="429" y="965"/>
                  </a:cubicBezTo>
                  <a:cubicBezTo>
                    <a:pt x="371" y="780"/>
                    <a:pt x="302" y="595"/>
                    <a:pt x="211" y="421"/>
                  </a:cubicBezTo>
                  <a:lnTo>
                    <a:pt x="211" y="421"/>
                  </a:lnTo>
                  <a:cubicBezTo>
                    <a:pt x="255" y="531"/>
                    <a:pt x="286" y="1049"/>
                    <a:pt x="286" y="1049"/>
                  </a:cubicBezTo>
                  <a:cubicBezTo>
                    <a:pt x="283" y="1053"/>
                    <a:pt x="278" y="1055"/>
                    <a:pt x="272" y="1055"/>
                  </a:cubicBezTo>
                  <a:cubicBezTo>
                    <a:pt x="215" y="1055"/>
                    <a:pt x="42" y="896"/>
                    <a:pt x="7" y="863"/>
                  </a:cubicBezTo>
                  <a:lnTo>
                    <a:pt x="7" y="863"/>
                  </a:lnTo>
                  <a:cubicBezTo>
                    <a:pt x="13" y="876"/>
                    <a:pt x="13" y="908"/>
                    <a:pt x="13" y="918"/>
                  </a:cubicBezTo>
                  <a:cubicBezTo>
                    <a:pt x="24" y="941"/>
                    <a:pt x="24" y="965"/>
                    <a:pt x="36" y="977"/>
                  </a:cubicBezTo>
                  <a:cubicBezTo>
                    <a:pt x="60" y="1025"/>
                    <a:pt x="96" y="1060"/>
                    <a:pt x="120" y="1096"/>
                  </a:cubicBezTo>
                  <a:cubicBezTo>
                    <a:pt x="203" y="1180"/>
                    <a:pt x="298" y="1251"/>
                    <a:pt x="405" y="1275"/>
                  </a:cubicBezTo>
                  <a:cubicBezTo>
                    <a:pt x="429" y="1275"/>
                    <a:pt x="453" y="1287"/>
                    <a:pt x="477" y="1287"/>
                  </a:cubicBezTo>
                  <a:cubicBezTo>
                    <a:pt x="572" y="1263"/>
                    <a:pt x="667" y="1203"/>
                    <a:pt x="727" y="1120"/>
                  </a:cubicBezTo>
                  <a:cubicBezTo>
                    <a:pt x="763" y="1084"/>
                    <a:pt x="834" y="1001"/>
                    <a:pt x="822" y="941"/>
                  </a:cubicBezTo>
                  <a:lnTo>
                    <a:pt x="822" y="941"/>
                  </a:lnTo>
                  <a:cubicBezTo>
                    <a:pt x="822" y="941"/>
                    <a:pt x="810" y="941"/>
                    <a:pt x="810" y="953"/>
                  </a:cubicBezTo>
                  <a:cubicBezTo>
                    <a:pt x="751" y="1049"/>
                    <a:pt x="608" y="1060"/>
                    <a:pt x="608" y="1060"/>
                  </a:cubicBezTo>
                  <a:cubicBezTo>
                    <a:pt x="775" y="810"/>
                    <a:pt x="679" y="418"/>
                    <a:pt x="679" y="418"/>
                  </a:cubicBezTo>
                  <a:lnTo>
                    <a:pt x="679" y="418"/>
                  </a:lnTo>
                  <a:cubicBezTo>
                    <a:pt x="584" y="870"/>
                    <a:pt x="513" y="894"/>
                    <a:pt x="513" y="894"/>
                  </a:cubicBezTo>
                  <a:cubicBezTo>
                    <a:pt x="453" y="834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3"/>
            <p:cNvSpPr/>
            <p:nvPr/>
          </p:nvSpPr>
          <p:spPr>
            <a:xfrm>
              <a:off x="5275243" y="1968579"/>
              <a:ext cx="21128" cy="31599"/>
            </a:xfrm>
            <a:custGeom>
              <a:avLst/>
              <a:gdLst/>
              <a:ahLst/>
              <a:cxnLst/>
              <a:rect l="l" t="t" r="r" b="b"/>
              <a:pathLst>
                <a:path w="906" h="1355" extrusionOk="0">
                  <a:moveTo>
                    <a:pt x="703" y="664"/>
                  </a:moveTo>
                  <a:lnTo>
                    <a:pt x="703" y="664"/>
                  </a:lnTo>
                  <a:cubicBezTo>
                    <a:pt x="715" y="807"/>
                    <a:pt x="680" y="950"/>
                    <a:pt x="608" y="1081"/>
                  </a:cubicBezTo>
                  <a:cubicBezTo>
                    <a:pt x="596" y="1093"/>
                    <a:pt x="596" y="1104"/>
                    <a:pt x="608" y="1116"/>
                  </a:cubicBezTo>
                  <a:cubicBezTo>
                    <a:pt x="620" y="1128"/>
                    <a:pt x="632" y="1140"/>
                    <a:pt x="644" y="1140"/>
                  </a:cubicBezTo>
                  <a:cubicBezTo>
                    <a:pt x="680" y="1128"/>
                    <a:pt x="727" y="1116"/>
                    <a:pt x="763" y="1104"/>
                  </a:cubicBezTo>
                  <a:lnTo>
                    <a:pt x="763" y="1104"/>
                  </a:lnTo>
                  <a:lnTo>
                    <a:pt x="739" y="1140"/>
                  </a:lnTo>
                  <a:cubicBezTo>
                    <a:pt x="680" y="1212"/>
                    <a:pt x="596" y="1271"/>
                    <a:pt x="501" y="1283"/>
                  </a:cubicBezTo>
                  <a:cubicBezTo>
                    <a:pt x="495" y="1289"/>
                    <a:pt x="486" y="1292"/>
                    <a:pt x="477" y="1292"/>
                  </a:cubicBezTo>
                  <a:cubicBezTo>
                    <a:pt x="468" y="1292"/>
                    <a:pt x="459" y="1289"/>
                    <a:pt x="453" y="1283"/>
                  </a:cubicBezTo>
                  <a:cubicBezTo>
                    <a:pt x="346" y="1259"/>
                    <a:pt x="251" y="1200"/>
                    <a:pt x="191" y="1116"/>
                  </a:cubicBezTo>
                  <a:cubicBezTo>
                    <a:pt x="156" y="1093"/>
                    <a:pt x="132" y="1057"/>
                    <a:pt x="120" y="1021"/>
                  </a:cubicBezTo>
                  <a:lnTo>
                    <a:pt x="120" y="1021"/>
                  </a:lnTo>
                  <a:cubicBezTo>
                    <a:pt x="191" y="1081"/>
                    <a:pt x="275" y="1140"/>
                    <a:pt x="310" y="1140"/>
                  </a:cubicBezTo>
                  <a:cubicBezTo>
                    <a:pt x="322" y="1140"/>
                    <a:pt x="334" y="1128"/>
                    <a:pt x="346" y="1116"/>
                  </a:cubicBezTo>
                  <a:cubicBezTo>
                    <a:pt x="358" y="1104"/>
                    <a:pt x="358" y="1104"/>
                    <a:pt x="358" y="1093"/>
                  </a:cubicBezTo>
                  <a:cubicBezTo>
                    <a:pt x="346" y="1009"/>
                    <a:pt x="346" y="866"/>
                    <a:pt x="322" y="735"/>
                  </a:cubicBezTo>
                  <a:lnTo>
                    <a:pt x="322" y="735"/>
                  </a:lnTo>
                  <a:cubicBezTo>
                    <a:pt x="370" y="831"/>
                    <a:pt x="394" y="926"/>
                    <a:pt x="418" y="1021"/>
                  </a:cubicBezTo>
                  <a:cubicBezTo>
                    <a:pt x="426" y="1039"/>
                    <a:pt x="435" y="1050"/>
                    <a:pt x="448" y="1050"/>
                  </a:cubicBezTo>
                  <a:cubicBezTo>
                    <a:pt x="453" y="1050"/>
                    <a:pt x="459" y="1048"/>
                    <a:pt x="465" y="1045"/>
                  </a:cubicBezTo>
                  <a:cubicBezTo>
                    <a:pt x="489" y="1045"/>
                    <a:pt x="501" y="1021"/>
                    <a:pt x="501" y="1009"/>
                  </a:cubicBezTo>
                  <a:cubicBezTo>
                    <a:pt x="495" y="972"/>
                    <a:pt x="489" y="921"/>
                    <a:pt x="482" y="865"/>
                  </a:cubicBezTo>
                  <a:lnTo>
                    <a:pt x="482" y="865"/>
                  </a:lnTo>
                  <a:cubicBezTo>
                    <a:pt x="490" y="898"/>
                    <a:pt x="500" y="931"/>
                    <a:pt x="513" y="962"/>
                  </a:cubicBezTo>
                  <a:cubicBezTo>
                    <a:pt x="525" y="974"/>
                    <a:pt x="537" y="974"/>
                    <a:pt x="549" y="974"/>
                  </a:cubicBezTo>
                  <a:cubicBezTo>
                    <a:pt x="572" y="962"/>
                    <a:pt x="632" y="914"/>
                    <a:pt x="703" y="664"/>
                  </a:cubicBezTo>
                  <a:close/>
                  <a:moveTo>
                    <a:pt x="483" y="0"/>
                  </a:moveTo>
                  <a:cubicBezTo>
                    <a:pt x="470" y="0"/>
                    <a:pt x="458" y="7"/>
                    <a:pt x="453" y="21"/>
                  </a:cubicBezTo>
                  <a:cubicBezTo>
                    <a:pt x="382" y="152"/>
                    <a:pt x="382" y="450"/>
                    <a:pt x="394" y="688"/>
                  </a:cubicBezTo>
                  <a:cubicBezTo>
                    <a:pt x="358" y="604"/>
                    <a:pt x="322" y="521"/>
                    <a:pt x="275" y="438"/>
                  </a:cubicBezTo>
                  <a:lnTo>
                    <a:pt x="275" y="426"/>
                  </a:lnTo>
                  <a:cubicBezTo>
                    <a:pt x="269" y="420"/>
                    <a:pt x="260" y="417"/>
                    <a:pt x="251" y="417"/>
                  </a:cubicBezTo>
                  <a:cubicBezTo>
                    <a:pt x="242" y="417"/>
                    <a:pt x="233" y="420"/>
                    <a:pt x="227" y="426"/>
                  </a:cubicBezTo>
                  <a:cubicBezTo>
                    <a:pt x="203" y="438"/>
                    <a:pt x="203" y="462"/>
                    <a:pt x="215" y="473"/>
                  </a:cubicBezTo>
                  <a:lnTo>
                    <a:pt x="215" y="485"/>
                  </a:lnTo>
                  <a:cubicBezTo>
                    <a:pt x="251" y="676"/>
                    <a:pt x="275" y="866"/>
                    <a:pt x="287" y="1045"/>
                  </a:cubicBezTo>
                  <a:cubicBezTo>
                    <a:pt x="203" y="997"/>
                    <a:pt x="132" y="938"/>
                    <a:pt x="72" y="866"/>
                  </a:cubicBezTo>
                  <a:cubicBezTo>
                    <a:pt x="60" y="860"/>
                    <a:pt x="49" y="857"/>
                    <a:pt x="38" y="857"/>
                  </a:cubicBezTo>
                  <a:cubicBezTo>
                    <a:pt x="28" y="857"/>
                    <a:pt x="19" y="860"/>
                    <a:pt x="13" y="866"/>
                  </a:cubicBezTo>
                  <a:cubicBezTo>
                    <a:pt x="1" y="890"/>
                    <a:pt x="1" y="902"/>
                    <a:pt x="13" y="914"/>
                  </a:cubicBezTo>
                  <a:cubicBezTo>
                    <a:pt x="13" y="926"/>
                    <a:pt x="13" y="938"/>
                    <a:pt x="13" y="938"/>
                  </a:cubicBezTo>
                  <a:cubicBezTo>
                    <a:pt x="13" y="950"/>
                    <a:pt x="13" y="962"/>
                    <a:pt x="13" y="974"/>
                  </a:cubicBezTo>
                  <a:cubicBezTo>
                    <a:pt x="25" y="997"/>
                    <a:pt x="37" y="1021"/>
                    <a:pt x="49" y="1045"/>
                  </a:cubicBezTo>
                  <a:cubicBezTo>
                    <a:pt x="60" y="1093"/>
                    <a:pt x="96" y="1128"/>
                    <a:pt x="132" y="1164"/>
                  </a:cubicBezTo>
                  <a:cubicBezTo>
                    <a:pt x="215" y="1259"/>
                    <a:pt x="322" y="1331"/>
                    <a:pt x="441" y="1355"/>
                  </a:cubicBezTo>
                  <a:lnTo>
                    <a:pt x="513" y="1355"/>
                  </a:lnTo>
                  <a:cubicBezTo>
                    <a:pt x="632" y="1331"/>
                    <a:pt x="727" y="1271"/>
                    <a:pt x="799" y="1176"/>
                  </a:cubicBezTo>
                  <a:cubicBezTo>
                    <a:pt x="870" y="1093"/>
                    <a:pt x="906" y="1021"/>
                    <a:pt x="894" y="962"/>
                  </a:cubicBezTo>
                  <a:cubicBezTo>
                    <a:pt x="894" y="950"/>
                    <a:pt x="894" y="938"/>
                    <a:pt x="882" y="938"/>
                  </a:cubicBezTo>
                  <a:lnTo>
                    <a:pt x="846" y="938"/>
                  </a:lnTo>
                  <a:cubicBezTo>
                    <a:pt x="834" y="950"/>
                    <a:pt x="822" y="950"/>
                    <a:pt x="811" y="974"/>
                  </a:cubicBezTo>
                  <a:cubicBezTo>
                    <a:pt x="787" y="997"/>
                    <a:pt x="751" y="1021"/>
                    <a:pt x="715" y="1033"/>
                  </a:cubicBezTo>
                  <a:cubicBezTo>
                    <a:pt x="787" y="843"/>
                    <a:pt x="799" y="640"/>
                    <a:pt x="751" y="438"/>
                  </a:cubicBezTo>
                  <a:cubicBezTo>
                    <a:pt x="739" y="426"/>
                    <a:pt x="727" y="414"/>
                    <a:pt x="715" y="414"/>
                  </a:cubicBezTo>
                  <a:cubicBezTo>
                    <a:pt x="691" y="414"/>
                    <a:pt x="680" y="426"/>
                    <a:pt x="680" y="438"/>
                  </a:cubicBezTo>
                  <a:cubicBezTo>
                    <a:pt x="656" y="581"/>
                    <a:pt x="620" y="712"/>
                    <a:pt x="561" y="843"/>
                  </a:cubicBezTo>
                  <a:cubicBezTo>
                    <a:pt x="537" y="712"/>
                    <a:pt x="525" y="354"/>
                    <a:pt x="525" y="45"/>
                  </a:cubicBezTo>
                  <a:cubicBezTo>
                    <a:pt x="525" y="16"/>
                    <a:pt x="503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3"/>
            <p:cNvSpPr/>
            <p:nvPr/>
          </p:nvSpPr>
          <p:spPr>
            <a:xfrm>
              <a:off x="5343267" y="1969605"/>
              <a:ext cx="19472" cy="29733"/>
            </a:xfrm>
            <a:custGeom>
              <a:avLst/>
              <a:gdLst/>
              <a:ahLst/>
              <a:cxnLst/>
              <a:rect l="l" t="t" r="r" b="b"/>
              <a:pathLst>
                <a:path w="835" h="1275" extrusionOk="0">
                  <a:moveTo>
                    <a:pt x="203" y="406"/>
                  </a:moveTo>
                  <a:lnTo>
                    <a:pt x="203" y="406"/>
                  </a:lnTo>
                  <a:cubicBezTo>
                    <a:pt x="206" y="411"/>
                    <a:pt x="209" y="416"/>
                    <a:pt x="212" y="421"/>
                  </a:cubicBezTo>
                  <a:lnTo>
                    <a:pt x="212" y="421"/>
                  </a:lnTo>
                  <a:cubicBezTo>
                    <a:pt x="209" y="414"/>
                    <a:pt x="206" y="409"/>
                    <a:pt x="203" y="406"/>
                  </a:cubicBezTo>
                  <a:close/>
                  <a:moveTo>
                    <a:pt x="1" y="858"/>
                  </a:moveTo>
                  <a:cubicBezTo>
                    <a:pt x="1" y="858"/>
                    <a:pt x="1" y="858"/>
                    <a:pt x="1" y="858"/>
                  </a:cubicBezTo>
                  <a:cubicBezTo>
                    <a:pt x="1" y="858"/>
                    <a:pt x="1" y="858"/>
                    <a:pt x="1" y="858"/>
                  </a:cubicBezTo>
                  <a:lnTo>
                    <a:pt x="1" y="858"/>
                  </a:lnTo>
                  <a:cubicBezTo>
                    <a:pt x="1" y="858"/>
                    <a:pt x="1" y="858"/>
                    <a:pt x="1" y="858"/>
                  </a:cubicBezTo>
                  <a:close/>
                  <a:moveTo>
                    <a:pt x="1" y="858"/>
                  </a:moveTo>
                  <a:cubicBezTo>
                    <a:pt x="2" y="859"/>
                    <a:pt x="4" y="861"/>
                    <a:pt x="7" y="863"/>
                  </a:cubicBezTo>
                  <a:lnTo>
                    <a:pt x="7" y="863"/>
                  </a:lnTo>
                  <a:cubicBezTo>
                    <a:pt x="5" y="860"/>
                    <a:pt x="3" y="858"/>
                    <a:pt x="1" y="858"/>
                  </a:cubicBezTo>
                  <a:close/>
                  <a:moveTo>
                    <a:pt x="441" y="1"/>
                  </a:moveTo>
                  <a:cubicBezTo>
                    <a:pt x="322" y="227"/>
                    <a:pt x="430" y="965"/>
                    <a:pt x="430" y="965"/>
                  </a:cubicBezTo>
                  <a:cubicBezTo>
                    <a:pt x="372" y="780"/>
                    <a:pt x="303" y="595"/>
                    <a:pt x="212" y="421"/>
                  </a:cubicBezTo>
                  <a:lnTo>
                    <a:pt x="212" y="421"/>
                  </a:lnTo>
                  <a:cubicBezTo>
                    <a:pt x="255" y="531"/>
                    <a:pt x="287" y="1049"/>
                    <a:pt x="287" y="1049"/>
                  </a:cubicBezTo>
                  <a:cubicBezTo>
                    <a:pt x="284" y="1053"/>
                    <a:pt x="279" y="1055"/>
                    <a:pt x="273" y="1055"/>
                  </a:cubicBezTo>
                  <a:cubicBezTo>
                    <a:pt x="216" y="1055"/>
                    <a:pt x="42" y="896"/>
                    <a:pt x="7" y="863"/>
                  </a:cubicBezTo>
                  <a:lnTo>
                    <a:pt x="7" y="863"/>
                  </a:lnTo>
                  <a:cubicBezTo>
                    <a:pt x="13" y="876"/>
                    <a:pt x="13" y="908"/>
                    <a:pt x="13" y="918"/>
                  </a:cubicBezTo>
                  <a:cubicBezTo>
                    <a:pt x="25" y="941"/>
                    <a:pt x="25" y="965"/>
                    <a:pt x="37" y="977"/>
                  </a:cubicBezTo>
                  <a:cubicBezTo>
                    <a:pt x="60" y="1025"/>
                    <a:pt x="96" y="1060"/>
                    <a:pt x="120" y="1096"/>
                  </a:cubicBezTo>
                  <a:cubicBezTo>
                    <a:pt x="203" y="1180"/>
                    <a:pt x="299" y="1251"/>
                    <a:pt x="406" y="1275"/>
                  </a:cubicBezTo>
                  <a:lnTo>
                    <a:pt x="477" y="1275"/>
                  </a:lnTo>
                  <a:cubicBezTo>
                    <a:pt x="572" y="1251"/>
                    <a:pt x="668" y="1203"/>
                    <a:pt x="727" y="1120"/>
                  </a:cubicBezTo>
                  <a:cubicBezTo>
                    <a:pt x="763" y="1072"/>
                    <a:pt x="834" y="989"/>
                    <a:pt x="822" y="930"/>
                  </a:cubicBezTo>
                  <a:lnTo>
                    <a:pt x="822" y="930"/>
                  </a:lnTo>
                  <a:cubicBezTo>
                    <a:pt x="822" y="941"/>
                    <a:pt x="811" y="941"/>
                    <a:pt x="811" y="941"/>
                  </a:cubicBezTo>
                  <a:cubicBezTo>
                    <a:pt x="751" y="1037"/>
                    <a:pt x="608" y="1049"/>
                    <a:pt x="608" y="1049"/>
                  </a:cubicBezTo>
                  <a:cubicBezTo>
                    <a:pt x="775" y="799"/>
                    <a:pt x="680" y="406"/>
                    <a:pt x="680" y="406"/>
                  </a:cubicBezTo>
                  <a:lnTo>
                    <a:pt x="680" y="406"/>
                  </a:lnTo>
                  <a:cubicBezTo>
                    <a:pt x="584" y="858"/>
                    <a:pt x="513" y="882"/>
                    <a:pt x="513" y="882"/>
                  </a:cubicBezTo>
                  <a:cubicBezTo>
                    <a:pt x="453" y="834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3"/>
            <p:cNvSpPr/>
            <p:nvPr/>
          </p:nvSpPr>
          <p:spPr>
            <a:xfrm>
              <a:off x="5342731" y="1968789"/>
              <a:ext cx="21105" cy="31669"/>
            </a:xfrm>
            <a:custGeom>
              <a:avLst/>
              <a:gdLst/>
              <a:ahLst/>
              <a:cxnLst/>
              <a:rect l="l" t="t" r="r" b="b"/>
              <a:pathLst>
                <a:path w="905" h="1358" extrusionOk="0">
                  <a:moveTo>
                    <a:pt x="691" y="655"/>
                  </a:moveTo>
                  <a:cubicBezTo>
                    <a:pt x="703" y="798"/>
                    <a:pt x="667" y="941"/>
                    <a:pt x="595" y="1072"/>
                  </a:cubicBezTo>
                  <a:cubicBezTo>
                    <a:pt x="584" y="1084"/>
                    <a:pt x="584" y="1095"/>
                    <a:pt x="595" y="1107"/>
                  </a:cubicBezTo>
                  <a:cubicBezTo>
                    <a:pt x="607" y="1119"/>
                    <a:pt x="619" y="1131"/>
                    <a:pt x="631" y="1131"/>
                  </a:cubicBezTo>
                  <a:cubicBezTo>
                    <a:pt x="667" y="1119"/>
                    <a:pt x="715" y="1119"/>
                    <a:pt x="750" y="1095"/>
                  </a:cubicBezTo>
                  <a:lnTo>
                    <a:pt x="750" y="1095"/>
                  </a:lnTo>
                  <a:lnTo>
                    <a:pt x="726" y="1131"/>
                  </a:lnTo>
                  <a:cubicBezTo>
                    <a:pt x="667" y="1203"/>
                    <a:pt x="584" y="1262"/>
                    <a:pt x="488" y="1274"/>
                  </a:cubicBezTo>
                  <a:cubicBezTo>
                    <a:pt x="482" y="1280"/>
                    <a:pt x="473" y="1283"/>
                    <a:pt x="464" y="1283"/>
                  </a:cubicBezTo>
                  <a:cubicBezTo>
                    <a:pt x="456" y="1283"/>
                    <a:pt x="447" y="1280"/>
                    <a:pt x="441" y="1274"/>
                  </a:cubicBezTo>
                  <a:cubicBezTo>
                    <a:pt x="334" y="1250"/>
                    <a:pt x="238" y="1191"/>
                    <a:pt x="179" y="1107"/>
                  </a:cubicBezTo>
                  <a:cubicBezTo>
                    <a:pt x="143" y="1084"/>
                    <a:pt x="119" y="1048"/>
                    <a:pt x="95" y="1012"/>
                  </a:cubicBezTo>
                  <a:lnTo>
                    <a:pt x="95" y="1012"/>
                  </a:lnTo>
                  <a:cubicBezTo>
                    <a:pt x="179" y="1084"/>
                    <a:pt x="262" y="1131"/>
                    <a:pt x="310" y="1131"/>
                  </a:cubicBezTo>
                  <a:cubicBezTo>
                    <a:pt x="322" y="1131"/>
                    <a:pt x="334" y="1119"/>
                    <a:pt x="345" y="1107"/>
                  </a:cubicBezTo>
                  <a:cubicBezTo>
                    <a:pt x="345" y="1095"/>
                    <a:pt x="345" y="1095"/>
                    <a:pt x="345" y="1084"/>
                  </a:cubicBezTo>
                  <a:cubicBezTo>
                    <a:pt x="334" y="1000"/>
                    <a:pt x="334" y="857"/>
                    <a:pt x="310" y="738"/>
                  </a:cubicBezTo>
                  <a:lnTo>
                    <a:pt x="310" y="738"/>
                  </a:lnTo>
                  <a:cubicBezTo>
                    <a:pt x="357" y="822"/>
                    <a:pt x="381" y="917"/>
                    <a:pt x="405" y="1012"/>
                  </a:cubicBezTo>
                  <a:cubicBezTo>
                    <a:pt x="414" y="1030"/>
                    <a:pt x="422" y="1041"/>
                    <a:pt x="436" y="1041"/>
                  </a:cubicBezTo>
                  <a:cubicBezTo>
                    <a:pt x="441" y="1041"/>
                    <a:pt x="446" y="1039"/>
                    <a:pt x="453" y="1036"/>
                  </a:cubicBezTo>
                  <a:cubicBezTo>
                    <a:pt x="476" y="1036"/>
                    <a:pt x="488" y="1024"/>
                    <a:pt x="476" y="1000"/>
                  </a:cubicBezTo>
                  <a:cubicBezTo>
                    <a:pt x="476" y="942"/>
                    <a:pt x="460" y="851"/>
                    <a:pt x="455" y="755"/>
                  </a:cubicBezTo>
                  <a:lnTo>
                    <a:pt x="455" y="755"/>
                  </a:lnTo>
                  <a:cubicBezTo>
                    <a:pt x="459" y="824"/>
                    <a:pt x="473" y="888"/>
                    <a:pt x="500" y="953"/>
                  </a:cubicBezTo>
                  <a:cubicBezTo>
                    <a:pt x="512" y="965"/>
                    <a:pt x="524" y="965"/>
                    <a:pt x="536" y="965"/>
                  </a:cubicBezTo>
                  <a:cubicBezTo>
                    <a:pt x="560" y="953"/>
                    <a:pt x="619" y="905"/>
                    <a:pt x="691" y="655"/>
                  </a:cubicBezTo>
                  <a:close/>
                  <a:moveTo>
                    <a:pt x="488" y="0"/>
                  </a:moveTo>
                  <a:cubicBezTo>
                    <a:pt x="476" y="0"/>
                    <a:pt x="453" y="12"/>
                    <a:pt x="441" y="24"/>
                  </a:cubicBezTo>
                  <a:cubicBezTo>
                    <a:pt x="369" y="155"/>
                    <a:pt x="369" y="453"/>
                    <a:pt x="393" y="691"/>
                  </a:cubicBezTo>
                  <a:cubicBezTo>
                    <a:pt x="357" y="607"/>
                    <a:pt x="322" y="524"/>
                    <a:pt x="274" y="441"/>
                  </a:cubicBezTo>
                  <a:cubicBezTo>
                    <a:pt x="274" y="441"/>
                    <a:pt x="274" y="429"/>
                    <a:pt x="262" y="429"/>
                  </a:cubicBezTo>
                  <a:cubicBezTo>
                    <a:pt x="256" y="423"/>
                    <a:pt x="247" y="420"/>
                    <a:pt x="238" y="420"/>
                  </a:cubicBezTo>
                  <a:cubicBezTo>
                    <a:pt x="229" y="420"/>
                    <a:pt x="220" y="423"/>
                    <a:pt x="214" y="429"/>
                  </a:cubicBezTo>
                  <a:cubicBezTo>
                    <a:pt x="203" y="441"/>
                    <a:pt x="191" y="464"/>
                    <a:pt x="203" y="476"/>
                  </a:cubicBezTo>
                  <a:cubicBezTo>
                    <a:pt x="214" y="476"/>
                    <a:pt x="214" y="476"/>
                    <a:pt x="214" y="488"/>
                  </a:cubicBezTo>
                  <a:cubicBezTo>
                    <a:pt x="250" y="679"/>
                    <a:pt x="274" y="857"/>
                    <a:pt x="274" y="1048"/>
                  </a:cubicBezTo>
                  <a:cubicBezTo>
                    <a:pt x="203" y="1000"/>
                    <a:pt x="131" y="941"/>
                    <a:pt x="60" y="869"/>
                  </a:cubicBezTo>
                  <a:cubicBezTo>
                    <a:pt x="54" y="863"/>
                    <a:pt x="45" y="860"/>
                    <a:pt x="36" y="860"/>
                  </a:cubicBezTo>
                  <a:cubicBezTo>
                    <a:pt x="27" y="860"/>
                    <a:pt x="18" y="863"/>
                    <a:pt x="12" y="869"/>
                  </a:cubicBezTo>
                  <a:cubicBezTo>
                    <a:pt x="0" y="881"/>
                    <a:pt x="0" y="905"/>
                    <a:pt x="12" y="917"/>
                  </a:cubicBezTo>
                  <a:lnTo>
                    <a:pt x="12" y="941"/>
                  </a:lnTo>
                  <a:lnTo>
                    <a:pt x="12" y="976"/>
                  </a:lnTo>
                  <a:cubicBezTo>
                    <a:pt x="12" y="1000"/>
                    <a:pt x="24" y="1024"/>
                    <a:pt x="36" y="1048"/>
                  </a:cubicBezTo>
                  <a:cubicBezTo>
                    <a:pt x="60" y="1084"/>
                    <a:pt x="95" y="1131"/>
                    <a:pt x="131" y="1167"/>
                  </a:cubicBezTo>
                  <a:cubicBezTo>
                    <a:pt x="203" y="1262"/>
                    <a:pt x="310" y="1322"/>
                    <a:pt x="429" y="1357"/>
                  </a:cubicBezTo>
                  <a:lnTo>
                    <a:pt x="512" y="1357"/>
                  </a:lnTo>
                  <a:cubicBezTo>
                    <a:pt x="619" y="1334"/>
                    <a:pt x="726" y="1274"/>
                    <a:pt x="798" y="1179"/>
                  </a:cubicBezTo>
                  <a:cubicBezTo>
                    <a:pt x="869" y="1095"/>
                    <a:pt x="905" y="1024"/>
                    <a:pt x="893" y="965"/>
                  </a:cubicBezTo>
                  <a:cubicBezTo>
                    <a:pt x="893" y="953"/>
                    <a:pt x="881" y="941"/>
                    <a:pt x="869" y="941"/>
                  </a:cubicBezTo>
                  <a:cubicBezTo>
                    <a:pt x="863" y="935"/>
                    <a:pt x="857" y="932"/>
                    <a:pt x="851" y="932"/>
                  </a:cubicBezTo>
                  <a:cubicBezTo>
                    <a:pt x="845" y="932"/>
                    <a:pt x="840" y="935"/>
                    <a:pt x="834" y="941"/>
                  </a:cubicBezTo>
                  <a:cubicBezTo>
                    <a:pt x="822" y="941"/>
                    <a:pt x="822" y="953"/>
                    <a:pt x="810" y="965"/>
                  </a:cubicBezTo>
                  <a:cubicBezTo>
                    <a:pt x="786" y="1000"/>
                    <a:pt x="750" y="1024"/>
                    <a:pt x="715" y="1036"/>
                  </a:cubicBezTo>
                  <a:cubicBezTo>
                    <a:pt x="786" y="845"/>
                    <a:pt x="798" y="643"/>
                    <a:pt x="738" y="441"/>
                  </a:cubicBezTo>
                  <a:cubicBezTo>
                    <a:pt x="738" y="429"/>
                    <a:pt x="726" y="417"/>
                    <a:pt x="703" y="417"/>
                  </a:cubicBezTo>
                  <a:cubicBezTo>
                    <a:pt x="691" y="417"/>
                    <a:pt x="679" y="429"/>
                    <a:pt x="667" y="441"/>
                  </a:cubicBezTo>
                  <a:cubicBezTo>
                    <a:pt x="655" y="584"/>
                    <a:pt x="607" y="714"/>
                    <a:pt x="560" y="845"/>
                  </a:cubicBezTo>
                  <a:cubicBezTo>
                    <a:pt x="536" y="714"/>
                    <a:pt x="512" y="357"/>
                    <a:pt x="512" y="36"/>
                  </a:cubicBezTo>
                  <a:cubicBezTo>
                    <a:pt x="512" y="24"/>
                    <a:pt x="500" y="12"/>
                    <a:pt x="4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3"/>
            <p:cNvSpPr/>
            <p:nvPr/>
          </p:nvSpPr>
          <p:spPr>
            <a:xfrm>
              <a:off x="5311622" y="1973500"/>
              <a:ext cx="16954" cy="26118"/>
            </a:xfrm>
            <a:custGeom>
              <a:avLst/>
              <a:gdLst/>
              <a:ahLst/>
              <a:cxnLst/>
              <a:rect l="l" t="t" r="r" b="b"/>
              <a:pathLst>
                <a:path w="727" h="1120" extrusionOk="0">
                  <a:moveTo>
                    <a:pt x="167" y="358"/>
                  </a:moveTo>
                  <a:cubicBezTo>
                    <a:pt x="169" y="361"/>
                    <a:pt x="171" y="364"/>
                    <a:pt x="173" y="367"/>
                  </a:cubicBezTo>
                  <a:lnTo>
                    <a:pt x="173" y="367"/>
                  </a:lnTo>
                  <a:cubicBezTo>
                    <a:pt x="171" y="363"/>
                    <a:pt x="169" y="360"/>
                    <a:pt x="167" y="358"/>
                  </a:cubicBezTo>
                  <a:close/>
                  <a:moveTo>
                    <a:pt x="0" y="750"/>
                  </a:moveTo>
                  <a:cubicBezTo>
                    <a:pt x="0" y="750"/>
                    <a:pt x="0" y="750"/>
                    <a:pt x="1" y="751"/>
                  </a:cubicBezTo>
                  <a:cubicBezTo>
                    <a:pt x="1" y="751"/>
                    <a:pt x="1" y="751"/>
                    <a:pt x="1" y="751"/>
                  </a:cubicBezTo>
                  <a:lnTo>
                    <a:pt x="1" y="751"/>
                  </a:lnTo>
                  <a:cubicBezTo>
                    <a:pt x="0" y="750"/>
                    <a:pt x="0" y="750"/>
                    <a:pt x="0" y="750"/>
                  </a:cubicBezTo>
                  <a:close/>
                  <a:moveTo>
                    <a:pt x="1" y="751"/>
                  </a:moveTo>
                  <a:cubicBezTo>
                    <a:pt x="2" y="752"/>
                    <a:pt x="4" y="754"/>
                    <a:pt x="8" y="757"/>
                  </a:cubicBezTo>
                  <a:lnTo>
                    <a:pt x="8" y="757"/>
                  </a:lnTo>
                  <a:cubicBezTo>
                    <a:pt x="6" y="753"/>
                    <a:pt x="4" y="751"/>
                    <a:pt x="1" y="751"/>
                  </a:cubicBezTo>
                  <a:close/>
                  <a:moveTo>
                    <a:pt x="382" y="1"/>
                  </a:moveTo>
                  <a:cubicBezTo>
                    <a:pt x="274" y="191"/>
                    <a:pt x="370" y="846"/>
                    <a:pt x="370" y="846"/>
                  </a:cubicBezTo>
                  <a:cubicBezTo>
                    <a:pt x="323" y="682"/>
                    <a:pt x="265" y="519"/>
                    <a:pt x="173" y="367"/>
                  </a:cubicBezTo>
                  <a:lnTo>
                    <a:pt x="173" y="367"/>
                  </a:lnTo>
                  <a:cubicBezTo>
                    <a:pt x="217" y="456"/>
                    <a:pt x="239" y="917"/>
                    <a:pt x="239" y="917"/>
                  </a:cubicBezTo>
                  <a:cubicBezTo>
                    <a:pt x="237" y="920"/>
                    <a:pt x="234" y="921"/>
                    <a:pt x="230" y="921"/>
                  </a:cubicBezTo>
                  <a:cubicBezTo>
                    <a:pt x="189" y="921"/>
                    <a:pt x="43" y="789"/>
                    <a:pt x="8" y="757"/>
                  </a:cubicBezTo>
                  <a:lnTo>
                    <a:pt x="8" y="757"/>
                  </a:lnTo>
                  <a:cubicBezTo>
                    <a:pt x="13" y="768"/>
                    <a:pt x="13" y="789"/>
                    <a:pt x="13" y="798"/>
                  </a:cubicBezTo>
                  <a:cubicBezTo>
                    <a:pt x="13" y="822"/>
                    <a:pt x="24" y="834"/>
                    <a:pt x="36" y="858"/>
                  </a:cubicBezTo>
                  <a:cubicBezTo>
                    <a:pt x="48" y="893"/>
                    <a:pt x="72" y="929"/>
                    <a:pt x="108" y="953"/>
                  </a:cubicBezTo>
                  <a:cubicBezTo>
                    <a:pt x="167" y="1036"/>
                    <a:pt x="251" y="1084"/>
                    <a:pt x="358" y="1120"/>
                  </a:cubicBezTo>
                  <a:lnTo>
                    <a:pt x="405" y="1120"/>
                  </a:lnTo>
                  <a:cubicBezTo>
                    <a:pt x="501" y="1096"/>
                    <a:pt x="584" y="1048"/>
                    <a:pt x="632" y="977"/>
                  </a:cubicBezTo>
                  <a:cubicBezTo>
                    <a:pt x="667" y="941"/>
                    <a:pt x="727" y="870"/>
                    <a:pt x="715" y="810"/>
                  </a:cubicBezTo>
                  <a:lnTo>
                    <a:pt x="715" y="810"/>
                  </a:lnTo>
                  <a:cubicBezTo>
                    <a:pt x="703" y="822"/>
                    <a:pt x="703" y="822"/>
                    <a:pt x="703" y="822"/>
                  </a:cubicBezTo>
                  <a:cubicBezTo>
                    <a:pt x="655" y="905"/>
                    <a:pt x="525" y="917"/>
                    <a:pt x="525" y="917"/>
                  </a:cubicBezTo>
                  <a:cubicBezTo>
                    <a:pt x="679" y="703"/>
                    <a:pt x="584" y="358"/>
                    <a:pt x="584" y="358"/>
                  </a:cubicBezTo>
                  <a:lnTo>
                    <a:pt x="584" y="358"/>
                  </a:lnTo>
                  <a:cubicBezTo>
                    <a:pt x="501" y="751"/>
                    <a:pt x="441" y="774"/>
                    <a:pt x="441" y="774"/>
                  </a:cubicBezTo>
                  <a:cubicBezTo>
                    <a:pt x="394" y="739"/>
                    <a:pt x="382" y="1"/>
                    <a:pt x="382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3"/>
            <p:cNvSpPr/>
            <p:nvPr/>
          </p:nvSpPr>
          <p:spPr>
            <a:xfrm>
              <a:off x="5310782" y="1972660"/>
              <a:ext cx="18353" cy="27797"/>
            </a:xfrm>
            <a:custGeom>
              <a:avLst/>
              <a:gdLst/>
              <a:ahLst/>
              <a:cxnLst/>
              <a:rect l="l" t="t" r="r" b="b"/>
              <a:pathLst>
                <a:path w="787" h="1192" extrusionOk="0">
                  <a:moveTo>
                    <a:pt x="608" y="608"/>
                  </a:moveTo>
                  <a:cubicBezTo>
                    <a:pt x="608" y="727"/>
                    <a:pt x="584" y="834"/>
                    <a:pt x="525" y="929"/>
                  </a:cubicBezTo>
                  <a:cubicBezTo>
                    <a:pt x="525" y="941"/>
                    <a:pt x="525" y="965"/>
                    <a:pt x="525" y="965"/>
                  </a:cubicBezTo>
                  <a:cubicBezTo>
                    <a:pt x="537" y="989"/>
                    <a:pt x="549" y="989"/>
                    <a:pt x="561" y="989"/>
                  </a:cubicBezTo>
                  <a:cubicBezTo>
                    <a:pt x="596" y="989"/>
                    <a:pt x="620" y="977"/>
                    <a:pt x="656" y="965"/>
                  </a:cubicBezTo>
                  <a:lnTo>
                    <a:pt x="656" y="965"/>
                  </a:lnTo>
                  <a:lnTo>
                    <a:pt x="644" y="989"/>
                  </a:lnTo>
                  <a:cubicBezTo>
                    <a:pt x="596" y="1049"/>
                    <a:pt x="525" y="1096"/>
                    <a:pt x="441" y="1120"/>
                  </a:cubicBezTo>
                  <a:lnTo>
                    <a:pt x="394" y="1120"/>
                  </a:lnTo>
                  <a:cubicBezTo>
                    <a:pt x="310" y="1096"/>
                    <a:pt x="227" y="1037"/>
                    <a:pt x="168" y="965"/>
                  </a:cubicBezTo>
                  <a:cubicBezTo>
                    <a:pt x="156" y="953"/>
                    <a:pt x="132" y="929"/>
                    <a:pt x="120" y="906"/>
                  </a:cubicBezTo>
                  <a:lnTo>
                    <a:pt x="120" y="906"/>
                  </a:lnTo>
                  <a:cubicBezTo>
                    <a:pt x="180" y="953"/>
                    <a:pt x="239" y="989"/>
                    <a:pt x="275" y="989"/>
                  </a:cubicBezTo>
                  <a:cubicBezTo>
                    <a:pt x="299" y="989"/>
                    <a:pt x="310" y="977"/>
                    <a:pt x="310" y="965"/>
                  </a:cubicBezTo>
                  <a:cubicBezTo>
                    <a:pt x="322" y="965"/>
                    <a:pt x="322" y="953"/>
                    <a:pt x="310" y="941"/>
                  </a:cubicBezTo>
                  <a:cubicBezTo>
                    <a:pt x="310" y="882"/>
                    <a:pt x="299" y="775"/>
                    <a:pt x="299" y="679"/>
                  </a:cubicBezTo>
                  <a:lnTo>
                    <a:pt x="299" y="679"/>
                  </a:lnTo>
                  <a:cubicBezTo>
                    <a:pt x="322" y="739"/>
                    <a:pt x="346" y="810"/>
                    <a:pt x="358" y="882"/>
                  </a:cubicBezTo>
                  <a:cubicBezTo>
                    <a:pt x="370" y="906"/>
                    <a:pt x="394" y="918"/>
                    <a:pt x="406" y="918"/>
                  </a:cubicBezTo>
                  <a:cubicBezTo>
                    <a:pt x="430" y="906"/>
                    <a:pt x="441" y="894"/>
                    <a:pt x="441" y="870"/>
                  </a:cubicBezTo>
                  <a:cubicBezTo>
                    <a:pt x="430" y="858"/>
                    <a:pt x="430" y="822"/>
                    <a:pt x="430" y="799"/>
                  </a:cubicBezTo>
                  <a:lnTo>
                    <a:pt x="430" y="799"/>
                  </a:lnTo>
                  <a:cubicBezTo>
                    <a:pt x="430" y="810"/>
                    <a:pt x="441" y="822"/>
                    <a:pt x="441" y="834"/>
                  </a:cubicBezTo>
                  <a:cubicBezTo>
                    <a:pt x="453" y="846"/>
                    <a:pt x="465" y="846"/>
                    <a:pt x="477" y="846"/>
                  </a:cubicBezTo>
                  <a:cubicBezTo>
                    <a:pt x="513" y="834"/>
                    <a:pt x="549" y="799"/>
                    <a:pt x="608" y="608"/>
                  </a:cubicBezTo>
                  <a:close/>
                  <a:moveTo>
                    <a:pt x="430" y="1"/>
                  </a:moveTo>
                  <a:cubicBezTo>
                    <a:pt x="418" y="1"/>
                    <a:pt x="394" y="13"/>
                    <a:pt x="382" y="25"/>
                  </a:cubicBezTo>
                  <a:cubicBezTo>
                    <a:pt x="334" y="203"/>
                    <a:pt x="310" y="394"/>
                    <a:pt x="334" y="572"/>
                  </a:cubicBezTo>
                  <a:cubicBezTo>
                    <a:pt x="310" y="513"/>
                    <a:pt x="275" y="441"/>
                    <a:pt x="239" y="382"/>
                  </a:cubicBezTo>
                  <a:cubicBezTo>
                    <a:pt x="251" y="382"/>
                    <a:pt x="251" y="382"/>
                    <a:pt x="239" y="370"/>
                  </a:cubicBezTo>
                  <a:cubicBezTo>
                    <a:pt x="233" y="364"/>
                    <a:pt x="227" y="361"/>
                    <a:pt x="220" y="361"/>
                  </a:cubicBezTo>
                  <a:cubicBezTo>
                    <a:pt x="212" y="361"/>
                    <a:pt x="203" y="364"/>
                    <a:pt x="191" y="370"/>
                  </a:cubicBezTo>
                  <a:cubicBezTo>
                    <a:pt x="180" y="382"/>
                    <a:pt x="180" y="406"/>
                    <a:pt x="180" y="418"/>
                  </a:cubicBezTo>
                  <a:lnTo>
                    <a:pt x="180" y="429"/>
                  </a:lnTo>
                  <a:cubicBezTo>
                    <a:pt x="215" y="596"/>
                    <a:pt x="239" y="751"/>
                    <a:pt x="239" y="906"/>
                  </a:cubicBezTo>
                  <a:cubicBezTo>
                    <a:pt x="180" y="870"/>
                    <a:pt x="120" y="810"/>
                    <a:pt x="60" y="763"/>
                  </a:cubicBezTo>
                  <a:cubicBezTo>
                    <a:pt x="54" y="757"/>
                    <a:pt x="46" y="754"/>
                    <a:pt x="37" y="754"/>
                  </a:cubicBezTo>
                  <a:cubicBezTo>
                    <a:pt x="28" y="754"/>
                    <a:pt x="19" y="757"/>
                    <a:pt x="13" y="763"/>
                  </a:cubicBezTo>
                  <a:cubicBezTo>
                    <a:pt x="1" y="775"/>
                    <a:pt x="1" y="799"/>
                    <a:pt x="13" y="810"/>
                  </a:cubicBezTo>
                  <a:lnTo>
                    <a:pt x="13" y="822"/>
                  </a:lnTo>
                  <a:cubicBezTo>
                    <a:pt x="13" y="834"/>
                    <a:pt x="13" y="846"/>
                    <a:pt x="13" y="858"/>
                  </a:cubicBezTo>
                  <a:cubicBezTo>
                    <a:pt x="13" y="870"/>
                    <a:pt x="25" y="894"/>
                    <a:pt x="37" y="918"/>
                  </a:cubicBezTo>
                  <a:cubicBezTo>
                    <a:pt x="60" y="953"/>
                    <a:pt x="84" y="989"/>
                    <a:pt x="120" y="1025"/>
                  </a:cubicBezTo>
                  <a:cubicBezTo>
                    <a:pt x="180" y="1108"/>
                    <a:pt x="275" y="1168"/>
                    <a:pt x="382" y="1191"/>
                  </a:cubicBezTo>
                  <a:lnTo>
                    <a:pt x="430" y="1191"/>
                  </a:lnTo>
                  <a:lnTo>
                    <a:pt x="453" y="1180"/>
                  </a:lnTo>
                  <a:cubicBezTo>
                    <a:pt x="549" y="1168"/>
                    <a:pt x="632" y="1108"/>
                    <a:pt x="703" y="1037"/>
                  </a:cubicBezTo>
                  <a:cubicBezTo>
                    <a:pt x="751" y="989"/>
                    <a:pt x="787" y="918"/>
                    <a:pt x="787" y="846"/>
                  </a:cubicBezTo>
                  <a:cubicBezTo>
                    <a:pt x="787" y="834"/>
                    <a:pt x="775" y="822"/>
                    <a:pt x="763" y="822"/>
                  </a:cubicBezTo>
                  <a:cubicBezTo>
                    <a:pt x="757" y="816"/>
                    <a:pt x="751" y="813"/>
                    <a:pt x="745" y="813"/>
                  </a:cubicBezTo>
                  <a:cubicBezTo>
                    <a:pt x="739" y="813"/>
                    <a:pt x="733" y="816"/>
                    <a:pt x="727" y="822"/>
                  </a:cubicBezTo>
                  <a:cubicBezTo>
                    <a:pt x="715" y="822"/>
                    <a:pt x="715" y="834"/>
                    <a:pt x="703" y="846"/>
                  </a:cubicBezTo>
                  <a:cubicBezTo>
                    <a:pt x="691" y="870"/>
                    <a:pt x="668" y="894"/>
                    <a:pt x="632" y="906"/>
                  </a:cubicBezTo>
                  <a:cubicBezTo>
                    <a:pt x="691" y="739"/>
                    <a:pt x="703" y="560"/>
                    <a:pt x="656" y="382"/>
                  </a:cubicBezTo>
                  <a:cubicBezTo>
                    <a:pt x="656" y="370"/>
                    <a:pt x="632" y="358"/>
                    <a:pt x="620" y="358"/>
                  </a:cubicBezTo>
                  <a:cubicBezTo>
                    <a:pt x="608" y="358"/>
                    <a:pt x="584" y="370"/>
                    <a:pt x="584" y="394"/>
                  </a:cubicBezTo>
                  <a:cubicBezTo>
                    <a:pt x="561" y="501"/>
                    <a:pt x="537" y="620"/>
                    <a:pt x="489" y="727"/>
                  </a:cubicBezTo>
                  <a:cubicBezTo>
                    <a:pt x="477" y="596"/>
                    <a:pt x="453" y="310"/>
                    <a:pt x="453" y="37"/>
                  </a:cubicBezTo>
                  <a:cubicBezTo>
                    <a:pt x="453" y="25"/>
                    <a:pt x="441" y="13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3"/>
            <p:cNvSpPr/>
            <p:nvPr/>
          </p:nvSpPr>
          <p:spPr>
            <a:xfrm>
              <a:off x="5478778" y="1995723"/>
              <a:ext cx="124949" cy="18609"/>
            </a:xfrm>
            <a:custGeom>
              <a:avLst/>
              <a:gdLst/>
              <a:ahLst/>
              <a:cxnLst/>
              <a:rect l="l" t="t" r="r" b="b"/>
              <a:pathLst>
                <a:path w="5358" h="798" extrusionOk="0">
                  <a:moveTo>
                    <a:pt x="0" y="0"/>
                  </a:moveTo>
                  <a:lnTo>
                    <a:pt x="155" y="798"/>
                  </a:lnTo>
                  <a:lnTo>
                    <a:pt x="5215" y="798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3"/>
            <p:cNvSpPr/>
            <p:nvPr/>
          </p:nvSpPr>
          <p:spPr>
            <a:xfrm>
              <a:off x="5477939" y="1994884"/>
              <a:ext cx="126628" cy="20288"/>
            </a:xfrm>
            <a:custGeom>
              <a:avLst/>
              <a:gdLst/>
              <a:ahLst/>
              <a:cxnLst/>
              <a:rect l="l" t="t" r="r" b="b"/>
              <a:pathLst>
                <a:path w="5430" h="870" extrusionOk="0">
                  <a:moveTo>
                    <a:pt x="5346" y="72"/>
                  </a:moveTo>
                  <a:lnTo>
                    <a:pt x="5215" y="798"/>
                  </a:lnTo>
                  <a:lnTo>
                    <a:pt x="215" y="798"/>
                  </a:lnTo>
                  <a:lnTo>
                    <a:pt x="84" y="72"/>
                  </a:lnTo>
                  <a:close/>
                  <a:moveTo>
                    <a:pt x="36" y="0"/>
                  </a:moveTo>
                  <a:cubicBezTo>
                    <a:pt x="24" y="0"/>
                    <a:pt x="12" y="0"/>
                    <a:pt x="12" y="12"/>
                  </a:cubicBezTo>
                  <a:cubicBezTo>
                    <a:pt x="0" y="24"/>
                    <a:pt x="0" y="36"/>
                    <a:pt x="0" y="48"/>
                  </a:cubicBezTo>
                  <a:lnTo>
                    <a:pt x="155" y="846"/>
                  </a:lnTo>
                  <a:cubicBezTo>
                    <a:pt x="155" y="858"/>
                    <a:pt x="167" y="869"/>
                    <a:pt x="191" y="869"/>
                  </a:cubicBezTo>
                  <a:lnTo>
                    <a:pt x="5251" y="869"/>
                  </a:lnTo>
                  <a:cubicBezTo>
                    <a:pt x="5263" y="869"/>
                    <a:pt x="5275" y="858"/>
                    <a:pt x="5275" y="846"/>
                  </a:cubicBezTo>
                  <a:lnTo>
                    <a:pt x="5430" y="48"/>
                  </a:lnTo>
                  <a:cubicBezTo>
                    <a:pt x="5430" y="36"/>
                    <a:pt x="5430" y="24"/>
                    <a:pt x="5430" y="12"/>
                  </a:cubicBezTo>
                  <a:cubicBezTo>
                    <a:pt x="5418" y="0"/>
                    <a:pt x="5406" y="0"/>
                    <a:pt x="5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3"/>
            <p:cNvSpPr/>
            <p:nvPr/>
          </p:nvSpPr>
          <p:spPr>
            <a:xfrm>
              <a:off x="5478778" y="1983504"/>
              <a:ext cx="124949" cy="12243"/>
            </a:xfrm>
            <a:custGeom>
              <a:avLst/>
              <a:gdLst/>
              <a:ahLst/>
              <a:cxnLst/>
              <a:rect l="l" t="t" r="r" b="b"/>
              <a:pathLst>
                <a:path w="5358" h="525" extrusionOk="0">
                  <a:moveTo>
                    <a:pt x="0" y="0"/>
                  </a:moveTo>
                  <a:lnTo>
                    <a:pt x="0" y="524"/>
                  </a:lnTo>
                  <a:lnTo>
                    <a:pt x="5358" y="52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3"/>
            <p:cNvSpPr/>
            <p:nvPr/>
          </p:nvSpPr>
          <p:spPr>
            <a:xfrm>
              <a:off x="5477939" y="1982384"/>
              <a:ext cx="126628" cy="14179"/>
            </a:xfrm>
            <a:custGeom>
              <a:avLst/>
              <a:gdLst/>
              <a:ahLst/>
              <a:cxnLst/>
              <a:rect l="l" t="t" r="r" b="b"/>
              <a:pathLst>
                <a:path w="5430" h="608" extrusionOk="0">
                  <a:moveTo>
                    <a:pt x="5358" y="84"/>
                  </a:moveTo>
                  <a:lnTo>
                    <a:pt x="5358" y="536"/>
                  </a:lnTo>
                  <a:lnTo>
                    <a:pt x="72" y="536"/>
                  </a:lnTo>
                  <a:lnTo>
                    <a:pt x="72" y="84"/>
                  </a:lnTo>
                  <a:close/>
                  <a:moveTo>
                    <a:pt x="36" y="1"/>
                  </a:moveTo>
                  <a:cubicBezTo>
                    <a:pt x="12" y="1"/>
                    <a:pt x="0" y="24"/>
                    <a:pt x="0" y="48"/>
                  </a:cubicBezTo>
                  <a:lnTo>
                    <a:pt x="0" y="572"/>
                  </a:lnTo>
                  <a:cubicBezTo>
                    <a:pt x="0" y="596"/>
                    <a:pt x="12" y="608"/>
                    <a:pt x="36" y="608"/>
                  </a:cubicBezTo>
                  <a:lnTo>
                    <a:pt x="5394" y="608"/>
                  </a:lnTo>
                  <a:cubicBezTo>
                    <a:pt x="5406" y="608"/>
                    <a:pt x="5430" y="596"/>
                    <a:pt x="5430" y="584"/>
                  </a:cubicBezTo>
                  <a:lnTo>
                    <a:pt x="5430" y="48"/>
                  </a:lnTo>
                  <a:cubicBezTo>
                    <a:pt x="5430" y="24"/>
                    <a:pt x="5418" y="1"/>
                    <a:pt x="5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3"/>
            <p:cNvSpPr/>
            <p:nvPr/>
          </p:nvSpPr>
          <p:spPr>
            <a:xfrm>
              <a:off x="5481273" y="1954890"/>
              <a:ext cx="23343" cy="36123"/>
            </a:xfrm>
            <a:custGeom>
              <a:avLst/>
              <a:gdLst/>
              <a:ahLst/>
              <a:cxnLst/>
              <a:rect l="l" t="t" r="r" b="b"/>
              <a:pathLst>
                <a:path w="1001" h="1549" extrusionOk="0">
                  <a:moveTo>
                    <a:pt x="250" y="501"/>
                  </a:moveTo>
                  <a:lnTo>
                    <a:pt x="250" y="501"/>
                  </a:lnTo>
                  <a:cubicBezTo>
                    <a:pt x="255" y="510"/>
                    <a:pt x="259" y="518"/>
                    <a:pt x="264" y="527"/>
                  </a:cubicBezTo>
                  <a:lnTo>
                    <a:pt x="264" y="527"/>
                  </a:lnTo>
                  <a:cubicBezTo>
                    <a:pt x="259" y="515"/>
                    <a:pt x="255" y="506"/>
                    <a:pt x="250" y="501"/>
                  </a:cubicBezTo>
                  <a:close/>
                  <a:moveTo>
                    <a:pt x="0" y="1036"/>
                  </a:moveTo>
                  <a:cubicBezTo>
                    <a:pt x="0" y="1036"/>
                    <a:pt x="0" y="1036"/>
                    <a:pt x="0" y="1037"/>
                  </a:cubicBezTo>
                  <a:cubicBezTo>
                    <a:pt x="0" y="1037"/>
                    <a:pt x="1" y="1037"/>
                    <a:pt x="1" y="1037"/>
                  </a:cubicBezTo>
                  <a:lnTo>
                    <a:pt x="1" y="1037"/>
                  </a:lnTo>
                  <a:cubicBezTo>
                    <a:pt x="0" y="1036"/>
                    <a:pt x="0" y="1036"/>
                    <a:pt x="0" y="1036"/>
                  </a:cubicBezTo>
                  <a:close/>
                  <a:moveTo>
                    <a:pt x="1" y="1037"/>
                  </a:moveTo>
                  <a:cubicBezTo>
                    <a:pt x="2" y="1038"/>
                    <a:pt x="6" y="1041"/>
                    <a:pt x="11" y="1046"/>
                  </a:cubicBezTo>
                  <a:lnTo>
                    <a:pt x="11" y="1046"/>
                  </a:lnTo>
                  <a:cubicBezTo>
                    <a:pt x="8" y="1042"/>
                    <a:pt x="5" y="1039"/>
                    <a:pt x="1" y="1037"/>
                  </a:cubicBezTo>
                  <a:close/>
                  <a:moveTo>
                    <a:pt x="536" y="1"/>
                  </a:moveTo>
                  <a:cubicBezTo>
                    <a:pt x="393" y="263"/>
                    <a:pt x="512" y="1168"/>
                    <a:pt x="512" y="1168"/>
                  </a:cubicBezTo>
                  <a:cubicBezTo>
                    <a:pt x="455" y="939"/>
                    <a:pt x="365" y="733"/>
                    <a:pt x="264" y="527"/>
                  </a:cubicBezTo>
                  <a:lnTo>
                    <a:pt x="264" y="527"/>
                  </a:lnTo>
                  <a:cubicBezTo>
                    <a:pt x="315" y="673"/>
                    <a:pt x="346" y="1263"/>
                    <a:pt x="346" y="1263"/>
                  </a:cubicBezTo>
                  <a:cubicBezTo>
                    <a:pt x="342" y="1268"/>
                    <a:pt x="337" y="1271"/>
                    <a:pt x="329" y="1271"/>
                  </a:cubicBezTo>
                  <a:cubicBezTo>
                    <a:pt x="265" y="1271"/>
                    <a:pt x="60" y="1090"/>
                    <a:pt x="11" y="1046"/>
                  </a:cubicBezTo>
                  <a:lnTo>
                    <a:pt x="11" y="1046"/>
                  </a:lnTo>
                  <a:cubicBezTo>
                    <a:pt x="24" y="1064"/>
                    <a:pt x="24" y="1098"/>
                    <a:pt x="24" y="1108"/>
                  </a:cubicBezTo>
                  <a:cubicBezTo>
                    <a:pt x="24" y="1132"/>
                    <a:pt x="36" y="1168"/>
                    <a:pt x="48" y="1191"/>
                  </a:cubicBezTo>
                  <a:cubicBezTo>
                    <a:pt x="72" y="1239"/>
                    <a:pt x="108" y="1287"/>
                    <a:pt x="155" y="1322"/>
                  </a:cubicBezTo>
                  <a:cubicBezTo>
                    <a:pt x="238" y="1430"/>
                    <a:pt x="358" y="1513"/>
                    <a:pt x="489" y="1549"/>
                  </a:cubicBezTo>
                  <a:lnTo>
                    <a:pt x="572" y="1549"/>
                  </a:lnTo>
                  <a:cubicBezTo>
                    <a:pt x="691" y="1525"/>
                    <a:pt x="810" y="1453"/>
                    <a:pt x="881" y="1346"/>
                  </a:cubicBezTo>
                  <a:cubicBezTo>
                    <a:pt x="929" y="1299"/>
                    <a:pt x="1000" y="1203"/>
                    <a:pt x="989" y="1132"/>
                  </a:cubicBezTo>
                  <a:lnTo>
                    <a:pt x="989" y="1132"/>
                  </a:lnTo>
                  <a:cubicBezTo>
                    <a:pt x="989" y="1132"/>
                    <a:pt x="977" y="1144"/>
                    <a:pt x="977" y="1144"/>
                  </a:cubicBezTo>
                  <a:cubicBezTo>
                    <a:pt x="917" y="1263"/>
                    <a:pt x="727" y="1275"/>
                    <a:pt x="727" y="1275"/>
                  </a:cubicBezTo>
                  <a:cubicBezTo>
                    <a:pt x="941" y="977"/>
                    <a:pt x="810" y="501"/>
                    <a:pt x="810" y="501"/>
                  </a:cubicBezTo>
                  <a:lnTo>
                    <a:pt x="810" y="501"/>
                  </a:lnTo>
                  <a:cubicBezTo>
                    <a:pt x="703" y="1049"/>
                    <a:pt x="619" y="1072"/>
                    <a:pt x="619" y="1072"/>
                  </a:cubicBezTo>
                  <a:cubicBezTo>
                    <a:pt x="548" y="1013"/>
                    <a:pt x="536" y="1"/>
                    <a:pt x="536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3"/>
            <p:cNvSpPr/>
            <p:nvPr/>
          </p:nvSpPr>
          <p:spPr>
            <a:xfrm>
              <a:off x="5480434" y="1954144"/>
              <a:ext cx="25559" cy="37708"/>
            </a:xfrm>
            <a:custGeom>
              <a:avLst/>
              <a:gdLst/>
              <a:ahLst/>
              <a:cxnLst/>
              <a:rect l="l" t="t" r="r" b="b"/>
              <a:pathLst>
                <a:path w="1096" h="1617" extrusionOk="0">
                  <a:moveTo>
                    <a:pt x="548" y="354"/>
                  </a:moveTo>
                  <a:cubicBezTo>
                    <a:pt x="548" y="700"/>
                    <a:pt x="572" y="1081"/>
                    <a:pt x="620" y="1128"/>
                  </a:cubicBezTo>
                  <a:cubicBezTo>
                    <a:pt x="632" y="1140"/>
                    <a:pt x="644" y="1140"/>
                    <a:pt x="655" y="1140"/>
                  </a:cubicBezTo>
                  <a:cubicBezTo>
                    <a:pt x="679" y="1128"/>
                    <a:pt x="763" y="1081"/>
                    <a:pt x="846" y="735"/>
                  </a:cubicBezTo>
                  <a:lnTo>
                    <a:pt x="846" y="735"/>
                  </a:lnTo>
                  <a:cubicBezTo>
                    <a:pt x="870" y="926"/>
                    <a:pt x="834" y="1116"/>
                    <a:pt x="739" y="1283"/>
                  </a:cubicBezTo>
                  <a:cubicBezTo>
                    <a:pt x="727" y="1295"/>
                    <a:pt x="727" y="1307"/>
                    <a:pt x="739" y="1319"/>
                  </a:cubicBezTo>
                  <a:cubicBezTo>
                    <a:pt x="739" y="1331"/>
                    <a:pt x="751" y="1342"/>
                    <a:pt x="775" y="1342"/>
                  </a:cubicBezTo>
                  <a:cubicBezTo>
                    <a:pt x="834" y="1331"/>
                    <a:pt x="894" y="1319"/>
                    <a:pt x="941" y="1283"/>
                  </a:cubicBezTo>
                  <a:lnTo>
                    <a:pt x="941" y="1283"/>
                  </a:lnTo>
                  <a:cubicBezTo>
                    <a:pt x="929" y="1307"/>
                    <a:pt x="906" y="1331"/>
                    <a:pt x="894" y="1354"/>
                  </a:cubicBezTo>
                  <a:cubicBezTo>
                    <a:pt x="822" y="1450"/>
                    <a:pt x="715" y="1509"/>
                    <a:pt x="608" y="1533"/>
                  </a:cubicBezTo>
                  <a:cubicBezTo>
                    <a:pt x="596" y="1539"/>
                    <a:pt x="584" y="1542"/>
                    <a:pt x="572" y="1542"/>
                  </a:cubicBezTo>
                  <a:cubicBezTo>
                    <a:pt x="560" y="1542"/>
                    <a:pt x="548" y="1539"/>
                    <a:pt x="536" y="1533"/>
                  </a:cubicBezTo>
                  <a:cubicBezTo>
                    <a:pt x="405" y="1509"/>
                    <a:pt x="298" y="1438"/>
                    <a:pt x="215" y="1331"/>
                  </a:cubicBezTo>
                  <a:cubicBezTo>
                    <a:pt x="179" y="1295"/>
                    <a:pt x="144" y="1247"/>
                    <a:pt x="120" y="1200"/>
                  </a:cubicBezTo>
                  <a:lnTo>
                    <a:pt x="108" y="1176"/>
                  </a:lnTo>
                  <a:lnTo>
                    <a:pt x="108" y="1176"/>
                  </a:lnTo>
                  <a:cubicBezTo>
                    <a:pt x="203" y="1259"/>
                    <a:pt x="322" y="1342"/>
                    <a:pt x="370" y="1342"/>
                  </a:cubicBezTo>
                  <a:cubicBezTo>
                    <a:pt x="382" y="1342"/>
                    <a:pt x="405" y="1331"/>
                    <a:pt x="405" y="1319"/>
                  </a:cubicBezTo>
                  <a:cubicBezTo>
                    <a:pt x="417" y="1307"/>
                    <a:pt x="417" y="1307"/>
                    <a:pt x="417" y="1295"/>
                  </a:cubicBezTo>
                  <a:cubicBezTo>
                    <a:pt x="405" y="1200"/>
                    <a:pt x="405" y="997"/>
                    <a:pt x="382" y="819"/>
                  </a:cubicBezTo>
                  <a:lnTo>
                    <a:pt x="382" y="819"/>
                  </a:lnTo>
                  <a:cubicBezTo>
                    <a:pt x="429" y="938"/>
                    <a:pt x="477" y="1069"/>
                    <a:pt x="513" y="1212"/>
                  </a:cubicBezTo>
                  <a:cubicBezTo>
                    <a:pt x="513" y="1223"/>
                    <a:pt x="536" y="1235"/>
                    <a:pt x="560" y="1235"/>
                  </a:cubicBezTo>
                  <a:cubicBezTo>
                    <a:pt x="572" y="1235"/>
                    <a:pt x="584" y="1212"/>
                    <a:pt x="584" y="1188"/>
                  </a:cubicBezTo>
                  <a:cubicBezTo>
                    <a:pt x="548" y="914"/>
                    <a:pt x="536" y="640"/>
                    <a:pt x="548" y="354"/>
                  </a:cubicBezTo>
                  <a:close/>
                  <a:moveTo>
                    <a:pt x="583" y="0"/>
                  </a:moveTo>
                  <a:cubicBezTo>
                    <a:pt x="571" y="0"/>
                    <a:pt x="558" y="7"/>
                    <a:pt x="548" y="21"/>
                  </a:cubicBezTo>
                  <a:cubicBezTo>
                    <a:pt x="465" y="188"/>
                    <a:pt x="465" y="580"/>
                    <a:pt x="489" y="866"/>
                  </a:cubicBezTo>
                  <a:cubicBezTo>
                    <a:pt x="441" y="747"/>
                    <a:pt x="394" y="640"/>
                    <a:pt x="334" y="521"/>
                  </a:cubicBezTo>
                  <a:cubicBezTo>
                    <a:pt x="334" y="521"/>
                    <a:pt x="322" y="509"/>
                    <a:pt x="322" y="509"/>
                  </a:cubicBezTo>
                  <a:cubicBezTo>
                    <a:pt x="312" y="499"/>
                    <a:pt x="301" y="495"/>
                    <a:pt x="291" y="495"/>
                  </a:cubicBezTo>
                  <a:cubicBezTo>
                    <a:pt x="265" y="495"/>
                    <a:pt x="246" y="523"/>
                    <a:pt x="263" y="557"/>
                  </a:cubicBezTo>
                  <a:lnTo>
                    <a:pt x="274" y="569"/>
                  </a:lnTo>
                  <a:cubicBezTo>
                    <a:pt x="322" y="795"/>
                    <a:pt x="346" y="1033"/>
                    <a:pt x="346" y="1259"/>
                  </a:cubicBezTo>
                  <a:cubicBezTo>
                    <a:pt x="251" y="1200"/>
                    <a:pt x="155" y="1128"/>
                    <a:pt x="72" y="1045"/>
                  </a:cubicBezTo>
                  <a:cubicBezTo>
                    <a:pt x="66" y="1033"/>
                    <a:pt x="57" y="1027"/>
                    <a:pt x="48" y="1027"/>
                  </a:cubicBezTo>
                  <a:cubicBezTo>
                    <a:pt x="39" y="1027"/>
                    <a:pt x="30" y="1033"/>
                    <a:pt x="24" y="1045"/>
                  </a:cubicBezTo>
                  <a:cubicBezTo>
                    <a:pt x="1" y="1057"/>
                    <a:pt x="1" y="1081"/>
                    <a:pt x="24" y="1092"/>
                  </a:cubicBezTo>
                  <a:cubicBezTo>
                    <a:pt x="24" y="1104"/>
                    <a:pt x="24" y="1116"/>
                    <a:pt x="24" y="1128"/>
                  </a:cubicBezTo>
                  <a:cubicBezTo>
                    <a:pt x="13" y="1140"/>
                    <a:pt x="13" y="1140"/>
                    <a:pt x="24" y="1152"/>
                  </a:cubicBezTo>
                  <a:cubicBezTo>
                    <a:pt x="24" y="1188"/>
                    <a:pt x="36" y="1212"/>
                    <a:pt x="48" y="1247"/>
                  </a:cubicBezTo>
                  <a:cubicBezTo>
                    <a:pt x="155" y="1426"/>
                    <a:pt x="322" y="1557"/>
                    <a:pt x="525" y="1616"/>
                  </a:cubicBezTo>
                  <a:lnTo>
                    <a:pt x="632" y="1616"/>
                  </a:lnTo>
                  <a:cubicBezTo>
                    <a:pt x="763" y="1593"/>
                    <a:pt x="882" y="1521"/>
                    <a:pt x="965" y="1414"/>
                  </a:cubicBezTo>
                  <a:cubicBezTo>
                    <a:pt x="1060" y="1307"/>
                    <a:pt x="1096" y="1223"/>
                    <a:pt x="1084" y="1152"/>
                  </a:cubicBezTo>
                  <a:cubicBezTo>
                    <a:pt x="1072" y="1140"/>
                    <a:pt x="1072" y="1140"/>
                    <a:pt x="1060" y="1128"/>
                  </a:cubicBezTo>
                  <a:lnTo>
                    <a:pt x="1025" y="1128"/>
                  </a:lnTo>
                  <a:cubicBezTo>
                    <a:pt x="1013" y="1140"/>
                    <a:pt x="1001" y="1152"/>
                    <a:pt x="1001" y="1164"/>
                  </a:cubicBezTo>
                  <a:cubicBezTo>
                    <a:pt x="965" y="1212"/>
                    <a:pt x="906" y="1247"/>
                    <a:pt x="846" y="1247"/>
                  </a:cubicBezTo>
                  <a:cubicBezTo>
                    <a:pt x="941" y="1021"/>
                    <a:pt x="953" y="771"/>
                    <a:pt x="894" y="521"/>
                  </a:cubicBezTo>
                  <a:cubicBezTo>
                    <a:pt x="894" y="509"/>
                    <a:pt x="870" y="497"/>
                    <a:pt x="858" y="497"/>
                  </a:cubicBezTo>
                  <a:cubicBezTo>
                    <a:pt x="846" y="497"/>
                    <a:pt x="822" y="509"/>
                    <a:pt x="822" y="521"/>
                  </a:cubicBezTo>
                  <a:cubicBezTo>
                    <a:pt x="798" y="700"/>
                    <a:pt x="751" y="878"/>
                    <a:pt x="667" y="1033"/>
                  </a:cubicBezTo>
                  <a:cubicBezTo>
                    <a:pt x="644" y="700"/>
                    <a:pt x="620" y="366"/>
                    <a:pt x="620" y="45"/>
                  </a:cubicBezTo>
                  <a:cubicBezTo>
                    <a:pt x="620" y="16"/>
                    <a:pt x="602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3"/>
            <p:cNvSpPr/>
            <p:nvPr/>
          </p:nvSpPr>
          <p:spPr>
            <a:xfrm>
              <a:off x="5515110" y="1961000"/>
              <a:ext cx="19496" cy="30013"/>
            </a:xfrm>
            <a:custGeom>
              <a:avLst/>
              <a:gdLst/>
              <a:ahLst/>
              <a:cxnLst/>
              <a:rect l="l" t="t" r="r" b="b"/>
              <a:pathLst>
                <a:path w="836" h="1287" extrusionOk="0">
                  <a:moveTo>
                    <a:pt x="204" y="406"/>
                  </a:moveTo>
                  <a:lnTo>
                    <a:pt x="204" y="406"/>
                  </a:lnTo>
                  <a:cubicBezTo>
                    <a:pt x="207" y="411"/>
                    <a:pt x="210" y="416"/>
                    <a:pt x="213" y="421"/>
                  </a:cubicBezTo>
                  <a:lnTo>
                    <a:pt x="213" y="421"/>
                  </a:lnTo>
                  <a:cubicBezTo>
                    <a:pt x="210" y="414"/>
                    <a:pt x="207" y="409"/>
                    <a:pt x="204" y="406"/>
                  </a:cubicBezTo>
                  <a:close/>
                  <a:moveTo>
                    <a:pt x="2" y="846"/>
                  </a:moveTo>
                  <a:cubicBezTo>
                    <a:pt x="1" y="846"/>
                    <a:pt x="2" y="849"/>
                    <a:pt x="6" y="853"/>
                  </a:cubicBezTo>
                  <a:lnTo>
                    <a:pt x="6" y="853"/>
                  </a:lnTo>
                  <a:cubicBezTo>
                    <a:pt x="5" y="850"/>
                    <a:pt x="4" y="848"/>
                    <a:pt x="2" y="846"/>
                  </a:cubicBezTo>
                  <a:close/>
                  <a:moveTo>
                    <a:pt x="442" y="1"/>
                  </a:moveTo>
                  <a:cubicBezTo>
                    <a:pt x="323" y="215"/>
                    <a:pt x="431" y="965"/>
                    <a:pt x="431" y="965"/>
                  </a:cubicBezTo>
                  <a:cubicBezTo>
                    <a:pt x="373" y="780"/>
                    <a:pt x="304" y="595"/>
                    <a:pt x="213" y="421"/>
                  </a:cubicBezTo>
                  <a:lnTo>
                    <a:pt x="213" y="421"/>
                  </a:lnTo>
                  <a:cubicBezTo>
                    <a:pt x="256" y="531"/>
                    <a:pt x="288" y="1048"/>
                    <a:pt x="288" y="1048"/>
                  </a:cubicBezTo>
                  <a:cubicBezTo>
                    <a:pt x="285" y="1051"/>
                    <a:pt x="282" y="1052"/>
                    <a:pt x="277" y="1052"/>
                  </a:cubicBezTo>
                  <a:cubicBezTo>
                    <a:pt x="223" y="1052"/>
                    <a:pt x="38" y="888"/>
                    <a:pt x="6" y="853"/>
                  </a:cubicBezTo>
                  <a:lnTo>
                    <a:pt x="6" y="853"/>
                  </a:lnTo>
                  <a:cubicBezTo>
                    <a:pt x="14" y="870"/>
                    <a:pt x="14" y="907"/>
                    <a:pt x="14" y="918"/>
                  </a:cubicBezTo>
                  <a:cubicBezTo>
                    <a:pt x="26" y="941"/>
                    <a:pt x="26" y="953"/>
                    <a:pt x="38" y="977"/>
                  </a:cubicBezTo>
                  <a:cubicBezTo>
                    <a:pt x="61" y="1025"/>
                    <a:pt x="85" y="1060"/>
                    <a:pt x="121" y="1096"/>
                  </a:cubicBezTo>
                  <a:cubicBezTo>
                    <a:pt x="192" y="1179"/>
                    <a:pt x="300" y="1239"/>
                    <a:pt x="407" y="1275"/>
                  </a:cubicBezTo>
                  <a:cubicBezTo>
                    <a:pt x="431" y="1275"/>
                    <a:pt x="454" y="1287"/>
                    <a:pt x="478" y="1287"/>
                  </a:cubicBezTo>
                  <a:cubicBezTo>
                    <a:pt x="573" y="1263"/>
                    <a:pt x="669" y="1203"/>
                    <a:pt x="728" y="1120"/>
                  </a:cubicBezTo>
                  <a:cubicBezTo>
                    <a:pt x="764" y="1084"/>
                    <a:pt x="835" y="989"/>
                    <a:pt x="823" y="941"/>
                  </a:cubicBezTo>
                  <a:lnTo>
                    <a:pt x="823" y="941"/>
                  </a:lnTo>
                  <a:cubicBezTo>
                    <a:pt x="823" y="941"/>
                    <a:pt x="812" y="941"/>
                    <a:pt x="812" y="953"/>
                  </a:cubicBezTo>
                  <a:cubicBezTo>
                    <a:pt x="752" y="1048"/>
                    <a:pt x="609" y="1060"/>
                    <a:pt x="609" y="1060"/>
                  </a:cubicBezTo>
                  <a:cubicBezTo>
                    <a:pt x="776" y="810"/>
                    <a:pt x="681" y="418"/>
                    <a:pt x="681" y="417"/>
                  </a:cubicBezTo>
                  <a:lnTo>
                    <a:pt x="681" y="417"/>
                  </a:lnTo>
                  <a:cubicBezTo>
                    <a:pt x="585" y="870"/>
                    <a:pt x="502" y="894"/>
                    <a:pt x="502" y="894"/>
                  </a:cubicBezTo>
                  <a:cubicBezTo>
                    <a:pt x="454" y="834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3"/>
            <p:cNvSpPr/>
            <p:nvPr/>
          </p:nvSpPr>
          <p:spPr>
            <a:xfrm>
              <a:off x="5514597" y="1960067"/>
              <a:ext cx="21105" cy="31505"/>
            </a:xfrm>
            <a:custGeom>
              <a:avLst/>
              <a:gdLst/>
              <a:ahLst/>
              <a:cxnLst/>
              <a:rect l="l" t="t" r="r" b="b"/>
              <a:pathLst>
                <a:path w="905" h="1351" extrusionOk="0">
                  <a:moveTo>
                    <a:pt x="691" y="648"/>
                  </a:moveTo>
                  <a:cubicBezTo>
                    <a:pt x="703" y="791"/>
                    <a:pt x="667" y="946"/>
                    <a:pt x="595" y="1065"/>
                  </a:cubicBezTo>
                  <a:cubicBezTo>
                    <a:pt x="584" y="1077"/>
                    <a:pt x="584" y="1088"/>
                    <a:pt x="595" y="1100"/>
                  </a:cubicBezTo>
                  <a:cubicBezTo>
                    <a:pt x="595" y="1112"/>
                    <a:pt x="619" y="1124"/>
                    <a:pt x="631" y="1124"/>
                  </a:cubicBezTo>
                  <a:cubicBezTo>
                    <a:pt x="667" y="1112"/>
                    <a:pt x="714" y="1112"/>
                    <a:pt x="750" y="1088"/>
                  </a:cubicBezTo>
                  <a:lnTo>
                    <a:pt x="750" y="1088"/>
                  </a:lnTo>
                  <a:lnTo>
                    <a:pt x="726" y="1124"/>
                  </a:lnTo>
                  <a:cubicBezTo>
                    <a:pt x="667" y="1208"/>
                    <a:pt x="584" y="1255"/>
                    <a:pt x="488" y="1279"/>
                  </a:cubicBezTo>
                  <a:lnTo>
                    <a:pt x="441" y="1279"/>
                  </a:lnTo>
                  <a:cubicBezTo>
                    <a:pt x="298" y="1231"/>
                    <a:pt x="179" y="1136"/>
                    <a:pt x="95" y="1005"/>
                  </a:cubicBezTo>
                  <a:lnTo>
                    <a:pt x="95" y="1005"/>
                  </a:lnTo>
                  <a:cubicBezTo>
                    <a:pt x="171" y="1070"/>
                    <a:pt x="248" y="1126"/>
                    <a:pt x="287" y="1126"/>
                  </a:cubicBezTo>
                  <a:cubicBezTo>
                    <a:pt x="291" y="1126"/>
                    <a:pt x="295" y="1125"/>
                    <a:pt x="298" y="1124"/>
                  </a:cubicBezTo>
                  <a:cubicBezTo>
                    <a:pt x="322" y="1124"/>
                    <a:pt x="333" y="1112"/>
                    <a:pt x="345" y="1100"/>
                  </a:cubicBezTo>
                  <a:cubicBezTo>
                    <a:pt x="345" y="1100"/>
                    <a:pt x="345" y="1088"/>
                    <a:pt x="345" y="1077"/>
                  </a:cubicBezTo>
                  <a:cubicBezTo>
                    <a:pt x="333" y="993"/>
                    <a:pt x="322" y="862"/>
                    <a:pt x="310" y="731"/>
                  </a:cubicBezTo>
                  <a:lnTo>
                    <a:pt x="310" y="731"/>
                  </a:lnTo>
                  <a:cubicBezTo>
                    <a:pt x="345" y="815"/>
                    <a:pt x="381" y="910"/>
                    <a:pt x="405" y="1005"/>
                  </a:cubicBezTo>
                  <a:cubicBezTo>
                    <a:pt x="417" y="1029"/>
                    <a:pt x="429" y="1041"/>
                    <a:pt x="453" y="1041"/>
                  </a:cubicBezTo>
                  <a:cubicBezTo>
                    <a:pt x="476" y="1029"/>
                    <a:pt x="488" y="1017"/>
                    <a:pt x="476" y="993"/>
                  </a:cubicBezTo>
                  <a:cubicBezTo>
                    <a:pt x="476" y="925"/>
                    <a:pt x="455" y="826"/>
                    <a:pt x="453" y="704"/>
                  </a:cubicBezTo>
                  <a:lnTo>
                    <a:pt x="453" y="704"/>
                  </a:lnTo>
                  <a:cubicBezTo>
                    <a:pt x="454" y="791"/>
                    <a:pt x="467" y="868"/>
                    <a:pt x="500" y="946"/>
                  </a:cubicBezTo>
                  <a:cubicBezTo>
                    <a:pt x="512" y="958"/>
                    <a:pt x="524" y="958"/>
                    <a:pt x="536" y="958"/>
                  </a:cubicBezTo>
                  <a:cubicBezTo>
                    <a:pt x="560" y="946"/>
                    <a:pt x="619" y="898"/>
                    <a:pt x="691" y="648"/>
                  </a:cubicBezTo>
                  <a:close/>
                  <a:moveTo>
                    <a:pt x="482" y="0"/>
                  </a:moveTo>
                  <a:cubicBezTo>
                    <a:pt x="469" y="0"/>
                    <a:pt x="461" y="8"/>
                    <a:pt x="453" y="17"/>
                  </a:cubicBezTo>
                  <a:cubicBezTo>
                    <a:pt x="381" y="148"/>
                    <a:pt x="381" y="446"/>
                    <a:pt x="393" y="684"/>
                  </a:cubicBezTo>
                  <a:cubicBezTo>
                    <a:pt x="369" y="600"/>
                    <a:pt x="322" y="517"/>
                    <a:pt x="286" y="434"/>
                  </a:cubicBezTo>
                  <a:lnTo>
                    <a:pt x="274" y="422"/>
                  </a:lnTo>
                  <a:cubicBezTo>
                    <a:pt x="268" y="416"/>
                    <a:pt x="259" y="413"/>
                    <a:pt x="250" y="413"/>
                  </a:cubicBezTo>
                  <a:cubicBezTo>
                    <a:pt x="241" y="413"/>
                    <a:pt x="232" y="416"/>
                    <a:pt x="226" y="422"/>
                  </a:cubicBezTo>
                  <a:cubicBezTo>
                    <a:pt x="203" y="434"/>
                    <a:pt x="203" y="457"/>
                    <a:pt x="214" y="469"/>
                  </a:cubicBezTo>
                  <a:lnTo>
                    <a:pt x="214" y="481"/>
                  </a:lnTo>
                  <a:cubicBezTo>
                    <a:pt x="250" y="672"/>
                    <a:pt x="274" y="862"/>
                    <a:pt x="274" y="1041"/>
                  </a:cubicBezTo>
                  <a:cubicBezTo>
                    <a:pt x="203" y="993"/>
                    <a:pt x="131" y="934"/>
                    <a:pt x="60" y="862"/>
                  </a:cubicBezTo>
                  <a:cubicBezTo>
                    <a:pt x="54" y="856"/>
                    <a:pt x="45" y="853"/>
                    <a:pt x="36" y="853"/>
                  </a:cubicBezTo>
                  <a:cubicBezTo>
                    <a:pt x="27" y="853"/>
                    <a:pt x="18" y="856"/>
                    <a:pt x="12" y="862"/>
                  </a:cubicBezTo>
                  <a:cubicBezTo>
                    <a:pt x="0" y="886"/>
                    <a:pt x="0" y="898"/>
                    <a:pt x="12" y="910"/>
                  </a:cubicBezTo>
                  <a:lnTo>
                    <a:pt x="12" y="934"/>
                  </a:lnTo>
                  <a:lnTo>
                    <a:pt x="12" y="969"/>
                  </a:lnTo>
                  <a:cubicBezTo>
                    <a:pt x="12" y="993"/>
                    <a:pt x="24" y="1017"/>
                    <a:pt x="36" y="1041"/>
                  </a:cubicBezTo>
                  <a:cubicBezTo>
                    <a:pt x="60" y="1088"/>
                    <a:pt x="95" y="1124"/>
                    <a:pt x="131" y="1160"/>
                  </a:cubicBezTo>
                  <a:cubicBezTo>
                    <a:pt x="203" y="1255"/>
                    <a:pt x="310" y="1327"/>
                    <a:pt x="429" y="1350"/>
                  </a:cubicBezTo>
                  <a:lnTo>
                    <a:pt x="512" y="1350"/>
                  </a:lnTo>
                  <a:cubicBezTo>
                    <a:pt x="631" y="1327"/>
                    <a:pt x="726" y="1267"/>
                    <a:pt x="798" y="1172"/>
                  </a:cubicBezTo>
                  <a:cubicBezTo>
                    <a:pt x="881" y="1088"/>
                    <a:pt x="905" y="1017"/>
                    <a:pt x="893" y="958"/>
                  </a:cubicBezTo>
                  <a:cubicBezTo>
                    <a:pt x="893" y="940"/>
                    <a:pt x="880" y="929"/>
                    <a:pt x="864" y="929"/>
                  </a:cubicBezTo>
                  <a:cubicBezTo>
                    <a:pt x="858" y="929"/>
                    <a:pt x="852" y="931"/>
                    <a:pt x="845" y="934"/>
                  </a:cubicBezTo>
                  <a:cubicBezTo>
                    <a:pt x="834" y="946"/>
                    <a:pt x="822" y="946"/>
                    <a:pt x="822" y="969"/>
                  </a:cubicBezTo>
                  <a:cubicBezTo>
                    <a:pt x="798" y="993"/>
                    <a:pt x="762" y="1017"/>
                    <a:pt x="714" y="1029"/>
                  </a:cubicBezTo>
                  <a:cubicBezTo>
                    <a:pt x="786" y="838"/>
                    <a:pt x="798" y="636"/>
                    <a:pt x="750" y="434"/>
                  </a:cubicBezTo>
                  <a:cubicBezTo>
                    <a:pt x="750" y="422"/>
                    <a:pt x="726" y="410"/>
                    <a:pt x="714" y="410"/>
                  </a:cubicBezTo>
                  <a:cubicBezTo>
                    <a:pt x="703" y="410"/>
                    <a:pt x="679" y="422"/>
                    <a:pt x="679" y="446"/>
                  </a:cubicBezTo>
                  <a:cubicBezTo>
                    <a:pt x="655" y="577"/>
                    <a:pt x="619" y="719"/>
                    <a:pt x="560" y="838"/>
                  </a:cubicBezTo>
                  <a:cubicBezTo>
                    <a:pt x="548" y="707"/>
                    <a:pt x="524" y="350"/>
                    <a:pt x="524" y="41"/>
                  </a:cubicBezTo>
                  <a:cubicBezTo>
                    <a:pt x="524" y="17"/>
                    <a:pt x="512" y="5"/>
                    <a:pt x="500" y="5"/>
                  </a:cubicBezTo>
                  <a:cubicBezTo>
                    <a:pt x="493" y="2"/>
                    <a:pt x="487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3"/>
            <p:cNvSpPr/>
            <p:nvPr/>
          </p:nvSpPr>
          <p:spPr>
            <a:xfrm>
              <a:off x="5582295" y="1961280"/>
              <a:ext cx="19496" cy="29733"/>
            </a:xfrm>
            <a:custGeom>
              <a:avLst/>
              <a:gdLst/>
              <a:ahLst/>
              <a:cxnLst/>
              <a:rect l="l" t="t" r="r" b="b"/>
              <a:pathLst>
                <a:path w="836" h="1275" extrusionOk="0">
                  <a:moveTo>
                    <a:pt x="205" y="405"/>
                  </a:moveTo>
                  <a:lnTo>
                    <a:pt x="205" y="405"/>
                  </a:lnTo>
                  <a:cubicBezTo>
                    <a:pt x="207" y="411"/>
                    <a:pt x="210" y="416"/>
                    <a:pt x="213" y="421"/>
                  </a:cubicBezTo>
                  <a:lnTo>
                    <a:pt x="213" y="421"/>
                  </a:lnTo>
                  <a:cubicBezTo>
                    <a:pt x="210" y="414"/>
                    <a:pt x="207" y="409"/>
                    <a:pt x="205" y="405"/>
                  </a:cubicBezTo>
                  <a:close/>
                  <a:moveTo>
                    <a:pt x="2" y="846"/>
                  </a:moveTo>
                  <a:cubicBezTo>
                    <a:pt x="1" y="846"/>
                    <a:pt x="3" y="849"/>
                    <a:pt x="7" y="853"/>
                  </a:cubicBezTo>
                  <a:lnTo>
                    <a:pt x="7" y="853"/>
                  </a:lnTo>
                  <a:cubicBezTo>
                    <a:pt x="6" y="850"/>
                    <a:pt x="4" y="848"/>
                    <a:pt x="2" y="846"/>
                  </a:cubicBezTo>
                  <a:close/>
                  <a:moveTo>
                    <a:pt x="443" y="1"/>
                  </a:moveTo>
                  <a:cubicBezTo>
                    <a:pt x="324" y="215"/>
                    <a:pt x="431" y="965"/>
                    <a:pt x="431" y="965"/>
                  </a:cubicBezTo>
                  <a:cubicBezTo>
                    <a:pt x="373" y="769"/>
                    <a:pt x="304" y="595"/>
                    <a:pt x="213" y="421"/>
                  </a:cubicBezTo>
                  <a:lnTo>
                    <a:pt x="213" y="421"/>
                  </a:lnTo>
                  <a:cubicBezTo>
                    <a:pt x="256" y="531"/>
                    <a:pt x="288" y="1036"/>
                    <a:pt x="288" y="1036"/>
                  </a:cubicBezTo>
                  <a:cubicBezTo>
                    <a:pt x="285" y="1041"/>
                    <a:pt x="280" y="1043"/>
                    <a:pt x="273" y="1043"/>
                  </a:cubicBezTo>
                  <a:cubicBezTo>
                    <a:pt x="215" y="1043"/>
                    <a:pt x="40" y="889"/>
                    <a:pt x="7" y="853"/>
                  </a:cubicBezTo>
                  <a:lnTo>
                    <a:pt x="7" y="853"/>
                  </a:lnTo>
                  <a:cubicBezTo>
                    <a:pt x="14" y="869"/>
                    <a:pt x="14" y="896"/>
                    <a:pt x="14" y="906"/>
                  </a:cubicBezTo>
                  <a:cubicBezTo>
                    <a:pt x="26" y="929"/>
                    <a:pt x="26" y="953"/>
                    <a:pt x="38" y="977"/>
                  </a:cubicBezTo>
                  <a:cubicBezTo>
                    <a:pt x="62" y="1013"/>
                    <a:pt x="97" y="1060"/>
                    <a:pt x="121" y="1096"/>
                  </a:cubicBezTo>
                  <a:cubicBezTo>
                    <a:pt x="205" y="1179"/>
                    <a:pt x="300" y="1239"/>
                    <a:pt x="407" y="1275"/>
                  </a:cubicBezTo>
                  <a:lnTo>
                    <a:pt x="478" y="1275"/>
                  </a:lnTo>
                  <a:cubicBezTo>
                    <a:pt x="574" y="1251"/>
                    <a:pt x="669" y="1191"/>
                    <a:pt x="729" y="1108"/>
                  </a:cubicBezTo>
                  <a:cubicBezTo>
                    <a:pt x="764" y="1072"/>
                    <a:pt x="836" y="989"/>
                    <a:pt x="824" y="929"/>
                  </a:cubicBezTo>
                  <a:lnTo>
                    <a:pt x="824" y="929"/>
                  </a:lnTo>
                  <a:cubicBezTo>
                    <a:pt x="824" y="929"/>
                    <a:pt x="812" y="929"/>
                    <a:pt x="812" y="941"/>
                  </a:cubicBezTo>
                  <a:cubicBezTo>
                    <a:pt x="752" y="1036"/>
                    <a:pt x="609" y="1048"/>
                    <a:pt x="609" y="1048"/>
                  </a:cubicBezTo>
                  <a:cubicBezTo>
                    <a:pt x="776" y="798"/>
                    <a:pt x="681" y="406"/>
                    <a:pt x="681" y="405"/>
                  </a:cubicBezTo>
                  <a:lnTo>
                    <a:pt x="681" y="405"/>
                  </a:lnTo>
                  <a:cubicBezTo>
                    <a:pt x="586" y="858"/>
                    <a:pt x="514" y="882"/>
                    <a:pt x="514" y="882"/>
                  </a:cubicBezTo>
                  <a:cubicBezTo>
                    <a:pt x="455" y="834"/>
                    <a:pt x="443" y="1"/>
                    <a:pt x="443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3"/>
            <p:cNvSpPr/>
            <p:nvPr/>
          </p:nvSpPr>
          <p:spPr>
            <a:xfrm>
              <a:off x="5581782" y="1960184"/>
              <a:ext cx="21128" cy="31669"/>
            </a:xfrm>
            <a:custGeom>
              <a:avLst/>
              <a:gdLst/>
              <a:ahLst/>
              <a:cxnLst/>
              <a:rect l="l" t="t" r="r" b="b"/>
              <a:pathLst>
                <a:path w="906" h="1358" extrusionOk="0">
                  <a:moveTo>
                    <a:pt x="691" y="655"/>
                  </a:moveTo>
                  <a:lnTo>
                    <a:pt x="691" y="655"/>
                  </a:lnTo>
                  <a:cubicBezTo>
                    <a:pt x="703" y="798"/>
                    <a:pt x="667" y="941"/>
                    <a:pt x="596" y="1072"/>
                  </a:cubicBezTo>
                  <a:cubicBezTo>
                    <a:pt x="584" y="1083"/>
                    <a:pt x="584" y="1095"/>
                    <a:pt x="596" y="1107"/>
                  </a:cubicBezTo>
                  <a:cubicBezTo>
                    <a:pt x="596" y="1119"/>
                    <a:pt x="620" y="1131"/>
                    <a:pt x="631" y="1131"/>
                  </a:cubicBezTo>
                  <a:cubicBezTo>
                    <a:pt x="667" y="1119"/>
                    <a:pt x="715" y="1107"/>
                    <a:pt x="751" y="1095"/>
                  </a:cubicBezTo>
                  <a:lnTo>
                    <a:pt x="751" y="1095"/>
                  </a:lnTo>
                  <a:lnTo>
                    <a:pt x="727" y="1131"/>
                  </a:lnTo>
                  <a:cubicBezTo>
                    <a:pt x="667" y="1203"/>
                    <a:pt x="584" y="1262"/>
                    <a:pt x="489" y="1286"/>
                  </a:cubicBezTo>
                  <a:lnTo>
                    <a:pt x="441" y="1286"/>
                  </a:lnTo>
                  <a:cubicBezTo>
                    <a:pt x="334" y="1250"/>
                    <a:pt x="239" y="1191"/>
                    <a:pt x="179" y="1107"/>
                  </a:cubicBezTo>
                  <a:cubicBezTo>
                    <a:pt x="143" y="1083"/>
                    <a:pt x="119" y="1048"/>
                    <a:pt x="108" y="1012"/>
                  </a:cubicBezTo>
                  <a:lnTo>
                    <a:pt x="108" y="1012"/>
                  </a:lnTo>
                  <a:cubicBezTo>
                    <a:pt x="250" y="1131"/>
                    <a:pt x="286" y="1131"/>
                    <a:pt x="298" y="1131"/>
                  </a:cubicBezTo>
                  <a:cubicBezTo>
                    <a:pt x="322" y="1131"/>
                    <a:pt x="334" y="1119"/>
                    <a:pt x="334" y="1107"/>
                  </a:cubicBezTo>
                  <a:cubicBezTo>
                    <a:pt x="346" y="1095"/>
                    <a:pt x="346" y="1095"/>
                    <a:pt x="334" y="1083"/>
                  </a:cubicBezTo>
                  <a:cubicBezTo>
                    <a:pt x="334" y="1000"/>
                    <a:pt x="322" y="857"/>
                    <a:pt x="310" y="738"/>
                  </a:cubicBezTo>
                  <a:lnTo>
                    <a:pt x="310" y="738"/>
                  </a:lnTo>
                  <a:cubicBezTo>
                    <a:pt x="346" y="822"/>
                    <a:pt x="381" y="917"/>
                    <a:pt x="405" y="1012"/>
                  </a:cubicBezTo>
                  <a:cubicBezTo>
                    <a:pt x="414" y="1029"/>
                    <a:pt x="423" y="1041"/>
                    <a:pt x="436" y="1041"/>
                  </a:cubicBezTo>
                  <a:cubicBezTo>
                    <a:pt x="441" y="1041"/>
                    <a:pt x="446" y="1039"/>
                    <a:pt x="453" y="1036"/>
                  </a:cubicBezTo>
                  <a:cubicBezTo>
                    <a:pt x="465" y="1036"/>
                    <a:pt x="477" y="1012"/>
                    <a:pt x="477" y="1000"/>
                  </a:cubicBezTo>
                  <a:cubicBezTo>
                    <a:pt x="477" y="933"/>
                    <a:pt x="456" y="824"/>
                    <a:pt x="453" y="702"/>
                  </a:cubicBezTo>
                  <a:lnTo>
                    <a:pt x="453" y="702"/>
                  </a:lnTo>
                  <a:cubicBezTo>
                    <a:pt x="455" y="789"/>
                    <a:pt x="468" y="876"/>
                    <a:pt x="500" y="953"/>
                  </a:cubicBezTo>
                  <a:cubicBezTo>
                    <a:pt x="512" y="964"/>
                    <a:pt x="524" y="964"/>
                    <a:pt x="536" y="964"/>
                  </a:cubicBezTo>
                  <a:cubicBezTo>
                    <a:pt x="560" y="953"/>
                    <a:pt x="620" y="905"/>
                    <a:pt x="691" y="655"/>
                  </a:cubicBezTo>
                  <a:close/>
                  <a:moveTo>
                    <a:pt x="489" y="0"/>
                  </a:moveTo>
                  <a:cubicBezTo>
                    <a:pt x="465" y="0"/>
                    <a:pt x="453" y="12"/>
                    <a:pt x="441" y="24"/>
                  </a:cubicBezTo>
                  <a:cubicBezTo>
                    <a:pt x="370" y="155"/>
                    <a:pt x="370" y="452"/>
                    <a:pt x="393" y="691"/>
                  </a:cubicBezTo>
                  <a:cubicBezTo>
                    <a:pt x="358" y="595"/>
                    <a:pt x="322" y="524"/>
                    <a:pt x="274" y="441"/>
                  </a:cubicBezTo>
                  <a:lnTo>
                    <a:pt x="262" y="429"/>
                  </a:lnTo>
                  <a:cubicBezTo>
                    <a:pt x="256" y="423"/>
                    <a:pt x="247" y="420"/>
                    <a:pt x="239" y="420"/>
                  </a:cubicBezTo>
                  <a:cubicBezTo>
                    <a:pt x="230" y="420"/>
                    <a:pt x="221" y="423"/>
                    <a:pt x="215" y="429"/>
                  </a:cubicBezTo>
                  <a:cubicBezTo>
                    <a:pt x="203" y="441"/>
                    <a:pt x="191" y="452"/>
                    <a:pt x="203" y="476"/>
                  </a:cubicBezTo>
                  <a:cubicBezTo>
                    <a:pt x="203" y="476"/>
                    <a:pt x="215" y="488"/>
                    <a:pt x="215" y="488"/>
                  </a:cubicBezTo>
                  <a:cubicBezTo>
                    <a:pt x="250" y="679"/>
                    <a:pt x="274" y="857"/>
                    <a:pt x="274" y="1048"/>
                  </a:cubicBezTo>
                  <a:cubicBezTo>
                    <a:pt x="203" y="1000"/>
                    <a:pt x="131" y="941"/>
                    <a:pt x="60" y="869"/>
                  </a:cubicBezTo>
                  <a:cubicBezTo>
                    <a:pt x="50" y="864"/>
                    <a:pt x="40" y="861"/>
                    <a:pt x="31" y="861"/>
                  </a:cubicBezTo>
                  <a:cubicBezTo>
                    <a:pt x="18" y="861"/>
                    <a:pt x="7" y="867"/>
                    <a:pt x="0" y="881"/>
                  </a:cubicBezTo>
                  <a:cubicBezTo>
                    <a:pt x="0" y="893"/>
                    <a:pt x="0" y="905"/>
                    <a:pt x="0" y="917"/>
                  </a:cubicBezTo>
                  <a:lnTo>
                    <a:pt x="0" y="941"/>
                  </a:lnTo>
                  <a:lnTo>
                    <a:pt x="0" y="976"/>
                  </a:lnTo>
                  <a:cubicBezTo>
                    <a:pt x="12" y="1000"/>
                    <a:pt x="24" y="1024"/>
                    <a:pt x="36" y="1048"/>
                  </a:cubicBezTo>
                  <a:cubicBezTo>
                    <a:pt x="60" y="1083"/>
                    <a:pt x="84" y="1131"/>
                    <a:pt x="119" y="1167"/>
                  </a:cubicBezTo>
                  <a:cubicBezTo>
                    <a:pt x="203" y="1262"/>
                    <a:pt x="310" y="1334"/>
                    <a:pt x="429" y="1357"/>
                  </a:cubicBezTo>
                  <a:lnTo>
                    <a:pt x="512" y="1357"/>
                  </a:lnTo>
                  <a:cubicBezTo>
                    <a:pt x="620" y="1334"/>
                    <a:pt x="727" y="1274"/>
                    <a:pt x="798" y="1179"/>
                  </a:cubicBezTo>
                  <a:cubicBezTo>
                    <a:pt x="846" y="1119"/>
                    <a:pt x="905" y="1036"/>
                    <a:pt x="893" y="964"/>
                  </a:cubicBezTo>
                  <a:cubicBezTo>
                    <a:pt x="893" y="953"/>
                    <a:pt x="881" y="941"/>
                    <a:pt x="870" y="941"/>
                  </a:cubicBezTo>
                  <a:cubicBezTo>
                    <a:pt x="864" y="935"/>
                    <a:pt x="858" y="932"/>
                    <a:pt x="852" y="932"/>
                  </a:cubicBezTo>
                  <a:cubicBezTo>
                    <a:pt x="846" y="932"/>
                    <a:pt x="840" y="935"/>
                    <a:pt x="834" y="941"/>
                  </a:cubicBezTo>
                  <a:cubicBezTo>
                    <a:pt x="822" y="941"/>
                    <a:pt x="822" y="953"/>
                    <a:pt x="810" y="964"/>
                  </a:cubicBezTo>
                  <a:cubicBezTo>
                    <a:pt x="786" y="1000"/>
                    <a:pt x="751" y="1024"/>
                    <a:pt x="715" y="1036"/>
                  </a:cubicBezTo>
                  <a:cubicBezTo>
                    <a:pt x="786" y="845"/>
                    <a:pt x="798" y="643"/>
                    <a:pt x="739" y="441"/>
                  </a:cubicBezTo>
                  <a:cubicBezTo>
                    <a:pt x="739" y="429"/>
                    <a:pt x="727" y="417"/>
                    <a:pt x="703" y="417"/>
                  </a:cubicBezTo>
                  <a:cubicBezTo>
                    <a:pt x="691" y="417"/>
                    <a:pt x="679" y="429"/>
                    <a:pt x="667" y="441"/>
                  </a:cubicBezTo>
                  <a:cubicBezTo>
                    <a:pt x="643" y="583"/>
                    <a:pt x="608" y="714"/>
                    <a:pt x="560" y="845"/>
                  </a:cubicBezTo>
                  <a:cubicBezTo>
                    <a:pt x="536" y="702"/>
                    <a:pt x="512" y="357"/>
                    <a:pt x="512" y="36"/>
                  </a:cubicBezTo>
                  <a:cubicBezTo>
                    <a:pt x="512" y="24"/>
                    <a:pt x="500" y="12"/>
                    <a:pt x="4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3"/>
            <p:cNvSpPr/>
            <p:nvPr/>
          </p:nvSpPr>
          <p:spPr>
            <a:xfrm>
              <a:off x="5550673" y="1964895"/>
              <a:ext cx="16977" cy="26118"/>
            </a:xfrm>
            <a:custGeom>
              <a:avLst/>
              <a:gdLst/>
              <a:ahLst/>
              <a:cxnLst/>
              <a:rect l="l" t="t" r="r" b="b"/>
              <a:pathLst>
                <a:path w="728" h="1120" extrusionOk="0">
                  <a:moveTo>
                    <a:pt x="0" y="750"/>
                  </a:moveTo>
                  <a:cubicBezTo>
                    <a:pt x="0" y="750"/>
                    <a:pt x="1" y="750"/>
                    <a:pt x="1" y="751"/>
                  </a:cubicBezTo>
                  <a:cubicBezTo>
                    <a:pt x="1" y="751"/>
                    <a:pt x="1" y="751"/>
                    <a:pt x="1" y="751"/>
                  </a:cubicBezTo>
                  <a:lnTo>
                    <a:pt x="1" y="751"/>
                  </a:lnTo>
                  <a:cubicBezTo>
                    <a:pt x="1" y="750"/>
                    <a:pt x="1" y="750"/>
                    <a:pt x="0" y="750"/>
                  </a:cubicBezTo>
                  <a:close/>
                  <a:moveTo>
                    <a:pt x="1" y="751"/>
                  </a:moveTo>
                  <a:cubicBezTo>
                    <a:pt x="2" y="751"/>
                    <a:pt x="4" y="753"/>
                    <a:pt x="8" y="756"/>
                  </a:cubicBezTo>
                  <a:lnTo>
                    <a:pt x="8" y="756"/>
                  </a:lnTo>
                  <a:cubicBezTo>
                    <a:pt x="6" y="753"/>
                    <a:pt x="4" y="751"/>
                    <a:pt x="1" y="751"/>
                  </a:cubicBezTo>
                  <a:close/>
                  <a:moveTo>
                    <a:pt x="394" y="0"/>
                  </a:moveTo>
                  <a:cubicBezTo>
                    <a:pt x="287" y="191"/>
                    <a:pt x="370" y="846"/>
                    <a:pt x="370" y="846"/>
                  </a:cubicBezTo>
                  <a:cubicBezTo>
                    <a:pt x="334" y="679"/>
                    <a:pt x="263" y="512"/>
                    <a:pt x="180" y="358"/>
                  </a:cubicBezTo>
                  <a:lnTo>
                    <a:pt x="180" y="358"/>
                  </a:lnTo>
                  <a:cubicBezTo>
                    <a:pt x="227" y="548"/>
                    <a:pt x="251" y="727"/>
                    <a:pt x="251" y="917"/>
                  </a:cubicBezTo>
                  <a:cubicBezTo>
                    <a:pt x="249" y="920"/>
                    <a:pt x="246" y="921"/>
                    <a:pt x="242" y="921"/>
                  </a:cubicBezTo>
                  <a:cubicBezTo>
                    <a:pt x="199" y="921"/>
                    <a:pt x="43" y="787"/>
                    <a:pt x="8" y="756"/>
                  </a:cubicBezTo>
                  <a:lnTo>
                    <a:pt x="8" y="756"/>
                  </a:lnTo>
                  <a:cubicBezTo>
                    <a:pt x="13" y="767"/>
                    <a:pt x="13" y="789"/>
                    <a:pt x="13" y="798"/>
                  </a:cubicBezTo>
                  <a:cubicBezTo>
                    <a:pt x="25" y="822"/>
                    <a:pt x="25" y="834"/>
                    <a:pt x="37" y="858"/>
                  </a:cubicBezTo>
                  <a:cubicBezTo>
                    <a:pt x="60" y="893"/>
                    <a:pt x="84" y="929"/>
                    <a:pt x="108" y="965"/>
                  </a:cubicBezTo>
                  <a:cubicBezTo>
                    <a:pt x="180" y="1036"/>
                    <a:pt x="263" y="1084"/>
                    <a:pt x="358" y="1120"/>
                  </a:cubicBezTo>
                  <a:lnTo>
                    <a:pt x="418" y="1120"/>
                  </a:lnTo>
                  <a:cubicBezTo>
                    <a:pt x="501" y="1096"/>
                    <a:pt x="584" y="1048"/>
                    <a:pt x="644" y="977"/>
                  </a:cubicBezTo>
                  <a:cubicBezTo>
                    <a:pt x="668" y="941"/>
                    <a:pt x="727" y="870"/>
                    <a:pt x="715" y="810"/>
                  </a:cubicBezTo>
                  <a:lnTo>
                    <a:pt x="715" y="810"/>
                  </a:lnTo>
                  <a:cubicBezTo>
                    <a:pt x="715" y="822"/>
                    <a:pt x="715" y="822"/>
                    <a:pt x="715" y="822"/>
                  </a:cubicBezTo>
                  <a:cubicBezTo>
                    <a:pt x="668" y="905"/>
                    <a:pt x="537" y="917"/>
                    <a:pt x="537" y="917"/>
                  </a:cubicBezTo>
                  <a:cubicBezTo>
                    <a:pt x="680" y="703"/>
                    <a:pt x="596" y="358"/>
                    <a:pt x="596" y="358"/>
                  </a:cubicBezTo>
                  <a:lnTo>
                    <a:pt x="596" y="358"/>
                  </a:lnTo>
                  <a:cubicBezTo>
                    <a:pt x="513" y="751"/>
                    <a:pt x="441" y="774"/>
                    <a:pt x="441" y="774"/>
                  </a:cubicBezTo>
                  <a:cubicBezTo>
                    <a:pt x="406" y="739"/>
                    <a:pt x="394" y="0"/>
                    <a:pt x="394" y="0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3"/>
            <p:cNvSpPr/>
            <p:nvPr/>
          </p:nvSpPr>
          <p:spPr>
            <a:xfrm>
              <a:off x="5549857" y="1964218"/>
              <a:ext cx="18609" cy="27634"/>
            </a:xfrm>
            <a:custGeom>
              <a:avLst/>
              <a:gdLst/>
              <a:ahLst/>
              <a:cxnLst/>
              <a:rect l="l" t="t" r="r" b="b"/>
              <a:pathLst>
                <a:path w="798" h="1185" extrusionOk="0">
                  <a:moveTo>
                    <a:pt x="607" y="601"/>
                  </a:moveTo>
                  <a:cubicBezTo>
                    <a:pt x="619" y="720"/>
                    <a:pt x="596" y="827"/>
                    <a:pt x="536" y="922"/>
                  </a:cubicBezTo>
                  <a:cubicBezTo>
                    <a:pt x="524" y="934"/>
                    <a:pt x="524" y="958"/>
                    <a:pt x="536" y="958"/>
                  </a:cubicBezTo>
                  <a:cubicBezTo>
                    <a:pt x="536" y="982"/>
                    <a:pt x="548" y="982"/>
                    <a:pt x="560" y="982"/>
                  </a:cubicBezTo>
                  <a:cubicBezTo>
                    <a:pt x="596" y="982"/>
                    <a:pt x="631" y="970"/>
                    <a:pt x="655" y="958"/>
                  </a:cubicBezTo>
                  <a:lnTo>
                    <a:pt x="655" y="958"/>
                  </a:lnTo>
                  <a:lnTo>
                    <a:pt x="643" y="982"/>
                  </a:lnTo>
                  <a:cubicBezTo>
                    <a:pt x="596" y="1041"/>
                    <a:pt x="524" y="1089"/>
                    <a:pt x="441" y="1113"/>
                  </a:cubicBezTo>
                  <a:lnTo>
                    <a:pt x="393" y="1113"/>
                  </a:lnTo>
                  <a:cubicBezTo>
                    <a:pt x="286" y="1065"/>
                    <a:pt x="191" y="994"/>
                    <a:pt x="119" y="899"/>
                  </a:cubicBezTo>
                  <a:lnTo>
                    <a:pt x="119" y="899"/>
                  </a:lnTo>
                  <a:cubicBezTo>
                    <a:pt x="173" y="941"/>
                    <a:pt x="235" y="984"/>
                    <a:pt x="273" y="984"/>
                  </a:cubicBezTo>
                  <a:cubicBezTo>
                    <a:pt x="278" y="984"/>
                    <a:pt x="282" y="983"/>
                    <a:pt x="286" y="982"/>
                  </a:cubicBezTo>
                  <a:cubicBezTo>
                    <a:pt x="298" y="982"/>
                    <a:pt x="310" y="982"/>
                    <a:pt x="322" y="958"/>
                  </a:cubicBezTo>
                  <a:cubicBezTo>
                    <a:pt x="322" y="958"/>
                    <a:pt x="322" y="946"/>
                    <a:pt x="322" y="946"/>
                  </a:cubicBezTo>
                  <a:cubicBezTo>
                    <a:pt x="322" y="875"/>
                    <a:pt x="310" y="768"/>
                    <a:pt x="298" y="672"/>
                  </a:cubicBezTo>
                  <a:lnTo>
                    <a:pt x="298" y="672"/>
                  </a:lnTo>
                  <a:cubicBezTo>
                    <a:pt x="322" y="744"/>
                    <a:pt x="345" y="815"/>
                    <a:pt x="369" y="887"/>
                  </a:cubicBezTo>
                  <a:cubicBezTo>
                    <a:pt x="381" y="899"/>
                    <a:pt x="393" y="910"/>
                    <a:pt x="417" y="910"/>
                  </a:cubicBezTo>
                  <a:cubicBezTo>
                    <a:pt x="429" y="899"/>
                    <a:pt x="441" y="887"/>
                    <a:pt x="441" y="863"/>
                  </a:cubicBezTo>
                  <a:cubicBezTo>
                    <a:pt x="441" y="851"/>
                    <a:pt x="429" y="815"/>
                    <a:pt x="429" y="791"/>
                  </a:cubicBezTo>
                  <a:lnTo>
                    <a:pt x="429" y="791"/>
                  </a:lnTo>
                  <a:cubicBezTo>
                    <a:pt x="441" y="803"/>
                    <a:pt x="441" y="815"/>
                    <a:pt x="453" y="827"/>
                  </a:cubicBezTo>
                  <a:cubicBezTo>
                    <a:pt x="465" y="839"/>
                    <a:pt x="476" y="839"/>
                    <a:pt x="488" y="839"/>
                  </a:cubicBezTo>
                  <a:cubicBezTo>
                    <a:pt x="512" y="827"/>
                    <a:pt x="560" y="780"/>
                    <a:pt x="607" y="601"/>
                  </a:cubicBezTo>
                  <a:close/>
                  <a:moveTo>
                    <a:pt x="423" y="1"/>
                  </a:moveTo>
                  <a:cubicBezTo>
                    <a:pt x="410" y="1"/>
                    <a:pt x="402" y="9"/>
                    <a:pt x="393" y="18"/>
                  </a:cubicBezTo>
                  <a:cubicBezTo>
                    <a:pt x="334" y="196"/>
                    <a:pt x="322" y="387"/>
                    <a:pt x="334" y="565"/>
                  </a:cubicBezTo>
                  <a:cubicBezTo>
                    <a:pt x="310" y="506"/>
                    <a:pt x="286" y="434"/>
                    <a:pt x="250" y="375"/>
                  </a:cubicBezTo>
                  <a:lnTo>
                    <a:pt x="250" y="363"/>
                  </a:lnTo>
                  <a:cubicBezTo>
                    <a:pt x="244" y="357"/>
                    <a:pt x="235" y="354"/>
                    <a:pt x="225" y="354"/>
                  </a:cubicBezTo>
                  <a:cubicBezTo>
                    <a:pt x="215" y="354"/>
                    <a:pt x="203" y="357"/>
                    <a:pt x="191" y="363"/>
                  </a:cubicBezTo>
                  <a:cubicBezTo>
                    <a:pt x="179" y="375"/>
                    <a:pt x="179" y="399"/>
                    <a:pt x="191" y="410"/>
                  </a:cubicBezTo>
                  <a:lnTo>
                    <a:pt x="191" y="422"/>
                  </a:lnTo>
                  <a:cubicBezTo>
                    <a:pt x="215" y="589"/>
                    <a:pt x="238" y="744"/>
                    <a:pt x="238" y="899"/>
                  </a:cubicBezTo>
                  <a:cubicBezTo>
                    <a:pt x="179" y="863"/>
                    <a:pt x="119" y="803"/>
                    <a:pt x="60" y="756"/>
                  </a:cubicBezTo>
                  <a:cubicBezTo>
                    <a:pt x="54" y="750"/>
                    <a:pt x="45" y="747"/>
                    <a:pt x="36" y="747"/>
                  </a:cubicBezTo>
                  <a:cubicBezTo>
                    <a:pt x="27" y="747"/>
                    <a:pt x="18" y="750"/>
                    <a:pt x="12" y="756"/>
                  </a:cubicBezTo>
                  <a:cubicBezTo>
                    <a:pt x="0" y="768"/>
                    <a:pt x="0" y="791"/>
                    <a:pt x="12" y="803"/>
                  </a:cubicBezTo>
                  <a:lnTo>
                    <a:pt x="12" y="815"/>
                  </a:lnTo>
                  <a:lnTo>
                    <a:pt x="12" y="851"/>
                  </a:lnTo>
                  <a:cubicBezTo>
                    <a:pt x="12" y="863"/>
                    <a:pt x="24" y="887"/>
                    <a:pt x="36" y="910"/>
                  </a:cubicBezTo>
                  <a:cubicBezTo>
                    <a:pt x="60" y="946"/>
                    <a:pt x="84" y="982"/>
                    <a:pt x="107" y="1018"/>
                  </a:cubicBezTo>
                  <a:cubicBezTo>
                    <a:pt x="179" y="1101"/>
                    <a:pt x="274" y="1161"/>
                    <a:pt x="381" y="1184"/>
                  </a:cubicBezTo>
                  <a:lnTo>
                    <a:pt x="453" y="1184"/>
                  </a:lnTo>
                  <a:cubicBezTo>
                    <a:pt x="548" y="1161"/>
                    <a:pt x="643" y="1113"/>
                    <a:pt x="703" y="1030"/>
                  </a:cubicBezTo>
                  <a:cubicBezTo>
                    <a:pt x="774" y="958"/>
                    <a:pt x="798" y="887"/>
                    <a:pt x="786" y="839"/>
                  </a:cubicBezTo>
                  <a:cubicBezTo>
                    <a:pt x="786" y="827"/>
                    <a:pt x="786" y="815"/>
                    <a:pt x="774" y="815"/>
                  </a:cubicBezTo>
                  <a:lnTo>
                    <a:pt x="738" y="815"/>
                  </a:lnTo>
                  <a:cubicBezTo>
                    <a:pt x="726" y="827"/>
                    <a:pt x="715" y="827"/>
                    <a:pt x="715" y="839"/>
                  </a:cubicBezTo>
                  <a:cubicBezTo>
                    <a:pt x="691" y="875"/>
                    <a:pt x="667" y="887"/>
                    <a:pt x="631" y="899"/>
                  </a:cubicBezTo>
                  <a:cubicBezTo>
                    <a:pt x="691" y="732"/>
                    <a:pt x="703" y="553"/>
                    <a:pt x="667" y="387"/>
                  </a:cubicBezTo>
                  <a:cubicBezTo>
                    <a:pt x="655" y="363"/>
                    <a:pt x="643" y="351"/>
                    <a:pt x="631" y="351"/>
                  </a:cubicBezTo>
                  <a:cubicBezTo>
                    <a:pt x="607" y="351"/>
                    <a:pt x="596" y="363"/>
                    <a:pt x="596" y="387"/>
                  </a:cubicBezTo>
                  <a:cubicBezTo>
                    <a:pt x="572" y="506"/>
                    <a:pt x="536" y="613"/>
                    <a:pt x="500" y="720"/>
                  </a:cubicBezTo>
                  <a:cubicBezTo>
                    <a:pt x="476" y="589"/>
                    <a:pt x="465" y="303"/>
                    <a:pt x="465" y="41"/>
                  </a:cubicBezTo>
                  <a:cubicBezTo>
                    <a:pt x="465" y="18"/>
                    <a:pt x="453" y="6"/>
                    <a:pt x="441" y="6"/>
                  </a:cubicBezTo>
                  <a:cubicBezTo>
                    <a:pt x="434" y="2"/>
                    <a:pt x="428" y="1"/>
                    <a:pt x="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3"/>
            <p:cNvSpPr/>
            <p:nvPr/>
          </p:nvSpPr>
          <p:spPr>
            <a:xfrm>
              <a:off x="5652860" y="1986838"/>
              <a:ext cx="124692" cy="18609"/>
            </a:xfrm>
            <a:custGeom>
              <a:avLst/>
              <a:gdLst/>
              <a:ahLst/>
              <a:cxnLst/>
              <a:rect l="l" t="t" r="r" b="b"/>
              <a:pathLst>
                <a:path w="5347" h="798" extrusionOk="0">
                  <a:moveTo>
                    <a:pt x="0" y="0"/>
                  </a:moveTo>
                  <a:lnTo>
                    <a:pt x="143" y="798"/>
                  </a:lnTo>
                  <a:lnTo>
                    <a:pt x="5203" y="798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3"/>
            <p:cNvSpPr/>
            <p:nvPr/>
          </p:nvSpPr>
          <p:spPr>
            <a:xfrm>
              <a:off x="5651741" y="1985999"/>
              <a:ext cx="126651" cy="20288"/>
            </a:xfrm>
            <a:custGeom>
              <a:avLst/>
              <a:gdLst/>
              <a:ahLst/>
              <a:cxnLst/>
              <a:rect l="l" t="t" r="r" b="b"/>
              <a:pathLst>
                <a:path w="5431" h="870" extrusionOk="0">
                  <a:moveTo>
                    <a:pt x="5359" y="72"/>
                  </a:moveTo>
                  <a:lnTo>
                    <a:pt x="5228" y="798"/>
                  </a:lnTo>
                  <a:lnTo>
                    <a:pt x="227" y="798"/>
                  </a:lnTo>
                  <a:lnTo>
                    <a:pt x="84" y="72"/>
                  </a:lnTo>
                  <a:close/>
                  <a:moveTo>
                    <a:pt x="37" y="0"/>
                  </a:moveTo>
                  <a:cubicBezTo>
                    <a:pt x="25" y="0"/>
                    <a:pt x="13" y="0"/>
                    <a:pt x="13" y="12"/>
                  </a:cubicBezTo>
                  <a:cubicBezTo>
                    <a:pt x="1" y="24"/>
                    <a:pt x="1" y="36"/>
                    <a:pt x="13" y="48"/>
                  </a:cubicBezTo>
                  <a:lnTo>
                    <a:pt x="156" y="834"/>
                  </a:lnTo>
                  <a:cubicBezTo>
                    <a:pt x="156" y="858"/>
                    <a:pt x="167" y="869"/>
                    <a:pt x="191" y="869"/>
                  </a:cubicBezTo>
                  <a:lnTo>
                    <a:pt x="5251" y="869"/>
                  </a:lnTo>
                  <a:cubicBezTo>
                    <a:pt x="5263" y="869"/>
                    <a:pt x="5275" y="858"/>
                    <a:pt x="5287" y="834"/>
                  </a:cubicBezTo>
                  <a:lnTo>
                    <a:pt x="5430" y="48"/>
                  </a:lnTo>
                  <a:cubicBezTo>
                    <a:pt x="5430" y="36"/>
                    <a:pt x="5430" y="24"/>
                    <a:pt x="5418" y="12"/>
                  </a:cubicBezTo>
                  <a:cubicBezTo>
                    <a:pt x="5418" y="0"/>
                    <a:pt x="5406" y="0"/>
                    <a:pt x="5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3"/>
            <p:cNvSpPr/>
            <p:nvPr/>
          </p:nvSpPr>
          <p:spPr>
            <a:xfrm>
              <a:off x="5652860" y="1974619"/>
              <a:ext cx="124692" cy="12243"/>
            </a:xfrm>
            <a:custGeom>
              <a:avLst/>
              <a:gdLst/>
              <a:ahLst/>
              <a:cxnLst/>
              <a:rect l="l" t="t" r="r" b="b"/>
              <a:pathLst>
                <a:path w="5347" h="525" extrusionOk="0">
                  <a:moveTo>
                    <a:pt x="0" y="0"/>
                  </a:moveTo>
                  <a:lnTo>
                    <a:pt x="0" y="524"/>
                  </a:lnTo>
                  <a:lnTo>
                    <a:pt x="5346" y="524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3"/>
            <p:cNvSpPr/>
            <p:nvPr/>
          </p:nvSpPr>
          <p:spPr>
            <a:xfrm>
              <a:off x="5651741" y="1973779"/>
              <a:ext cx="126907" cy="14179"/>
            </a:xfrm>
            <a:custGeom>
              <a:avLst/>
              <a:gdLst/>
              <a:ahLst/>
              <a:cxnLst/>
              <a:rect l="l" t="t" r="r" b="b"/>
              <a:pathLst>
                <a:path w="5442" h="608" extrusionOk="0">
                  <a:moveTo>
                    <a:pt x="5359" y="72"/>
                  </a:moveTo>
                  <a:lnTo>
                    <a:pt x="5359" y="524"/>
                  </a:lnTo>
                  <a:lnTo>
                    <a:pt x="84" y="524"/>
                  </a:lnTo>
                  <a:lnTo>
                    <a:pt x="84" y="72"/>
                  </a:lnTo>
                  <a:close/>
                  <a:moveTo>
                    <a:pt x="48" y="0"/>
                  </a:moveTo>
                  <a:cubicBezTo>
                    <a:pt x="25" y="0"/>
                    <a:pt x="1" y="12"/>
                    <a:pt x="1" y="36"/>
                  </a:cubicBezTo>
                  <a:lnTo>
                    <a:pt x="1" y="560"/>
                  </a:lnTo>
                  <a:cubicBezTo>
                    <a:pt x="1" y="584"/>
                    <a:pt x="25" y="608"/>
                    <a:pt x="48" y="608"/>
                  </a:cubicBezTo>
                  <a:lnTo>
                    <a:pt x="5406" y="608"/>
                  </a:lnTo>
                  <a:cubicBezTo>
                    <a:pt x="5418" y="608"/>
                    <a:pt x="5442" y="584"/>
                    <a:pt x="5442" y="560"/>
                  </a:cubicBezTo>
                  <a:lnTo>
                    <a:pt x="5442" y="36"/>
                  </a:lnTo>
                  <a:cubicBezTo>
                    <a:pt x="5442" y="12"/>
                    <a:pt x="5418" y="0"/>
                    <a:pt x="5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3"/>
            <p:cNvSpPr/>
            <p:nvPr/>
          </p:nvSpPr>
          <p:spPr>
            <a:xfrm>
              <a:off x="5655076" y="1946006"/>
              <a:ext cx="23623" cy="36123"/>
            </a:xfrm>
            <a:custGeom>
              <a:avLst/>
              <a:gdLst/>
              <a:ahLst/>
              <a:cxnLst/>
              <a:rect l="l" t="t" r="r" b="b"/>
              <a:pathLst>
                <a:path w="1013" h="1549" extrusionOk="0">
                  <a:moveTo>
                    <a:pt x="251" y="501"/>
                  </a:moveTo>
                  <a:lnTo>
                    <a:pt x="251" y="501"/>
                  </a:lnTo>
                  <a:cubicBezTo>
                    <a:pt x="255" y="510"/>
                    <a:pt x="259" y="518"/>
                    <a:pt x="264" y="527"/>
                  </a:cubicBezTo>
                  <a:lnTo>
                    <a:pt x="264" y="527"/>
                  </a:lnTo>
                  <a:cubicBezTo>
                    <a:pt x="260" y="515"/>
                    <a:pt x="255" y="506"/>
                    <a:pt x="251" y="501"/>
                  </a:cubicBezTo>
                  <a:close/>
                  <a:moveTo>
                    <a:pt x="0" y="1036"/>
                  </a:moveTo>
                  <a:lnTo>
                    <a:pt x="0" y="1036"/>
                  </a:lnTo>
                  <a:cubicBezTo>
                    <a:pt x="0" y="1036"/>
                    <a:pt x="0" y="1036"/>
                    <a:pt x="1" y="1037"/>
                  </a:cubicBezTo>
                  <a:cubicBezTo>
                    <a:pt x="1" y="1037"/>
                    <a:pt x="1" y="1037"/>
                    <a:pt x="1" y="1037"/>
                  </a:cubicBezTo>
                  <a:lnTo>
                    <a:pt x="1" y="1037"/>
                  </a:lnTo>
                  <a:cubicBezTo>
                    <a:pt x="0" y="1036"/>
                    <a:pt x="0" y="1036"/>
                    <a:pt x="0" y="1036"/>
                  </a:cubicBezTo>
                  <a:close/>
                  <a:moveTo>
                    <a:pt x="1" y="1037"/>
                  </a:moveTo>
                  <a:lnTo>
                    <a:pt x="1" y="1037"/>
                  </a:lnTo>
                  <a:cubicBezTo>
                    <a:pt x="2" y="1038"/>
                    <a:pt x="6" y="1042"/>
                    <a:pt x="12" y="1047"/>
                  </a:cubicBezTo>
                  <a:lnTo>
                    <a:pt x="12" y="1047"/>
                  </a:lnTo>
                  <a:cubicBezTo>
                    <a:pt x="9" y="1043"/>
                    <a:pt x="5" y="1039"/>
                    <a:pt x="1" y="1037"/>
                  </a:cubicBezTo>
                  <a:close/>
                  <a:moveTo>
                    <a:pt x="536" y="1"/>
                  </a:moveTo>
                  <a:cubicBezTo>
                    <a:pt x="394" y="263"/>
                    <a:pt x="513" y="1168"/>
                    <a:pt x="513" y="1168"/>
                  </a:cubicBezTo>
                  <a:cubicBezTo>
                    <a:pt x="456" y="939"/>
                    <a:pt x="366" y="733"/>
                    <a:pt x="264" y="527"/>
                  </a:cubicBezTo>
                  <a:lnTo>
                    <a:pt x="264" y="527"/>
                  </a:lnTo>
                  <a:cubicBezTo>
                    <a:pt x="315" y="673"/>
                    <a:pt x="346" y="1263"/>
                    <a:pt x="346" y="1263"/>
                  </a:cubicBezTo>
                  <a:cubicBezTo>
                    <a:pt x="342" y="1268"/>
                    <a:pt x="335" y="1271"/>
                    <a:pt x="327" y="1271"/>
                  </a:cubicBezTo>
                  <a:cubicBezTo>
                    <a:pt x="257" y="1271"/>
                    <a:pt x="62" y="1093"/>
                    <a:pt x="12" y="1047"/>
                  </a:cubicBezTo>
                  <a:lnTo>
                    <a:pt x="12" y="1047"/>
                  </a:lnTo>
                  <a:cubicBezTo>
                    <a:pt x="24" y="1066"/>
                    <a:pt x="24" y="1098"/>
                    <a:pt x="24" y="1108"/>
                  </a:cubicBezTo>
                  <a:cubicBezTo>
                    <a:pt x="24" y="1132"/>
                    <a:pt x="36" y="1168"/>
                    <a:pt x="48" y="1191"/>
                  </a:cubicBezTo>
                  <a:cubicBezTo>
                    <a:pt x="84" y="1239"/>
                    <a:pt x="108" y="1287"/>
                    <a:pt x="155" y="1322"/>
                  </a:cubicBezTo>
                  <a:cubicBezTo>
                    <a:pt x="239" y="1430"/>
                    <a:pt x="358" y="1501"/>
                    <a:pt x="501" y="1549"/>
                  </a:cubicBezTo>
                  <a:lnTo>
                    <a:pt x="572" y="1549"/>
                  </a:lnTo>
                  <a:cubicBezTo>
                    <a:pt x="691" y="1525"/>
                    <a:pt x="810" y="1453"/>
                    <a:pt x="882" y="1346"/>
                  </a:cubicBezTo>
                  <a:cubicBezTo>
                    <a:pt x="929" y="1299"/>
                    <a:pt x="1013" y="1203"/>
                    <a:pt x="989" y="1132"/>
                  </a:cubicBezTo>
                  <a:lnTo>
                    <a:pt x="989" y="1132"/>
                  </a:lnTo>
                  <a:cubicBezTo>
                    <a:pt x="989" y="1132"/>
                    <a:pt x="989" y="1144"/>
                    <a:pt x="977" y="1144"/>
                  </a:cubicBezTo>
                  <a:cubicBezTo>
                    <a:pt x="917" y="1263"/>
                    <a:pt x="727" y="1275"/>
                    <a:pt x="727" y="1275"/>
                  </a:cubicBezTo>
                  <a:cubicBezTo>
                    <a:pt x="941" y="965"/>
                    <a:pt x="810" y="501"/>
                    <a:pt x="810" y="501"/>
                  </a:cubicBezTo>
                  <a:lnTo>
                    <a:pt x="810" y="501"/>
                  </a:lnTo>
                  <a:cubicBezTo>
                    <a:pt x="703" y="1037"/>
                    <a:pt x="620" y="1072"/>
                    <a:pt x="620" y="1072"/>
                  </a:cubicBezTo>
                  <a:cubicBezTo>
                    <a:pt x="548" y="1013"/>
                    <a:pt x="536" y="1"/>
                    <a:pt x="536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3"/>
            <p:cNvSpPr/>
            <p:nvPr/>
          </p:nvSpPr>
          <p:spPr>
            <a:xfrm>
              <a:off x="5654516" y="1945189"/>
              <a:ext cx="25302" cy="37778"/>
            </a:xfrm>
            <a:custGeom>
              <a:avLst/>
              <a:gdLst/>
              <a:ahLst/>
              <a:cxnLst/>
              <a:rect l="l" t="t" r="r" b="b"/>
              <a:pathLst>
                <a:path w="1085" h="1620" extrusionOk="0">
                  <a:moveTo>
                    <a:pt x="537" y="357"/>
                  </a:moveTo>
                  <a:lnTo>
                    <a:pt x="537" y="357"/>
                  </a:lnTo>
                  <a:cubicBezTo>
                    <a:pt x="549" y="714"/>
                    <a:pt x="572" y="1095"/>
                    <a:pt x="608" y="1143"/>
                  </a:cubicBezTo>
                  <a:cubicBezTo>
                    <a:pt x="616" y="1143"/>
                    <a:pt x="629" y="1148"/>
                    <a:pt x="641" y="1148"/>
                  </a:cubicBezTo>
                  <a:cubicBezTo>
                    <a:pt x="646" y="1148"/>
                    <a:pt x="652" y="1147"/>
                    <a:pt x="656" y="1143"/>
                  </a:cubicBezTo>
                  <a:cubicBezTo>
                    <a:pt x="680" y="1143"/>
                    <a:pt x="751" y="1084"/>
                    <a:pt x="834" y="738"/>
                  </a:cubicBezTo>
                  <a:lnTo>
                    <a:pt x="834" y="738"/>
                  </a:lnTo>
                  <a:cubicBezTo>
                    <a:pt x="858" y="929"/>
                    <a:pt x="822" y="1119"/>
                    <a:pt x="727" y="1286"/>
                  </a:cubicBezTo>
                  <a:cubicBezTo>
                    <a:pt x="715" y="1298"/>
                    <a:pt x="715" y="1310"/>
                    <a:pt x="727" y="1322"/>
                  </a:cubicBezTo>
                  <a:cubicBezTo>
                    <a:pt x="739" y="1345"/>
                    <a:pt x="751" y="1345"/>
                    <a:pt x="763" y="1345"/>
                  </a:cubicBezTo>
                  <a:cubicBezTo>
                    <a:pt x="822" y="1345"/>
                    <a:pt x="882" y="1322"/>
                    <a:pt x="941" y="1298"/>
                  </a:cubicBezTo>
                  <a:lnTo>
                    <a:pt x="941" y="1298"/>
                  </a:lnTo>
                  <a:cubicBezTo>
                    <a:pt x="918" y="1322"/>
                    <a:pt x="906" y="1345"/>
                    <a:pt x="882" y="1357"/>
                  </a:cubicBezTo>
                  <a:cubicBezTo>
                    <a:pt x="810" y="1453"/>
                    <a:pt x="715" y="1524"/>
                    <a:pt x="596" y="1548"/>
                  </a:cubicBezTo>
                  <a:lnTo>
                    <a:pt x="525" y="1548"/>
                  </a:lnTo>
                  <a:cubicBezTo>
                    <a:pt x="406" y="1512"/>
                    <a:pt x="287" y="1441"/>
                    <a:pt x="203" y="1334"/>
                  </a:cubicBezTo>
                  <a:cubicBezTo>
                    <a:pt x="168" y="1298"/>
                    <a:pt x="144" y="1262"/>
                    <a:pt x="108" y="1215"/>
                  </a:cubicBezTo>
                  <a:lnTo>
                    <a:pt x="96" y="1191"/>
                  </a:lnTo>
                  <a:lnTo>
                    <a:pt x="96" y="1191"/>
                  </a:lnTo>
                  <a:cubicBezTo>
                    <a:pt x="203" y="1274"/>
                    <a:pt x="310" y="1357"/>
                    <a:pt x="370" y="1357"/>
                  </a:cubicBezTo>
                  <a:cubicBezTo>
                    <a:pt x="382" y="1357"/>
                    <a:pt x="394" y="1345"/>
                    <a:pt x="406" y="1334"/>
                  </a:cubicBezTo>
                  <a:cubicBezTo>
                    <a:pt x="406" y="1322"/>
                    <a:pt x="406" y="1322"/>
                    <a:pt x="406" y="1310"/>
                  </a:cubicBezTo>
                  <a:cubicBezTo>
                    <a:pt x="406" y="1226"/>
                    <a:pt x="394" y="1012"/>
                    <a:pt x="370" y="834"/>
                  </a:cubicBezTo>
                  <a:lnTo>
                    <a:pt x="370" y="834"/>
                  </a:lnTo>
                  <a:cubicBezTo>
                    <a:pt x="418" y="953"/>
                    <a:pt x="465" y="1084"/>
                    <a:pt x="501" y="1215"/>
                  </a:cubicBezTo>
                  <a:cubicBezTo>
                    <a:pt x="506" y="1235"/>
                    <a:pt x="523" y="1245"/>
                    <a:pt x="539" y="1245"/>
                  </a:cubicBezTo>
                  <a:cubicBezTo>
                    <a:pt x="559" y="1245"/>
                    <a:pt x="579" y="1229"/>
                    <a:pt x="572" y="1203"/>
                  </a:cubicBezTo>
                  <a:cubicBezTo>
                    <a:pt x="537" y="929"/>
                    <a:pt x="525" y="643"/>
                    <a:pt x="537" y="357"/>
                  </a:cubicBezTo>
                  <a:close/>
                  <a:moveTo>
                    <a:pt x="584" y="0"/>
                  </a:moveTo>
                  <a:cubicBezTo>
                    <a:pt x="572" y="0"/>
                    <a:pt x="549" y="12"/>
                    <a:pt x="549" y="24"/>
                  </a:cubicBezTo>
                  <a:cubicBezTo>
                    <a:pt x="453" y="191"/>
                    <a:pt x="465" y="583"/>
                    <a:pt x="477" y="869"/>
                  </a:cubicBezTo>
                  <a:cubicBezTo>
                    <a:pt x="441" y="750"/>
                    <a:pt x="382" y="631"/>
                    <a:pt x="322" y="524"/>
                  </a:cubicBezTo>
                  <a:cubicBezTo>
                    <a:pt x="322" y="524"/>
                    <a:pt x="322" y="512"/>
                    <a:pt x="310" y="512"/>
                  </a:cubicBezTo>
                  <a:cubicBezTo>
                    <a:pt x="304" y="506"/>
                    <a:pt x="296" y="503"/>
                    <a:pt x="287" y="503"/>
                  </a:cubicBezTo>
                  <a:cubicBezTo>
                    <a:pt x="278" y="503"/>
                    <a:pt x="269" y="506"/>
                    <a:pt x="263" y="512"/>
                  </a:cubicBezTo>
                  <a:cubicBezTo>
                    <a:pt x="251" y="524"/>
                    <a:pt x="239" y="536"/>
                    <a:pt x="251" y="560"/>
                  </a:cubicBezTo>
                  <a:cubicBezTo>
                    <a:pt x="251" y="560"/>
                    <a:pt x="263" y="572"/>
                    <a:pt x="263" y="583"/>
                  </a:cubicBezTo>
                  <a:cubicBezTo>
                    <a:pt x="310" y="810"/>
                    <a:pt x="334" y="1036"/>
                    <a:pt x="346" y="1274"/>
                  </a:cubicBezTo>
                  <a:cubicBezTo>
                    <a:pt x="251" y="1203"/>
                    <a:pt x="156" y="1131"/>
                    <a:pt x="72" y="1048"/>
                  </a:cubicBezTo>
                  <a:cubicBezTo>
                    <a:pt x="60" y="1042"/>
                    <a:pt x="48" y="1039"/>
                    <a:pt x="38" y="1039"/>
                  </a:cubicBezTo>
                  <a:cubicBezTo>
                    <a:pt x="28" y="1039"/>
                    <a:pt x="19" y="1042"/>
                    <a:pt x="13" y="1048"/>
                  </a:cubicBezTo>
                  <a:cubicBezTo>
                    <a:pt x="1" y="1060"/>
                    <a:pt x="1" y="1084"/>
                    <a:pt x="13" y="1095"/>
                  </a:cubicBezTo>
                  <a:lnTo>
                    <a:pt x="13" y="1131"/>
                  </a:lnTo>
                  <a:cubicBezTo>
                    <a:pt x="13" y="1143"/>
                    <a:pt x="13" y="1155"/>
                    <a:pt x="13" y="1167"/>
                  </a:cubicBezTo>
                  <a:cubicBezTo>
                    <a:pt x="25" y="1191"/>
                    <a:pt x="37" y="1215"/>
                    <a:pt x="48" y="1250"/>
                  </a:cubicBezTo>
                  <a:cubicBezTo>
                    <a:pt x="72" y="1298"/>
                    <a:pt x="108" y="1345"/>
                    <a:pt x="156" y="1393"/>
                  </a:cubicBezTo>
                  <a:cubicBezTo>
                    <a:pt x="251" y="1512"/>
                    <a:pt x="370" y="1584"/>
                    <a:pt x="513" y="1619"/>
                  </a:cubicBezTo>
                  <a:lnTo>
                    <a:pt x="620" y="1619"/>
                  </a:lnTo>
                  <a:cubicBezTo>
                    <a:pt x="751" y="1596"/>
                    <a:pt x="870" y="1512"/>
                    <a:pt x="953" y="1405"/>
                  </a:cubicBezTo>
                  <a:cubicBezTo>
                    <a:pt x="1013" y="1345"/>
                    <a:pt x="1084" y="1238"/>
                    <a:pt x="1072" y="1155"/>
                  </a:cubicBezTo>
                  <a:cubicBezTo>
                    <a:pt x="1072" y="1143"/>
                    <a:pt x="1061" y="1131"/>
                    <a:pt x="1049" y="1131"/>
                  </a:cubicBezTo>
                  <a:cubicBezTo>
                    <a:pt x="1043" y="1125"/>
                    <a:pt x="1037" y="1122"/>
                    <a:pt x="1031" y="1122"/>
                  </a:cubicBezTo>
                  <a:cubicBezTo>
                    <a:pt x="1025" y="1122"/>
                    <a:pt x="1019" y="1125"/>
                    <a:pt x="1013" y="1131"/>
                  </a:cubicBezTo>
                  <a:cubicBezTo>
                    <a:pt x="1001" y="1143"/>
                    <a:pt x="1001" y="1155"/>
                    <a:pt x="989" y="1167"/>
                  </a:cubicBezTo>
                  <a:cubicBezTo>
                    <a:pt x="953" y="1215"/>
                    <a:pt x="906" y="1250"/>
                    <a:pt x="846" y="1250"/>
                  </a:cubicBezTo>
                  <a:cubicBezTo>
                    <a:pt x="930" y="1024"/>
                    <a:pt x="953" y="762"/>
                    <a:pt x="894" y="524"/>
                  </a:cubicBezTo>
                  <a:cubicBezTo>
                    <a:pt x="882" y="512"/>
                    <a:pt x="870" y="500"/>
                    <a:pt x="846" y="500"/>
                  </a:cubicBezTo>
                  <a:cubicBezTo>
                    <a:pt x="834" y="500"/>
                    <a:pt x="822" y="512"/>
                    <a:pt x="810" y="524"/>
                  </a:cubicBezTo>
                  <a:cubicBezTo>
                    <a:pt x="787" y="703"/>
                    <a:pt x="739" y="869"/>
                    <a:pt x="668" y="1036"/>
                  </a:cubicBezTo>
                  <a:cubicBezTo>
                    <a:pt x="632" y="703"/>
                    <a:pt x="620" y="369"/>
                    <a:pt x="620" y="36"/>
                  </a:cubicBezTo>
                  <a:cubicBezTo>
                    <a:pt x="620" y="24"/>
                    <a:pt x="608" y="12"/>
                    <a:pt x="5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3"/>
            <p:cNvSpPr/>
            <p:nvPr/>
          </p:nvSpPr>
          <p:spPr>
            <a:xfrm>
              <a:off x="5688936" y="1952115"/>
              <a:ext cx="19472" cy="30013"/>
            </a:xfrm>
            <a:custGeom>
              <a:avLst/>
              <a:gdLst/>
              <a:ahLst/>
              <a:cxnLst/>
              <a:rect l="l" t="t" r="r" b="b"/>
              <a:pathLst>
                <a:path w="835" h="1287" extrusionOk="0">
                  <a:moveTo>
                    <a:pt x="204" y="417"/>
                  </a:moveTo>
                  <a:lnTo>
                    <a:pt x="204" y="417"/>
                  </a:lnTo>
                  <a:cubicBezTo>
                    <a:pt x="208" y="426"/>
                    <a:pt x="213" y="434"/>
                    <a:pt x="218" y="443"/>
                  </a:cubicBezTo>
                  <a:lnTo>
                    <a:pt x="218" y="443"/>
                  </a:lnTo>
                  <a:cubicBezTo>
                    <a:pt x="213" y="431"/>
                    <a:pt x="209" y="422"/>
                    <a:pt x="204" y="417"/>
                  </a:cubicBezTo>
                  <a:close/>
                  <a:moveTo>
                    <a:pt x="1" y="858"/>
                  </a:moveTo>
                  <a:cubicBezTo>
                    <a:pt x="1" y="858"/>
                    <a:pt x="1" y="858"/>
                    <a:pt x="1" y="858"/>
                  </a:cubicBezTo>
                  <a:cubicBezTo>
                    <a:pt x="1" y="858"/>
                    <a:pt x="1" y="858"/>
                    <a:pt x="2" y="858"/>
                  </a:cubicBezTo>
                  <a:lnTo>
                    <a:pt x="2" y="858"/>
                  </a:lnTo>
                  <a:cubicBezTo>
                    <a:pt x="1" y="858"/>
                    <a:pt x="1" y="858"/>
                    <a:pt x="1" y="858"/>
                  </a:cubicBezTo>
                  <a:close/>
                  <a:moveTo>
                    <a:pt x="2" y="858"/>
                  </a:moveTo>
                  <a:lnTo>
                    <a:pt x="2" y="858"/>
                  </a:lnTo>
                  <a:cubicBezTo>
                    <a:pt x="3" y="860"/>
                    <a:pt x="7" y="863"/>
                    <a:pt x="14" y="869"/>
                  </a:cubicBezTo>
                  <a:lnTo>
                    <a:pt x="14" y="869"/>
                  </a:lnTo>
                  <a:cubicBezTo>
                    <a:pt x="11" y="864"/>
                    <a:pt x="7" y="861"/>
                    <a:pt x="2" y="858"/>
                  </a:cubicBezTo>
                  <a:close/>
                  <a:moveTo>
                    <a:pt x="454" y="1"/>
                  </a:moveTo>
                  <a:cubicBezTo>
                    <a:pt x="335" y="227"/>
                    <a:pt x="430" y="965"/>
                    <a:pt x="430" y="965"/>
                  </a:cubicBezTo>
                  <a:cubicBezTo>
                    <a:pt x="385" y="784"/>
                    <a:pt x="307" y="603"/>
                    <a:pt x="218" y="443"/>
                  </a:cubicBezTo>
                  <a:lnTo>
                    <a:pt x="218" y="443"/>
                  </a:lnTo>
                  <a:cubicBezTo>
                    <a:pt x="267" y="570"/>
                    <a:pt x="287" y="1048"/>
                    <a:pt x="287" y="1048"/>
                  </a:cubicBezTo>
                  <a:cubicBezTo>
                    <a:pt x="285" y="1053"/>
                    <a:pt x="281" y="1055"/>
                    <a:pt x="275" y="1055"/>
                  </a:cubicBezTo>
                  <a:cubicBezTo>
                    <a:pt x="227" y="1055"/>
                    <a:pt x="61" y="910"/>
                    <a:pt x="14" y="869"/>
                  </a:cubicBezTo>
                  <a:lnTo>
                    <a:pt x="14" y="869"/>
                  </a:lnTo>
                  <a:cubicBezTo>
                    <a:pt x="25" y="884"/>
                    <a:pt x="25" y="908"/>
                    <a:pt x="25" y="918"/>
                  </a:cubicBezTo>
                  <a:cubicBezTo>
                    <a:pt x="25" y="941"/>
                    <a:pt x="37" y="965"/>
                    <a:pt x="49" y="989"/>
                  </a:cubicBezTo>
                  <a:cubicBezTo>
                    <a:pt x="73" y="1025"/>
                    <a:pt x="96" y="1072"/>
                    <a:pt x="132" y="1096"/>
                  </a:cubicBezTo>
                  <a:cubicBezTo>
                    <a:pt x="204" y="1191"/>
                    <a:pt x="299" y="1251"/>
                    <a:pt x="418" y="1287"/>
                  </a:cubicBezTo>
                  <a:lnTo>
                    <a:pt x="477" y="1287"/>
                  </a:lnTo>
                  <a:cubicBezTo>
                    <a:pt x="585" y="1263"/>
                    <a:pt x="668" y="1203"/>
                    <a:pt x="739" y="1120"/>
                  </a:cubicBezTo>
                  <a:cubicBezTo>
                    <a:pt x="775" y="1084"/>
                    <a:pt x="835" y="1001"/>
                    <a:pt x="823" y="941"/>
                  </a:cubicBezTo>
                  <a:lnTo>
                    <a:pt x="823" y="941"/>
                  </a:lnTo>
                  <a:cubicBezTo>
                    <a:pt x="823" y="941"/>
                    <a:pt x="823" y="941"/>
                    <a:pt x="811" y="953"/>
                  </a:cubicBezTo>
                  <a:cubicBezTo>
                    <a:pt x="763" y="1048"/>
                    <a:pt x="608" y="1060"/>
                    <a:pt x="608" y="1060"/>
                  </a:cubicBezTo>
                  <a:cubicBezTo>
                    <a:pt x="787" y="810"/>
                    <a:pt x="680" y="418"/>
                    <a:pt x="680" y="417"/>
                  </a:cubicBezTo>
                  <a:lnTo>
                    <a:pt x="680" y="417"/>
                  </a:lnTo>
                  <a:cubicBezTo>
                    <a:pt x="585" y="870"/>
                    <a:pt x="513" y="894"/>
                    <a:pt x="513" y="894"/>
                  </a:cubicBezTo>
                  <a:cubicBezTo>
                    <a:pt x="466" y="846"/>
                    <a:pt x="454" y="1"/>
                    <a:pt x="454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3"/>
            <p:cNvSpPr/>
            <p:nvPr/>
          </p:nvSpPr>
          <p:spPr>
            <a:xfrm>
              <a:off x="5688400" y="1951299"/>
              <a:ext cx="21128" cy="31669"/>
            </a:xfrm>
            <a:custGeom>
              <a:avLst/>
              <a:gdLst/>
              <a:ahLst/>
              <a:cxnLst/>
              <a:rect l="l" t="t" r="r" b="b"/>
              <a:pathLst>
                <a:path w="906" h="1358" extrusionOk="0">
                  <a:moveTo>
                    <a:pt x="691" y="655"/>
                  </a:moveTo>
                  <a:cubicBezTo>
                    <a:pt x="703" y="798"/>
                    <a:pt x="679" y="941"/>
                    <a:pt x="596" y="1060"/>
                  </a:cubicBezTo>
                  <a:cubicBezTo>
                    <a:pt x="596" y="1072"/>
                    <a:pt x="596" y="1095"/>
                    <a:pt x="596" y="1107"/>
                  </a:cubicBezTo>
                  <a:cubicBezTo>
                    <a:pt x="608" y="1119"/>
                    <a:pt x="620" y="1119"/>
                    <a:pt x="631" y="1119"/>
                  </a:cubicBezTo>
                  <a:cubicBezTo>
                    <a:pt x="679" y="1119"/>
                    <a:pt x="715" y="1107"/>
                    <a:pt x="762" y="1095"/>
                  </a:cubicBezTo>
                  <a:lnTo>
                    <a:pt x="762" y="1095"/>
                  </a:lnTo>
                  <a:lnTo>
                    <a:pt x="727" y="1131"/>
                  </a:lnTo>
                  <a:cubicBezTo>
                    <a:pt x="667" y="1203"/>
                    <a:pt x="584" y="1250"/>
                    <a:pt x="500" y="1274"/>
                  </a:cubicBezTo>
                  <a:lnTo>
                    <a:pt x="441" y="1274"/>
                  </a:lnTo>
                  <a:cubicBezTo>
                    <a:pt x="334" y="1250"/>
                    <a:pt x="250" y="1191"/>
                    <a:pt x="179" y="1107"/>
                  </a:cubicBezTo>
                  <a:cubicBezTo>
                    <a:pt x="155" y="1083"/>
                    <a:pt x="131" y="1048"/>
                    <a:pt x="108" y="1012"/>
                  </a:cubicBezTo>
                  <a:lnTo>
                    <a:pt x="108" y="1012"/>
                  </a:lnTo>
                  <a:cubicBezTo>
                    <a:pt x="184" y="1066"/>
                    <a:pt x="250" y="1121"/>
                    <a:pt x="288" y="1121"/>
                  </a:cubicBezTo>
                  <a:cubicBezTo>
                    <a:pt x="292" y="1121"/>
                    <a:pt x="295" y="1120"/>
                    <a:pt x="298" y="1119"/>
                  </a:cubicBezTo>
                  <a:cubicBezTo>
                    <a:pt x="310" y="1119"/>
                    <a:pt x="334" y="1119"/>
                    <a:pt x="334" y="1107"/>
                  </a:cubicBezTo>
                  <a:cubicBezTo>
                    <a:pt x="346" y="1095"/>
                    <a:pt x="346" y="1083"/>
                    <a:pt x="346" y="1083"/>
                  </a:cubicBezTo>
                  <a:cubicBezTo>
                    <a:pt x="346" y="1000"/>
                    <a:pt x="334" y="857"/>
                    <a:pt x="322" y="726"/>
                  </a:cubicBezTo>
                  <a:lnTo>
                    <a:pt x="322" y="726"/>
                  </a:lnTo>
                  <a:cubicBezTo>
                    <a:pt x="358" y="822"/>
                    <a:pt x="381" y="917"/>
                    <a:pt x="417" y="1012"/>
                  </a:cubicBezTo>
                  <a:cubicBezTo>
                    <a:pt x="417" y="1033"/>
                    <a:pt x="433" y="1042"/>
                    <a:pt x="450" y="1042"/>
                  </a:cubicBezTo>
                  <a:cubicBezTo>
                    <a:pt x="472" y="1042"/>
                    <a:pt x="495" y="1027"/>
                    <a:pt x="489" y="1000"/>
                  </a:cubicBezTo>
                  <a:cubicBezTo>
                    <a:pt x="482" y="963"/>
                    <a:pt x="476" y="912"/>
                    <a:pt x="470" y="856"/>
                  </a:cubicBezTo>
                  <a:lnTo>
                    <a:pt x="470" y="856"/>
                  </a:lnTo>
                  <a:cubicBezTo>
                    <a:pt x="477" y="889"/>
                    <a:pt x="487" y="922"/>
                    <a:pt x="500" y="953"/>
                  </a:cubicBezTo>
                  <a:cubicBezTo>
                    <a:pt x="508" y="953"/>
                    <a:pt x="516" y="958"/>
                    <a:pt x="524" y="958"/>
                  </a:cubicBezTo>
                  <a:cubicBezTo>
                    <a:pt x="528" y="958"/>
                    <a:pt x="532" y="956"/>
                    <a:pt x="536" y="953"/>
                  </a:cubicBezTo>
                  <a:cubicBezTo>
                    <a:pt x="572" y="953"/>
                    <a:pt x="620" y="905"/>
                    <a:pt x="691" y="655"/>
                  </a:cubicBezTo>
                  <a:close/>
                  <a:moveTo>
                    <a:pt x="489" y="0"/>
                  </a:moveTo>
                  <a:cubicBezTo>
                    <a:pt x="477" y="0"/>
                    <a:pt x="453" y="0"/>
                    <a:pt x="441" y="24"/>
                  </a:cubicBezTo>
                  <a:cubicBezTo>
                    <a:pt x="370" y="143"/>
                    <a:pt x="381" y="452"/>
                    <a:pt x="393" y="691"/>
                  </a:cubicBezTo>
                  <a:cubicBezTo>
                    <a:pt x="358" y="595"/>
                    <a:pt x="322" y="512"/>
                    <a:pt x="274" y="441"/>
                  </a:cubicBezTo>
                  <a:lnTo>
                    <a:pt x="262" y="429"/>
                  </a:lnTo>
                  <a:cubicBezTo>
                    <a:pt x="256" y="417"/>
                    <a:pt x="247" y="411"/>
                    <a:pt x="239" y="411"/>
                  </a:cubicBezTo>
                  <a:cubicBezTo>
                    <a:pt x="230" y="411"/>
                    <a:pt x="221" y="417"/>
                    <a:pt x="215" y="429"/>
                  </a:cubicBezTo>
                  <a:cubicBezTo>
                    <a:pt x="203" y="429"/>
                    <a:pt x="191" y="452"/>
                    <a:pt x="203" y="476"/>
                  </a:cubicBezTo>
                  <a:lnTo>
                    <a:pt x="215" y="488"/>
                  </a:lnTo>
                  <a:cubicBezTo>
                    <a:pt x="250" y="667"/>
                    <a:pt x="274" y="857"/>
                    <a:pt x="274" y="1048"/>
                  </a:cubicBezTo>
                  <a:cubicBezTo>
                    <a:pt x="203" y="988"/>
                    <a:pt x="131" y="929"/>
                    <a:pt x="60" y="869"/>
                  </a:cubicBezTo>
                  <a:cubicBezTo>
                    <a:pt x="54" y="863"/>
                    <a:pt x="45" y="860"/>
                    <a:pt x="36" y="860"/>
                  </a:cubicBezTo>
                  <a:cubicBezTo>
                    <a:pt x="27" y="860"/>
                    <a:pt x="18" y="863"/>
                    <a:pt x="12" y="869"/>
                  </a:cubicBezTo>
                  <a:cubicBezTo>
                    <a:pt x="0" y="881"/>
                    <a:pt x="0" y="905"/>
                    <a:pt x="12" y="917"/>
                  </a:cubicBezTo>
                  <a:cubicBezTo>
                    <a:pt x="12" y="929"/>
                    <a:pt x="12" y="929"/>
                    <a:pt x="12" y="941"/>
                  </a:cubicBezTo>
                  <a:cubicBezTo>
                    <a:pt x="0" y="953"/>
                    <a:pt x="0" y="953"/>
                    <a:pt x="12" y="964"/>
                  </a:cubicBezTo>
                  <a:cubicBezTo>
                    <a:pt x="12" y="988"/>
                    <a:pt x="24" y="1012"/>
                    <a:pt x="36" y="1036"/>
                  </a:cubicBezTo>
                  <a:cubicBezTo>
                    <a:pt x="60" y="1083"/>
                    <a:pt x="84" y="1131"/>
                    <a:pt x="119" y="1167"/>
                  </a:cubicBezTo>
                  <a:cubicBezTo>
                    <a:pt x="203" y="1262"/>
                    <a:pt x="310" y="1322"/>
                    <a:pt x="429" y="1357"/>
                  </a:cubicBezTo>
                  <a:lnTo>
                    <a:pt x="512" y="1357"/>
                  </a:lnTo>
                  <a:cubicBezTo>
                    <a:pt x="620" y="1334"/>
                    <a:pt x="727" y="1262"/>
                    <a:pt x="786" y="1179"/>
                  </a:cubicBezTo>
                  <a:cubicBezTo>
                    <a:pt x="870" y="1083"/>
                    <a:pt x="905" y="1012"/>
                    <a:pt x="893" y="964"/>
                  </a:cubicBezTo>
                  <a:cubicBezTo>
                    <a:pt x="893" y="953"/>
                    <a:pt x="881" y="941"/>
                    <a:pt x="870" y="941"/>
                  </a:cubicBezTo>
                  <a:cubicBezTo>
                    <a:pt x="864" y="935"/>
                    <a:pt x="858" y="932"/>
                    <a:pt x="852" y="932"/>
                  </a:cubicBezTo>
                  <a:cubicBezTo>
                    <a:pt x="846" y="932"/>
                    <a:pt x="840" y="935"/>
                    <a:pt x="834" y="941"/>
                  </a:cubicBezTo>
                  <a:cubicBezTo>
                    <a:pt x="822" y="941"/>
                    <a:pt x="822" y="953"/>
                    <a:pt x="810" y="964"/>
                  </a:cubicBezTo>
                  <a:cubicBezTo>
                    <a:pt x="786" y="1000"/>
                    <a:pt x="751" y="1024"/>
                    <a:pt x="703" y="1036"/>
                  </a:cubicBezTo>
                  <a:cubicBezTo>
                    <a:pt x="774" y="845"/>
                    <a:pt x="786" y="631"/>
                    <a:pt x="739" y="441"/>
                  </a:cubicBezTo>
                  <a:cubicBezTo>
                    <a:pt x="739" y="417"/>
                    <a:pt x="727" y="405"/>
                    <a:pt x="703" y="405"/>
                  </a:cubicBezTo>
                  <a:cubicBezTo>
                    <a:pt x="691" y="405"/>
                    <a:pt x="679" y="417"/>
                    <a:pt x="667" y="441"/>
                  </a:cubicBezTo>
                  <a:cubicBezTo>
                    <a:pt x="643" y="583"/>
                    <a:pt x="608" y="714"/>
                    <a:pt x="560" y="845"/>
                  </a:cubicBezTo>
                  <a:cubicBezTo>
                    <a:pt x="536" y="702"/>
                    <a:pt x="512" y="357"/>
                    <a:pt x="512" y="36"/>
                  </a:cubicBezTo>
                  <a:cubicBezTo>
                    <a:pt x="512" y="24"/>
                    <a:pt x="500" y="0"/>
                    <a:pt x="4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3"/>
            <p:cNvSpPr/>
            <p:nvPr/>
          </p:nvSpPr>
          <p:spPr>
            <a:xfrm>
              <a:off x="5756144" y="1952115"/>
              <a:ext cx="19449" cy="30013"/>
            </a:xfrm>
            <a:custGeom>
              <a:avLst/>
              <a:gdLst/>
              <a:ahLst/>
              <a:cxnLst/>
              <a:rect l="l" t="t" r="r" b="b"/>
              <a:pathLst>
                <a:path w="834" h="1287" extrusionOk="0">
                  <a:moveTo>
                    <a:pt x="203" y="417"/>
                  </a:moveTo>
                  <a:lnTo>
                    <a:pt x="203" y="417"/>
                  </a:lnTo>
                  <a:cubicBezTo>
                    <a:pt x="208" y="428"/>
                    <a:pt x="214" y="438"/>
                    <a:pt x="219" y="448"/>
                  </a:cubicBezTo>
                  <a:lnTo>
                    <a:pt x="219" y="448"/>
                  </a:lnTo>
                  <a:cubicBezTo>
                    <a:pt x="214" y="434"/>
                    <a:pt x="209" y="423"/>
                    <a:pt x="203" y="417"/>
                  </a:cubicBezTo>
                  <a:close/>
                  <a:moveTo>
                    <a:pt x="453" y="1"/>
                  </a:moveTo>
                  <a:cubicBezTo>
                    <a:pt x="334" y="227"/>
                    <a:pt x="429" y="965"/>
                    <a:pt x="429" y="965"/>
                  </a:cubicBezTo>
                  <a:cubicBezTo>
                    <a:pt x="384" y="786"/>
                    <a:pt x="308" y="617"/>
                    <a:pt x="219" y="448"/>
                  </a:cubicBezTo>
                  <a:lnTo>
                    <a:pt x="219" y="448"/>
                  </a:lnTo>
                  <a:cubicBezTo>
                    <a:pt x="267" y="583"/>
                    <a:pt x="286" y="1048"/>
                    <a:pt x="286" y="1048"/>
                  </a:cubicBezTo>
                  <a:cubicBezTo>
                    <a:pt x="284" y="1053"/>
                    <a:pt x="280" y="1055"/>
                    <a:pt x="274" y="1055"/>
                  </a:cubicBezTo>
                  <a:cubicBezTo>
                    <a:pt x="217" y="1055"/>
                    <a:pt x="1" y="858"/>
                    <a:pt x="1" y="858"/>
                  </a:cubicBezTo>
                  <a:lnTo>
                    <a:pt x="1" y="858"/>
                  </a:lnTo>
                  <a:cubicBezTo>
                    <a:pt x="12" y="882"/>
                    <a:pt x="12" y="894"/>
                    <a:pt x="12" y="918"/>
                  </a:cubicBezTo>
                  <a:cubicBezTo>
                    <a:pt x="24" y="941"/>
                    <a:pt x="36" y="965"/>
                    <a:pt x="48" y="989"/>
                  </a:cubicBezTo>
                  <a:cubicBezTo>
                    <a:pt x="72" y="1025"/>
                    <a:pt x="96" y="1072"/>
                    <a:pt x="132" y="1096"/>
                  </a:cubicBezTo>
                  <a:cubicBezTo>
                    <a:pt x="203" y="1191"/>
                    <a:pt x="298" y="1251"/>
                    <a:pt x="417" y="1287"/>
                  </a:cubicBezTo>
                  <a:lnTo>
                    <a:pt x="477" y="1287"/>
                  </a:lnTo>
                  <a:cubicBezTo>
                    <a:pt x="584" y="1263"/>
                    <a:pt x="667" y="1203"/>
                    <a:pt x="739" y="1132"/>
                  </a:cubicBezTo>
                  <a:cubicBezTo>
                    <a:pt x="774" y="1096"/>
                    <a:pt x="834" y="1001"/>
                    <a:pt x="822" y="941"/>
                  </a:cubicBezTo>
                  <a:lnTo>
                    <a:pt x="822" y="941"/>
                  </a:lnTo>
                  <a:cubicBezTo>
                    <a:pt x="822" y="941"/>
                    <a:pt x="822" y="953"/>
                    <a:pt x="810" y="953"/>
                  </a:cubicBezTo>
                  <a:cubicBezTo>
                    <a:pt x="763" y="1048"/>
                    <a:pt x="608" y="1060"/>
                    <a:pt x="608" y="1060"/>
                  </a:cubicBezTo>
                  <a:cubicBezTo>
                    <a:pt x="786" y="810"/>
                    <a:pt x="679" y="418"/>
                    <a:pt x="679" y="417"/>
                  </a:cubicBezTo>
                  <a:lnTo>
                    <a:pt x="679" y="417"/>
                  </a:lnTo>
                  <a:cubicBezTo>
                    <a:pt x="596" y="870"/>
                    <a:pt x="513" y="894"/>
                    <a:pt x="513" y="894"/>
                  </a:cubicBezTo>
                  <a:cubicBezTo>
                    <a:pt x="465" y="846"/>
                    <a:pt x="453" y="1"/>
                    <a:pt x="453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3"/>
            <p:cNvSpPr/>
            <p:nvPr/>
          </p:nvSpPr>
          <p:spPr>
            <a:xfrm>
              <a:off x="5755584" y="1951439"/>
              <a:ext cx="21128" cy="31529"/>
            </a:xfrm>
            <a:custGeom>
              <a:avLst/>
              <a:gdLst/>
              <a:ahLst/>
              <a:cxnLst/>
              <a:rect l="l" t="t" r="r" b="b"/>
              <a:pathLst>
                <a:path w="906" h="1352" extrusionOk="0">
                  <a:moveTo>
                    <a:pt x="691" y="649"/>
                  </a:moveTo>
                  <a:lnTo>
                    <a:pt x="691" y="649"/>
                  </a:lnTo>
                  <a:cubicBezTo>
                    <a:pt x="703" y="792"/>
                    <a:pt x="679" y="947"/>
                    <a:pt x="596" y="1066"/>
                  </a:cubicBezTo>
                  <a:cubicBezTo>
                    <a:pt x="596" y="1077"/>
                    <a:pt x="596" y="1089"/>
                    <a:pt x="596" y="1101"/>
                  </a:cubicBezTo>
                  <a:cubicBezTo>
                    <a:pt x="608" y="1113"/>
                    <a:pt x="620" y="1125"/>
                    <a:pt x="632" y="1125"/>
                  </a:cubicBezTo>
                  <a:cubicBezTo>
                    <a:pt x="679" y="1125"/>
                    <a:pt x="715" y="1113"/>
                    <a:pt x="763" y="1089"/>
                  </a:cubicBezTo>
                  <a:lnTo>
                    <a:pt x="763" y="1089"/>
                  </a:lnTo>
                  <a:lnTo>
                    <a:pt x="727" y="1125"/>
                  </a:lnTo>
                  <a:cubicBezTo>
                    <a:pt x="667" y="1208"/>
                    <a:pt x="584" y="1256"/>
                    <a:pt x="501" y="1280"/>
                  </a:cubicBezTo>
                  <a:lnTo>
                    <a:pt x="441" y="1280"/>
                  </a:lnTo>
                  <a:cubicBezTo>
                    <a:pt x="334" y="1256"/>
                    <a:pt x="251" y="1197"/>
                    <a:pt x="179" y="1113"/>
                  </a:cubicBezTo>
                  <a:cubicBezTo>
                    <a:pt x="161" y="1086"/>
                    <a:pt x="143" y="1058"/>
                    <a:pt x="124" y="1030"/>
                  </a:cubicBezTo>
                  <a:lnTo>
                    <a:pt x="124" y="1030"/>
                  </a:lnTo>
                  <a:cubicBezTo>
                    <a:pt x="180" y="1072"/>
                    <a:pt x="245" y="1103"/>
                    <a:pt x="310" y="1125"/>
                  </a:cubicBezTo>
                  <a:cubicBezTo>
                    <a:pt x="322" y="1125"/>
                    <a:pt x="334" y="1113"/>
                    <a:pt x="346" y="1101"/>
                  </a:cubicBezTo>
                  <a:cubicBezTo>
                    <a:pt x="346" y="1101"/>
                    <a:pt x="346" y="1089"/>
                    <a:pt x="346" y="1077"/>
                  </a:cubicBezTo>
                  <a:cubicBezTo>
                    <a:pt x="346" y="994"/>
                    <a:pt x="334" y="863"/>
                    <a:pt x="322" y="732"/>
                  </a:cubicBezTo>
                  <a:lnTo>
                    <a:pt x="322" y="732"/>
                  </a:lnTo>
                  <a:cubicBezTo>
                    <a:pt x="358" y="827"/>
                    <a:pt x="394" y="911"/>
                    <a:pt x="417" y="1006"/>
                  </a:cubicBezTo>
                  <a:cubicBezTo>
                    <a:pt x="417" y="1030"/>
                    <a:pt x="441" y="1042"/>
                    <a:pt x="453" y="1042"/>
                  </a:cubicBezTo>
                  <a:cubicBezTo>
                    <a:pt x="477" y="1030"/>
                    <a:pt x="489" y="1018"/>
                    <a:pt x="489" y="994"/>
                  </a:cubicBezTo>
                  <a:cubicBezTo>
                    <a:pt x="477" y="923"/>
                    <a:pt x="453" y="816"/>
                    <a:pt x="453" y="685"/>
                  </a:cubicBezTo>
                  <a:lnTo>
                    <a:pt x="453" y="685"/>
                  </a:lnTo>
                  <a:cubicBezTo>
                    <a:pt x="453" y="780"/>
                    <a:pt x="477" y="863"/>
                    <a:pt x="501" y="947"/>
                  </a:cubicBezTo>
                  <a:cubicBezTo>
                    <a:pt x="513" y="958"/>
                    <a:pt x="537" y="958"/>
                    <a:pt x="548" y="958"/>
                  </a:cubicBezTo>
                  <a:cubicBezTo>
                    <a:pt x="572" y="947"/>
                    <a:pt x="620" y="899"/>
                    <a:pt x="691" y="649"/>
                  </a:cubicBezTo>
                  <a:close/>
                  <a:moveTo>
                    <a:pt x="476" y="1"/>
                  </a:moveTo>
                  <a:cubicBezTo>
                    <a:pt x="465" y="1"/>
                    <a:pt x="453" y="9"/>
                    <a:pt x="453" y="18"/>
                  </a:cubicBezTo>
                  <a:cubicBezTo>
                    <a:pt x="382" y="149"/>
                    <a:pt x="382" y="446"/>
                    <a:pt x="394" y="685"/>
                  </a:cubicBezTo>
                  <a:cubicBezTo>
                    <a:pt x="358" y="601"/>
                    <a:pt x="322" y="518"/>
                    <a:pt x="275" y="435"/>
                  </a:cubicBezTo>
                  <a:lnTo>
                    <a:pt x="275" y="423"/>
                  </a:lnTo>
                  <a:cubicBezTo>
                    <a:pt x="263" y="417"/>
                    <a:pt x="254" y="414"/>
                    <a:pt x="245" y="414"/>
                  </a:cubicBezTo>
                  <a:cubicBezTo>
                    <a:pt x="236" y="414"/>
                    <a:pt x="227" y="417"/>
                    <a:pt x="215" y="423"/>
                  </a:cubicBezTo>
                  <a:cubicBezTo>
                    <a:pt x="203" y="435"/>
                    <a:pt x="203" y="458"/>
                    <a:pt x="215" y="470"/>
                  </a:cubicBezTo>
                  <a:cubicBezTo>
                    <a:pt x="215" y="470"/>
                    <a:pt x="215" y="482"/>
                    <a:pt x="215" y="482"/>
                  </a:cubicBezTo>
                  <a:cubicBezTo>
                    <a:pt x="251" y="673"/>
                    <a:pt x="275" y="863"/>
                    <a:pt x="286" y="1042"/>
                  </a:cubicBezTo>
                  <a:cubicBezTo>
                    <a:pt x="203" y="994"/>
                    <a:pt x="132" y="935"/>
                    <a:pt x="60" y="863"/>
                  </a:cubicBezTo>
                  <a:cubicBezTo>
                    <a:pt x="54" y="857"/>
                    <a:pt x="45" y="854"/>
                    <a:pt x="36" y="854"/>
                  </a:cubicBezTo>
                  <a:cubicBezTo>
                    <a:pt x="28" y="854"/>
                    <a:pt x="19" y="857"/>
                    <a:pt x="13" y="863"/>
                  </a:cubicBezTo>
                  <a:cubicBezTo>
                    <a:pt x="1" y="887"/>
                    <a:pt x="1" y="899"/>
                    <a:pt x="13" y="911"/>
                  </a:cubicBezTo>
                  <a:lnTo>
                    <a:pt x="13" y="947"/>
                  </a:lnTo>
                  <a:lnTo>
                    <a:pt x="13" y="970"/>
                  </a:lnTo>
                  <a:cubicBezTo>
                    <a:pt x="25" y="994"/>
                    <a:pt x="25" y="1018"/>
                    <a:pt x="48" y="1042"/>
                  </a:cubicBezTo>
                  <a:cubicBezTo>
                    <a:pt x="60" y="1089"/>
                    <a:pt x="96" y="1125"/>
                    <a:pt x="132" y="1161"/>
                  </a:cubicBezTo>
                  <a:cubicBezTo>
                    <a:pt x="203" y="1256"/>
                    <a:pt x="310" y="1328"/>
                    <a:pt x="429" y="1351"/>
                  </a:cubicBezTo>
                  <a:lnTo>
                    <a:pt x="513" y="1351"/>
                  </a:lnTo>
                  <a:cubicBezTo>
                    <a:pt x="632" y="1328"/>
                    <a:pt x="727" y="1268"/>
                    <a:pt x="798" y="1173"/>
                  </a:cubicBezTo>
                  <a:cubicBezTo>
                    <a:pt x="870" y="1077"/>
                    <a:pt x="906" y="1018"/>
                    <a:pt x="894" y="958"/>
                  </a:cubicBezTo>
                  <a:cubicBezTo>
                    <a:pt x="894" y="947"/>
                    <a:pt x="882" y="935"/>
                    <a:pt x="870" y="935"/>
                  </a:cubicBezTo>
                  <a:cubicBezTo>
                    <a:pt x="870" y="929"/>
                    <a:pt x="867" y="926"/>
                    <a:pt x="862" y="926"/>
                  </a:cubicBezTo>
                  <a:cubicBezTo>
                    <a:pt x="858" y="926"/>
                    <a:pt x="852" y="929"/>
                    <a:pt x="846" y="935"/>
                  </a:cubicBezTo>
                  <a:cubicBezTo>
                    <a:pt x="834" y="935"/>
                    <a:pt x="822" y="947"/>
                    <a:pt x="810" y="958"/>
                  </a:cubicBezTo>
                  <a:cubicBezTo>
                    <a:pt x="787" y="994"/>
                    <a:pt x="751" y="1018"/>
                    <a:pt x="715" y="1030"/>
                  </a:cubicBezTo>
                  <a:cubicBezTo>
                    <a:pt x="787" y="839"/>
                    <a:pt x="798" y="637"/>
                    <a:pt x="751" y="435"/>
                  </a:cubicBezTo>
                  <a:cubicBezTo>
                    <a:pt x="739" y="423"/>
                    <a:pt x="727" y="411"/>
                    <a:pt x="715" y="411"/>
                  </a:cubicBezTo>
                  <a:cubicBezTo>
                    <a:pt x="691" y="411"/>
                    <a:pt x="679" y="423"/>
                    <a:pt x="679" y="446"/>
                  </a:cubicBezTo>
                  <a:cubicBezTo>
                    <a:pt x="656" y="577"/>
                    <a:pt x="620" y="720"/>
                    <a:pt x="560" y="839"/>
                  </a:cubicBezTo>
                  <a:cubicBezTo>
                    <a:pt x="537" y="708"/>
                    <a:pt x="525" y="351"/>
                    <a:pt x="525" y="42"/>
                  </a:cubicBezTo>
                  <a:cubicBezTo>
                    <a:pt x="525" y="18"/>
                    <a:pt x="513" y="6"/>
                    <a:pt x="489" y="6"/>
                  </a:cubicBezTo>
                  <a:cubicBezTo>
                    <a:pt x="485" y="2"/>
                    <a:pt x="481" y="1"/>
                    <a:pt x="4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3"/>
            <p:cNvSpPr/>
            <p:nvPr/>
          </p:nvSpPr>
          <p:spPr>
            <a:xfrm>
              <a:off x="5724475" y="1956010"/>
              <a:ext cx="16977" cy="26118"/>
            </a:xfrm>
            <a:custGeom>
              <a:avLst/>
              <a:gdLst/>
              <a:ahLst/>
              <a:cxnLst/>
              <a:rect l="l" t="t" r="r" b="b"/>
              <a:pathLst>
                <a:path w="728" h="1120" extrusionOk="0">
                  <a:moveTo>
                    <a:pt x="1" y="750"/>
                  </a:moveTo>
                  <a:lnTo>
                    <a:pt x="1" y="750"/>
                  </a:lnTo>
                  <a:cubicBezTo>
                    <a:pt x="1" y="750"/>
                    <a:pt x="1" y="750"/>
                    <a:pt x="1" y="751"/>
                  </a:cubicBezTo>
                  <a:cubicBezTo>
                    <a:pt x="1" y="751"/>
                    <a:pt x="1" y="751"/>
                    <a:pt x="1" y="751"/>
                  </a:cubicBezTo>
                  <a:lnTo>
                    <a:pt x="1" y="751"/>
                  </a:lnTo>
                  <a:cubicBezTo>
                    <a:pt x="1" y="750"/>
                    <a:pt x="1" y="750"/>
                    <a:pt x="1" y="750"/>
                  </a:cubicBezTo>
                  <a:close/>
                  <a:moveTo>
                    <a:pt x="1" y="751"/>
                  </a:moveTo>
                  <a:lnTo>
                    <a:pt x="1" y="751"/>
                  </a:lnTo>
                  <a:cubicBezTo>
                    <a:pt x="2" y="751"/>
                    <a:pt x="5" y="753"/>
                    <a:pt x="8" y="756"/>
                  </a:cubicBezTo>
                  <a:lnTo>
                    <a:pt x="8" y="756"/>
                  </a:lnTo>
                  <a:cubicBezTo>
                    <a:pt x="6" y="753"/>
                    <a:pt x="4" y="751"/>
                    <a:pt x="1" y="751"/>
                  </a:cubicBezTo>
                  <a:close/>
                  <a:moveTo>
                    <a:pt x="394" y="0"/>
                  </a:moveTo>
                  <a:cubicBezTo>
                    <a:pt x="287" y="191"/>
                    <a:pt x="370" y="846"/>
                    <a:pt x="370" y="846"/>
                  </a:cubicBezTo>
                  <a:cubicBezTo>
                    <a:pt x="323" y="679"/>
                    <a:pt x="263" y="512"/>
                    <a:pt x="180" y="358"/>
                  </a:cubicBezTo>
                  <a:lnTo>
                    <a:pt x="180" y="358"/>
                  </a:lnTo>
                  <a:cubicBezTo>
                    <a:pt x="216" y="548"/>
                    <a:pt x="239" y="727"/>
                    <a:pt x="251" y="917"/>
                  </a:cubicBezTo>
                  <a:cubicBezTo>
                    <a:pt x="249" y="920"/>
                    <a:pt x="246" y="921"/>
                    <a:pt x="242" y="921"/>
                  </a:cubicBezTo>
                  <a:cubicBezTo>
                    <a:pt x="199" y="921"/>
                    <a:pt x="44" y="787"/>
                    <a:pt x="8" y="756"/>
                  </a:cubicBezTo>
                  <a:lnTo>
                    <a:pt x="8" y="756"/>
                  </a:lnTo>
                  <a:cubicBezTo>
                    <a:pt x="13" y="767"/>
                    <a:pt x="13" y="789"/>
                    <a:pt x="13" y="798"/>
                  </a:cubicBezTo>
                  <a:cubicBezTo>
                    <a:pt x="25" y="822"/>
                    <a:pt x="25" y="834"/>
                    <a:pt x="37" y="858"/>
                  </a:cubicBezTo>
                  <a:cubicBezTo>
                    <a:pt x="108" y="977"/>
                    <a:pt x="227" y="1072"/>
                    <a:pt x="358" y="1120"/>
                  </a:cubicBezTo>
                  <a:lnTo>
                    <a:pt x="418" y="1120"/>
                  </a:lnTo>
                  <a:cubicBezTo>
                    <a:pt x="501" y="1096"/>
                    <a:pt x="585" y="1048"/>
                    <a:pt x="644" y="977"/>
                  </a:cubicBezTo>
                  <a:cubicBezTo>
                    <a:pt x="668" y="941"/>
                    <a:pt x="728" y="870"/>
                    <a:pt x="716" y="810"/>
                  </a:cubicBezTo>
                  <a:lnTo>
                    <a:pt x="716" y="810"/>
                  </a:lnTo>
                  <a:cubicBezTo>
                    <a:pt x="716" y="822"/>
                    <a:pt x="716" y="822"/>
                    <a:pt x="716" y="822"/>
                  </a:cubicBezTo>
                  <a:cubicBezTo>
                    <a:pt x="668" y="905"/>
                    <a:pt x="525" y="917"/>
                    <a:pt x="525" y="917"/>
                  </a:cubicBezTo>
                  <a:cubicBezTo>
                    <a:pt x="680" y="703"/>
                    <a:pt x="597" y="358"/>
                    <a:pt x="597" y="358"/>
                  </a:cubicBezTo>
                  <a:lnTo>
                    <a:pt x="597" y="358"/>
                  </a:lnTo>
                  <a:cubicBezTo>
                    <a:pt x="513" y="751"/>
                    <a:pt x="442" y="774"/>
                    <a:pt x="442" y="774"/>
                  </a:cubicBezTo>
                  <a:cubicBezTo>
                    <a:pt x="394" y="727"/>
                    <a:pt x="394" y="0"/>
                    <a:pt x="394" y="0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3"/>
            <p:cNvSpPr/>
            <p:nvPr/>
          </p:nvSpPr>
          <p:spPr>
            <a:xfrm>
              <a:off x="5723659" y="1955450"/>
              <a:ext cx="18353" cy="27518"/>
            </a:xfrm>
            <a:custGeom>
              <a:avLst/>
              <a:gdLst/>
              <a:ahLst/>
              <a:cxnLst/>
              <a:rect l="l" t="t" r="r" b="b"/>
              <a:pathLst>
                <a:path w="787" h="1180" extrusionOk="0">
                  <a:moveTo>
                    <a:pt x="620" y="608"/>
                  </a:moveTo>
                  <a:cubicBezTo>
                    <a:pt x="620" y="715"/>
                    <a:pt x="596" y="834"/>
                    <a:pt x="536" y="929"/>
                  </a:cubicBezTo>
                  <a:cubicBezTo>
                    <a:pt x="524" y="941"/>
                    <a:pt x="524" y="953"/>
                    <a:pt x="536" y="965"/>
                  </a:cubicBezTo>
                  <a:cubicBezTo>
                    <a:pt x="548" y="977"/>
                    <a:pt x="560" y="989"/>
                    <a:pt x="572" y="989"/>
                  </a:cubicBezTo>
                  <a:cubicBezTo>
                    <a:pt x="608" y="977"/>
                    <a:pt x="632" y="977"/>
                    <a:pt x="667" y="965"/>
                  </a:cubicBezTo>
                  <a:lnTo>
                    <a:pt x="667" y="965"/>
                  </a:lnTo>
                  <a:lnTo>
                    <a:pt x="655" y="977"/>
                  </a:lnTo>
                  <a:cubicBezTo>
                    <a:pt x="596" y="1048"/>
                    <a:pt x="524" y="1096"/>
                    <a:pt x="453" y="1108"/>
                  </a:cubicBezTo>
                  <a:lnTo>
                    <a:pt x="405" y="1108"/>
                  </a:lnTo>
                  <a:cubicBezTo>
                    <a:pt x="310" y="1084"/>
                    <a:pt x="239" y="1036"/>
                    <a:pt x="179" y="965"/>
                  </a:cubicBezTo>
                  <a:cubicBezTo>
                    <a:pt x="155" y="941"/>
                    <a:pt x="143" y="917"/>
                    <a:pt x="131" y="905"/>
                  </a:cubicBezTo>
                  <a:lnTo>
                    <a:pt x="120" y="894"/>
                  </a:lnTo>
                  <a:lnTo>
                    <a:pt x="120" y="894"/>
                  </a:lnTo>
                  <a:cubicBezTo>
                    <a:pt x="167" y="941"/>
                    <a:pt x="227" y="977"/>
                    <a:pt x="286" y="989"/>
                  </a:cubicBezTo>
                  <a:cubicBezTo>
                    <a:pt x="310" y="989"/>
                    <a:pt x="322" y="977"/>
                    <a:pt x="322" y="965"/>
                  </a:cubicBezTo>
                  <a:cubicBezTo>
                    <a:pt x="334" y="953"/>
                    <a:pt x="334" y="953"/>
                    <a:pt x="322" y="941"/>
                  </a:cubicBezTo>
                  <a:cubicBezTo>
                    <a:pt x="322" y="882"/>
                    <a:pt x="310" y="775"/>
                    <a:pt x="310" y="667"/>
                  </a:cubicBezTo>
                  <a:lnTo>
                    <a:pt x="310" y="667"/>
                  </a:lnTo>
                  <a:cubicBezTo>
                    <a:pt x="334" y="739"/>
                    <a:pt x="358" y="810"/>
                    <a:pt x="370" y="882"/>
                  </a:cubicBezTo>
                  <a:cubicBezTo>
                    <a:pt x="378" y="899"/>
                    <a:pt x="393" y="910"/>
                    <a:pt x="406" y="910"/>
                  </a:cubicBezTo>
                  <a:cubicBezTo>
                    <a:pt x="410" y="910"/>
                    <a:pt x="414" y="909"/>
                    <a:pt x="417" y="905"/>
                  </a:cubicBezTo>
                  <a:cubicBezTo>
                    <a:pt x="441" y="905"/>
                    <a:pt x="453" y="894"/>
                    <a:pt x="453" y="870"/>
                  </a:cubicBezTo>
                  <a:cubicBezTo>
                    <a:pt x="441" y="846"/>
                    <a:pt x="441" y="822"/>
                    <a:pt x="441" y="798"/>
                  </a:cubicBezTo>
                  <a:lnTo>
                    <a:pt x="441" y="798"/>
                  </a:lnTo>
                  <a:cubicBezTo>
                    <a:pt x="441" y="810"/>
                    <a:pt x="453" y="822"/>
                    <a:pt x="453" y="834"/>
                  </a:cubicBezTo>
                  <a:cubicBezTo>
                    <a:pt x="465" y="846"/>
                    <a:pt x="477" y="846"/>
                    <a:pt x="489" y="846"/>
                  </a:cubicBezTo>
                  <a:cubicBezTo>
                    <a:pt x="524" y="834"/>
                    <a:pt x="560" y="786"/>
                    <a:pt x="620" y="608"/>
                  </a:cubicBezTo>
                  <a:close/>
                  <a:moveTo>
                    <a:pt x="429" y="1"/>
                  </a:moveTo>
                  <a:cubicBezTo>
                    <a:pt x="417" y="1"/>
                    <a:pt x="405" y="1"/>
                    <a:pt x="393" y="13"/>
                  </a:cubicBezTo>
                  <a:cubicBezTo>
                    <a:pt x="334" y="191"/>
                    <a:pt x="322" y="382"/>
                    <a:pt x="346" y="572"/>
                  </a:cubicBezTo>
                  <a:cubicBezTo>
                    <a:pt x="310" y="501"/>
                    <a:pt x="286" y="441"/>
                    <a:pt x="251" y="382"/>
                  </a:cubicBezTo>
                  <a:lnTo>
                    <a:pt x="251" y="370"/>
                  </a:lnTo>
                  <a:cubicBezTo>
                    <a:pt x="240" y="360"/>
                    <a:pt x="229" y="355"/>
                    <a:pt x="219" y="355"/>
                  </a:cubicBezTo>
                  <a:cubicBezTo>
                    <a:pt x="194" y="355"/>
                    <a:pt x="174" y="383"/>
                    <a:pt x="191" y="417"/>
                  </a:cubicBezTo>
                  <a:lnTo>
                    <a:pt x="191" y="429"/>
                  </a:lnTo>
                  <a:cubicBezTo>
                    <a:pt x="227" y="584"/>
                    <a:pt x="239" y="739"/>
                    <a:pt x="251" y="905"/>
                  </a:cubicBezTo>
                  <a:cubicBezTo>
                    <a:pt x="179" y="858"/>
                    <a:pt x="120" y="810"/>
                    <a:pt x="60" y="751"/>
                  </a:cubicBezTo>
                  <a:cubicBezTo>
                    <a:pt x="54" y="745"/>
                    <a:pt x="45" y="742"/>
                    <a:pt x="36" y="742"/>
                  </a:cubicBezTo>
                  <a:cubicBezTo>
                    <a:pt x="27" y="742"/>
                    <a:pt x="18" y="745"/>
                    <a:pt x="12" y="751"/>
                  </a:cubicBezTo>
                  <a:cubicBezTo>
                    <a:pt x="1" y="763"/>
                    <a:pt x="1" y="786"/>
                    <a:pt x="12" y="798"/>
                  </a:cubicBezTo>
                  <a:cubicBezTo>
                    <a:pt x="12" y="810"/>
                    <a:pt x="12" y="810"/>
                    <a:pt x="12" y="822"/>
                  </a:cubicBezTo>
                  <a:cubicBezTo>
                    <a:pt x="12" y="822"/>
                    <a:pt x="12" y="834"/>
                    <a:pt x="12" y="846"/>
                  </a:cubicBezTo>
                  <a:cubicBezTo>
                    <a:pt x="24" y="870"/>
                    <a:pt x="24" y="882"/>
                    <a:pt x="36" y="905"/>
                  </a:cubicBezTo>
                  <a:cubicBezTo>
                    <a:pt x="60" y="941"/>
                    <a:pt x="84" y="977"/>
                    <a:pt x="120" y="1013"/>
                  </a:cubicBezTo>
                  <a:cubicBezTo>
                    <a:pt x="191" y="1096"/>
                    <a:pt x="286" y="1156"/>
                    <a:pt x="382" y="1179"/>
                  </a:cubicBezTo>
                  <a:lnTo>
                    <a:pt x="453" y="1179"/>
                  </a:lnTo>
                  <a:cubicBezTo>
                    <a:pt x="548" y="1167"/>
                    <a:pt x="643" y="1108"/>
                    <a:pt x="703" y="1036"/>
                  </a:cubicBezTo>
                  <a:cubicBezTo>
                    <a:pt x="751" y="977"/>
                    <a:pt x="786" y="917"/>
                    <a:pt x="786" y="846"/>
                  </a:cubicBezTo>
                  <a:cubicBezTo>
                    <a:pt x="786" y="834"/>
                    <a:pt x="786" y="822"/>
                    <a:pt x="774" y="810"/>
                  </a:cubicBezTo>
                  <a:lnTo>
                    <a:pt x="739" y="810"/>
                  </a:lnTo>
                  <a:cubicBezTo>
                    <a:pt x="727" y="822"/>
                    <a:pt x="715" y="834"/>
                    <a:pt x="715" y="846"/>
                  </a:cubicBezTo>
                  <a:cubicBezTo>
                    <a:pt x="691" y="870"/>
                    <a:pt x="667" y="894"/>
                    <a:pt x="632" y="894"/>
                  </a:cubicBezTo>
                  <a:cubicBezTo>
                    <a:pt x="691" y="727"/>
                    <a:pt x="703" y="548"/>
                    <a:pt x="655" y="382"/>
                  </a:cubicBezTo>
                  <a:cubicBezTo>
                    <a:pt x="655" y="370"/>
                    <a:pt x="643" y="358"/>
                    <a:pt x="620" y="358"/>
                  </a:cubicBezTo>
                  <a:cubicBezTo>
                    <a:pt x="608" y="358"/>
                    <a:pt x="596" y="370"/>
                    <a:pt x="584" y="382"/>
                  </a:cubicBezTo>
                  <a:cubicBezTo>
                    <a:pt x="572" y="501"/>
                    <a:pt x="536" y="608"/>
                    <a:pt x="489" y="727"/>
                  </a:cubicBezTo>
                  <a:cubicBezTo>
                    <a:pt x="477" y="596"/>
                    <a:pt x="465" y="298"/>
                    <a:pt x="465" y="36"/>
                  </a:cubicBezTo>
                  <a:cubicBezTo>
                    <a:pt x="465" y="13"/>
                    <a:pt x="453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3"/>
            <p:cNvSpPr/>
            <p:nvPr/>
          </p:nvSpPr>
          <p:spPr>
            <a:xfrm>
              <a:off x="5692014" y="2067058"/>
              <a:ext cx="18889" cy="9188"/>
            </a:xfrm>
            <a:custGeom>
              <a:avLst/>
              <a:gdLst/>
              <a:ahLst/>
              <a:cxnLst/>
              <a:rect l="l" t="t" r="r" b="b"/>
              <a:pathLst>
                <a:path w="810" h="394" extrusionOk="0">
                  <a:moveTo>
                    <a:pt x="405" y="1"/>
                  </a:moveTo>
                  <a:cubicBezTo>
                    <a:pt x="179" y="1"/>
                    <a:pt x="0" y="84"/>
                    <a:pt x="0" y="191"/>
                  </a:cubicBezTo>
                  <a:cubicBezTo>
                    <a:pt x="0" y="310"/>
                    <a:pt x="179" y="394"/>
                    <a:pt x="405" y="394"/>
                  </a:cubicBezTo>
                  <a:cubicBezTo>
                    <a:pt x="631" y="394"/>
                    <a:pt x="810" y="310"/>
                    <a:pt x="810" y="191"/>
                  </a:cubicBezTo>
                  <a:cubicBezTo>
                    <a:pt x="810" y="84"/>
                    <a:pt x="631" y="1"/>
                    <a:pt x="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3"/>
            <p:cNvSpPr/>
            <p:nvPr/>
          </p:nvSpPr>
          <p:spPr>
            <a:xfrm>
              <a:off x="5690895" y="2066242"/>
              <a:ext cx="20848" cy="10844"/>
            </a:xfrm>
            <a:custGeom>
              <a:avLst/>
              <a:gdLst/>
              <a:ahLst/>
              <a:cxnLst/>
              <a:rect l="l" t="t" r="r" b="b"/>
              <a:pathLst>
                <a:path w="894" h="465" extrusionOk="0">
                  <a:moveTo>
                    <a:pt x="453" y="72"/>
                  </a:moveTo>
                  <a:cubicBezTo>
                    <a:pt x="667" y="72"/>
                    <a:pt x="810" y="155"/>
                    <a:pt x="810" y="226"/>
                  </a:cubicBezTo>
                  <a:cubicBezTo>
                    <a:pt x="810" y="310"/>
                    <a:pt x="667" y="393"/>
                    <a:pt x="453" y="393"/>
                  </a:cubicBezTo>
                  <a:cubicBezTo>
                    <a:pt x="227" y="393"/>
                    <a:pt x="84" y="310"/>
                    <a:pt x="84" y="226"/>
                  </a:cubicBezTo>
                  <a:cubicBezTo>
                    <a:pt x="84" y="155"/>
                    <a:pt x="239" y="72"/>
                    <a:pt x="453" y="72"/>
                  </a:cubicBezTo>
                  <a:close/>
                  <a:moveTo>
                    <a:pt x="453" y="0"/>
                  </a:moveTo>
                  <a:cubicBezTo>
                    <a:pt x="191" y="0"/>
                    <a:pt x="1" y="95"/>
                    <a:pt x="1" y="226"/>
                  </a:cubicBezTo>
                  <a:cubicBezTo>
                    <a:pt x="1" y="369"/>
                    <a:pt x="203" y="465"/>
                    <a:pt x="453" y="465"/>
                  </a:cubicBezTo>
                  <a:cubicBezTo>
                    <a:pt x="703" y="465"/>
                    <a:pt x="894" y="369"/>
                    <a:pt x="894" y="226"/>
                  </a:cubicBezTo>
                  <a:cubicBezTo>
                    <a:pt x="894" y="95"/>
                    <a:pt x="703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3"/>
            <p:cNvSpPr/>
            <p:nvPr/>
          </p:nvSpPr>
          <p:spPr>
            <a:xfrm>
              <a:off x="5666736" y="2074008"/>
              <a:ext cx="18913" cy="9468"/>
            </a:xfrm>
            <a:custGeom>
              <a:avLst/>
              <a:gdLst/>
              <a:ahLst/>
              <a:cxnLst/>
              <a:rect l="l" t="t" r="r" b="b"/>
              <a:pathLst>
                <a:path w="811" h="406" extrusionOk="0">
                  <a:moveTo>
                    <a:pt x="406" y="1"/>
                  </a:moveTo>
                  <a:cubicBezTo>
                    <a:pt x="179" y="1"/>
                    <a:pt x="1" y="96"/>
                    <a:pt x="1" y="203"/>
                  </a:cubicBezTo>
                  <a:cubicBezTo>
                    <a:pt x="1" y="310"/>
                    <a:pt x="179" y="405"/>
                    <a:pt x="406" y="405"/>
                  </a:cubicBezTo>
                  <a:cubicBezTo>
                    <a:pt x="632" y="405"/>
                    <a:pt x="810" y="310"/>
                    <a:pt x="810" y="203"/>
                  </a:cubicBezTo>
                  <a:cubicBezTo>
                    <a:pt x="810" y="96"/>
                    <a:pt x="632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3"/>
            <p:cNvSpPr/>
            <p:nvPr/>
          </p:nvSpPr>
          <p:spPr>
            <a:xfrm>
              <a:off x="5665919" y="2073168"/>
              <a:ext cx="20825" cy="11147"/>
            </a:xfrm>
            <a:custGeom>
              <a:avLst/>
              <a:gdLst/>
              <a:ahLst/>
              <a:cxnLst/>
              <a:rect l="l" t="t" r="r" b="b"/>
              <a:pathLst>
                <a:path w="893" h="478" extrusionOk="0">
                  <a:moveTo>
                    <a:pt x="441" y="72"/>
                  </a:moveTo>
                  <a:cubicBezTo>
                    <a:pt x="655" y="72"/>
                    <a:pt x="810" y="156"/>
                    <a:pt x="810" y="239"/>
                  </a:cubicBezTo>
                  <a:cubicBezTo>
                    <a:pt x="810" y="310"/>
                    <a:pt x="655" y="394"/>
                    <a:pt x="441" y="394"/>
                  </a:cubicBezTo>
                  <a:cubicBezTo>
                    <a:pt x="226" y="394"/>
                    <a:pt x="71" y="310"/>
                    <a:pt x="71" y="239"/>
                  </a:cubicBezTo>
                  <a:cubicBezTo>
                    <a:pt x="71" y="156"/>
                    <a:pt x="226" y="72"/>
                    <a:pt x="441" y="72"/>
                  </a:cubicBezTo>
                  <a:close/>
                  <a:moveTo>
                    <a:pt x="441" y="1"/>
                  </a:moveTo>
                  <a:cubicBezTo>
                    <a:pt x="191" y="1"/>
                    <a:pt x="0" y="108"/>
                    <a:pt x="0" y="239"/>
                  </a:cubicBezTo>
                  <a:cubicBezTo>
                    <a:pt x="0" y="370"/>
                    <a:pt x="191" y="477"/>
                    <a:pt x="441" y="477"/>
                  </a:cubicBezTo>
                  <a:cubicBezTo>
                    <a:pt x="691" y="477"/>
                    <a:pt x="893" y="370"/>
                    <a:pt x="893" y="239"/>
                  </a:cubicBezTo>
                  <a:cubicBezTo>
                    <a:pt x="893" y="108"/>
                    <a:pt x="691" y="1"/>
                    <a:pt x="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3"/>
            <p:cNvSpPr/>
            <p:nvPr/>
          </p:nvSpPr>
          <p:spPr>
            <a:xfrm>
              <a:off x="5610931" y="2074287"/>
              <a:ext cx="18633" cy="14738"/>
            </a:xfrm>
            <a:custGeom>
              <a:avLst/>
              <a:gdLst/>
              <a:ahLst/>
              <a:cxnLst/>
              <a:rect l="l" t="t" r="r" b="b"/>
              <a:pathLst>
                <a:path w="799" h="632" extrusionOk="0">
                  <a:moveTo>
                    <a:pt x="1" y="0"/>
                  </a:moveTo>
                  <a:lnTo>
                    <a:pt x="132" y="632"/>
                  </a:lnTo>
                  <a:lnTo>
                    <a:pt x="667" y="632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3"/>
            <p:cNvSpPr/>
            <p:nvPr/>
          </p:nvSpPr>
          <p:spPr>
            <a:xfrm>
              <a:off x="5609812" y="2073448"/>
              <a:ext cx="20312" cy="16697"/>
            </a:xfrm>
            <a:custGeom>
              <a:avLst/>
              <a:gdLst/>
              <a:ahLst/>
              <a:cxnLst/>
              <a:rect l="l" t="t" r="r" b="b"/>
              <a:pathLst>
                <a:path w="871" h="716" extrusionOk="0">
                  <a:moveTo>
                    <a:pt x="799" y="84"/>
                  </a:moveTo>
                  <a:lnTo>
                    <a:pt x="692" y="632"/>
                  </a:lnTo>
                  <a:lnTo>
                    <a:pt x="203" y="632"/>
                  </a:lnTo>
                  <a:lnTo>
                    <a:pt x="96" y="84"/>
                  </a:lnTo>
                  <a:close/>
                  <a:moveTo>
                    <a:pt x="37" y="1"/>
                  </a:moveTo>
                  <a:cubicBezTo>
                    <a:pt x="25" y="1"/>
                    <a:pt x="13" y="13"/>
                    <a:pt x="13" y="13"/>
                  </a:cubicBezTo>
                  <a:cubicBezTo>
                    <a:pt x="1" y="25"/>
                    <a:pt x="1" y="36"/>
                    <a:pt x="13" y="48"/>
                  </a:cubicBezTo>
                  <a:lnTo>
                    <a:pt x="144" y="679"/>
                  </a:lnTo>
                  <a:cubicBezTo>
                    <a:pt x="144" y="691"/>
                    <a:pt x="156" y="703"/>
                    <a:pt x="180" y="715"/>
                  </a:cubicBezTo>
                  <a:lnTo>
                    <a:pt x="715" y="715"/>
                  </a:lnTo>
                  <a:cubicBezTo>
                    <a:pt x="727" y="703"/>
                    <a:pt x="739" y="691"/>
                    <a:pt x="739" y="679"/>
                  </a:cubicBezTo>
                  <a:lnTo>
                    <a:pt x="870" y="48"/>
                  </a:lnTo>
                  <a:cubicBezTo>
                    <a:pt x="870" y="36"/>
                    <a:pt x="870" y="25"/>
                    <a:pt x="870" y="13"/>
                  </a:cubicBezTo>
                  <a:cubicBezTo>
                    <a:pt x="858" y="13"/>
                    <a:pt x="858" y="1"/>
                    <a:pt x="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3"/>
            <p:cNvSpPr/>
            <p:nvPr/>
          </p:nvSpPr>
          <p:spPr>
            <a:xfrm>
              <a:off x="5610931" y="2067058"/>
              <a:ext cx="18633" cy="9188"/>
            </a:xfrm>
            <a:custGeom>
              <a:avLst/>
              <a:gdLst/>
              <a:ahLst/>
              <a:cxnLst/>
              <a:rect l="l" t="t" r="r" b="b"/>
              <a:pathLst>
                <a:path w="799" h="394" extrusionOk="0">
                  <a:moveTo>
                    <a:pt x="393" y="1"/>
                  </a:moveTo>
                  <a:cubicBezTo>
                    <a:pt x="179" y="1"/>
                    <a:pt x="1" y="84"/>
                    <a:pt x="1" y="191"/>
                  </a:cubicBezTo>
                  <a:cubicBezTo>
                    <a:pt x="1" y="310"/>
                    <a:pt x="179" y="394"/>
                    <a:pt x="393" y="394"/>
                  </a:cubicBezTo>
                  <a:cubicBezTo>
                    <a:pt x="620" y="394"/>
                    <a:pt x="798" y="310"/>
                    <a:pt x="798" y="191"/>
                  </a:cubicBezTo>
                  <a:cubicBezTo>
                    <a:pt x="798" y="84"/>
                    <a:pt x="62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3"/>
            <p:cNvSpPr/>
            <p:nvPr/>
          </p:nvSpPr>
          <p:spPr>
            <a:xfrm>
              <a:off x="5609812" y="2066242"/>
              <a:ext cx="20848" cy="10844"/>
            </a:xfrm>
            <a:custGeom>
              <a:avLst/>
              <a:gdLst/>
              <a:ahLst/>
              <a:cxnLst/>
              <a:rect l="l" t="t" r="r" b="b"/>
              <a:pathLst>
                <a:path w="894" h="465" extrusionOk="0">
                  <a:moveTo>
                    <a:pt x="441" y="72"/>
                  </a:moveTo>
                  <a:cubicBezTo>
                    <a:pt x="668" y="72"/>
                    <a:pt x="811" y="155"/>
                    <a:pt x="811" y="226"/>
                  </a:cubicBezTo>
                  <a:cubicBezTo>
                    <a:pt x="811" y="310"/>
                    <a:pt x="668" y="393"/>
                    <a:pt x="441" y="393"/>
                  </a:cubicBezTo>
                  <a:cubicBezTo>
                    <a:pt x="227" y="393"/>
                    <a:pt x="84" y="310"/>
                    <a:pt x="84" y="226"/>
                  </a:cubicBezTo>
                  <a:cubicBezTo>
                    <a:pt x="84" y="155"/>
                    <a:pt x="227" y="72"/>
                    <a:pt x="441" y="72"/>
                  </a:cubicBezTo>
                  <a:close/>
                  <a:moveTo>
                    <a:pt x="441" y="0"/>
                  </a:moveTo>
                  <a:cubicBezTo>
                    <a:pt x="191" y="0"/>
                    <a:pt x="1" y="95"/>
                    <a:pt x="1" y="226"/>
                  </a:cubicBezTo>
                  <a:cubicBezTo>
                    <a:pt x="1" y="369"/>
                    <a:pt x="203" y="465"/>
                    <a:pt x="441" y="465"/>
                  </a:cubicBezTo>
                  <a:cubicBezTo>
                    <a:pt x="692" y="465"/>
                    <a:pt x="894" y="369"/>
                    <a:pt x="894" y="226"/>
                  </a:cubicBezTo>
                  <a:cubicBezTo>
                    <a:pt x="894" y="95"/>
                    <a:pt x="703" y="0"/>
                    <a:pt x="4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3"/>
            <p:cNvSpPr/>
            <p:nvPr/>
          </p:nvSpPr>
          <p:spPr>
            <a:xfrm>
              <a:off x="5638425" y="2074287"/>
              <a:ext cx="18889" cy="14738"/>
            </a:xfrm>
            <a:custGeom>
              <a:avLst/>
              <a:gdLst/>
              <a:ahLst/>
              <a:cxnLst/>
              <a:rect l="l" t="t" r="r" b="b"/>
              <a:pathLst>
                <a:path w="810" h="632" extrusionOk="0">
                  <a:moveTo>
                    <a:pt x="0" y="0"/>
                  </a:moveTo>
                  <a:lnTo>
                    <a:pt x="131" y="632"/>
                  </a:lnTo>
                  <a:lnTo>
                    <a:pt x="679" y="632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3"/>
            <p:cNvSpPr/>
            <p:nvPr/>
          </p:nvSpPr>
          <p:spPr>
            <a:xfrm>
              <a:off x="5637586" y="2073448"/>
              <a:ext cx="20288" cy="16697"/>
            </a:xfrm>
            <a:custGeom>
              <a:avLst/>
              <a:gdLst/>
              <a:ahLst/>
              <a:cxnLst/>
              <a:rect l="l" t="t" r="r" b="b"/>
              <a:pathLst>
                <a:path w="870" h="716" extrusionOk="0">
                  <a:moveTo>
                    <a:pt x="798" y="84"/>
                  </a:moveTo>
                  <a:lnTo>
                    <a:pt x="679" y="632"/>
                  </a:lnTo>
                  <a:lnTo>
                    <a:pt x="203" y="632"/>
                  </a:lnTo>
                  <a:lnTo>
                    <a:pt x="84" y="84"/>
                  </a:lnTo>
                  <a:close/>
                  <a:moveTo>
                    <a:pt x="36" y="1"/>
                  </a:moveTo>
                  <a:cubicBezTo>
                    <a:pt x="24" y="1"/>
                    <a:pt x="12" y="13"/>
                    <a:pt x="1" y="13"/>
                  </a:cubicBezTo>
                  <a:cubicBezTo>
                    <a:pt x="1" y="25"/>
                    <a:pt x="1" y="36"/>
                    <a:pt x="1" y="48"/>
                  </a:cubicBezTo>
                  <a:lnTo>
                    <a:pt x="132" y="679"/>
                  </a:lnTo>
                  <a:cubicBezTo>
                    <a:pt x="143" y="691"/>
                    <a:pt x="155" y="703"/>
                    <a:pt x="167" y="715"/>
                  </a:cubicBezTo>
                  <a:lnTo>
                    <a:pt x="715" y="715"/>
                  </a:lnTo>
                  <a:cubicBezTo>
                    <a:pt x="715" y="703"/>
                    <a:pt x="727" y="691"/>
                    <a:pt x="727" y="679"/>
                  </a:cubicBezTo>
                  <a:lnTo>
                    <a:pt x="870" y="48"/>
                  </a:lnTo>
                  <a:cubicBezTo>
                    <a:pt x="870" y="36"/>
                    <a:pt x="870" y="25"/>
                    <a:pt x="870" y="13"/>
                  </a:cubicBezTo>
                  <a:cubicBezTo>
                    <a:pt x="858" y="13"/>
                    <a:pt x="846" y="1"/>
                    <a:pt x="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3"/>
            <p:cNvSpPr/>
            <p:nvPr/>
          </p:nvSpPr>
          <p:spPr>
            <a:xfrm>
              <a:off x="5638425" y="2067058"/>
              <a:ext cx="18889" cy="9188"/>
            </a:xfrm>
            <a:custGeom>
              <a:avLst/>
              <a:gdLst/>
              <a:ahLst/>
              <a:cxnLst/>
              <a:rect l="l" t="t" r="r" b="b"/>
              <a:pathLst>
                <a:path w="810" h="394" extrusionOk="0">
                  <a:moveTo>
                    <a:pt x="405" y="1"/>
                  </a:moveTo>
                  <a:cubicBezTo>
                    <a:pt x="179" y="1"/>
                    <a:pt x="0" y="84"/>
                    <a:pt x="0" y="191"/>
                  </a:cubicBezTo>
                  <a:cubicBezTo>
                    <a:pt x="0" y="310"/>
                    <a:pt x="179" y="394"/>
                    <a:pt x="405" y="394"/>
                  </a:cubicBezTo>
                  <a:cubicBezTo>
                    <a:pt x="631" y="394"/>
                    <a:pt x="810" y="310"/>
                    <a:pt x="810" y="191"/>
                  </a:cubicBezTo>
                  <a:cubicBezTo>
                    <a:pt x="810" y="84"/>
                    <a:pt x="631" y="1"/>
                    <a:pt x="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3"/>
            <p:cNvSpPr/>
            <p:nvPr/>
          </p:nvSpPr>
          <p:spPr>
            <a:xfrm>
              <a:off x="5637586" y="2066242"/>
              <a:ext cx="20568" cy="10844"/>
            </a:xfrm>
            <a:custGeom>
              <a:avLst/>
              <a:gdLst/>
              <a:ahLst/>
              <a:cxnLst/>
              <a:rect l="l" t="t" r="r" b="b"/>
              <a:pathLst>
                <a:path w="882" h="465" extrusionOk="0">
                  <a:moveTo>
                    <a:pt x="441" y="72"/>
                  </a:moveTo>
                  <a:cubicBezTo>
                    <a:pt x="655" y="72"/>
                    <a:pt x="810" y="155"/>
                    <a:pt x="810" y="226"/>
                  </a:cubicBezTo>
                  <a:cubicBezTo>
                    <a:pt x="810" y="310"/>
                    <a:pt x="655" y="393"/>
                    <a:pt x="441" y="393"/>
                  </a:cubicBezTo>
                  <a:cubicBezTo>
                    <a:pt x="227" y="393"/>
                    <a:pt x="72" y="310"/>
                    <a:pt x="72" y="226"/>
                  </a:cubicBezTo>
                  <a:cubicBezTo>
                    <a:pt x="72" y="155"/>
                    <a:pt x="227" y="72"/>
                    <a:pt x="441" y="72"/>
                  </a:cubicBezTo>
                  <a:close/>
                  <a:moveTo>
                    <a:pt x="441" y="0"/>
                  </a:moveTo>
                  <a:cubicBezTo>
                    <a:pt x="191" y="0"/>
                    <a:pt x="1" y="95"/>
                    <a:pt x="1" y="226"/>
                  </a:cubicBezTo>
                  <a:cubicBezTo>
                    <a:pt x="1" y="369"/>
                    <a:pt x="191" y="465"/>
                    <a:pt x="441" y="465"/>
                  </a:cubicBezTo>
                  <a:cubicBezTo>
                    <a:pt x="691" y="465"/>
                    <a:pt x="882" y="369"/>
                    <a:pt x="882" y="226"/>
                  </a:cubicBezTo>
                  <a:cubicBezTo>
                    <a:pt x="882" y="95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3"/>
            <p:cNvSpPr/>
            <p:nvPr/>
          </p:nvSpPr>
          <p:spPr>
            <a:xfrm>
              <a:off x="5666736" y="2081516"/>
              <a:ext cx="18913" cy="14738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" y="0"/>
                  </a:moveTo>
                  <a:lnTo>
                    <a:pt x="144" y="631"/>
                  </a:lnTo>
                  <a:lnTo>
                    <a:pt x="679" y="631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3"/>
            <p:cNvSpPr/>
            <p:nvPr/>
          </p:nvSpPr>
          <p:spPr>
            <a:xfrm>
              <a:off x="5665919" y="2080677"/>
              <a:ext cx="20568" cy="16394"/>
            </a:xfrm>
            <a:custGeom>
              <a:avLst/>
              <a:gdLst/>
              <a:ahLst/>
              <a:cxnLst/>
              <a:rect l="l" t="t" r="r" b="b"/>
              <a:pathLst>
                <a:path w="882" h="703" extrusionOk="0">
                  <a:moveTo>
                    <a:pt x="798" y="72"/>
                  </a:moveTo>
                  <a:lnTo>
                    <a:pt x="679" y="631"/>
                  </a:lnTo>
                  <a:lnTo>
                    <a:pt x="202" y="631"/>
                  </a:lnTo>
                  <a:lnTo>
                    <a:pt x="83" y="72"/>
                  </a:lnTo>
                  <a:close/>
                  <a:moveTo>
                    <a:pt x="36" y="0"/>
                  </a:moveTo>
                  <a:cubicBezTo>
                    <a:pt x="24" y="0"/>
                    <a:pt x="12" y="0"/>
                    <a:pt x="12" y="12"/>
                  </a:cubicBezTo>
                  <a:cubicBezTo>
                    <a:pt x="0" y="24"/>
                    <a:pt x="0" y="36"/>
                    <a:pt x="12" y="36"/>
                  </a:cubicBezTo>
                  <a:lnTo>
                    <a:pt x="143" y="667"/>
                  </a:lnTo>
                  <a:cubicBezTo>
                    <a:pt x="143" y="691"/>
                    <a:pt x="167" y="703"/>
                    <a:pt x="179" y="703"/>
                  </a:cubicBezTo>
                  <a:lnTo>
                    <a:pt x="714" y="703"/>
                  </a:lnTo>
                  <a:cubicBezTo>
                    <a:pt x="726" y="703"/>
                    <a:pt x="738" y="691"/>
                    <a:pt x="738" y="667"/>
                  </a:cubicBezTo>
                  <a:lnTo>
                    <a:pt x="869" y="36"/>
                  </a:lnTo>
                  <a:cubicBezTo>
                    <a:pt x="881" y="36"/>
                    <a:pt x="881" y="24"/>
                    <a:pt x="869" y="12"/>
                  </a:cubicBezTo>
                  <a:cubicBezTo>
                    <a:pt x="869" y="0"/>
                    <a:pt x="857" y="0"/>
                    <a:pt x="8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3"/>
            <p:cNvSpPr/>
            <p:nvPr/>
          </p:nvSpPr>
          <p:spPr>
            <a:xfrm>
              <a:off x="5663401" y="2052064"/>
              <a:ext cx="22527" cy="29733"/>
            </a:xfrm>
            <a:custGeom>
              <a:avLst/>
              <a:gdLst/>
              <a:ahLst/>
              <a:cxnLst/>
              <a:rect l="l" t="t" r="r" b="b"/>
              <a:pathLst>
                <a:path w="966" h="1275" extrusionOk="0">
                  <a:moveTo>
                    <a:pt x="441" y="1"/>
                  </a:moveTo>
                  <a:cubicBezTo>
                    <a:pt x="394" y="156"/>
                    <a:pt x="370" y="322"/>
                    <a:pt x="382" y="489"/>
                  </a:cubicBezTo>
                  <a:cubicBezTo>
                    <a:pt x="358" y="442"/>
                    <a:pt x="346" y="407"/>
                    <a:pt x="346" y="406"/>
                  </a:cubicBezTo>
                  <a:lnTo>
                    <a:pt x="346" y="406"/>
                  </a:lnTo>
                  <a:cubicBezTo>
                    <a:pt x="370" y="477"/>
                    <a:pt x="394" y="561"/>
                    <a:pt x="394" y="644"/>
                  </a:cubicBezTo>
                  <a:cubicBezTo>
                    <a:pt x="394" y="751"/>
                    <a:pt x="406" y="858"/>
                    <a:pt x="418" y="918"/>
                  </a:cubicBezTo>
                  <a:lnTo>
                    <a:pt x="418" y="953"/>
                  </a:lnTo>
                  <a:cubicBezTo>
                    <a:pt x="370" y="763"/>
                    <a:pt x="299" y="584"/>
                    <a:pt x="203" y="406"/>
                  </a:cubicBezTo>
                  <a:lnTo>
                    <a:pt x="203" y="406"/>
                  </a:lnTo>
                  <a:cubicBezTo>
                    <a:pt x="251" y="596"/>
                    <a:pt x="275" y="787"/>
                    <a:pt x="275" y="977"/>
                  </a:cubicBezTo>
                  <a:cubicBezTo>
                    <a:pt x="203" y="918"/>
                    <a:pt x="144" y="858"/>
                    <a:pt x="144" y="858"/>
                  </a:cubicBezTo>
                  <a:lnTo>
                    <a:pt x="144" y="858"/>
                  </a:lnTo>
                  <a:cubicBezTo>
                    <a:pt x="144" y="858"/>
                    <a:pt x="144" y="906"/>
                    <a:pt x="156" y="918"/>
                  </a:cubicBezTo>
                  <a:cubicBezTo>
                    <a:pt x="156" y="942"/>
                    <a:pt x="168" y="965"/>
                    <a:pt x="179" y="977"/>
                  </a:cubicBezTo>
                  <a:cubicBezTo>
                    <a:pt x="191" y="1001"/>
                    <a:pt x="191" y="1013"/>
                    <a:pt x="203" y="1025"/>
                  </a:cubicBezTo>
                  <a:cubicBezTo>
                    <a:pt x="132" y="977"/>
                    <a:pt x="60" y="918"/>
                    <a:pt x="1" y="858"/>
                  </a:cubicBezTo>
                  <a:lnTo>
                    <a:pt x="1" y="858"/>
                  </a:lnTo>
                  <a:cubicBezTo>
                    <a:pt x="1" y="858"/>
                    <a:pt x="1" y="906"/>
                    <a:pt x="13" y="918"/>
                  </a:cubicBezTo>
                  <a:cubicBezTo>
                    <a:pt x="13" y="942"/>
                    <a:pt x="25" y="965"/>
                    <a:pt x="37" y="977"/>
                  </a:cubicBezTo>
                  <a:cubicBezTo>
                    <a:pt x="60" y="1025"/>
                    <a:pt x="84" y="1061"/>
                    <a:pt x="120" y="1096"/>
                  </a:cubicBezTo>
                  <a:cubicBezTo>
                    <a:pt x="191" y="1180"/>
                    <a:pt x="287" y="1251"/>
                    <a:pt x="406" y="1275"/>
                  </a:cubicBezTo>
                  <a:lnTo>
                    <a:pt x="465" y="1275"/>
                  </a:lnTo>
                  <a:cubicBezTo>
                    <a:pt x="489" y="1275"/>
                    <a:pt x="501" y="1275"/>
                    <a:pt x="513" y="1263"/>
                  </a:cubicBezTo>
                  <a:cubicBezTo>
                    <a:pt x="525" y="1263"/>
                    <a:pt x="537" y="1275"/>
                    <a:pt x="549" y="1275"/>
                  </a:cubicBezTo>
                  <a:lnTo>
                    <a:pt x="608" y="1275"/>
                  </a:lnTo>
                  <a:cubicBezTo>
                    <a:pt x="715" y="1251"/>
                    <a:pt x="810" y="1192"/>
                    <a:pt x="870" y="1108"/>
                  </a:cubicBezTo>
                  <a:cubicBezTo>
                    <a:pt x="906" y="1073"/>
                    <a:pt x="965" y="989"/>
                    <a:pt x="965" y="930"/>
                  </a:cubicBezTo>
                  <a:cubicBezTo>
                    <a:pt x="953" y="930"/>
                    <a:pt x="953" y="942"/>
                    <a:pt x="953" y="942"/>
                  </a:cubicBezTo>
                  <a:cubicBezTo>
                    <a:pt x="918" y="1001"/>
                    <a:pt x="846" y="1037"/>
                    <a:pt x="787" y="1049"/>
                  </a:cubicBezTo>
                  <a:cubicBezTo>
                    <a:pt x="810" y="1013"/>
                    <a:pt x="822" y="977"/>
                    <a:pt x="822" y="930"/>
                  </a:cubicBezTo>
                  <a:lnTo>
                    <a:pt x="822" y="930"/>
                  </a:lnTo>
                  <a:cubicBezTo>
                    <a:pt x="822" y="942"/>
                    <a:pt x="810" y="942"/>
                    <a:pt x="810" y="942"/>
                  </a:cubicBezTo>
                  <a:cubicBezTo>
                    <a:pt x="799" y="953"/>
                    <a:pt x="799" y="965"/>
                    <a:pt x="787" y="977"/>
                  </a:cubicBezTo>
                  <a:cubicBezTo>
                    <a:pt x="846" y="799"/>
                    <a:pt x="858" y="596"/>
                    <a:pt x="822" y="406"/>
                  </a:cubicBezTo>
                  <a:lnTo>
                    <a:pt x="822" y="406"/>
                  </a:lnTo>
                  <a:cubicBezTo>
                    <a:pt x="799" y="561"/>
                    <a:pt x="751" y="703"/>
                    <a:pt x="691" y="834"/>
                  </a:cubicBezTo>
                  <a:cubicBezTo>
                    <a:pt x="715" y="692"/>
                    <a:pt x="703" y="549"/>
                    <a:pt x="680" y="406"/>
                  </a:cubicBezTo>
                  <a:cubicBezTo>
                    <a:pt x="656" y="525"/>
                    <a:pt x="632" y="596"/>
                    <a:pt x="608" y="668"/>
                  </a:cubicBezTo>
                  <a:cubicBezTo>
                    <a:pt x="596" y="406"/>
                    <a:pt x="584" y="1"/>
                    <a:pt x="584" y="1"/>
                  </a:cubicBezTo>
                  <a:cubicBezTo>
                    <a:pt x="501" y="156"/>
                    <a:pt x="525" y="596"/>
                    <a:pt x="549" y="823"/>
                  </a:cubicBezTo>
                  <a:cubicBezTo>
                    <a:pt x="549" y="834"/>
                    <a:pt x="537" y="846"/>
                    <a:pt x="537" y="858"/>
                  </a:cubicBezTo>
                  <a:cubicBezTo>
                    <a:pt x="513" y="787"/>
                    <a:pt x="489" y="739"/>
                    <a:pt x="477" y="680"/>
                  </a:cubicBezTo>
                  <a:cubicBezTo>
                    <a:pt x="453" y="418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3"/>
            <p:cNvSpPr/>
            <p:nvPr/>
          </p:nvSpPr>
          <p:spPr>
            <a:xfrm>
              <a:off x="5662491" y="2051014"/>
              <a:ext cx="25092" cy="31622"/>
            </a:xfrm>
            <a:custGeom>
              <a:avLst/>
              <a:gdLst/>
              <a:ahLst/>
              <a:cxnLst/>
              <a:rect l="l" t="t" r="r" b="b"/>
              <a:pathLst>
                <a:path w="1076" h="1356" extrusionOk="0">
                  <a:moveTo>
                    <a:pt x="468" y="522"/>
                  </a:moveTo>
                  <a:cubicBezTo>
                    <a:pt x="468" y="570"/>
                    <a:pt x="474" y="612"/>
                    <a:pt x="477" y="653"/>
                  </a:cubicBezTo>
                  <a:lnTo>
                    <a:pt x="477" y="653"/>
                  </a:lnTo>
                  <a:cubicBezTo>
                    <a:pt x="467" y="609"/>
                    <a:pt x="457" y="568"/>
                    <a:pt x="457" y="546"/>
                  </a:cubicBezTo>
                  <a:cubicBezTo>
                    <a:pt x="468" y="534"/>
                    <a:pt x="468" y="534"/>
                    <a:pt x="468" y="522"/>
                  </a:cubicBezTo>
                  <a:close/>
                  <a:moveTo>
                    <a:pt x="707" y="641"/>
                  </a:moveTo>
                  <a:cubicBezTo>
                    <a:pt x="707" y="713"/>
                    <a:pt x="707" y="784"/>
                    <a:pt x="695" y="856"/>
                  </a:cubicBezTo>
                  <a:cubicBezTo>
                    <a:pt x="683" y="879"/>
                    <a:pt x="695" y="891"/>
                    <a:pt x="719" y="903"/>
                  </a:cubicBezTo>
                  <a:cubicBezTo>
                    <a:pt x="730" y="903"/>
                    <a:pt x="754" y="903"/>
                    <a:pt x="754" y="879"/>
                  </a:cubicBezTo>
                  <a:cubicBezTo>
                    <a:pt x="802" y="808"/>
                    <a:pt x="826" y="725"/>
                    <a:pt x="849" y="641"/>
                  </a:cubicBezTo>
                  <a:lnTo>
                    <a:pt x="849" y="641"/>
                  </a:lnTo>
                  <a:cubicBezTo>
                    <a:pt x="849" y="760"/>
                    <a:pt x="838" y="879"/>
                    <a:pt x="790" y="987"/>
                  </a:cubicBezTo>
                  <a:cubicBezTo>
                    <a:pt x="778" y="1010"/>
                    <a:pt x="790" y="1022"/>
                    <a:pt x="802" y="1034"/>
                  </a:cubicBezTo>
                  <a:lnTo>
                    <a:pt x="790" y="1058"/>
                  </a:lnTo>
                  <a:cubicBezTo>
                    <a:pt x="778" y="1070"/>
                    <a:pt x="778" y="1082"/>
                    <a:pt x="790" y="1094"/>
                  </a:cubicBezTo>
                  <a:cubicBezTo>
                    <a:pt x="798" y="1102"/>
                    <a:pt x="807" y="1111"/>
                    <a:pt x="815" y="1111"/>
                  </a:cubicBezTo>
                  <a:cubicBezTo>
                    <a:pt x="819" y="1111"/>
                    <a:pt x="822" y="1109"/>
                    <a:pt x="826" y="1106"/>
                  </a:cubicBezTo>
                  <a:cubicBezTo>
                    <a:pt x="861" y="1106"/>
                    <a:pt x="885" y="1094"/>
                    <a:pt x="909" y="1082"/>
                  </a:cubicBezTo>
                  <a:lnTo>
                    <a:pt x="909" y="1082"/>
                  </a:lnTo>
                  <a:lnTo>
                    <a:pt x="885" y="1118"/>
                  </a:lnTo>
                  <a:cubicBezTo>
                    <a:pt x="826" y="1189"/>
                    <a:pt x="742" y="1249"/>
                    <a:pt x="647" y="1272"/>
                  </a:cubicBezTo>
                  <a:lnTo>
                    <a:pt x="552" y="1272"/>
                  </a:lnTo>
                  <a:lnTo>
                    <a:pt x="552" y="1260"/>
                  </a:lnTo>
                  <a:lnTo>
                    <a:pt x="516" y="1260"/>
                  </a:lnTo>
                  <a:cubicBezTo>
                    <a:pt x="504" y="1266"/>
                    <a:pt x="495" y="1269"/>
                    <a:pt x="486" y="1269"/>
                  </a:cubicBezTo>
                  <a:cubicBezTo>
                    <a:pt x="477" y="1269"/>
                    <a:pt x="468" y="1266"/>
                    <a:pt x="457" y="1260"/>
                  </a:cubicBezTo>
                  <a:cubicBezTo>
                    <a:pt x="361" y="1237"/>
                    <a:pt x="266" y="1177"/>
                    <a:pt x="195" y="1094"/>
                  </a:cubicBezTo>
                  <a:cubicBezTo>
                    <a:pt x="171" y="1070"/>
                    <a:pt x="147" y="1034"/>
                    <a:pt x="123" y="998"/>
                  </a:cubicBezTo>
                  <a:lnTo>
                    <a:pt x="123" y="998"/>
                  </a:lnTo>
                  <a:cubicBezTo>
                    <a:pt x="159" y="1022"/>
                    <a:pt x="207" y="1058"/>
                    <a:pt x="242" y="1082"/>
                  </a:cubicBezTo>
                  <a:cubicBezTo>
                    <a:pt x="248" y="1088"/>
                    <a:pt x="254" y="1091"/>
                    <a:pt x="262" y="1091"/>
                  </a:cubicBezTo>
                  <a:cubicBezTo>
                    <a:pt x="269" y="1091"/>
                    <a:pt x="278" y="1088"/>
                    <a:pt x="290" y="1082"/>
                  </a:cubicBezTo>
                  <a:cubicBezTo>
                    <a:pt x="302" y="1070"/>
                    <a:pt x="302" y="1046"/>
                    <a:pt x="290" y="1034"/>
                  </a:cubicBezTo>
                  <a:lnTo>
                    <a:pt x="266" y="998"/>
                  </a:lnTo>
                  <a:lnTo>
                    <a:pt x="302" y="1034"/>
                  </a:lnTo>
                  <a:cubicBezTo>
                    <a:pt x="308" y="1040"/>
                    <a:pt x="314" y="1043"/>
                    <a:pt x="320" y="1043"/>
                  </a:cubicBezTo>
                  <a:cubicBezTo>
                    <a:pt x="326" y="1043"/>
                    <a:pt x="332" y="1040"/>
                    <a:pt x="338" y="1034"/>
                  </a:cubicBezTo>
                  <a:cubicBezTo>
                    <a:pt x="349" y="1022"/>
                    <a:pt x="361" y="1010"/>
                    <a:pt x="361" y="998"/>
                  </a:cubicBezTo>
                  <a:cubicBezTo>
                    <a:pt x="349" y="879"/>
                    <a:pt x="338" y="796"/>
                    <a:pt x="338" y="725"/>
                  </a:cubicBezTo>
                  <a:lnTo>
                    <a:pt x="338" y="725"/>
                  </a:lnTo>
                  <a:cubicBezTo>
                    <a:pt x="373" y="796"/>
                    <a:pt x="397" y="891"/>
                    <a:pt x="433" y="987"/>
                  </a:cubicBezTo>
                  <a:cubicBezTo>
                    <a:pt x="433" y="1010"/>
                    <a:pt x="457" y="1022"/>
                    <a:pt x="468" y="1022"/>
                  </a:cubicBezTo>
                  <a:cubicBezTo>
                    <a:pt x="492" y="1010"/>
                    <a:pt x="504" y="998"/>
                    <a:pt x="504" y="975"/>
                  </a:cubicBezTo>
                  <a:lnTo>
                    <a:pt x="504" y="939"/>
                  </a:lnTo>
                  <a:cubicBezTo>
                    <a:pt x="495" y="868"/>
                    <a:pt x="486" y="796"/>
                    <a:pt x="482" y="730"/>
                  </a:cubicBezTo>
                  <a:lnTo>
                    <a:pt x="482" y="730"/>
                  </a:lnTo>
                  <a:cubicBezTo>
                    <a:pt x="506" y="788"/>
                    <a:pt x="528" y="845"/>
                    <a:pt x="540" y="891"/>
                  </a:cubicBezTo>
                  <a:cubicBezTo>
                    <a:pt x="546" y="911"/>
                    <a:pt x="564" y="920"/>
                    <a:pt x="580" y="920"/>
                  </a:cubicBezTo>
                  <a:cubicBezTo>
                    <a:pt x="593" y="920"/>
                    <a:pt x="606" y="914"/>
                    <a:pt x="611" y="903"/>
                  </a:cubicBezTo>
                  <a:lnTo>
                    <a:pt x="635" y="868"/>
                  </a:lnTo>
                  <a:cubicBezTo>
                    <a:pt x="635" y="868"/>
                    <a:pt x="635" y="856"/>
                    <a:pt x="635" y="856"/>
                  </a:cubicBezTo>
                  <a:cubicBezTo>
                    <a:pt x="628" y="807"/>
                    <a:pt x="621" y="758"/>
                    <a:pt x="617" y="711"/>
                  </a:cubicBezTo>
                  <a:lnTo>
                    <a:pt x="617" y="711"/>
                  </a:lnTo>
                  <a:cubicBezTo>
                    <a:pt x="624" y="720"/>
                    <a:pt x="639" y="728"/>
                    <a:pt x="647" y="737"/>
                  </a:cubicBezTo>
                  <a:cubicBezTo>
                    <a:pt x="659" y="737"/>
                    <a:pt x="683" y="725"/>
                    <a:pt x="683" y="701"/>
                  </a:cubicBezTo>
                  <a:lnTo>
                    <a:pt x="707" y="641"/>
                  </a:lnTo>
                  <a:close/>
                  <a:moveTo>
                    <a:pt x="506" y="1"/>
                  </a:moveTo>
                  <a:cubicBezTo>
                    <a:pt x="493" y="1"/>
                    <a:pt x="478" y="7"/>
                    <a:pt x="468" y="22"/>
                  </a:cubicBezTo>
                  <a:cubicBezTo>
                    <a:pt x="421" y="141"/>
                    <a:pt x="397" y="272"/>
                    <a:pt x="409" y="415"/>
                  </a:cubicBezTo>
                  <a:cubicBezTo>
                    <a:pt x="405" y="411"/>
                    <a:pt x="402" y="410"/>
                    <a:pt x="400" y="410"/>
                  </a:cubicBezTo>
                  <a:cubicBezTo>
                    <a:pt x="396" y="410"/>
                    <a:pt x="393" y="415"/>
                    <a:pt x="385" y="415"/>
                  </a:cubicBezTo>
                  <a:cubicBezTo>
                    <a:pt x="373" y="427"/>
                    <a:pt x="361" y="451"/>
                    <a:pt x="373" y="463"/>
                  </a:cubicBezTo>
                  <a:lnTo>
                    <a:pt x="373" y="475"/>
                  </a:lnTo>
                  <a:cubicBezTo>
                    <a:pt x="397" y="546"/>
                    <a:pt x="409" y="606"/>
                    <a:pt x="409" y="677"/>
                  </a:cubicBezTo>
                  <a:lnTo>
                    <a:pt x="409" y="689"/>
                  </a:lnTo>
                  <a:cubicBezTo>
                    <a:pt x="373" y="606"/>
                    <a:pt x="338" y="522"/>
                    <a:pt x="302" y="439"/>
                  </a:cubicBezTo>
                  <a:cubicBezTo>
                    <a:pt x="290" y="439"/>
                    <a:pt x="290" y="427"/>
                    <a:pt x="290" y="427"/>
                  </a:cubicBezTo>
                  <a:cubicBezTo>
                    <a:pt x="278" y="421"/>
                    <a:pt x="269" y="418"/>
                    <a:pt x="260" y="418"/>
                  </a:cubicBezTo>
                  <a:cubicBezTo>
                    <a:pt x="251" y="418"/>
                    <a:pt x="242" y="421"/>
                    <a:pt x="230" y="427"/>
                  </a:cubicBezTo>
                  <a:cubicBezTo>
                    <a:pt x="218" y="439"/>
                    <a:pt x="218" y="451"/>
                    <a:pt x="230" y="475"/>
                  </a:cubicBezTo>
                  <a:cubicBezTo>
                    <a:pt x="230" y="475"/>
                    <a:pt x="230" y="475"/>
                    <a:pt x="230" y="487"/>
                  </a:cubicBezTo>
                  <a:cubicBezTo>
                    <a:pt x="266" y="629"/>
                    <a:pt x="290" y="784"/>
                    <a:pt x="290" y="939"/>
                  </a:cubicBezTo>
                  <a:cubicBezTo>
                    <a:pt x="254" y="903"/>
                    <a:pt x="218" y="868"/>
                    <a:pt x="218" y="868"/>
                  </a:cubicBezTo>
                  <a:cubicBezTo>
                    <a:pt x="212" y="862"/>
                    <a:pt x="204" y="859"/>
                    <a:pt x="195" y="859"/>
                  </a:cubicBezTo>
                  <a:cubicBezTo>
                    <a:pt x="186" y="859"/>
                    <a:pt x="177" y="862"/>
                    <a:pt x="171" y="868"/>
                  </a:cubicBezTo>
                  <a:cubicBezTo>
                    <a:pt x="159" y="879"/>
                    <a:pt x="159" y="903"/>
                    <a:pt x="171" y="915"/>
                  </a:cubicBezTo>
                  <a:cubicBezTo>
                    <a:pt x="171" y="927"/>
                    <a:pt x="171" y="939"/>
                    <a:pt x="171" y="939"/>
                  </a:cubicBezTo>
                  <a:cubicBezTo>
                    <a:pt x="171" y="951"/>
                    <a:pt x="171" y="951"/>
                    <a:pt x="171" y="951"/>
                  </a:cubicBezTo>
                  <a:cubicBezTo>
                    <a:pt x="123" y="915"/>
                    <a:pt x="76" y="868"/>
                    <a:pt x="76" y="868"/>
                  </a:cubicBezTo>
                  <a:cubicBezTo>
                    <a:pt x="70" y="862"/>
                    <a:pt x="63" y="860"/>
                    <a:pt x="56" y="860"/>
                  </a:cubicBezTo>
                  <a:cubicBezTo>
                    <a:pt x="30" y="860"/>
                    <a:pt x="0" y="887"/>
                    <a:pt x="28" y="915"/>
                  </a:cubicBezTo>
                  <a:lnTo>
                    <a:pt x="28" y="939"/>
                  </a:lnTo>
                  <a:cubicBezTo>
                    <a:pt x="16" y="951"/>
                    <a:pt x="16" y="963"/>
                    <a:pt x="28" y="975"/>
                  </a:cubicBezTo>
                  <a:cubicBezTo>
                    <a:pt x="28" y="998"/>
                    <a:pt x="40" y="1022"/>
                    <a:pt x="52" y="1046"/>
                  </a:cubicBezTo>
                  <a:cubicBezTo>
                    <a:pt x="76" y="1082"/>
                    <a:pt x="99" y="1129"/>
                    <a:pt x="147" y="1165"/>
                  </a:cubicBezTo>
                  <a:cubicBezTo>
                    <a:pt x="218" y="1260"/>
                    <a:pt x="326" y="1332"/>
                    <a:pt x="445" y="1356"/>
                  </a:cubicBezTo>
                  <a:lnTo>
                    <a:pt x="540" y="1356"/>
                  </a:lnTo>
                  <a:cubicBezTo>
                    <a:pt x="552" y="1356"/>
                    <a:pt x="564" y="1356"/>
                    <a:pt x="576" y="1344"/>
                  </a:cubicBezTo>
                  <a:lnTo>
                    <a:pt x="599" y="1356"/>
                  </a:lnTo>
                  <a:lnTo>
                    <a:pt x="683" y="1356"/>
                  </a:lnTo>
                  <a:cubicBezTo>
                    <a:pt x="790" y="1332"/>
                    <a:pt x="885" y="1272"/>
                    <a:pt x="957" y="1177"/>
                  </a:cubicBezTo>
                  <a:cubicBezTo>
                    <a:pt x="1016" y="1118"/>
                    <a:pt x="1076" y="1034"/>
                    <a:pt x="1064" y="963"/>
                  </a:cubicBezTo>
                  <a:cubicBezTo>
                    <a:pt x="1064" y="951"/>
                    <a:pt x="1052" y="939"/>
                    <a:pt x="1040" y="939"/>
                  </a:cubicBezTo>
                  <a:cubicBezTo>
                    <a:pt x="1034" y="933"/>
                    <a:pt x="1028" y="930"/>
                    <a:pt x="1022" y="930"/>
                  </a:cubicBezTo>
                  <a:cubicBezTo>
                    <a:pt x="1016" y="930"/>
                    <a:pt x="1010" y="933"/>
                    <a:pt x="1004" y="939"/>
                  </a:cubicBezTo>
                  <a:cubicBezTo>
                    <a:pt x="992" y="939"/>
                    <a:pt x="980" y="951"/>
                    <a:pt x="980" y="963"/>
                  </a:cubicBezTo>
                  <a:cubicBezTo>
                    <a:pt x="969" y="987"/>
                    <a:pt x="945" y="1010"/>
                    <a:pt x="909" y="1022"/>
                  </a:cubicBezTo>
                  <a:cubicBezTo>
                    <a:pt x="921" y="998"/>
                    <a:pt x="921" y="987"/>
                    <a:pt x="909" y="963"/>
                  </a:cubicBezTo>
                  <a:cubicBezTo>
                    <a:pt x="909" y="963"/>
                    <a:pt x="909" y="951"/>
                    <a:pt x="909" y="951"/>
                  </a:cubicBezTo>
                  <a:cubicBezTo>
                    <a:pt x="957" y="784"/>
                    <a:pt x="957" y="606"/>
                    <a:pt x="909" y="439"/>
                  </a:cubicBezTo>
                  <a:cubicBezTo>
                    <a:pt x="909" y="421"/>
                    <a:pt x="903" y="410"/>
                    <a:pt x="890" y="410"/>
                  </a:cubicBezTo>
                  <a:cubicBezTo>
                    <a:pt x="885" y="410"/>
                    <a:pt x="880" y="412"/>
                    <a:pt x="873" y="415"/>
                  </a:cubicBezTo>
                  <a:cubicBezTo>
                    <a:pt x="861" y="415"/>
                    <a:pt x="849" y="427"/>
                    <a:pt x="838" y="439"/>
                  </a:cubicBezTo>
                  <a:cubicBezTo>
                    <a:pt x="826" y="510"/>
                    <a:pt x="814" y="570"/>
                    <a:pt x="802" y="629"/>
                  </a:cubicBezTo>
                  <a:cubicBezTo>
                    <a:pt x="790" y="558"/>
                    <a:pt x="790" y="498"/>
                    <a:pt x="766" y="439"/>
                  </a:cubicBezTo>
                  <a:cubicBezTo>
                    <a:pt x="766" y="421"/>
                    <a:pt x="760" y="410"/>
                    <a:pt x="747" y="410"/>
                  </a:cubicBezTo>
                  <a:cubicBezTo>
                    <a:pt x="742" y="410"/>
                    <a:pt x="737" y="412"/>
                    <a:pt x="730" y="415"/>
                  </a:cubicBezTo>
                  <a:cubicBezTo>
                    <a:pt x="719" y="415"/>
                    <a:pt x="707" y="427"/>
                    <a:pt x="695" y="439"/>
                  </a:cubicBezTo>
                  <a:lnTo>
                    <a:pt x="695" y="451"/>
                  </a:lnTo>
                  <a:cubicBezTo>
                    <a:pt x="683" y="236"/>
                    <a:pt x="683" y="34"/>
                    <a:pt x="683" y="34"/>
                  </a:cubicBezTo>
                  <a:cubicBezTo>
                    <a:pt x="683" y="13"/>
                    <a:pt x="667" y="1"/>
                    <a:pt x="649" y="1"/>
                  </a:cubicBezTo>
                  <a:cubicBezTo>
                    <a:pt x="635" y="1"/>
                    <a:pt x="621" y="7"/>
                    <a:pt x="611" y="22"/>
                  </a:cubicBezTo>
                  <a:cubicBezTo>
                    <a:pt x="564" y="141"/>
                    <a:pt x="552" y="260"/>
                    <a:pt x="552" y="391"/>
                  </a:cubicBezTo>
                  <a:cubicBezTo>
                    <a:pt x="540" y="201"/>
                    <a:pt x="540" y="34"/>
                    <a:pt x="540" y="34"/>
                  </a:cubicBezTo>
                  <a:cubicBezTo>
                    <a:pt x="540" y="13"/>
                    <a:pt x="524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3"/>
            <p:cNvSpPr/>
            <p:nvPr/>
          </p:nvSpPr>
          <p:spPr>
            <a:xfrm>
              <a:off x="5612331" y="2056308"/>
              <a:ext cx="1679" cy="23273"/>
            </a:xfrm>
            <a:custGeom>
              <a:avLst/>
              <a:gdLst/>
              <a:ahLst/>
              <a:cxnLst/>
              <a:rect l="l" t="t" r="r" b="b"/>
              <a:pathLst>
                <a:path w="72" h="998" extrusionOk="0">
                  <a:moveTo>
                    <a:pt x="36" y="1"/>
                  </a:moveTo>
                  <a:cubicBezTo>
                    <a:pt x="18" y="1"/>
                    <a:pt x="0" y="15"/>
                    <a:pt x="0" y="45"/>
                  </a:cubicBezTo>
                  <a:lnTo>
                    <a:pt x="0" y="962"/>
                  </a:lnTo>
                  <a:cubicBezTo>
                    <a:pt x="0" y="986"/>
                    <a:pt x="12" y="998"/>
                    <a:pt x="36" y="998"/>
                  </a:cubicBezTo>
                  <a:cubicBezTo>
                    <a:pt x="60" y="998"/>
                    <a:pt x="72" y="986"/>
                    <a:pt x="72" y="962"/>
                  </a:cubicBezTo>
                  <a:lnTo>
                    <a:pt x="72" y="45"/>
                  </a:lnTo>
                  <a:cubicBezTo>
                    <a:pt x="72" y="15"/>
                    <a:pt x="54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3"/>
            <p:cNvSpPr/>
            <p:nvPr/>
          </p:nvSpPr>
          <p:spPr>
            <a:xfrm>
              <a:off x="5620936" y="2045697"/>
              <a:ext cx="1679" cy="23063"/>
            </a:xfrm>
            <a:custGeom>
              <a:avLst/>
              <a:gdLst/>
              <a:ahLst/>
              <a:cxnLst/>
              <a:rect l="l" t="t" r="r" b="b"/>
              <a:pathLst>
                <a:path w="72" h="989" extrusionOk="0"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953"/>
                  </a:lnTo>
                  <a:cubicBezTo>
                    <a:pt x="0" y="976"/>
                    <a:pt x="12" y="988"/>
                    <a:pt x="36" y="988"/>
                  </a:cubicBezTo>
                  <a:cubicBezTo>
                    <a:pt x="48" y="988"/>
                    <a:pt x="72" y="976"/>
                    <a:pt x="72" y="953"/>
                  </a:cubicBezTo>
                  <a:lnTo>
                    <a:pt x="72" y="36"/>
                  </a:lnTo>
                  <a:cubicBezTo>
                    <a:pt x="72" y="12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3"/>
            <p:cNvSpPr/>
            <p:nvPr/>
          </p:nvSpPr>
          <p:spPr>
            <a:xfrm>
              <a:off x="5648966" y="2045697"/>
              <a:ext cx="1702" cy="23343"/>
            </a:xfrm>
            <a:custGeom>
              <a:avLst/>
              <a:gdLst/>
              <a:ahLst/>
              <a:cxnLst/>
              <a:rect l="l" t="t" r="r" b="b"/>
              <a:pathLst>
                <a:path w="73" h="1001" extrusionOk="0">
                  <a:moveTo>
                    <a:pt x="36" y="0"/>
                  </a:moveTo>
                  <a:cubicBezTo>
                    <a:pt x="19" y="0"/>
                    <a:pt x="1" y="12"/>
                    <a:pt x="1" y="36"/>
                  </a:cubicBezTo>
                  <a:lnTo>
                    <a:pt x="1" y="965"/>
                  </a:lnTo>
                  <a:cubicBezTo>
                    <a:pt x="1" y="976"/>
                    <a:pt x="13" y="1000"/>
                    <a:pt x="36" y="1000"/>
                  </a:cubicBezTo>
                  <a:cubicBezTo>
                    <a:pt x="60" y="1000"/>
                    <a:pt x="72" y="976"/>
                    <a:pt x="72" y="965"/>
                  </a:cubicBezTo>
                  <a:lnTo>
                    <a:pt x="72" y="36"/>
                  </a:lnTo>
                  <a:cubicBezTo>
                    <a:pt x="72" y="12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3"/>
            <p:cNvSpPr/>
            <p:nvPr/>
          </p:nvSpPr>
          <p:spPr>
            <a:xfrm>
              <a:off x="5626765" y="2055398"/>
              <a:ext cx="1679" cy="23087"/>
            </a:xfrm>
            <a:custGeom>
              <a:avLst/>
              <a:gdLst/>
              <a:ahLst/>
              <a:cxnLst/>
              <a:rect l="l" t="t" r="r" b="b"/>
              <a:pathLst>
                <a:path w="72" h="990" extrusionOk="0">
                  <a:moveTo>
                    <a:pt x="36" y="1"/>
                  </a:moveTo>
                  <a:cubicBezTo>
                    <a:pt x="18" y="1"/>
                    <a:pt x="0" y="13"/>
                    <a:pt x="0" y="37"/>
                  </a:cubicBezTo>
                  <a:lnTo>
                    <a:pt x="0" y="953"/>
                  </a:lnTo>
                  <a:cubicBezTo>
                    <a:pt x="0" y="977"/>
                    <a:pt x="12" y="989"/>
                    <a:pt x="36" y="989"/>
                  </a:cubicBezTo>
                  <a:cubicBezTo>
                    <a:pt x="60" y="989"/>
                    <a:pt x="72" y="977"/>
                    <a:pt x="72" y="953"/>
                  </a:cubicBezTo>
                  <a:lnTo>
                    <a:pt x="72" y="37"/>
                  </a:lnTo>
                  <a:cubicBezTo>
                    <a:pt x="72" y="13"/>
                    <a:pt x="54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3"/>
            <p:cNvSpPr/>
            <p:nvPr/>
          </p:nvSpPr>
          <p:spPr>
            <a:xfrm>
              <a:off x="5691594" y="2049499"/>
              <a:ext cx="19729" cy="13992"/>
            </a:xfrm>
            <a:custGeom>
              <a:avLst/>
              <a:gdLst/>
              <a:ahLst/>
              <a:cxnLst/>
              <a:rect l="l" t="t" r="r" b="b"/>
              <a:pathLst>
                <a:path w="846" h="600" extrusionOk="0">
                  <a:moveTo>
                    <a:pt x="423" y="1"/>
                  </a:moveTo>
                  <a:cubicBezTo>
                    <a:pt x="221" y="1"/>
                    <a:pt x="18" y="57"/>
                    <a:pt x="18" y="171"/>
                  </a:cubicBezTo>
                  <a:cubicBezTo>
                    <a:pt x="0" y="456"/>
                    <a:pt x="212" y="599"/>
                    <a:pt x="423" y="599"/>
                  </a:cubicBezTo>
                  <a:cubicBezTo>
                    <a:pt x="634" y="599"/>
                    <a:pt x="846" y="456"/>
                    <a:pt x="828" y="171"/>
                  </a:cubicBezTo>
                  <a:cubicBezTo>
                    <a:pt x="828" y="57"/>
                    <a:pt x="625" y="1"/>
                    <a:pt x="423" y="1"/>
                  </a:cubicBezTo>
                  <a:close/>
                </a:path>
              </a:pathLst>
            </a:custGeom>
            <a:solidFill>
              <a:srgbClr val="590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3"/>
            <p:cNvSpPr/>
            <p:nvPr/>
          </p:nvSpPr>
          <p:spPr>
            <a:xfrm>
              <a:off x="5690895" y="2048472"/>
              <a:ext cx="20848" cy="15298"/>
            </a:xfrm>
            <a:custGeom>
              <a:avLst/>
              <a:gdLst/>
              <a:ahLst/>
              <a:cxnLst/>
              <a:rect l="l" t="t" r="r" b="b"/>
              <a:pathLst>
                <a:path w="894" h="656" extrusionOk="0">
                  <a:moveTo>
                    <a:pt x="453" y="84"/>
                  </a:moveTo>
                  <a:cubicBezTo>
                    <a:pt x="536" y="84"/>
                    <a:pt x="632" y="95"/>
                    <a:pt x="715" y="119"/>
                  </a:cubicBezTo>
                  <a:cubicBezTo>
                    <a:pt x="751" y="131"/>
                    <a:pt x="810" y="167"/>
                    <a:pt x="810" y="215"/>
                  </a:cubicBezTo>
                  <a:cubicBezTo>
                    <a:pt x="828" y="470"/>
                    <a:pt x="638" y="598"/>
                    <a:pt x="447" y="598"/>
                  </a:cubicBezTo>
                  <a:cubicBezTo>
                    <a:pt x="257" y="598"/>
                    <a:pt x="66" y="470"/>
                    <a:pt x="84" y="215"/>
                  </a:cubicBezTo>
                  <a:cubicBezTo>
                    <a:pt x="84" y="143"/>
                    <a:pt x="239" y="84"/>
                    <a:pt x="453" y="84"/>
                  </a:cubicBezTo>
                  <a:close/>
                  <a:moveTo>
                    <a:pt x="453" y="0"/>
                  </a:moveTo>
                  <a:cubicBezTo>
                    <a:pt x="227" y="0"/>
                    <a:pt x="1" y="60"/>
                    <a:pt x="1" y="203"/>
                  </a:cubicBezTo>
                  <a:cubicBezTo>
                    <a:pt x="1" y="453"/>
                    <a:pt x="203" y="655"/>
                    <a:pt x="453" y="655"/>
                  </a:cubicBezTo>
                  <a:cubicBezTo>
                    <a:pt x="691" y="655"/>
                    <a:pt x="894" y="453"/>
                    <a:pt x="894" y="203"/>
                  </a:cubicBezTo>
                  <a:cubicBezTo>
                    <a:pt x="894" y="60"/>
                    <a:pt x="679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3"/>
            <p:cNvSpPr/>
            <p:nvPr/>
          </p:nvSpPr>
          <p:spPr>
            <a:xfrm>
              <a:off x="5694509" y="2037629"/>
              <a:ext cx="13899" cy="18353"/>
            </a:xfrm>
            <a:custGeom>
              <a:avLst/>
              <a:gdLst/>
              <a:ahLst/>
              <a:cxnLst/>
              <a:rect l="l" t="t" r="r" b="b"/>
              <a:pathLst>
                <a:path w="596" h="787" extrusionOk="0">
                  <a:moveTo>
                    <a:pt x="584" y="572"/>
                  </a:moveTo>
                  <a:lnTo>
                    <a:pt x="584" y="572"/>
                  </a:lnTo>
                  <a:cubicBezTo>
                    <a:pt x="587" y="583"/>
                    <a:pt x="586" y="594"/>
                    <a:pt x="581" y="606"/>
                  </a:cubicBezTo>
                  <a:lnTo>
                    <a:pt x="581" y="606"/>
                  </a:lnTo>
                  <a:cubicBezTo>
                    <a:pt x="586" y="603"/>
                    <a:pt x="591" y="599"/>
                    <a:pt x="596" y="596"/>
                  </a:cubicBezTo>
                  <a:cubicBezTo>
                    <a:pt x="596" y="596"/>
                    <a:pt x="596" y="584"/>
                    <a:pt x="584" y="572"/>
                  </a:cubicBezTo>
                  <a:close/>
                  <a:moveTo>
                    <a:pt x="274" y="1"/>
                  </a:moveTo>
                  <a:cubicBezTo>
                    <a:pt x="238" y="96"/>
                    <a:pt x="227" y="203"/>
                    <a:pt x="238" y="299"/>
                  </a:cubicBezTo>
                  <a:cubicBezTo>
                    <a:pt x="227" y="275"/>
                    <a:pt x="215" y="251"/>
                    <a:pt x="215" y="251"/>
                  </a:cubicBezTo>
                  <a:lnTo>
                    <a:pt x="215" y="251"/>
                  </a:lnTo>
                  <a:cubicBezTo>
                    <a:pt x="227" y="299"/>
                    <a:pt x="238" y="346"/>
                    <a:pt x="238" y="394"/>
                  </a:cubicBezTo>
                  <a:cubicBezTo>
                    <a:pt x="238" y="465"/>
                    <a:pt x="250" y="537"/>
                    <a:pt x="262" y="572"/>
                  </a:cubicBezTo>
                  <a:lnTo>
                    <a:pt x="262" y="596"/>
                  </a:lnTo>
                  <a:cubicBezTo>
                    <a:pt x="227" y="477"/>
                    <a:pt x="179" y="358"/>
                    <a:pt x="119" y="251"/>
                  </a:cubicBezTo>
                  <a:lnTo>
                    <a:pt x="119" y="251"/>
                  </a:lnTo>
                  <a:cubicBezTo>
                    <a:pt x="155" y="370"/>
                    <a:pt x="167" y="489"/>
                    <a:pt x="167" y="608"/>
                  </a:cubicBezTo>
                  <a:cubicBezTo>
                    <a:pt x="131" y="572"/>
                    <a:pt x="84" y="525"/>
                    <a:pt x="84" y="525"/>
                  </a:cubicBezTo>
                  <a:lnTo>
                    <a:pt x="84" y="525"/>
                  </a:lnTo>
                  <a:cubicBezTo>
                    <a:pt x="84" y="537"/>
                    <a:pt x="96" y="560"/>
                    <a:pt x="96" y="572"/>
                  </a:cubicBezTo>
                  <a:cubicBezTo>
                    <a:pt x="96" y="584"/>
                    <a:pt x="108" y="596"/>
                    <a:pt x="108" y="608"/>
                  </a:cubicBezTo>
                  <a:cubicBezTo>
                    <a:pt x="114" y="615"/>
                    <a:pt x="117" y="622"/>
                    <a:pt x="121" y="626"/>
                  </a:cubicBezTo>
                  <a:lnTo>
                    <a:pt x="121" y="626"/>
                  </a:lnTo>
                  <a:cubicBezTo>
                    <a:pt x="77" y="603"/>
                    <a:pt x="33" y="569"/>
                    <a:pt x="0" y="525"/>
                  </a:cubicBezTo>
                  <a:cubicBezTo>
                    <a:pt x="0" y="537"/>
                    <a:pt x="0" y="560"/>
                    <a:pt x="0" y="572"/>
                  </a:cubicBezTo>
                  <a:cubicBezTo>
                    <a:pt x="0" y="584"/>
                    <a:pt x="12" y="596"/>
                    <a:pt x="12" y="608"/>
                  </a:cubicBezTo>
                  <a:cubicBezTo>
                    <a:pt x="24" y="632"/>
                    <a:pt x="48" y="656"/>
                    <a:pt x="72" y="680"/>
                  </a:cubicBezTo>
                  <a:cubicBezTo>
                    <a:pt x="108" y="739"/>
                    <a:pt x="167" y="775"/>
                    <a:pt x="238" y="787"/>
                  </a:cubicBezTo>
                  <a:lnTo>
                    <a:pt x="369" y="787"/>
                  </a:lnTo>
                  <a:cubicBezTo>
                    <a:pt x="429" y="775"/>
                    <a:pt x="489" y="739"/>
                    <a:pt x="536" y="680"/>
                  </a:cubicBezTo>
                  <a:cubicBezTo>
                    <a:pt x="545" y="663"/>
                    <a:pt x="571" y="634"/>
                    <a:pt x="581" y="606"/>
                  </a:cubicBezTo>
                  <a:lnTo>
                    <a:pt x="581" y="606"/>
                  </a:lnTo>
                  <a:cubicBezTo>
                    <a:pt x="550" y="626"/>
                    <a:pt x="519" y="645"/>
                    <a:pt x="489" y="656"/>
                  </a:cubicBezTo>
                  <a:cubicBezTo>
                    <a:pt x="500" y="632"/>
                    <a:pt x="512" y="608"/>
                    <a:pt x="512" y="584"/>
                  </a:cubicBezTo>
                  <a:lnTo>
                    <a:pt x="512" y="584"/>
                  </a:lnTo>
                  <a:lnTo>
                    <a:pt x="500" y="596"/>
                  </a:lnTo>
                  <a:cubicBezTo>
                    <a:pt x="500" y="596"/>
                    <a:pt x="489" y="608"/>
                    <a:pt x="489" y="608"/>
                  </a:cubicBezTo>
                  <a:cubicBezTo>
                    <a:pt x="524" y="501"/>
                    <a:pt x="536" y="370"/>
                    <a:pt x="500" y="263"/>
                  </a:cubicBezTo>
                  <a:lnTo>
                    <a:pt x="500" y="263"/>
                  </a:lnTo>
                  <a:cubicBezTo>
                    <a:pt x="489" y="346"/>
                    <a:pt x="465" y="441"/>
                    <a:pt x="429" y="525"/>
                  </a:cubicBezTo>
                  <a:cubicBezTo>
                    <a:pt x="441" y="429"/>
                    <a:pt x="441" y="346"/>
                    <a:pt x="417" y="263"/>
                  </a:cubicBezTo>
                  <a:cubicBezTo>
                    <a:pt x="405" y="322"/>
                    <a:pt x="393" y="382"/>
                    <a:pt x="381" y="418"/>
                  </a:cubicBezTo>
                  <a:cubicBezTo>
                    <a:pt x="369" y="251"/>
                    <a:pt x="358" y="1"/>
                    <a:pt x="358" y="1"/>
                  </a:cubicBezTo>
                  <a:cubicBezTo>
                    <a:pt x="322" y="168"/>
                    <a:pt x="310" y="346"/>
                    <a:pt x="346" y="513"/>
                  </a:cubicBezTo>
                  <a:cubicBezTo>
                    <a:pt x="346" y="513"/>
                    <a:pt x="346" y="525"/>
                    <a:pt x="334" y="537"/>
                  </a:cubicBezTo>
                  <a:cubicBezTo>
                    <a:pt x="322" y="489"/>
                    <a:pt x="310" y="453"/>
                    <a:pt x="286" y="429"/>
                  </a:cubicBezTo>
                  <a:cubicBezTo>
                    <a:pt x="274" y="263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0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3"/>
            <p:cNvSpPr/>
            <p:nvPr/>
          </p:nvSpPr>
          <p:spPr>
            <a:xfrm>
              <a:off x="5693390" y="2036813"/>
              <a:ext cx="15578" cy="20288"/>
            </a:xfrm>
            <a:custGeom>
              <a:avLst/>
              <a:gdLst/>
              <a:ahLst/>
              <a:cxnLst/>
              <a:rect l="l" t="t" r="r" b="b"/>
              <a:pathLst>
                <a:path w="668" h="870" extrusionOk="0">
                  <a:moveTo>
                    <a:pt x="441" y="476"/>
                  </a:moveTo>
                  <a:cubicBezTo>
                    <a:pt x="441" y="500"/>
                    <a:pt x="441" y="524"/>
                    <a:pt x="441" y="548"/>
                  </a:cubicBezTo>
                  <a:cubicBezTo>
                    <a:pt x="429" y="560"/>
                    <a:pt x="441" y="584"/>
                    <a:pt x="465" y="595"/>
                  </a:cubicBezTo>
                  <a:cubicBezTo>
                    <a:pt x="477" y="595"/>
                    <a:pt x="501" y="584"/>
                    <a:pt x="501" y="572"/>
                  </a:cubicBezTo>
                  <a:cubicBezTo>
                    <a:pt x="513" y="560"/>
                    <a:pt x="525" y="536"/>
                    <a:pt x="525" y="524"/>
                  </a:cubicBezTo>
                  <a:lnTo>
                    <a:pt x="525" y="524"/>
                  </a:lnTo>
                  <a:cubicBezTo>
                    <a:pt x="525" y="560"/>
                    <a:pt x="513" y="595"/>
                    <a:pt x="501" y="631"/>
                  </a:cubicBezTo>
                  <a:cubicBezTo>
                    <a:pt x="501" y="631"/>
                    <a:pt x="501" y="643"/>
                    <a:pt x="501" y="655"/>
                  </a:cubicBezTo>
                  <a:cubicBezTo>
                    <a:pt x="489" y="667"/>
                    <a:pt x="489" y="691"/>
                    <a:pt x="501" y="703"/>
                  </a:cubicBezTo>
                  <a:cubicBezTo>
                    <a:pt x="513" y="715"/>
                    <a:pt x="525" y="715"/>
                    <a:pt x="537" y="715"/>
                  </a:cubicBezTo>
                  <a:cubicBezTo>
                    <a:pt x="501" y="750"/>
                    <a:pt x="465" y="774"/>
                    <a:pt x="417" y="786"/>
                  </a:cubicBezTo>
                  <a:lnTo>
                    <a:pt x="298" y="786"/>
                  </a:lnTo>
                  <a:cubicBezTo>
                    <a:pt x="251" y="774"/>
                    <a:pt x="203" y="750"/>
                    <a:pt x="167" y="703"/>
                  </a:cubicBezTo>
                  <a:lnTo>
                    <a:pt x="167" y="703"/>
                  </a:lnTo>
                  <a:cubicBezTo>
                    <a:pt x="171" y="706"/>
                    <a:pt x="174" y="708"/>
                    <a:pt x="178" y="708"/>
                  </a:cubicBezTo>
                  <a:cubicBezTo>
                    <a:pt x="186" y="708"/>
                    <a:pt x="195" y="699"/>
                    <a:pt x="203" y="691"/>
                  </a:cubicBezTo>
                  <a:cubicBezTo>
                    <a:pt x="203" y="681"/>
                    <a:pt x="211" y="664"/>
                    <a:pt x="220" y="664"/>
                  </a:cubicBezTo>
                  <a:cubicBezTo>
                    <a:pt x="222" y="664"/>
                    <a:pt x="225" y="665"/>
                    <a:pt x="227" y="667"/>
                  </a:cubicBezTo>
                  <a:cubicBezTo>
                    <a:pt x="251" y="655"/>
                    <a:pt x="251" y="643"/>
                    <a:pt x="251" y="631"/>
                  </a:cubicBezTo>
                  <a:lnTo>
                    <a:pt x="251" y="572"/>
                  </a:lnTo>
                  <a:cubicBezTo>
                    <a:pt x="263" y="584"/>
                    <a:pt x="275" y="607"/>
                    <a:pt x="275" y="631"/>
                  </a:cubicBezTo>
                  <a:cubicBezTo>
                    <a:pt x="275" y="643"/>
                    <a:pt x="298" y="655"/>
                    <a:pt x="310" y="655"/>
                  </a:cubicBezTo>
                  <a:cubicBezTo>
                    <a:pt x="334" y="643"/>
                    <a:pt x="346" y="631"/>
                    <a:pt x="346" y="607"/>
                  </a:cubicBezTo>
                  <a:lnTo>
                    <a:pt x="346" y="595"/>
                  </a:lnTo>
                  <a:cubicBezTo>
                    <a:pt x="346" y="588"/>
                    <a:pt x="346" y="580"/>
                    <a:pt x="346" y="572"/>
                  </a:cubicBezTo>
                  <a:cubicBezTo>
                    <a:pt x="346" y="584"/>
                    <a:pt x="358" y="595"/>
                    <a:pt x="370" y="595"/>
                  </a:cubicBezTo>
                  <a:cubicBezTo>
                    <a:pt x="394" y="595"/>
                    <a:pt x="406" y="595"/>
                    <a:pt x="406" y="584"/>
                  </a:cubicBezTo>
                  <a:lnTo>
                    <a:pt x="417" y="560"/>
                  </a:lnTo>
                  <a:cubicBezTo>
                    <a:pt x="429" y="548"/>
                    <a:pt x="429" y="548"/>
                    <a:pt x="417" y="536"/>
                  </a:cubicBezTo>
                  <a:lnTo>
                    <a:pt x="417" y="476"/>
                  </a:lnTo>
                  <a:cubicBezTo>
                    <a:pt x="423" y="482"/>
                    <a:pt x="429" y="485"/>
                    <a:pt x="434" y="485"/>
                  </a:cubicBezTo>
                  <a:cubicBezTo>
                    <a:pt x="438" y="485"/>
                    <a:pt x="441" y="482"/>
                    <a:pt x="441" y="476"/>
                  </a:cubicBezTo>
                  <a:close/>
                  <a:moveTo>
                    <a:pt x="429" y="0"/>
                  </a:moveTo>
                  <a:cubicBezTo>
                    <a:pt x="406" y="0"/>
                    <a:pt x="394" y="12"/>
                    <a:pt x="382" y="24"/>
                  </a:cubicBezTo>
                  <a:cubicBezTo>
                    <a:pt x="382" y="36"/>
                    <a:pt x="370" y="48"/>
                    <a:pt x="370" y="72"/>
                  </a:cubicBezTo>
                  <a:lnTo>
                    <a:pt x="370" y="36"/>
                  </a:lnTo>
                  <a:cubicBezTo>
                    <a:pt x="370" y="15"/>
                    <a:pt x="350" y="2"/>
                    <a:pt x="331" y="2"/>
                  </a:cubicBezTo>
                  <a:cubicBezTo>
                    <a:pt x="317" y="2"/>
                    <a:pt x="303" y="9"/>
                    <a:pt x="298" y="24"/>
                  </a:cubicBezTo>
                  <a:cubicBezTo>
                    <a:pt x="263" y="95"/>
                    <a:pt x="251" y="179"/>
                    <a:pt x="251" y="262"/>
                  </a:cubicBezTo>
                  <a:cubicBezTo>
                    <a:pt x="227" y="274"/>
                    <a:pt x="227" y="286"/>
                    <a:pt x="239" y="310"/>
                  </a:cubicBezTo>
                  <a:lnTo>
                    <a:pt x="239" y="322"/>
                  </a:lnTo>
                  <a:lnTo>
                    <a:pt x="239" y="334"/>
                  </a:lnTo>
                  <a:lnTo>
                    <a:pt x="203" y="286"/>
                  </a:lnTo>
                  <a:cubicBezTo>
                    <a:pt x="203" y="274"/>
                    <a:pt x="203" y="274"/>
                    <a:pt x="203" y="262"/>
                  </a:cubicBezTo>
                  <a:cubicBezTo>
                    <a:pt x="191" y="256"/>
                    <a:pt x="182" y="253"/>
                    <a:pt x="173" y="253"/>
                  </a:cubicBezTo>
                  <a:cubicBezTo>
                    <a:pt x="164" y="253"/>
                    <a:pt x="156" y="256"/>
                    <a:pt x="144" y="262"/>
                  </a:cubicBezTo>
                  <a:cubicBezTo>
                    <a:pt x="132" y="274"/>
                    <a:pt x="132" y="298"/>
                    <a:pt x="132" y="310"/>
                  </a:cubicBezTo>
                  <a:lnTo>
                    <a:pt x="132" y="322"/>
                  </a:lnTo>
                  <a:cubicBezTo>
                    <a:pt x="156" y="393"/>
                    <a:pt x="167" y="476"/>
                    <a:pt x="167" y="560"/>
                  </a:cubicBezTo>
                  <a:lnTo>
                    <a:pt x="156" y="548"/>
                  </a:lnTo>
                  <a:cubicBezTo>
                    <a:pt x="150" y="536"/>
                    <a:pt x="141" y="530"/>
                    <a:pt x="130" y="530"/>
                  </a:cubicBezTo>
                  <a:cubicBezTo>
                    <a:pt x="120" y="530"/>
                    <a:pt x="108" y="536"/>
                    <a:pt x="96" y="548"/>
                  </a:cubicBezTo>
                  <a:cubicBezTo>
                    <a:pt x="96" y="548"/>
                    <a:pt x="96" y="560"/>
                    <a:pt x="96" y="560"/>
                  </a:cubicBezTo>
                  <a:lnTo>
                    <a:pt x="60" y="536"/>
                  </a:lnTo>
                  <a:cubicBezTo>
                    <a:pt x="54" y="530"/>
                    <a:pt x="45" y="527"/>
                    <a:pt x="36" y="527"/>
                  </a:cubicBezTo>
                  <a:cubicBezTo>
                    <a:pt x="28" y="527"/>
                    <a:pt x="19" y="530"/>
                    <a:pt x="13" y="536"/>
                  </a:cubicBezTo>
                  <a:cubicBezTo>
                    <a:pt x="1" y="560"/>
                    <a:pt x="1" y="572"/>
                    <a:pt x="13" y="584"/>
                  </a:cubicBezTo>
                  <a:lnTo>
                    <a:pt x="13" y="595"/>
                  </a:lnTo>
                  <a:cubicBezTo>
                    <a:pt x="13" y="607"/>
                    <a:pt x="13" y="607"/>
                    <a:pt x="13" y="619"/>
                  </a:cubicBezTo>
                  <a:cubicBezTo>
                    <a:pt x="25" y="631"/>
                    <a:pt x="36" y="643"/>
                    <a:pt x="36" y="667"/>
                  </a:cubicBezTo>
                  <a:cubicBezTo>
                    <a:pt x="48" y="691"/>
                    <a:pt x="72" y="715"/>
                    <a:pt x="96" y="738"/>
                  </a:cubicBezTo>
                  <a:cubicBezTo>
                    <a:pt x="144" y="798"/>
                    <a:pt x="215" y="845"/>
                    <a:pt x="286" y="869"/>
                  </a:cubicBezTo>
                  <a:lnTo>
                    <a:pt x="417" y="869"/>
                  </a:lnTo>
                  <a:cubicBezTo>
                    <a:pt x="489" y="857"/>
                    <a:pt x="560" y="822"/>
                    <a:pt x="608" y="762"/>
                  </a:cubicBezTo>
                  <a:cubicBezTo>
                    <a:pt x="644" y="726"/>
                    <a:pt x="667" y="667"/>
                    <a:pt x="667" y="619"/>
                  </a:cubicBezTo>
                  <a:cubicBezTo>
                    <a:pt x="667" y="592"/>
                    <a:pt x="647" y="579"/>
                    <a:pt x="632" y="579"/>
                  </a:cubicBezTo>
                  <a:cubicBezTo>
                    <a:pt x="627" y="579"/>
                    <a:pt x="623" y="581"/>
                    <a:pt x="620" y="584"/>
                  </a:cubicBezTo>
                  <a:cubicBezTo>
                    <a:pt x="608" y="595"/>
                    <a:pt x="596" y="595"/>
                    <a:pt x="596" y="607"/>
                  </a:cubicBezTo>
                  <a:cubicBezTo>
                    <a:pt x="584" y="619"/>
                    <a:pt x="584" y="619"/>
                    <a:pt x="584" y="619"/>
                  </a:cubicBezTo>
                  <a:cubicBezTo>
                    <a:pt x="584" y="607"/>
                    <a:pt x="584" y="607"/>
                    <a:pt x="584" y="607"/>
                  </a:cubicBezTo>
                  <a:cubicBezTo>
                    <a:pt x="608" y="500"/>
                    <a:pt x="608" y="393"/>
                    <a:pt x="584" y="286"/>
                  </a:cubicBezTo>
                  <a:cubicBezTo>
                    <a:pt x="578" y="268"/>
                    <a:pt x="560" y="259"/>
                    <a:pt x="544" y="259"/>
                  </a:cubicBezTo>
                  <a:cubicBezTo>
                    <a:pt x="528" y="259"/>
                    <a:pt x="513" y="268"/>
                    <a:pt x="513" y="286"/>
                  </a:cubicBezTo>
                  <a:cubicBezTo>
                    <a:pt x="513" y="298"/>
                    <a:pt x="501" y="310"/>
                    <a:pt x="501" y="322"/>
                  </a:cubicBezTo>
                  <a:lnTo>
                    <a:pt x="501" y="286"/>
                  </a:lnTo>
                  <a:cubicBezTo>
                    <a:pt x="501" y="274"/>
                    <a:pt x="489" y="262"/>
                    <a:pt x="465" y="262"/>
                  </a:cubicBezTo>
                  <a:lnTo>
                    <a:pt x="453" y="262"/>
                  </a:lnTo>
                  <a:lnTo>
                    <a:pt x="453" y="36"/>
                  </a:lnTo>
                  <a:cubicBezTo>
                    <a:pt x="453" y="24"/>
                    <a:pt x="441" y="12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</a:t>
              </a:r>
              <a:endParaRPr/>
            </a:p>
          </p:txBody>
        </p:sp>
        <p:sp>
          <p:nvSpPr>
            <p:cNvPr id="2149" name="Google Shape;2149;p53"/>
            <p:cNvSpPr/>
            <p:nvPr/>
          </p:nvSpPr>
          <p:spPr>
            <a:xfrm>
              <a:off x="5612867" y="2036813"/>
              <a:ext cx="6413" cy="6390"/>
            </a:xfrm>
            <a:custGeom>
              <a:avLst/>
              <a:gdLst/>
              <a:ahLst/>
              <a:cxnLst/>
              <a:rect l="l" t="t" r="r" b="b"/>
              <a:pathLst>
                <a:path w="275" h="274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03"/>
                    <a:pt x="60" y="274"/>
                    <a:pt x="132" y="274"/>
                  </a:cubicBezTo>
                  <a:cubicBezTo>
                    <a:pt x="203" y="274"/>
                    <a:pt x="275" y="203"/>
                    <a:pt x="275" y="131"/>
                  </a:cubicBezTo>
                  <a:cubicBezTo>
                    <a:pt x="275" y="60"/>
                    <a:pt x="203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3"/>
            <p:cNvSpPr/>
            <p:nvPr/>
          </p:nvSpPr>
          <p:spPr>
            <a:xfrm>
              <a:off x="5610652" y="2035973"/>
              <a:ext cx="10587" cy="8069"/>
            </a:xfrm>
            <a:custGeom>
              <a:avLst/>
              <a:gdLst/>
              <a:ahLst/>
              <a:cxnLst/>
              <a:rect l="l" t="t" r="r" b="b"/>
              <a:pathLst>
                <a:path w="454" h="346" extrusionOk="0">
                  <a:moveTo>
                    <a:pt x="245" y="70"/>
                  </a:moveTo>
                  <a:cubicBezTo>
                    <a:pt x="296" y="70"/>
                    <a:pt x="333" y="114"/>
                    <a:pt x="322" y="167"/>
                  </a:cubicBezTo>
                  <a:cubicBezTo>
                    <a:pt x="322" y="231"/>
                    <a:pt x="275" y="268"/>
                    <a:pt x="225" y="268"/>
                  </a:cubicBezTo>
                  <a:cubicBezTo>
                    <a:pt x="200" y="268"/>
                    <a:pt x="175" y="258"/>
                    <a:pt x="155" y="239"/>
                  </a:cubicBezTo>
                  <a:cubicBezTo>
                    <a:pt x="96" y="179"/>
                    <a:pt x="144" y="72"/>
                    <a:pt x="227" y="72"/>
                  </a:cubicBezTo>
                  <a:cubicBezTo>
                    <a:pt x="233" y="71"/>
                    <a:pt x="239" y="70"/>
                    <a:pt x="245" y="70"/>
                  </a:cubicBezTo>
                  <a:close/>
                  <a:moveTo>
                    <a:pt x="216" y="0"/>
                  </a:moveTo>
                  <a:cubicBezTo>
                    <a:pt x="1" y="0"/>
                    <a:pt x="4" y="346"/>
                    <a:pt x="227" y="346"/>
                  </a:cubicBezTo>
                  <a:cubicBezTo>
                    <a:pt x="449" y="346"/>
                    <a:pt x="453" y="0"/>
                    <a:pt x="238" y="0"/>
                  </a:cubicBezTo>
                  <a:cubicBezTo>
                    <a:pt x="234" y="0"/>
                    <a:pt x="231" y="0"/>
                    <a:pt x="227" y="0"/>
                  </a:cubicBezTo>
                  <a:cubicBezTo>
                    <a:pt x="223" y="0"/>
                    <a:pt x="220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3"/>
            <p:cNvSpPr/>
            <p:nvPr/>
          </p:nvSpPr>
          <p:spPr>
            <a:xfrm>
              <a:off x="5618160" y="2033478"/>
              <a:ext cx="6390" cy="6413"/>
            </a:xfrm>
            <a:custGeom>
              <a:avLst/>
              <a:gdLst/>
              <a:ahLst/>
              <a:cxnLst/>
              <a:rect l="l" t="t" r="r" b="b"/>
              <a:pathLst>
                <a:path w="274" h="275" extrusionOk="0">
                  <a:moveTo>
                    <a:pt x="131" y="0"/>
                  </a:moveTo>
                  <a:cubicBezTo>
                    <a:pt x="60" y="0"/>
                    <a:pt x="0" y="60"/>
                    <a:pt x="0" y="143"/>
                  </a:cubicBezTo>
                  <a:cubicBezTo>
                    <a:pt x="0" y="215"/>
                    <a:pt x="60" y="274"/>
                    <a:pt x="131" y="274"/>
                  </a:cubicBezTo>
                  <a:cubicBezTo>
                    <a:pt x="214" y="274"/>
                    <a:pt x="274" y="215"/>
                    <a:pt x="274" y="143"/>
                  </a:cubicBezTo>
                  <a:cubicBezTo>
                    <a:pt x="274" y="60"/>
                    <a:pt x="21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3"/>
            <p:cNvSpPr/>
            <p:nvPr/>
          </p:nvSpPr>
          <p:spPr>
            <a:xfrm>
              <a:off x="5615922" y="2032615"/>
              <a:ext cx="9748" cy="8092"/>
            </a:xfrm>
            <a:custGeom>
              <a:avLst/>
              <a:gdLst/>
              <a:ahLst/>
              <a:cxnLst/>
              <a:rect l="l" t="t" r="r" b="b"/>
              <a:pathLst>
                <a:path w="418" h="347" extrusionOk="0">
                  <a:moveTo>
                    <a:pt x="239" y="73"/>
                  </a:moveTo>
                  <a:cubicBezTo>
                    <a:pt x="299" y="73"/>
                    <a:pt x="334" y="121"/>
                    <a:pt x="334" y="180"/>
                  </a:cubicBezTo>
                  <a:cubicBezTo>
                    <a:pt x="334" y="238"/>
                    <a:pt x="283" y="278"/>
                    <a:pt x="232" y="278"/>
                  </a:cubicBezTo>
                  <a:cubicBezTo>
                    <a:pt x="209" y="278"/>
                    <a:pt x="186" y="270"/>
                    <a:pt x="168" y="252"/>
                  </a:cubicBezTo>
                  <a:cubicBezTo>
                    <a:pt x="108" y="180"/>
                    <a:pt x="156" y="73"/>
                    <a:pt x="239" y="73"/>
                  </a:cubicBezTo>
                  <a:close/>
                  <a:moveTo>
                    <a:pt x="236" y="1"/>
                  </a:moveTo>
                  <a:cubicBezTo>
                    <a:pt x="195" y="1"/>
                    <a:pt x="153" y="16"/>
                    <a:pt x="120" y="49"/>
                  </a:cubicBezTo>
                  <a:cubicBezTo>
                    <a:pt x="1" y="156"/>
                    <a:pt x="84" y="347"/>
                    <a:pt x="239" y="347"/>
                  </a:cubicBezTo>
                  <a:cubicBezTo>
                    <a:pt x="334" y="347"/>
                    <a:pt x="418" y="275"/>
                    <a:pt x="418" y="180"/>
                  </a:cubicBezTo>
                  <a:cubicBezTo>
                    <a:pt x="418" y="74"/>
                    <a:pt x="327" y="1"/>
                    <a:pt x="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3"/>
            <p:cNvSpPr/>
            <p:nvPr/>
          </p:nvSpPr>
          <p:spPr>
            <a:xfrm>
              <a:off x="5621215" y="2036813"/>
              <a:ext cx="6390" cy="6390"/>
            </a:xfrm>
            <a:custGeom>
              <a:avLst/>
              <a:gdLst/>
              <a:ahLst/>
              <a:cxnLst/>
              <a:rect l="l" t="t" r="r" b="b"/>
              <a:pathLst>
                <a:path w="274" h="274" extrusionOk="0">
                  <a:moveTo>
                    <a:pt x="143" y="0"/>
                  </a:moveTo>
                  <a:cubicBezTo>
                    <a:pt x="72" y="0"/>
                    <a:pt x="0" y="60"/>
                    <a:pt x="0" y="131"/>
                  </a:cubicBezTo>
                  <a:cubicBezTo>
                    <a:pt x="0" y="203"/>
                    <a:pt x="72" y="274"/>
                    <a:pt x="143" y="274"/>
                  </a:cubicBezTo>
                  <a:cubicBezTo>
                    <a:pt x="214" y="274"/>
                    <a:pt x="274" y="203"/>
                    <a:pt x="274" y="131"/>
                  </a:cubicBezTo>
                  <a:cubicBezTo>
                    <a:pt x="274" y="60"/>
                    <a:pt x="214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3"/>
            <p:cNvSpPr/>
            <p:nvPr/>
          </p:nvSpPr>
          <p:spPr>
            <a:xfrm>
              <a:off x="5618977" y="2035880"/>
              <a:ext cx="9468" cy="8162"/>
            </a:xfrm>
            <a:custGeom>
              <a:avLst/>
              <a:gdLst/>
              <a:ahLst/>
              <a:cxnLst/>
              <a:rect l="l" t="t" r="r" b="b"/>
              <a:pathLst>
                <a:path w="406" h="350" extrusionOk="0">
                  <a:moveTo>
                    <a:pt x="239" y="76"/>
                  </a:moveTo>
                  <a:cubicBezTo>
                    <a:pt x="299" y="76"/>
                    <a:pt x="334" y="112"/>
                    <a:pt x="334" y="171"/>
                  </a:cubicBezTo>
                  <a:cubicBezTo>
                    <a:pt x="334" y="235"/>
                    <a:pt x="287" y="272"/>
                    <a:pt x="237" y="272"/>
                  </a:cubicBezTo>
                  <a:cubicBezTo>
                    <a:pt x="213" y="272"/>
                    <a:pt x="187" y="262"/>
                    <a:pt x="168" y="243"/>
                  </a:cubicBezTo>
                  <a:cubicBezTo>
                    <a:pt x="108" y="183"/>
                    <a:pt x="144" y="76"/>
                    <a:pt x="239" y="76"/>
                  </a:cubicBezTo>
                  <a:close/>
                  <a:moveTo>
                    <a:pt x="236" y="1"/>
                  </a:moveTo>
                  <a:cubicBezTo>
                    <a:pt x="193" y="1"/>
                    <a:pt x="147" y="17"/>
                    <a:pt x="108" y="52"/>
                  </a:cubicBezTo>
                  <a:cubicBezTo>
                    <a:pt x="1" y="159"/>
                    <a:pt x="84" y="350"/>
                    <a:pt x="239" y="350"/>
                  </a:cubicBezTo>
                  <a:cubicBezTo>
                    <a:pt x="334" y="350"/>
                    <a:pt x="406" y="266"/>
                    <a:pt x="406" y="171"/>
                  </a:cubicBezTo>
                  <a:cubicBezTo>
                    <a:pt x="406" y="67"/>
                    <a:pt x="325" y="1"/>
                    <a:pt x="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3"/>
            <p:cNvSpPr/>
            <p:nvPr/>
          </p:nvSpPr>
          <p:spPr>
            <a:xfrm>
              <a:off x="5619816" y="2040404"/>
              <a:ext cx="6413" cy="6413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2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15"/>
                    <a:pt x="60" y="275"/>
                    <a:pt x="132" y="275"/>
                  </a:cubicBezTo>
                  <a:cubicBezTo>
                    <a:pt x="215" y="275"/>
                    <a:pt x="274" y="215"/>
                    <a:pt x="274" y="144"/>
                  </a:cubicBezTo>
                  <a:cubicBezTo>
                    <a:pt x="274" y="72"/>
                    <a:pt x="215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3"/>
            <p:cNvSpPr/>
            <p:nvPr/>
          </p:nvSpPr>
          <p:spPr>
            <a:xfrm>
              <a:off x="5617601" y="2039774"/>
              <a:ext cx="9468" cy="8162"/>
            </a:xfrm>
            <a:custGeom>
              <a:avLst/>
              <a:gdLst/>
              <a:ahLst/>
              <a:cxnLst/>
              <a:rect l="l" t="t" r="r" b="b"/>
              <a:pathLst>
                <a:path w="406" h="350" extrusionOk="0">
                  <a:moveTo>
                    <a:pt x="251" y="74"/>
                  </a:moveTo>
                  <a:cubicBezTo>
                    <a:pt x="294" y="74"/>
                    <a:pt x="334" y="127"/>
                    <a:pt x="334" y="171"/>
                  </a:cubicBezTo>
                  <a:cubicBezTo>
                    <a:pt x="334" y="234"/>
                    <a:pt x="286" y="277"/>
                    <a:pt x="237" y="277"/>
                  </a:cubicBezTo>
                  <a:cubicBezTo>
                    <a:pt x="212" y="277"/>
                    <a:pt x="187" y="266"/>
                    <a:pt x="167" y="242"/>
                  </a:cubicBezTo>
                  <a:cubicBezTo>
                    <a:pt x="96" y="183"/>
                    <a:pt x="143" y="76"/>
                    <a:pt x="238" y="76"/>
                  </a:cubicBezTo>
                  <a:cubicBezTo>
                    <a:pt x="243" y="74"/>
                    <a:pt x="247" y="74"/>
                    <a:pt x="251" y="74"/>
                  </a:cubicBezTo>
                  <a:close/>
                  <a:moveTo>
                    <a:pt x="230" y="1"/>
                  </a:moveTo>
                  <a:cubicBezTo>
                    <a:pt x="187" y="1"/>
                    <a:pt x="143" y="16"/>
                    <a:pt x="107" y="52"/>
                  </a:cubicBezTo>
                  <a:cubicBezTo>
                    <a:pt x="0" y="159"/>
                    <a:pt x="72" y="349"/>
                    <a:pt x="238" y="349"/>
                  </a:cubicBezTo>
                  <a:cubicBezTo>
                    <a:pt x="334" y="349"/>
                    <a:pt x="405" y="266"/>
                    <a:pt x="405" y="171"/>
                  </a:cubicBezTo>
                  <a:cubicBezTo>
                    <a:pt x="405" y="67"/>
                    <a:pt x="319" y="1"/>
                    <a:pt x="2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3"/>
            <p:cNvSpPr/>
            <p:nvPr/>
          </p:nvSpPr>
          <p:spPr>
            <a:xfrm>
              <a:off x="5615922" y="2040404"/>
              <a:ext cx="6413" cy="6413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2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15"/>
                    <a:pt x="60" y="275"/>
                    <a:pt x="132" y="275"/>
                  </a:cubicBezTo>
                  <a:cubicBezTo>
                    <a:pt x="215" y="275"/>
                    <a:pt x="275" y="215"/>
                    <a:pt x="275" y="144"/>
                  </a:cubicBezTo>
                  <a:cubicBezTo>
                    <a:pt x="275" y="72"/>
                    <a:pt x="215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3"/>
            <p:cNvSpPr/>
            <p:nvPr/>
          </p:nvSpPr>
          <p:spPr>
            <a:xfrm>
              <a:off x="5613706" y="2039867"/>
              <a:ext cx="10844" cy="8069"/>
            </a:xfrm>
            <a:custGeom>
              <a:avLst/>
              <a:gdLst/>
              <a:ahLst/>
              <a:cxnLst/>
              <a:rect l="l" t="t" r="r" b="b"/>
              <a:pathLst>
                <a:path w="465" h="346" extrusionOk="0">
                  <a:moveTo>
                    <a:pt x="251" y="70"/>
                  </a:moveTo>
                  <a:cubicBezTo>
                    <a:pt x="294" y="70"/>
                    <a:pt x="334" y="123"/>
                    <a:pt x="334" y="167"/>
                  </a:cubicBezTo>
                  <a:cubicBezTo>
                    <a:pt x="334" y="230"/>
                    <a:pt x="286" y="273"/>
                    <a:pt x="237" y="273"/>
                  </a:cubicBezTo>
                  <a:cubicBezTo>
                    <a:pt x="212" y="273"/>
                    <a:pt x="187" y="262"/>
                    <a:pt x="167" y="238"/>
                  </a:cubicBezTo>
                  <a:cubicBezTo>
                    <a:pt x="96" y="179"/>
                    <a:pt x="144" y="72"/>
                    <a:pt x="239" y="72"/>
                  </a:cubicBezTo>
                  <a:cubicBezTo>
                    <a:pt x="243" y="70"/>
                    <a:pt x="247" y="70"/>
                    <a:pt x="251" y="70"/>
                  </a:cubicBezTo>
                  <a:close/>
                  <a:moveTo>
                    <a:pt x="239" y="0"/>
                  </a:moveTo>
                  <a:cubicBezTo>
                    <a:pt x="1" y="0"/>
                    <a:pt x="1" y="345"/>
                    <a:pt x="239" y="345"/>
                  </a:cubicBezTo>
                  <a:cubicBezTo>
                    <a:pt x="465" y="345"/>
                    <a:pt x="465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3"/>
            <p:cNvSpPr/>
            <p:nvPr/>
          </p:nvSpPr>
          <p:spPr>
            <a:xfrm>
              <a:off x="5640081" y="2029863"/>
              <a:ext cx="10028" cy="10028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3"/>
            <p:cNvSpPr/>
            <p:nvPr/>
          </p:nvSpPr>
          <p:spPr>
            <a:xfrm>
              <a:off x="5637306" y="2029140"/>
              <a:ext cx="13642" cy="11847"/>
            </a:xfrm>
            <a:custGeom>
              <a:avLst/>
              <a:gdLst/>
              <a:ahLst/>
              <a:cxnLst/>
              <a:rect l="l" t="t" r="r" b="b"/>
              <a:pathLst>
                <a:path w="585" h="508" extrusionOk="0">
                  <a:moveTo>
                    <a:pt x="334" y="67"/>
                  </a:moveTo>
                  <a:cubicBezTo>
                    <a:pt x="441" y="67"/>
                    <a:pt x="513" y="151"/>
                    <a:pt x="513" y="258"/>
                  </a:cubicBezTo>
                  <a:cubicBezTo>
                    <a:pt x="513" y="362"/>
                    <a:pt x="427" y="433"/>
                    <a:pt x="335" y="433"/>
                  </a:cubicBezTo>
                  <a:cubicBezTo>
                    <a:pt x="289" y="433"/>
                    <a:pt x="242" y="416"/>
                    <a:pt x="203" y="377"/>
                  </a:cubicBezTo>
                  <a:cubicBezTo>
                    <a:pt x="96" y="270"/>
                    <a:pt x="179" y="79"/>
                    <a:pt x="334" y="79"/>
                  </a:cubicBezTo>
                  <a:lnTo>
                    <a:pt x="334" y="67"/>
                  </a:lnTo>
                  <a:close/>
                  <a:moveTo>
                    <a:pt x="330" y="1"/>
                  </a:moveTo>
                  <a:cubicBezTo>
                    <a:pt x="268" y="1"/>
                    <a:pt x="206" y="25"/>
                    <a:pt x="155" y="79"/>
                  </a:cubicBezTo>
                  <a:cubicBezTo>
                    <a:pt x="1" y="234"/>
                    <a:pt x="108" y="508"/>
                    <a:pt x="334" y="508"/>
                  </a:cubicBezTo>
                  <a:cubicBezTo>
                    <a:pt x="477" y="508"/>
                    <a:pt x="584" y="389"/>
                    <a:pt x="584" y="258"/>
                  </a:cubicBezTo>
                  <a:cubicBezTo>
                    <a:pt x="584" y="105"/>
                    <a:pt x="459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3"/>
            <p:cNvSpPr/>
            <p:nvPr/>
          </p:nvSpPr>
          <p:spPr>
            <a:xfrm>
              <a:off x="5645911" y="2024873"/>
              <a:ext cx="10028" cy="10004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4"/>
                  </a:cubicBezTo>
                  <a:cubicBezTo>
                    <a:pt x="429" y="95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3"/>
            <p:cNvSpPr/>
            <p:nvPr/>
          </p:nvSpPr>
          <p:spPr>
            <a:xfrm>
              <a:off x="5643136" y="2024010"/>
              <a:ext cx="13642" cy="11707"/>
            </a:xfrm>
            <a:custGeom>
              <a:avLst/>
              <a:gdLst/>
              <a:ahLst/>
              <a:cxnLst/>
              <a:rect l="l" t="t" r="r" b="b"/>
              <a:pathLst>
                <a:path w="585" h="502" extrusionOk="0">
                  <a:moveTo>
                    <a:pt x="334" y="73"/>
                  </a:moveTo>
                  <a:cubicBezTo>
                    <a:pt x="429" y="73"/>
                    <a:pt x="513" y="156"/>
                    <a:pt x="513" y="251"/>
                  </a:cubicBezTo>
                  <a:cubicBezTo>
                    <a:pt x="513" y="358"/>
                    <a:pt x="422" y="431"/>
                    <a:pt x="327" y="431"/>
                  </a:cubicBezTo>
                  <a:cubicBezTo>
                    <a:pt x="284" y="431"/>
                    <a:pt x="240" y="416"/>
                    <a:pt x="203" y="382"/>
                  </a:cubicBezTo>
                  <a:cubicBezTo>
                    <a:pt x="96" y="263"/>
                    <a:pt x="179" y="73"/>
                    <a:pt x="334" y="73"/>
                  </a:cubicBezTo>
                  <a:close/>
                  <a:moveTo>
                    <a:pt x="330" y="0"/>
                  </a:moveTo>
                  <a:cubicBezTo>
                    <a:pt x="268" y="0"/>
                    <a:pt x="206" y="23"/>
                    <a:pt x="155" y="73"/>
                  </a:cubicBezTo>
                  <a:cubicBezTo>
                    <a:pt x="1" y="228"/>
                    <a:pt x="108" y="502"/>
                    <a:pt x="334" y="502"/>
                  </a:cubicBezTo>
                  <a:cubicBezTo>
                    <a:pt x="477" y="502"/>
                    <a:pt x="584" y="394"/>
                    <a:pt x="584" y="251"/>
                  </a:cubicBezTo>
                  <a:cubicBezTo>
                    <a:pt x="584" y="99"/>
                    <a:pt x="459" y="0"/>
                    <a:pt x="3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3"/>
            <p:cNvSpPr/>
            <p:nvPr/>
          </p:nvSpPr>
          <p:spPr>
            <a:xfrm>
              <a:off x="5650925" y="2029863"/>
              <a:ext cx="10004" cy="10028"/>
            </a:xfrm>
            <a:custGeom>
              <a:avLst/>
              <a:gdLst/>
              <a:ahLst/>
              <a:cxnLst/>
              <a:rect l="l" t="t" r="r" b="b"/>
              <a:pathLst>
                <a:path w="429" h="430" extrusionOk="0">
                  <a:moveTo>
                    <a:pt x="214" y="0"/>
                  </a:moveTo>
                  <a:cubicBezTo>
                    <a:pt x="95" y="0"/>
                    <a:pt x="0" y="96"/>
                    <a:pt x="0" y="215"/>
                  </a:cubicBezTo>
                  <a:cubicBezTo>
                    <a:pt x="0" y="334"/>
                    <a:pt x="95" y="429"/>
                    <a:pt x="214" y="429"/>
                  </a:cubicBezTo>
                  <a:cubicBezTo>
                    <a:pt x="333" y="429"/>
                    <a:pt x="429" y="334"/>
                    <a:pt x="429" y="215"/>
                  </a:cubicBezTo>
                  <a:cubicBezTo>
                    <a:pt x="429" y="96"/>
                    <a:pt x="333" y="0"/>
                    <a:pt x="214" y="0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3"/>
            <p:cNvSpPr/>
            <p:nvPr/>
          </p:nvSpPr>
          <p:spPr>
            <a:xfrm>
              <a:off x="5647870" y="2029140"/>
              <a:ext cx="13899" cy="11847"/>
            </a:xfrm>
            <a:custGeom>
              <a:avLst/>
              <a:gdLst/>
              <a:ahLst/>
              <a:cxnLst/>
              <a:rect l="l" t="t" r="r" b="b"/>
              <a:pathLst>
                <a:path w="596" h="508" extrusionOk="0">
                  <a:moveTo>
                    <a:pt x="345" y="67"/>
                  </a:moveTo>
                  <a:cubicBezTo>
                    <a:pt x="441" y="67"/>
                    <a:pt x="524" y="151"/>
                    <a:pt x="524" y="258"/>
                  </a:cubicBezTo>
                  <a:cubicBezTo>
                    <a:pt x="524" y="362"/>
                    <a:pt x="438" y="433"/>
                    <a:pt x="346" y="433"/>
                  </a:cubicBezTo>
                  <a:cubicBezTo>
                    <a:pt x="301" y="433"/>
                    <a:pt x="254" y="416"/>
                    <a:pt x="214" y="377"/>
                  </a:cubicBezTo>
                  <a:cubicBezTo>
                    <a:pt x="107" y="270"/>
                    <a:pt x="191" y="79"/>
                    <a:pt x="345" y="79"/>
                  </a:cubicBezTo>
                  <a:lnTo>
                    <a:pt x="345" y="67"/>
                  </a:lnTo>
                  <a:close/>
                  <a:moveTo>
                    <a:pt x="342" y="1"/>
                  </a:moveTo>
                  <a:cubicBezTo>
                    <a:pt x="280" y="1"/>
                    <a:pt x="217" y="25"/>
                    <a:pt x="167" y="79"/>
                  </a:cubicBezTo>
                  <a:cubicBezTo>
                    <a:pt x="0" y="234"/>
                    <a:pt x="119" y="508"/>
                    <a:pt x="345" y="508"/>
                  </a:cubicBezTo>
                  <a:cubicBezTo>
                    <a:pt x="488" y="508"/>
                    <a:pt x="595" y="389"/>
                    <a:pt x="595" y="258"/>
                  </a:cubicBezTo>
                  <a:cubicBezTo>
                    <a:pt x="595" y="105"/>
                    <a:pt x="470" y="1"/>
                    <a:pt x="3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3"/>
            <p:cNvSpPr/>
            <p:nvPr/>
          </p:nvSpPr>
          <p:spPr>
            <a:xfrm>
              <a:off x="5648686" y="2035973"/>
              <a:ext cx="10028" cy="10028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3"/>
            <p:cNvSpPr/>
            <p:nvPr/>
          </p:nvSpPr>
          <p:spPr>
            <a:xfrm>
              <a:off x="5645631" y="2035110"/>
              <a:ext cx="13922" cy="11707"/>
            </a:xfrm>
            <a:custGeom>
              <a:avLst/>
              <a:gdLst/>
              <a:ahLst/>
              <a:cxnLst/>
              <a:rect l="l" t="t" r="r" b="b"/>
              <a:pathLst>
                <a:path w="597" h="502" extrusionOk="0">
                  <a:moveTo>
                    <a:pt x="346" y="73"/>
                  </a:moveTo>
                  <a:cubicBezTo>
                    <a:pt x="441" y="73"/>
                    <a:pt x="525" y="156"/>
                    <a:pt x="525" y="252"/>
                  </a:cubicBezTo>
                  <a:cubicBezTo>
                    <a:pt x="525" y="356"/>
                    <a:pt x="434" y="427"/>
                    <a:pt x="341" y="427"/>
                  </a:cubicBezTo>
                  <a:cubicBezTo>
                    <a:pt x="296" y="427"/>
                    <a:pt x="250" y="410"/>
                    <a:pt x="215" y="371"/>
                  </a:cubicBezTo>
                  <a:cubicBezTo>
                    <a:pt x="108" y="264"/>
                    <a:pt x="179" y="73"/>
                    <a:pt x="346" y="73"/>
                  </a:cubicBezTo>
                  <a:close/>
                  <a:moveTo>
                    <a:pt x="342" y="0"/>
                  </a:moveTo>
                  <a:cubicBezTo>
                    <a:pt x="280" y="0"/>
                    <a:pt x="218" y="23"/>
                    <a:pt x="168" y="73"/>
                  </a:cubicBezTo>
                  <a:cubicBezTo>
                    <a:pt x="1" y="228"/>
                    <a:pt x="120" y="502"/>
                    <a:pt x="346" y="502"/>
                  </a:cubicBezTo>
                  <a:cubicBezTo>
                    <a:pt x="477" y="502"/>
                    <a:pt x="596" y="383"/>
                    <a:pt x="596" y="252"/>
                  </a:cubicBezTo>
                  <a:cubicBezTo>
                    <a:pt x="596" y="99"/>
                    <a:pt x="471" y="0"/>
                    <a:pt x="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3"/>
            <p:cNvSpPr/>
            <p:nvPr/>
          </p:nvSpPr>
          <p:spPr>
            <a:xfrm>
              <a:off x="5642576" y="2035973"/>
              <a:ext cx="10028" cy="10028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29"/>
                    <a:pt x="215" y="429"/>
                  </a:cubicBezTo>
                  <a:cubicBezTo>
                    <a:pt x="334" y="429"/>
                    <a:pt x="430" y="334"/>
                    <a:pt x="430" y="215"/>
                  </a:cubicBezTo>
                  <a:cubicBezTo>
                    <a:pt x="430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3"/>
            <p:cNvSpPr/>
            <p:nvPr/>
          </p:nvSpPr>
          <p:spPr>
            <a:xfrm>
              <a:off x="5639801" y="2035110"/>
              <a:ext cx="13642" cy="11707"/>
            </a:xfrm>
            <a:custGeom>
              <a:avLst/>
              <a:gdLst/>
              <a:ahLst/>
              <a:cxnLst/>
              <a:rect l="l" t="t" r="r" b="b"/>
              <a:pathLst>
                <a:path w="585" h="502" extrusionOk="0">
                  <a:moveTo>
                    <a:pt x="334" y="73"/>
                  </a:moveTo>
                  <a:cubicBezTo>
                    <a:pt x="429" y="73"/>
                    <a:pt x="513" y="145"/>
                    <a:pt x="513" y="252"/>
                  </a:cubicBezTo>
                  <a:cubicBezTo>
                    <a:pt x="513" y="356"/>
                    <a:pt x="427" y="427"/>
                    <a:pt x="335" y="427"/>
                  </a:cubicBezTo>
                  <a:cubicBezTo>
                    <a:pt x="289" y="427"/>
                    <a:pt x="242" y="410"/>
                    <a:pt x="203" y="371"/>
                  </a:cubicBezTo>
                  <a:cubicBezTo>
                    <a:pt x="96" y="264"/>
                    <a:pt x="168" y="73"/>
                    <a:pt x="334" y="73"/>
                  </a:cubicBezTo>
                  <a:close/>
                  <a:moveTo>
                    <a:pt x="330" y="0"/>
                  </a:moveTo>
                  <a:cubicBezTo>
                    <a:pt x="268" y="0"/>
                    <a:pt x="206" y="23"/>
                    <a:pt x="156" y="73"/>
                  </a:cubicBezTo>
                  <a:cubicBezTo>
                    <a:pt x="1" y="228"/>
                    <a:pt x="108" y="502"/>
                    <a:pt x="334" y="502"/>
                  </a:cubicBezTo>
                  <a:cubicBezTo>
                    <a:pt x="465" y="502"/>
                    <a:pt x="584" y="383"/>
                    <a:pt x="584" y="252"/>
                  </a:cubicBezTo>
                  <a:cubicBezTo>
                    <a:pt x="584" y="99"/>
                    <a:pt x="459" y="0"/>
                    <a:pt x="3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3"/>
            <p:cNvSpPr/>
            <p:nvPr/>
          </p:nvSpPr>
          <p:spPr>
            <a:xfrm>
              <a:off x="5647030" y="2032918"/>
              <a:ext cx="6973" cy="6973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55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27"/>
                    <a:pt x="72" y="298"/>
                    <a:pt x="155" y="298"/>
                  </a:cubicBezTo>
                  <a:cubicBezTo>
                    <a:pt x="239" y="298"/>
                    <a:pt x="298" y="227"/>
                    <a:pt x="298" y="143"/>
                  </a:cubicBezTo>
                  <a:cubicBezTo>
                    <a:pt x="298" y="60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3"/>
            <p:cNvSpPr/>
            <p:nvPr/>
          </p:nvSpPr>
          <p:spPr>
            <a:xfrm>
              <a:off x="5644815" y="2031892"/>
              <a:ext cx="10284" cy="8815"/>
            </a:xfrm>
            <a:custGeom>
              <a:avLst/>
              <a:gdLst/>
              <a:ahLst/>
              <a:cxnLst/>
              <a:rect l="l" t="t" r="r" b="b"/>
              <a:pathLst>
                <a:path w="441" h="378" extrusionOk="0">
                  <a:moveTo>
                    <a:pt x="265" y="79"/>
                  </a:moveTo>
                  <a:cubicBezTo>
                    <a:pt x="318" y="79"/>
                    <a:pt x="357" y="133"/>
                    <a:pt x="357" y="187"/>
                  </a:cubicBezTo>
                  <a:cubicBezTo>
                    <a:pt x="357" y="259"/>
                    <a:pt x="303" y="305"/>
                    <a:pt x="246" y="305"/>
                  </a:cubicBezTo>
                  <a:cubicBezTo>
                    <a:pt x="219" y="305"/>
                    <a:pt x="190" y="294"/>
                    <a:pt x="167" y="271"/>
                  </a:cubicBezTo>
                  <a:cubicBezTo>
                    <a:pt x="95" y="199"/>
                    <a:pt x="143" y="80"/>
                    <a:pt x="250" y="80"/>
                  </a:cubicBezTo>
                  <a:cubicBezTo>
                    <a:pt x="255" y="79"/>
                    <a:pt x="260" y="79"/>
                    <a:pt x="265" y="79"/>
                  </a:cubicBezTo>
                  <a:close/>
                  <a:moveTo>
                    <a:pt x="252" y="0"/>
                  </a:moveTo>
                  <a:cubicBezTo>
                    <a:pt x="205" y="0"/>
                    <a:pt x="158" y="18"/>
                    <a:pt x="119" y="56"/>
                  </a:cubicBezTo>
                  <a:cubicBezTo>
                    <a:pt x="0" y="175"/>
                    <a:pt x="83" y="378"/>
                    <a:pt x="250" y="378"/>
                  </a:cubicBezTo>
                  <a:cubicBezTo>
                    <a:pt x="345" y="378"/>
                    <a:pt x="441" y="294"/>
                    <a:pt x="441" y="187"/>
                  </a:cubicBezTo>
                  <a:cubicBezTo>
                    <a:pt x="441" y="75"/>
                    <a:pt x="349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3"/>
            <p:cNvSpPr/>
            <p:nvPr/>
          </p:nvSpPr>
          <p:spPr>
            <a:xfrm>
              <a:off x="5624527" y="2051807"/>
              <a:ext cx="5037" cy="5014"/>
            </a:xfrm>
            <a:custGeom>
              <a:avLst/>
              <a:gdLst/>
              <a:ahLst/>
              <a:cxnLst/>
              <a:rect l="l" t="t" r="r" b="b"/>
              <a:pathLst>
                <a:path w="216" h="215" extrusionOk="0">
                  <a:moveTo>
                    <a:pt x="108" y="0"/>
                  </a:moveTo>
                  <a:cubicBezTo>
                    <a:pt x="49" y="0"/>
                    <a:pt x="1" y="48"/>
                    <a:pt x="1" y="107"/>
                  </a:cubicBezTo>
                  <a:cubicBezTo>
                    <a:pt x="1" y="167"/>
                    <a:pt x="49" y="214"/>
                    <a:pt x="108" y="214"/>
                  </a:cubicBezTo>
                  <a:cubicBezTo>
                    <a:pt x="168" y="214"/>
                    <a:pt x="215" y="167"/>
                    <a:pt x="215" y="107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3"/>
            <p:cNvSpPr/>
            <p:nvPr/>
          </p:nvSpPr>
          <p:spPr>
            <a:xfrm>
              <a:off x="5622311" y="2050781"/>
              <a:ext cx="8069" cy="6879"/>
            </a:xfrm>
            <a:custGeom>
              <a:avLst/>
              <a:gdLst/>
              <a:ahLst/>
              <a:cxnLst/>
              <a:rect l="l" t="t" r="r" b="b"/>
              <a:pathLst>
                <a:path w="346" h="295" extrusionOk="0">
                  <a:moveTo>
                    <a:pt x="203" y="80"/>
                  </a:moveTo>
                  <a:cubicBezTo>
                    <a:pt x="239" y="80"/>
                    <a:pt x="275" y="116"/>
                    <a:pt x="275" y="151"/>
                  </a:cubicBezTo>
                  <a:cubicBezTo>
                    <a:pt x="275" y="176"/>
                    <a:pt x="265" y="185"/>
                    <a:pt x="252" y="185"/>
                  </a:cubicBezTo>
                  <a:cubicBezTo>
                    <a:pt x="207" y="185"/>
                    <a:pt x="121" y="80"/>
                    <a:pt x="203" y="80"/>
                  </a:cubicBezTo>
                  <a:close/>
                  <a:moveTo>
                    <a:pt x="198" y="0"/>
                  </a:moveTo>
                  <a:cubicBezTo>
                    <a:pt x="163" y="0"/>
                    <a:pt x="126" y="14"/>
                    <a:pt x="96" y="44"/>
                  </a:cubicBezTo>
                  <a:cubicBezTo>
                    <a:pt x="1" y="139"/>
                    <a:pt x="72" y="294"/>
                    <a:pt x="203" y="294"/>
                  </a:cubicBezTo>
                  <a:cubicBezTo>
                    <a:pt x="286" y="294"/>
                    <a:pt x="346" y="235"/>
                    <a:pt x="346" y="151"/>
                  </a:cubicBezTo>
                  <a:cubicBezTo>
                    <a:pt x="346" y="62"/>
                    <a:pt x="274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3"/>
            <p:cNvSpPr/>
            <p:nvPr/>
          </p:nvSpPr>
          <p:spPr>
            <a:xfrm>
              <a:off x="5628701" y="2049568"/>
              <a:ext cx="5014" cy="5037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8"/>
                    <a:pt x="48" y="215"/>
                    <a:pt x="108" y="215"/>
                  </a:cubicBezTo>
                  <a:cubicBezTo>
                    <a:pt x="167" y="215"/>
                    <a:pt x="215" y="168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3"/>
            <p:cNvSpPr/>
            <p:nvPr/>
          </p:nvSpPr>
          <p:spPr>
            <a:xfrm>
              <a:off x="5626486" y="2048496"/>
              <a:ext cx="8349" cy="6926"/>
            </a:xfrm>
            <a:custGeom>
              <a:avLst/>
              <a:gdLst/>
              <a:ahLst/>
              <a:cxnLst/>
              <a:rect l="l" t="t" r="r" b="b"/>
              <a:pathLst>
                <a:path w="358" h="297" extrusionOk="0">
                  <a:moveTo>
                    <a:pt x="203" y="83"/>
                  </a:moveTo>
                  <a:cubicBezTo>
                    <a:pt x="298" y="83"/>
                    <a:pt x="298" y="225"/>
                    <a:pt x="203" y="225"/>
                  </a:cubicBezTo>
                  <a:cubicBezTo>
                    <a:pt x="107" y="225"/>
                    <a:pt x="107" y="83"/>
                    <a:pt x="203" y="83"/>
                  </a:cubicBezTo>
                  <a:close/>
                  <a:moveTo>
                    <a:pt x="206" y="1"/>
                  </a:moveTo>
                  <a:cubicBezTo>
                    <a:pt x="167" y="1"/>
                    <a:pt x="127" y="15"/>
                    <a:pt x="96" y="47"/>
                  </a:cubicBezTo>
                  <a:cubicBezTo>
                    <a:pt x="0" y="142"/>
                    <a:pt x="72" y="297"/>
                    <a:pt x="203" y="297"/>
                  </a:cubicBezTo>
                  <a:cubicBezTo>
                    <a:pt x="286" y="297"/>
                    <a:pt x="358" y="237"/>
                    <a:pt x="358" y="154"/>
                  </a:cubicBezTo>
                  <a:cubicBezTo>
                    <a:pt x="358" y="59"/>
                    <a:pt x="283" y="1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3"/>
            <p:cNvSpPr/>
            <p:nvPr/>
          </p:nvSpPr>
          <p:spPr>
            <a:xfrm>
              <a:off x="5631196" y="2051807"/>
              <a:ext cx="5037" cy="5014"/>
            </a:xfrm>
            <a:custGeom>
              <a:avLst/>
              <a:gdLst/>
              <a:ahLst/>
              <a:cxnLst/>
              <a:rect l="l" t="t" r="r" b="b"/>
              <a:pathLst>
                <a:path w="216" h="215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67"/>
                    <a:pt x="48" y="214"/>
                    <a:pt x="108" y="214"/>
                  </a:cubicBezTo>
                  <a:cubicBezTo>
                    <a:pt x="167" y="214"/>
                    <a:pt x="215" y="167"/>
                    <a:pt x="215" y="107"/>
                  </a:cubicBezTo>
                  <a:cubicBezTo>
                    <a:pt x="215" y="48"/>
                    <a:pt x="167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3"/>
            <p:cNvSpPr/>
            <p:nvPr/>
          </p:nvSpPr>
          <p:spPr>
            <a:xfrm>
              <a:off x="5628981" y="2050781"/>
              <a:ext cx="8349" cy="6879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03" y="80"/>
                  </a:moveTo>
                  <a:cubicBezTo>
                    <a:pt x="239" y="80"/>
                    <a:pt x="274" y="116"/>
                    <a:pt x="274" y="151"/>
                  </a:cubicBezTo>
                  <a:cubicBezTo>
                    <a:pt x="274" y="176"/>
                    <a:pt x="265" y="185"/>
                    <a:pt x="251" y="185"/>
                  </a:cubicBezTo>
                  <a:cubicBezTo>
                    <a:pt x="207" y="185"/>
                    <a:pt x="120" y="80"/>
                    <a:pt x="203" y="80"/>
                  </a:cubicBezTo>
                  <a:close/>
                  <a:moveTo>
                    <a:pt x="201" y="0"/>
                  </a:moveTo>
                  <a:cubicBezTo>
                    <a:pt x="164" y="0"/>
                    <a:pt x="126" y="14"/>
                    <a:pt x="96" y="44"/>
                  </a:cubicBezTo>
                  <a:cubicBezTo>
                    <a:pt x="0" y="139"/>
                    <a:pt x="72" y="294"/>
                    <a:pt x="203" y="294"/>
                  </a:cubicBezTo>
                  <a:cubicBezTo>
                    <a:pt x="286" y="294"/>
                    <a:pt x="358" y="235"/>
                    <a:pt x="358" y="151"/>
                  </a:cubicBezTo>
                  <a:cubicBezTo>
                    <a:pt x="358" y="62"/>
                    <a:pt x="280" y="0"/>
                    <a:pt x="2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3"/>
            <p:cNvSpPr/>
            <p:nvPr/>
          </p:nvSpPr>
          <p:spPr>
            <a:xfrm>
              <a:off x="5630100" y="2054862"/>
              <a:ext cx="5014" cy="5014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7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4"/>
                    <a:pt x="107" y="214"/>
                  </a:cubicBezTo>
                  <a:cubicBezTo>
                    <a:pt x="167" y="214"/>
                    <a:pt x="214" y="167"/>
                    <a:pt x="214" y="107"/>
                  </a:cubicBezTo>
                  <a:cubicBezTo>
                    <a:pt x="214" y="48"/>
                    <a:pt x="167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3"/>
            <p:cNvSpPr/>
            <p:nvPr/>
          </p:nvSpPr>
          <p:spPr>
            <a:xfrm>
              <a:off x="5627862" y="2053836"/>
              <a:ext cx="8092" cy="6879"/>
            </a:xfrm>
            <a:custGeom>
              <a:avLst/>
              <a:gdLst/>
              <a:ahLst/>
              <a:cxnLst/>
              <a:rect l="l" t="t" r="r" b="b"/>
              <a:pathLst>
                <a:path w="347" h="295" extrusionOk="0">
                  <a:moveTo>
                    <a:pt x="203" y="80"/>
                  </a:moveTo>
                  <a:cubicBezTo>
                    <a:pt x="239" y="80"/>
                    <a:pt x="275" y="115"/>
                    <a:pt x="275" y="151"/>
                  </a:cubicBezTo>
                  <a:cubicBezTo>
                    <a:pt x="275" y="199"/>
                    <a:pt x="239" y="223"/>
                    <a:pt x="203" y="223"/>
                  </a:cubicBezTo>
                  <a:cubicBezTo>
                    <a:pt x="168" y="223"/>
                    <a:pt x="132" y="199"/>
                    <a:pt x="132" y="151"/>
                  </a:cubicBezTo>
                  <a:cubicBezTo>
                    <a:pt x="132" y="115"/>
                    <a:pt x="168" y="80"/>
                    <a:pt x="203" y="80"/>
                  </a:cubicBezTo>
                  <a:close/>
                  <a:moveTo>
                    <a:pt x="198" y="0"/>
                  </a:moveTo>
                  <a:cubicBezTo>
                    <a:pt x="163" y="0"/>
                    <a:pt x="126" y="14"/>
                    <a:pt x="96" y="44"/>
                  </a:cubicBezTo>
                  <a:cubicBezTo>
                    <a:pt x="1" y="139"/>
                    <a:pt x="72" y="294"/>
                    <a:pt x="203" y="294"/>
                  </a:cubicBezTo>
                  <a:cubicBezTo>
                    <a:pt x="287" y="294"/>
                    <a:pt x="346" y="235"/>
                    <a:pt x="346" y="151"/>
                  </a:cubicBezTo>
                  <a:cubicBezTo>
                    <a:pt x="346" y="62"/>
                    <a:pt x="274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3"/>
            <p:cNvSpPr/>
            <p:nvPr/>
          </p:nvSpPr>
          <p:spPr>
            <a:xfrm>
              <a:off x="5627045" y="2054862"/>
              <a:ext cx="5014" cy="5014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7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4"/>
                    <a:pt x="107" y="214"/>
                  </a:cubicBezTo>
                  <a:cubicBezTo>
                    <a:pt x="167" y="214"/>
                    <a:pt x="214" y="167"/>
                    <a:pt x="214" y="107"/>
                  </a:cubicBezTo>
                  <a:cubicBezTo>
                    <a:pt x="214" y="48"/>
                    <a:pt x="167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3"/>
            <p:cNvSpPr/>
            <p:nvPr/>
          </p:nvSpPr>
          <p:spPr>
            <a:xfrm>
              <a:off x="5624807" y="2053836"/>
              <a:ext cx="8092" cy="6879"/>
            </a:xfrm>
            <a:custGeom>
              <a:avLst/>
              <a:gdLst/>
              <a:ahLst/>
              <a:cxnLst/>
              <a:rect l="l" t="t" r="r" b="b"/>
              <a:pathLst>
                <a:path w="347" h="295" extrusionOk="0">
                  <a:moveTo>
                    <a:pt x="203" y="80"/>
                  </a:moveTo>
                  <a:cubicBezTo>
                    <a:pt x="239" y="80"/>
                    <a:pt x="275" y="115"/>
                    <a:pt x="275" y="151"/>
                  </a:cubicBezTo>
                  <a:cubicBezTo>
                    <a:pt x="275" y="199"/>
                    <a:pt x="239" y="223"/>
                    <a:pt x="203" y="223"/>
                  </a:cubicBezTo>
                  <a:cubicBezTo>
                    <a:pt x="168" y="223"/>
                    <a:pt x="132" y="199"/>
                    <a:pt x="132" y="151"/>
                  </a:cubicBezTo>
                  <a:cubicBezTo>
                    <a:pt x="132" y="115"/>
                    <a:pt x="168" y="80"/>
                    <a:pt x="203" y="80"/>
                  </a:cubicBezTo>
                  <a:close/>
                  <a:moveTo>
                    <a:pt x="198" y="0"/>
                  </a:moveTo>
                  <a:cubicBezTo>
                    <a:pt x="163" y="0"/>
                    <a:pt x="126" y="14"/>
                    <a:pt x="96" y="44"/>
                  </a:cubicBezTo>
                  <a:cubicBezTo>
                    <a:pt x="1" y="139"/>
                    <a:pt x="72" y="294"/>
                    <a:pt x="203" y="294"/>
                  </a:cubicBezTo>
                  <a:cubicBezTo>
                    <a:pt x="287" y="294"/>
                    <a:pt x="346" y="235"/>
                    <a:pt x="346" y="151"/>
                  </a:cubicBezTo>
                  <a:cubicBezTo>
                    <a:pt x="346" y="62"/>
                    <a:pt x="274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3"/>
            <p:cNvSpPr/>
            <p:nvPr/>
          </p:nvSpPr>
          <p:spPr>
            <a:xfrm>
              <a:off x="5604822" y="2051527"/>
              <a:ext cx="5014" cy="5014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60" y="0"/>
                    <a:pt x="1" y="48"/>
                    <a:pt x="1" y="107"/>
                  </a:cubicBezTo>
                  <a:cubicBezTo>
                    <a:pt x="1" y="167"/>
                    <a:pt x="60" y="214"/>
                    <a:pt x="108" y="214"/>
                  </a:cubicBezTo>
                  <a:cubicBezTo>
                    <a:pt x="167" y="214"/>
                    <a:pt x="215" y="167"/>
                    <a:pt x="215" y="107"/>
                  </a:cubicBezTo>
                  <a:cubicBezTo>
                    <a:pt x="215" y="48"/>
                    <a:pt x="167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3"/>
            <p:cNvSpPr/>
            <p:nvPr/>
          </p:nvSpPr>
          <p:spPr>
            <a:xfrm>
              <a:off x="5602886" y="2050501"/>
              <a:ext cx="8349" cy="7159"/>
            </a:xfrm>
            <a:custGeom>
              <a:avLst/>
              <a:gdLst/>
              <a:ahLst/>
              <a:cxnLst/>
              <a:rect l="l" t="t" r="r" b="b"/>
              <a:pathLst>
                <a:path w="358" h="307" extrusionOk="0">
                  <a:moveTo>
                    <a:pt x="203" y="80"/>
                  </a:moveTo>
                  <a:cubicBezTo>
                    <a:pt x="238" y="80"/>
                    <a:pt x="274" y="116"/>
                    <a:pt x="274" y="151"/>
                  </a:cubicBezTo>
                  <a:cubicBezTo>
                    <a:pt x="274" y="199"/>
                    <a:pt x="238" y="223"/>
                    <a:pt x="203" y="223"/>
                  </a:cubicBezTo>
                  <a:cubicBezTo>
                    <a:pt x="167" y="223"/>
                    <a:pt x="131" y="199"/>
                    <a:pt x="131" y="151"/>
                  </a:cubicBezTo>
                  <a:cubicBezTo>
                    <a:pt x="131" y="116"/>
                    <a:pt x="167" y="80"/>
                    <a:pt x="203" y="80"/>
                  </a:cubicBezTo>
                  <a:close/>
                  <a:moveTo>
                    <a:pt x="201" y="0"/>
                  </a:moveTo>
                  <a:cubicBezTo>
                    <a:pt x="163" y="0"/>
                    <a:pt x="126" y="14"/>
                    <a:pt x="96" y="44"/>
                  </a:cubicBezTo>
                  <a:cubicBezTo>
                    <a:pt x="0" y="139"/>
                    <a:pt x="72" y="306"/>
                    <a:pt x="203" y="306"/>
                  </a:cubicBezTo>
                  <a:cubicBezTo>
                    <a:pt x="286" y="306"/>
                    <a:pt x="357" y="235"/>
                    <a:pt x="357" y="151"/>
                  </a:cubicBezTo>
                  <a:cubicBezTo>
                    <a:pt x="357" y="62"/>
                    <a:pt x="280" y="0"/>
                    <a:pt x="2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3"/>
            <p:cNvSpPr/>
            <p:nvPr/>
          </p:nvSpPr>
          <p:spPr>
            <a:xfrm>
              <a:off x="5609276" y="2049032"/>
              <a:ext cx="5014" cy="5014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7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4"/>
                    <a:pt x="107" y="214"/>
                  </a:cubicBezTo>
                  <a:cubicBezTo>
                    <a:pt x="167" y="214"/>
                    <a:pt x="214" y="167"/>
                    <a:pt x="214" y="107"/>
                  </a:cubicBezTo>
                  <a:cubicBezTo>
                    <a:pt x="214" y="48"/>
                    <a:pt x="167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3"/>
            <p:cNvSpPr/>
            <p:nvPr/>
          </p:nvSpPr>
          <p:spPr>
            <a:xfrm>
              <a:off x="5607037" y="2047936"/>
              <a:ext cx="8092" cy="6949"/>
            </a:xfrm>
            <a:custGeom>
              <a:avLst/>
              <a:gdLst/>
              <a:ahLst/>
              <a:cxnLst/>
              <a:rect l="l" t="t" r="r" b="b"/>
              <a:pathLst>
                <a:path w="347" h="298" extrusionOk="0">
                  <a:moveTo>
                    <a:pt x="203" y="83"/>
                  </a:moveTo>
                  <a:cubicBezTo>
                    <a:pt x="299" y="83"/>
                    <a:pt x="299" y="226"/>
                    <a:pt x="203" y="226"/>
                  </a:cubicBezTo>
                  <a:cubicBezTo>
                    <a:pt x="96" y="226"/>
                    <a:pt x="96" y="83"/>
                    <a:pt x="203" y="83"/>
                  </a:cubicBezTo>
                  <a:close/>
                  <a:moveTo>
                    <a:pt x="203" y="1"/>
                  </a:moveTo>
                  <a:cubicBezTo>
                    <a:pt x="166" y="1"/>
                    <a:pt x="128" y="15"/>
                    <a:pt x="96" y="47"/>
                  </a:cubicBezTo>
                  <a:cubicBezTo>
                    <a:pt x="1" y="142"/>
                    <a:pt x="60" y="297"/>
                    <a:pt x="203" y="297"/>
                  </a:cubicBezTo>
                  <a:cubicBezTo>
                    <a:pt x="287" y="297"/>
                    <a:pt x="346" y="226"/>
                    <a:pt x="346" y="154"/>
                  </a:cubicBezTo>
                  <a:cubicBezTo>
                    <a:pt x="346" y="59"/>
                    <a:pt x="277" y="1"/>
                    <a:pt x="2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3"/>
            <p:cNvSpPr/>
            <p:nvPr/>
          </p:nvSpPr>
          <p:spPr>
            <a:xfrm>
              <a:off x="5611771" y="2051527"/>
              <a:ext cx="5014" cy="5014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7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4"/>
                    <a:pt x="107" y="214"/>
                  </a:cubicBezTo>
                  <a:cubicBezTo>
                    <a:pt x="167" y="214"/>
                    <a:pt x="215" y="167"/>
                    <a:pt x="215" y="107"/>
                  </a:cubicBezTo>
                  <a:cubicBezTo>
                    <a:pt x="215" y="48"/>
                    <a:pt x="167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3"/>
            <p:cNvSpPr/>
            <p:nvPr/>
          </p:nvSpPr>
          <p:spPr>
            <a:xfrm>
              <a:off x="5609555" y="2050501"/>
              <a:ext cx="8069" cy="7159"/>
            </a:xfrm>
            <a:custGeom>
              <a:avLst/>
              <a:gdLst/>
              <a:ahLst/>
              <a:cxnLst/>
              <a:rect l="l" t="t" r="r" b="b"/>
              <a:pathLst>
                <a:path w="346" h="307" extrusionOk="0">
                  <a:moveTo>
                    <a:pt x="202" y="80"/>
                  </a:moveTo>
                  <a:cubicBezTo>
                    <a:pt x="238" y="80"/>
                    <a:pt x="274" y="116"/>
                    <a:pt x="274" y="151"/>
                  </a:cubicBezTo>
                  <a:cubicBezTo>
                    <a:pt x="274" y="199"/>
                    <a:pt x="238" y="223"/>
                    <a:pt x="202" y="223"/>
                  </a:cubicBezTo>
                  <a:cubicBezTo>
                    <a:pt x="155" y="223"/>
                    <a:pt x="131" y="199"/>
                    <a:pt x="131" y="151"/>
                  </a:cubicBezTo>
                  <a:cubicBezTo>
                    <a:pt x="131" y="116"/>
                    <a:pt x="155" y="80"/>
                    <a:pt x="202" y="80"/>
                  </a:cubicBezTo>
                  <a:close/>
                  <a:moveTo>
                    <a:pt x="197" y="0"/>
                  </a:moveTo>
                  <a:cubicBezTo>
                    <a:pt x="162" y="0"/>
                    <a:pt x="126" y="14"/>
                    <a:pt x="95" y="44"/>
                  </a:cubicBezTo>
                  <a:cubicBezTo>
                    <a:pt x="0" y="139"/>
                    <a:pt x="71" y="306"/>
                    <a:pt x="202" y="306"/>
                  </a:cubicBezTo>
                  <a:cubicBezTo>
                    <a:pt x="286" y="306"/>
                    <a:pt x="345" y="235"/>
                    <a:pt x="345" y="151"/>
                  </a:cubicBezTo>
                  <a:cubicBezTo>
                    <a:pt x="345" y="62"/>
                    <a:pt x="273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3"/>
            <p:cNvSpPr/>
            <p:nvPr/>
          </p:nvSpPr>
          <p:spPr>
            <a:xfrm>
              <a:off x="5610652" y="2054582"/>
              <a:ext cx="5014" cy="5014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67"/>
                    <a:pt x="48" y="214"/>
                    <a:pt x="108" y="214"/>
                  </a:cubicBezTo>
                  <a:cubicBezTo>
                    <a:pt x="155" y="214"/>
                    <a:pt x="215" y="167"/>
                    <a:pt x="215" y="107"/>
                  </a:cubicBezTo>
                  <a:cubicBezTo>
                    <a:pt x="215" y="48"/>
                    <a:pt x="155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3"/>
            <p:cNvSpPr/>
            <p:nvPr/>
          </p:nvSpPr>
          <p:spPr>
            <a:xfrm>
              <a:off x="5609229" y="2053649"/>
              <a:ext cx="7626" cy="6879"/>
            </a:xfrm>
            <a:custGeom>
              <a:avLst/>
              <a:gdLst/>
              <a:ahLst/>
              <a:cxnLst/>
              <a:rect l="l" t="t" r="r" b="b"/>
              <a:pathLst>
                <a:path w="327" h="295" extrusionOk="0">
                  <a:moveTo>
                    <a:pt x="169" y="76"/>
                  </a:moveTo>
                  <a:cubicBezTo>
                    <a:pt x="205" y="76"/>
                    <a:pt x="228" y="112"/>
                    <a:pt x="228" y="147"/>
                  </a:cubicBezTo>
                  <a:cubicBezTo>
                    <a:pt x="228" y="172"/>
                    <a:pt x="219" y="182"/>
                    <a:pt x="206" y="182"/>
                  </a:cubicBezTo>
                  <a:cubicBezTo>
                    <a:pt x="162" y="182"/>
                    <a:pt x="77" y="76"/>
                    <a:pt x="169" y="76"/>
                  </a:cubicBezTo>
                  <a:close/>
                  <a:moveTo>
                    <a:pt x="139" y="0"/>
                  </a:moveTo>
                  <a:cubicBezTo>
                    <a:pt x="0" y="0"/>
                    <a:pt x="0" y="294"/>
                    <a:pt x="139" y="294"/>
                  </a:cubicBezTo>
                  <a:cubicBezTo>
                    <a:pt x="148" y="294"/>
                    <a:pt x="158" y="293"/>
                    <a:pt x="169" y="290"/>
                  </a:cubicBezTo>
                  <a:cubicBezTo>
                    <a:pt x="179" y="293"/>
                    <a:pt x="188" y="294"/>
                    <a:pt x="197" y="294"/>
                  </a:cubicBezTo>
                  <a:cubicBezTo>
                    <a:pt x="326" y="294"/>
                    <a:pt x="326" y="0"/>
                    <a:pt x="197" y="0"/>
                  </a:cubicBezTo>
                  <a:cubicBezTo>
                    <a:pt x="188" y="0"/>
                    <a:pt x="179" y="2"/>
                    <a:pt x="169" y="4"/>
                  </a:cubicBezTo>
                  <a:cubicBezTo>
                    <a:pt x="158" y="2"/>
                    <a:pt x="148" y="0"/>
                    <a:pt x="1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3"/>
            <p:cNvSpPr/>
            <p:nvPr/>
          </p:nvSpPr>
          <p:spPr>
            <a:xfrm>
              <a:off x="5607597" y="2054582"/>
              <a:ext cx="5014" cy="5014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67"/>
                    <a:pt x="48" y="214"/>
                    <a:pt x="108" y="214"/>
                  </a:cubicBezTo>
                  <a:cubicBezTo>
                    <a:pt x="155" y="214"/>
                    <a:pt x="215" y="167"/>
                    <a:pt x="215" y="107"/>
                  </a:cubicBezTo>
                  <a:cubicBezTo>
                    <a:pt x="215" y="48"/>
                    <a:pt x="155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3"/>
            <p:cNvSpPr/>
            <p:nvPr/>
          </p:nvSpPr>
          <p:spPr>
            <a:xfrm>
              <a:off x="5605381" y="2053556"/>
              <a:ext cx="8069" cy="6879"/>
            </a:xfrm>
            <a:custGeom>
              <a:avLst/>
              <a:gdLst/>
              <a:ahLst/>
              <a:cxnLst/>
              <a:rect l="l" t="t" r="r" b="b"/>
              <a:pathLst>
                <a:path w="346" h="295" extrusionOk="0">
                  <a:moveTo>
                    <a:pt x="203" y="80"/>
                  </a:moveTo>
                  <a:cubicBezTo>
                    <a:pt x="239" y="80"/>
                    <a:pt x="262" y="116"/>
                    <a:pt x="262" y="151"/>
                  </a:cubicBezTo>
                  <a:cubicBezTo>
                    <a:pt x="262" y="176"/>
                    <a:pt x="253" y="186"/>
                    <a:pt x="240" y="186"/>
                  </a:cubicBezTo>
                  <a:cubicBezTo>
                    <a:pt x="196" y="186"/>
                    <a:pt x="111" y="80"/>
                    <a:pt x="203" y="80"/>
                  </a:cubicBezTo>
                  <a:close/>
                  <a:moveTo>
                    <a:pt x="198" y="0"/>
                  </a:moveTo>
                  <a:cubicBezTo>
                    <a:pt x="162" y="0"/>
                    <a:pt x="126" y="14"/>
                    <a:pt x="96" y="44"/>
                  </a:cubicBezTo>
                  <a:cubicBezTo>
                    <a:pt x="0" y="139"/>
                    <a:pt x="60" y="294"/>
                    <a:pt x="203" y="294"/>
                  </a:cubicBezTo>
                  <a:cubicBezTo>
                    <a:pt x="274" y="294"/>
                    <a:pt x="346" y="235"/>
                    <a:pt x="346" y="151"/>
                  </a:cubicBezTo>
                  <a:cubicBezTo>
                    <a:pt x="346" y="62"/>
                    <a:pt x="274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3"/>
            <p:cNvSpPr/>
            <p:nvPr/>
          </p:nvSpPr>
          <p:spPr>
            <a:xfrm>
              <a:off x="4650250" y="3064117"/>
              <a:ext cx="33627" cy="20848"/>
            </a:xfrm>
            <a:custGeom>
              <a:avLst/>
              <a:gdLst/>
              <a:ahLst/>
              <a:cxnLst/>
              <a:rect l="l" t="t" r="r" b="b"/>
              <a:pathLst>
                <a:path w="1442" h="894" extrusionOk="0">
                  <a:moveTo>
                    <a:pt x="1" y="0"/>
                  </a:moveTo>
                  <a:lnTo>
                    <a:pt x="1" y="893"/>
                  </a:lnTo>
                  <a:lnTo>
                    <a:pt x="1442" y="893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CCC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3"/>
            <p:cNvSpPr/>
            <p:nvPr/>
          </p:nvSpPr>
          <p:spPr>
            <a:xfrm>
              <a:off x="4649433" y="3063277"/>
              <a:ext cx="35283" cy="22784"/>
            </a:xfrm>
            <a:custGeom>
              <a:avLst/>
              <a:gdLst/>
              <a:ahLst/>
              <a:cxnLst/>
              <a:rect l="l" t="t" r="r" b="b"/>
              <a:pathLst>
                <a:path w="1513" h="977" extrusionOk="0">
                  <a:moveTo>
                    <a:pt x="1441" y="72"/>
                  </a:moveTo>
                  <a:lnTo>
                    <a:pt x="1441" y="893"/>
                  </a:lnTo>
                  <a:lnTo>
                    <a:pt x="72" y="893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24" y="0"/>
                    <a:pt x="0" y="24"/>
                    <a:pt x="0" y="36"/>
                  </a:cubicBezTo>
                  <a:lnTo>
                    <a:pt x="0" y="929"/>
                  </a:lnTo>
                  <a:cubicBezTo>
                    <a:pt x="0" y="953"/>
                    <a:pt x="24" y="977"/>
                    <a:pt x="36" y="977"/>
                  </a:cubicBezTo>
                  <a:lnTo>
                    <a:pt x="1477" y="977"/>
                  </a:lnTo>
                  <a:cubicBezTo>
                    <a:pt x="1500" y="977"/>
                    <a:pt x="1512" y="953"/>
                    <a:pt x="1512" y="929"/>
                  </a:cubicBezTo>
                  <a:lnTo>
                    <a:pt x="1512" y="36"/>
                  </a:lnTo>
                  <a:cubicBezTo>
                    <a:pt x="1512" y="24"/>
                    <a:pt x="1500" y="0"/>
                    <a:pt x="14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3"/>
            <p:cNvSpPr/>
            <p:nvPr/>
          </p:nvSpPr>
          <p:spPr>
            <a:xfrm>
              <a:off x="4650250" y="3068827"/>
              <a:ext cx="33627" cy="11403"/>
            </a:xfrm>
            <a:custGeom>
              <a:avLst/>
              <a:gdLst/>
              <a:ahLst/>
              <a:cxnLst/>
              <a:rect l="l" t="t" r="r" b="b"/>
              <a:pathLst>
                <a:path w="1442" h="489" extrusionOk="0">
                  <a:moveTo>
                    <a:pt x="1" y="1"/>
                  </a:moveTo>
                  <a:lnTo>
                    <a:pt x="1" y="489"/>
                  </a:lnTo>
                  <a:lnTo>
                    <a:pt x="1442" y="489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3"/>
            <p:cNvSpPr/>
            <p:nvPr/>
          </p:nvSpPr>
          <p:spPr>
            <a:xfrm>
              <a:off x="4649433" y="3067988"/>
              <a:ext cx="35283" cy="13362"/>
            </a:xfrm>
            <a:custGeom>
              <a:avLst/>
              <a:gdLst/>
              <a:ahLst/>
              <a:cxnLst/>
              <a:rect l="l" t="t" r="r" b="b"/>
              <a:pathLst>
                <a:path w="1513" h="573" extrusionOk="0">
                  <a:moveTo>
                    <a:pt x="1441" y="72"/>
                  </a:moveTo>
                  <a:lnTo>
                    <a:pt x="1441" y="489"/>
                  </a:lnTo>
                  <a:lnTo>
                    <a:pt x="72" y="489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24" y="1"/>
                    <a:pt x="0" y="13"/>
                    <a:pt x="0" y="37"/>
                  </a:cubicBezTo>
                  <a:lnTo>
                    <a:pt x="0" y="525"/>
                  </a:lnTo>
                  <a:cubicBezTo>
                    <a:pt x="0" y="549"/>
                    <a:pt x="24" y="572"/>
                    <a:pt x="36" y="572"/>
                  </a:cubicBezTo>
                  <a:lnTo>
                    <a:pt x="1477" y="572"/>
                  </a:lnTo>
                  <a:cubicBezTo>
                    <a:pt x="1500" y="572"/>
                    <a:pt x="1512" y="549"/>
                    <a:pt x="1512" y="525"/>
                  </a:cubicBezTo>
                  <a:lnTo>
                    <a:pt x="1512" y="37"/>
                  </a:lnTo>
                  <a:cubicBezTo>
                    <a:pt x="1512" y="13"/>
                    <a:pt x="1500" y="1"/>
                    <a:pt x="1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3"/>
            <p:cNvSpPr/>
            <p:nvPr/>
          </p:nvSpPr>
          <p:spPr>
            <a:xfrm>
              <a:off x="4689683" y="3062158"/>
              <a:ext cx="33348" cy="20848"/>
            </a:xfrm>
            <a:custGeom>
              <a:avLst/>
              <a:gdLst/>
              <a:ahLst/>
              <a:cxnLst/>
              <a:rect l="l" t="t" r="r" b="b"/>
              <a:pathLst>
                <a:path w="1430" h="894" extrusionOk="0">
                  <a:moveTo>
                    <a:pt x="1" y="1"/>
                  </a:moveTo>
                  <a:lnTo>
                    <a:pt x="1" y="894"/>
                  </a:lnTo>
                  <a:lnTo>
                    <a:pt x="1429" y="894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CCC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3"/>
            <p:cNvSpPr/>
            <p:nvPr/>
          </p:nvSpPr>
          <p:spPr>
            <a:xfrm>
              <a:off x="4688844" y="3061342"/>
              <a:ext cx="35283" cy="22504"/>
            </a:xfrm>
            <a:custGeom>
              <a:avLst/>
              <a:gdLst/>
              <a:ahLst/>
              <a:cxnLst/>
              <a:rect l="l" t="t" r="r" b="b"/>
              <a:pathLst>
                <a:path w="1513" h="965" extrusionOk="0">
                  <a:moveTo>
                    <a:pt x="1430" y="72"/>
                  </a:moveTo>
                  <a:lnTo>
                    <a:pt x="1430" y="893"/>
                  </a:lnTo>
                  <a:lnTo>
                    <a:pt x="72" y="893"/>
                  </a:lnTo>
                  <a:lnTo>
                    <a:pt x="72" y="72"/>
                  </a:lnTo>
                  <a:close/>
                  <a:moveTo>
                    <a:pt x="37" y="0"/>
                  </a:moveTo>
                  <a:cubicBezTo>
                    <a:pt x="13" y="0"/>
                    <a:pt x="1" y="12"/>
                    <a:pt x="1" y="36"/>
                  </a:cubicBezTo>
                  <a:lnTo>
                    <a:pt x="1" y="929"/>
                  </a:lnTo>
                  <a:cubicBezTo>
                    <a:pt x="1" y="953"/>
                    <a:pt x="13" y="965"/>
                    <a:pt x="37" y="965"/>
                  </a:cubicBezTo>
                  <a:lnTo>
                    <a:pt x="1477" y="965"/>
                  </a:lnTo>
                  <a:cubicBezTo>
                    <a:pt x="1489" y="965"/>
                    <a:pt x="1513" y="953"/>
                    <a:pt x="1513" y="929"/>
                  </a:cubicBezTo>
                  <a:lnTo>
                    <a:pt x="1513" y="36"/>
                  </a:lnTo>
                  <a:cubicBezTo>
                    <a:pt x="1513" y="12"/>
                    <a:pt x="1489" y="0"/>
                    <a:pt x="14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3"/>
            <p:cNvSpPr/>
            <p:nvPr/>
          </p:nvSpPr>
          <p:spPr>
            <a:xfrm>
              <a:off x="4689683" y="3066892"/>
              <a:ext cx="33348" cy="11403"/>
            </a:xfrm>
            <a:custGeom>
              <a:avLst/>
              <a:gdLst/>
              <a:ahLst/>
              <a:cxnLst/>
              <a:rect l="l" t="t" r="r" b="b"/>
              <a:pathLst>
                <a:path w="1430" h="489" extrusionOk="0">
                  <a:moveTo>
                    <a:pt x="1" y="0"/>
                  </a:moveTo>
                  <a:lnTo>
                    <a:pt x="1" y="488"/>
                  </a:lnTo>
                  <a:lnTo>
                    <a:pt x="1429" y="488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3"/>
            <p:cNvSpPr/>
            <p:nvPr/>
          </p:nvSpPr>
          <p:spPr>
            <a:xfrm>
              <a:off x="4688844" y="3066052"/>
              <a:ext cx="35283" cy="13083"/>
            </a:xfrm>
            <a:custGeom>
              <a:avLst/>
              <a:gdLst/>
              <a:ahLst/>
              <a:cxnLst/>
              <a:rect l="l" t="t" r="r" b="b"/>
              <a:pathLst>
                <a:path w="1513" h="561" extrusionOk="0">
                  <a:moveTo>
                    <a:pt x="1430" y="72"/>
                  </a:moveTo>
                  <a:lnTo>
                    <a:pt x="1430" y="489"/>
                  </a:lnTo>
                  <a:lnTo>
                    <a:pt x="72" y="489"/>
                  </a:lnTo>
                  <a:lnTo>
                    <a:pt x="72" y="72"/>
                  </a:lnTo>
                  <a:close/>
                  <a:moveTo>
                    <a:pt x="37" y="1"/>
                  </a:moveTo>
                  <a:cubicBezTo>
                    <a:pt x="13" y="1"/>
                    <a:pt x="1" y="12"/>
                    <a:pt x="1" y="36"/>
                  </a:cubicBezTo>
                  <a:lnTo>
                    <a:pt x="1" y="524"/>
                  </a:lnTo>
                  <a:cubicBezTo>
                    <a:pt x="1" y="548"/>
                    <a:pt x="13" y="560"/>
                    <a:pt x="37" y="560"/>
                  </a:cubicBezTo>
                  <a:lnTo>
                    <a:pt x="1477" y="560"/>
                  </a:lnTo>
                  <a:cubicBezTo>
                    <a:pt x="1489" y="560"/>
                    <a:pt x="1513" y="548"/>
                    <a:pt x="1513" y="524"/>
                  </a:cubicBezTo>
                  <a:lnTo>
                    <a:pt x="1513" y="36"/>
                  </a:lnTo>
                  <a:cubicBezTo>
                    <a:pt x="1513" y="12"/>
                    <a:pt x="1489" y="1"/>
                    <a:pt x="1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3"/>
            <p:cNvSpPr/>
            <p:nvPr/>
          </p:nvSpPr>
          <p:spPr>
            <a:xfrm>
              <a:off x="4733012" y="3067708"/>
              <a:ext cx="33604" cy="21128"/>
            </a:xfrm>
            <a:custGeom>
              <a:avLst/>
              <a:gdLst/>
              <a:ahLst/>
              <a:cxnLst/>
              <a:rect l="l" t="t" r="r" b="b"/>
              <a:pathLst>
                <a:path w="1441" h="906" extrusionOk="0">
                  <a:moveTo>
                    <a:pt x="0" y="1"/>
                  </a:moveTo>
                  <a:lnTo>
                    <a:pt x="0" y="906"/>
                  </a:lnTo>
                  <a:lnTo>
                    <a:pt x="1441" y="906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CCC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3"/>
            <p:cNvSpPr/>
            <p:nvPr/>
          </p:nvSpPr>
          <p:spPr>
            <a:xfrm>
              <a:off x="4732172" y="3067171"/>
              <a:ext cx="35283" cy="22504"/>
            </a:xfrm>
            <a:custGeom>
              <a:avLst/>
              <a:gdLst/>
              <a:ahLst/>
              <a:cxnLst/>
              <a:rect l="l" t="t" r="r" b="b"/>
              <a:pathLst>
                <a:path w="1513" h="965" extrusionOk="0">
                  <a:moveTo>
                    <a:pt x="1441" y="72"/>
                  </a:moveTo>
                  <a:lnTo>
                    <a:pt x="1441" y="893"/>
                  </a:lnTo>
                  <a:lnTo>
                    <a:pt x="72" y="893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929"/>
                  </a:lnTo>
                  <a:cubicBezTo>
                    <a:pt x="0" y="941"/>
                    <a:pt x="12" y="965"/>
                    <a:pt x="36" y="965"/>
                  </a:cubicBezTo>
                  <a:lnTo>
                    <a:pt x="1477" y="965"/>
                  </a:lnTo>
                  <a:cubicBezTo>
                    <a:pt x="1489" y="965"/>
                    <a:pt x="1512" y="941"/>
                    <a:pt x="1512" y="929"/>
                  </a:cubicBezTo>
                  <a:lnTo>
                    <a:pt x="1512" y="36"/>
                  </a:lnTo>
                  <a:cubicBezTo>
                    <a:pt x="1512" y="12"/>
                    <a:pt x="1489" y="0"/>
                    <a:pt x="14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3"/>
            <p:cNvSpPr/>
            <p:nvPr/>
          </p:nvSpPr>
          <p:spPr>
            <a:xfrm>
              <a:off x="4733012" y="3072442"/>
              <a:ext cx="33604" cy="11683"/>
            </a:xfrm>
            <a:custGeom>
              <a:avLst/>
              <a:gdLst/>
              <a:ahLst/>
              <a:cxnLst/>
              <a:rect l="l" t="t" r="r" b="b"/>
              <a:pathLst>
                <a:path w="1441" h="501" extrusionOk="0">
                  <a:moveTo>
                    <a:pt x="0" y="0"/>
                  </a:moveTo>
                  <a:lnTo>
                    <a:pt x="0" y="500"/>
                  </a:lnTo>
                  <a:lnTo>
                    <a:pt x="1441" y="500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3"/>
            <p:cNvSpPr/>
            <p:nvPr/>
          </p:nvSpPr>
          <p:spPr>
            <a:xfrm>
              <a:off x="4732172" y="3071812"/>
              <a:ext cx="35283" cy="13152"/>
            </a:xfrm>
            <a:custGeom>
              <a:avLst/>
              <a:gdLst/>
              <a:ahLst/>
              <a:cxnLst/>
              <a:rect l="l" t="t" r="r" b="b"/>
              <a:pathLst>
                <a:path w="1513" h="564" extrusionOk="0">
                  <a:moveTo>
                    <a:pt x="1441" y="75"/>
                  </a:moveTo>
                  <a:lnTo>
                    <a:pt x="1441" y="492"/>
                  </a:lnTo>
                  <a:lnTo>
                    <a:pt x="72" y="492"/>
                  </a:lnTo>
                  <a:lnTo>
                    <a:pt x="72" y="75"/>
                  </a:lnTo>
                  <a:close/>
                  <a:moveTo>
                    <a:pt x="24" y="0"/>
                  </a:moveTo>
                  <a:cubicBezTo>
                    <a:pt x="8" y="0"/>
                    <a:pt x="0" y="20"/>
                    <a:pt x="0" y="39"/>
                  </a:cubicBezTo>
                  <a:lnTo>
                    <a:pt x="0" y="527"/>
                  </a:lnTo>
                  <a:cubicBezTo>
                    <a:pt x="0" y="539"/>
                    <a:pt x="12" y="563"/>
                    <a:pt x="36" y="563"/>
                  </a:cubicBezTo>
                  <a:lnTo>
                    <a:pt x="1477" y="563"/>
                  </a:lnTo>
                  <a:cubicBezTo>
                    <a:pt x="1489" y="563"/>
                    <a:pt x="1512" y="551"/>
                    <a:pt x="1512" y="527"/>
                  </a:cubicBezTo>
                  <a:lnTo>
                    <a:pt x="1512" y="39"/>
                  </a:lnTo>
                  <a:cubicBezTo>
                    <a:pt x="1512" y="15"/>
                    <a:pt x="1489" y="4"/>
                    <a:pt x="1477" y="4"/>
                  </a:cubicBezTo>
                  <a:lnTo>
                    <a:pt x="36" y="4"/>
                  </a:lnTo>
                  <a:cubicBezTo>
                    <a:pt x="32" y="1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3"/>
            <p:cNvSpPr/>
            <p:nvPr/>
          </p:nvSpPr>
          <p:spPr>
            <a:xfrm>
              <a:off x="4658318" y="3089372"/>
              <a:ext cx="8908" cy="6973"/>
            </a:xfrm>
            <a:custGeom>
              <a:avLst/>
              <a:gdLst/>
              <a:ahLst/>
              <a:cxnLst/>
              <a:rect l="l" t="t" r="r" b="b"/>
              <a:pathLst>
                <a:path w="382" h="299" extrusionOk="0">
                  <a:moveTo>
                    <a:pt x="95" y="96"/>
                  </a:moveTo>
                  <a:cubicBezTo>
                    <a:pt x="98" y="99"/>
                    <a:pt x="101" y="101"/>
                    <a:pt x="103" y="104"/>
                  </a:cubicBezTo>
                  <a:lnTo>
                    <a:pt x="103" y="104"/>
                  </a:lnTo>
                  <a:cubicBezTo>
                    <a:pt x="101" y="100"/>
                    <a:pt x="98" y="97"/>
                    <a:pt x="95" y="96"/>
                  </a:cubicBezTo>
                  <a:close/>
                  <a:moveTo>
                    <a:pt x="203" y="1"/>
                  </a:moveTo>
                  <a:cubicBezTo>
                    <a:pt x="143" y="48"/>
                    <a:pt x="191" y="227"/>
                    <a:pt x="191" y="227"/>
                  </a:cubicBezTo>
                  <a:cubicBezTo>
                    <a:pt x="169" y="183"/>
                    <a:pt x="136" y="139"/>
                    <a:pt x="103" y="104"/>
                  </a:cubicBezTo>
                  <a:lnTo>
                    <a:pt x="103" y="104"/>
                  </a:lnTo>
                  <a:cubicBezTo>
                    <a:pt x="124" y="136"/>
                    <a:pt x="142" y="240"/>
                    <a:pt x="131" y="251"/>
                  </a:cubicBezTo>
                  <a:cubicBezTo>
                    <a:pt x="119" y="251"/>
                    <a:pt x="0" y="203"/>
                    <a:pt x="0" y="203"/>
                  </a:cubicBezTo>
                  <a:lnTo>
                    <a:pt x="0" y="215"/>
                  </a:lnTo>
                  <a:cubicBezTo>
                    <a:pt x="0" y="215"/>
                    <a:pt x="0" y="227"/>
                    <a:pt x="12" y="227"/>
                  </a:cubicBezTo>
                  <a:cubicBezTo>
                    <a:pt x="24" y="239"/>
                    <a:pt x="36" y="251"/>
                    <a:pt x="48" y="263"/>
                  </a:cubicBezTo>
                  <a:cubicBezTo>
                    <a:pt x="84" y="274"/>
                    <a:pt x="131" y="298"/>
                    <a:pt x="179" y="298"/>
                  </a:cubicBezTo>
                  <a:lnTo>
                    <a:pt x="215" y="298"/>
                  </a:lnTo>
                  <a:cubicBezTo>
                    <a:pt x="250" y="298"/>
                    <a:pt x="298" y="286"/>
                    <a:pt x="334" y="263"/>
                  </a:cubicBezTo>
                  <a:cubicBezTo>
                    <a:pt x="346" y="251"/>
                    <a:pt x="381" y="239"/>
                    <a:pt x="381" y="227"/>
                  </a:cubicBezTo>
                  <a:lnTo>
                    <a:pt x="381" y="227"/>
                  </a:lnTo>
                  <a:cubicBezTo>
                    <a:pt x="346" y="239"/>
                    <a:pt x="310" y="251"/>
                    <a:pt x="286" y="251"/>
                  </a:cubicBezTo>
                  <a:cubicBezTo>
                    <a:pt x="322" y="215"/>
                    <a:pt x="334" y="144"/>
                    <a:pt x="310" y="96"/>
                  </a:cubicBezTo>
                  <a:lnTo>
                    <a:pt x="310" y="96"/>
                  </a:lnTo>
                  <a:cubicBezTo>
                    <a:pt x="274" y="203"/>
                    <a:pt x="238" y="203"/>
                    <a:pt x="238" y="203"/>
                  </a:cubicBezTo>
                  <a:cubicBezTo>
                    <a:pt x="203" y="203"/>
                    <a:pt x="203" y="1"/>
                    <a:pt x="203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3"/>
            <p:cNvSpPr/>
            <p:nvPr/>
          </p:nvSpPr>
          <p:spPr>
            <a:xfrm>
              <a:off x="4657199" y="3088602"/>
              <a:ext cx="11403" cy="8838"/>
            </a:xfrm>
            <a:custGeom>
              <a:avLst/>
              <a:gdLst/>
              <a:ahLst/>
              <a:cxnLst/>
              <a:rect l="l" t="t" r="r" b="b"/>
              <a:pathLst>
                <a:path w="489" h="379" extrusionOk="0">
                  <a:moveTo>
                    <a:pt x="215" y="284"/>
                  </a:moveTo>
                  <a:lnTo>
                    <a:pt x="227" y="296"/>
                  </a:lnTo>
                  <a:lnTo>
                    <a:pt x="203" y="296"/>
                  </a:lnTo>
                  <a:cubicBezTo>
                    <a:pt x="203" y="284"/>
                    <a:pt x="215" y="284"/>
                    <a:pt x="215" y="284"/>
                  </a:cubicBezTo>
                  <a:close/>
                  <a:moveTo>
                    <a:pt x="286" y="284"/>
                  </a:moveTo>
                  <a:cubicBezTo>
                    <a:pt x="286" y="284"/>
                    <a:pt x="286" y="296"/>
                    <a:pt x="286" y="296"/>
                  </a:cubicBezTo>
                  <a:lnTo>
                    <a:pt x="251" y="296"/>
                  </a:lnTo>
                  <a:cubicBezTo>
                    <a:pt x="263" y="296"/>
                    <a:pt x="274" y="284"/>
                    <a:pt x="274" y="284"/>
                  </a:cubicBezTo>
                  <a:close/>
                  <a:moveTo>
                    <a:pt x="257" y="1"/>
                  </a:moveTo>
                  <a:cubicBezTo>
                    <a:pt x="251" y="1"/>
                    <a:pt x="245" y="4"/>
                    <a:pt x="239" y="10"/>
                  </a:cubicBezTo>
                  <a:cubicBezTo>
                    <a:pt x="203" y="46"/>
                    <a:pt x="191" y="81"/>
                    <a:pt x="191" y="129"/>
                  </a:cubicBezTo>
                  <a:cubicBezTo>
                    <a:pt x="191" y="117"/>
                    <a:pt x="179" y="117"/>
                    <a:pt x="179" y="105"/>
                  </a:cubicBezTo>
                  <a:lnTo>
                    <a:pt x="167" y="105"/>
                  </a:lnTo>
                  <a:cubicBezTo>
                    <a:pt x="155" y="99"/>
                    <a:pt x="146" y="96"/>
                    <a:pt x="139" y="96"/>
                  </a:cubicBezTo>
                  <a:cubicBezTo>
                    <a:pt x="132" y="96"/>
                    <a:pt x="126" y="99"/>
                    <a:pt x="120" y="105"/>
                  </a:cubicBezTo>
                  <a:cubicBezTo>
                    <a:pt x="108" y="129"/>
                    <a:pt x="108" y="141"/>
                    <a:pt x="120" y="165"/>
                  </a:cubicBezTo>
                  <a:cubicBezTo>
                    <a:pt x="120" y="188"/>
                    <a:pt x="132" y="212"/>
                    <a:pt x="132" y="236"/>
                  </a:cubicBezTo>
                  <a:lnTo>
                    <a:pt x="60" y="200"/>
                  </a:lnTo>
                  <a:cubicBezTo>
                    <a:pt x="54" y="197"/>
                    <a:pt x="48" y="196"/>
                    <a:pt x="43" y="196"/>
                  </a:cubicBezTo>
                  <a:cubicBezTo>
                    <a:pt x="30" y="196"/>
                    <a:pt x="21" y="207"/>
                    <a:pt x="13" y="224"/>
                  </a:cubicBezTo>
                  <a:cubicBezTo>
                    <a:pt x="1" y="224"/>
                    <a:pt x="1" y="248"/>
                    <a:pt x="13" y="260"/>
                  </a:cubicBezTo>
                  <a:lnTo>
                    <a:pt x="13" y="272"/>
                  </a:lnTo>
                  <a:lnTo>
                    <a:pt x="24" y="296"/>
                  </a:lnTo>
                  <a:cubicBezTo>
                    <a:pt x="48" y="307"/>
                    <a:pt x="60" y="319"/>
                    <a:pt x="72" y="331"/>
                  </a:cubicBezTo>
                  <a:cubicBezTo>
                    <a:pt x="120" y="355"/>
                    <a:pt x="167" y="367"/>
                    <a:pt x="227" y="367"/>
                  </a:cubicBezTo>
                  <a:lnTo>
                    <a:pt x="251" y="367"/>
                  </a:lnTo>
                  <a:lnTo>
                    <a:pt x="274" y="379"/>
                  </a:lnTo>
                  <a:cubicBezTo>
                    <a:pt x="322" y="379"/>
                    <a:pt x="370" y="355"/>
                    <a:pt x="417" y="331"/>
                  </a:cubicBezTo>
                  <a:cubicBezTo>
                    <a:pt x="441" y="319"/>
                    <a:pt x="489" y="296"/>
                    <a:pt x="477" y="248"/>
                  </a:cubicBezTo>
                  <a:cubicBezTo>
                    <a:pt x="465" y="224"/>
                    <a:pt x="441" y="224"/>
                    <a:pt x="429" y="224"/>
                  </a:cubicBezTo>
                  <a:lnTo>
                    <a:pt x="417" y="236"/>
                  </a:lnTo>
                  <a:cubicBezTo>
                    <a:pt x="417" y="188"/>
                    <a:pt x="417" y="153"/>
                    <a:pt x="405" y="117"/>
                  </a:cubicBezTo>
                  <a:cubicBezTo>
                    <a:pt x="394" y="105"/>
                    <a:pt x="382" y="105"/>
                    <a:pt x="370" y="105"/>
                  </a:cubicBezTo>
                  <a:cubicBezTo>
                    <a:pt x="358" y="105"/>
                    <a:pt x="334" y="105"/>
                    <a:pt x="334" y="129"/>
                  </a:cubicBezTo>
                  <a:cubicBezTo>
                    <a:pt x="322" y="153"/>
                    <a:pt x="310" y="165"/>
                    <a:pt x="310" y="177"/>
                  </a:cubicBezTo>
                  <a:cubicBezTo>
                    <a:pt x="298" y="129"/>
                    <a:pt x="298" y="93"/>
                    <a:pt x="298" y="46"/>
                  </a:cubicBezTo>
                  <a:cubicBezTo>
                    <a:pt x="298" y="22"/>
                    <a:pt x="286" y="10"/>
                    <a:pt x="274" y="10"/>
                  </a:cubicBezTo>
                  <a:cubicBezTo>
                    <a:pt x="268" y="4"/>
                    <a:pt x="263" y="1"/>
                    <a:pt x="2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3"/>
            <p:cNvSpPr/>
            <p:nvPr/>
          </p:nvSpPr>
          <p:spPr>
            <a:xfrm>
              <a:off x="4675528" y="3093826"/>
              <a:ext cx="7229" cy="6879"/>
            </a:xfrm>
            <a:custGeom>
              <a:avLst/>
              <a:gdLst/>
              <a:ahLst/>
              <a:cxnLst/>
              <a:rect l="l" t="t" r="r" b="b"/>
              <a:pathLst>
                <a:path w="310" h="295" extrusionOk="0">
                  <a:moveTo>
                    <a:pt x="143" y="0"/>
                  </a:moveTo>
                  <a:cubicBezTo>
                    <a:pt x="143" y="9"/>
                    <a:pt x="143" y="17"/>
                    <a:pt x="143" y="26"/>
                  </a:cubicBezTo>
                  <a:lnTo>
                    <a:pt x="143" y="26"/>
                  </a:lnTo>
                  <a:cubicBezTo>
                    <a:pt x="145" y="16"/>
                    <a:pt x="145" y="7"/>
                    <a:pt x="143" y="0"/>
                  </a:cubicBezTo>
                  <a:close/>
                  <a:moveTo>
                    <a:pt x="0" y="12"/>
                  </a:moveTo>
                  <a:lnTo>
                    <a:pt x="0" y="36"/>
                  </a:lnTo>
                  <a:cubicBezTo>
                    <a:pt x="0" y="36"/>
                    <a:pt x="0" y="48"/>
                    <a:pt x="0" y="48"/>
                  </a:cubicBezTo>
                  <a:cubicBezTo>
                    <a:pt x="0" y="72"/>
                    <a:pt x="12" y="83"/>
                    <a:pt x="12" y="95"/>
                  </a:cubicBezTo>
                  <a:cubicBezTo>
                    <a:pt x="24" y="143"/>
                    <a:pt x="48" y="179"/>
                    <a:pt x="84" y="214"/>
                  </a:cubicBezTo>
                  <a:cubicBezTo>
                    <a:pt x="84" y="226"/>
                    <a:pt x="84" y="226"/>
                    <a:pt x="96" y="238"/>
                  </a:cubicBezTo>
                  <a:cubicBezTo>
                    <a:pt x="131" y="262"/>
                    <a:pt x="167" y="286"/>
                    <a:pt x="215" y="286"/>
                  </a:cubicBezTo>
                  <a:cubicBezTo>
                    <a:pt x="221" y="292"/>
                    <a:pt x="236" y="295"/>
                    <a:pt x="249" y="295"/>
                  </a:cubicBezTo>
                  <a:cubicBezTo>
                    <a:pt x="262" y="295"/>
                    <a:pt x="274" y="292"/>
                    <a:pt x="274" y="286"/>
                  </a:cubicBezTo>
                  <a:cubicBezTo>
                    <a:pt x="239" y="286"/>
                    <a:pt x="179" y="238"/>
                    <a:pt x="179" y="238"/>
                  </a:cubicBezTo>
                  <a:lnTo>
                    <a:pt x="179" y="238"/>
                  </a:lnTo>
                  <a:cubicBezTo>
                    <a:pt x="187" y="240"/>
                    <a:pt x="194" y="241"/>
                    <a:pt x="201" y="241"/>
                  </a:cubicBezTo>
                  <a:cubicBezTo>
                    <a:pt x="250" y="241"/>
                    <a:pt x="289" y="207"/>
                    <a:pt x="310" y="155"/>
                  </a:cubicBezTo>
                  <a:lnTo>
                    <a:pt x="310" y="155"/>
                  </a:lnTo>
                  <a:cubicBezTo>
                    <a:pt x="256" y="179"/>
                    <a:pt x="224" y="185"/>
                    <a:pt x="204" y="185"/>
                  </a:cubicBezTo>
                  <a:cubicBezTo>
                    <a:pt x="185" y="185"/>
                    <a:pt x="179" y="179"/>
                    <a:pt x="179" y="179"/>
                  </a:cubicBezTo>
                  <a:cubicBezTo>
                    <a:pt x="167" y="155"/>
                    <a:pt x="286" y="12"/>
                    <a:pt x="286" y="12"/>
                  </a:cubicBezTo>
                  <a:cubicBezTo>
                    <a:pt x="215" y="12"/>
                    <a:pt x="131" y="167"/>
                    <a:pt x="131" y="167"/>
                  </a:cubicBezTo>
                  <a:cubicBezTo>
                    <a:pt x="142" y="126"/>
                    <a:pt x="143" y="77"/>
                    <a:pt x="143" y="26"/>
                  </a:cubicBezTo>
                  <a:lnTo>
                    <a:pt x="143" y="26"/>
                  </a:lnTo>
                  <a:cubicBezTo>
                    <a:pt x="134" y="72"/>
                    <a:pt x="91" y="143"/>
                    <a:pt x="72" y="143"/>
                  </a:cubicBezTo>
                  <a:cubicBezTo>
                    <a:pt x="48" y="143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3"/>
            <p:cNvSpPr/>
            <p:nvPr/>
          </p:nvSpPr>
          <p:spPr>
            <a:xfrm>
              <a:off x="4674689" y="3093150"/>
              <a:ext cx="9188" cy="8465"/>
            </a:xfrm>
            <a:custGeom>
              <a:avLst/>
              <a:gdLst/>
              <a:ahLst/>
              <a:cxnLst/>
              <a:rect l="l" t="t" r="r" b="b"/>
              <a:pathLst>
                <a:path w="394" h="363" extrusionOk="0">
                  <a:moveTo>
                    <a:pt x="144" y="196"/>
                  </a:moveTo>
                  <a:cubicBezTo>
                    <a:pt x="144" y="208"/>
                    <a:pt x="144" y="208"/>
                    <a:pt x="144" y="220"/>
                  </a:cubicBezTo>
                  <a:lnTo>
                    <a:pt x="132" y="208"/>
                  </a:lnTo>
                  <a:lnTo>
                    <a:pt x="144" y="196"/>
                  </a:lnTo>
                  <a:close/>
                  <a:moveTo>
                    <a:pt x="191" y="232"/>
                  </a:moveTo>
                  <a:lnTo>
                    <a:pt x="191" y="243"/>
                  </a:lnTo>
                  <a:cubicBezTo>
                    <a:pt x="191" y="243"/>
                    <a:pt x="191" y="255"/>
                    <a:pt x="191" y="255"/>
                  </a:cubicBezTo>
                  <a:lnTo>
                    <a:pt x="167" y="243"/>
                  </a:lnTo>
                  <a:lnTo>
                    <a:pt x="167" y="232"/>
                  </a:lnTo>
                  <a:cubicBezTo>
                    <a:pt x="167" y="237"/>
                    <a:pt x="170" y="240"/>
                    <a:pt x="175" y="240"/>
                  </a:cubicBezTo>
                  <a:cubicBezTo>
                    <a:pt x="179" y="240"/>
                    <a:pt x="185" y="237"/>
                    <a:pt x="191" y="232"/>
                  </a:cubicBezTo>
                  <a:close/>
                  <a:moveTo>
                    <a:pt x="191" y="1"/>
                  </a:moveTo>
                  <a:cubicBezTo>
                    <a:pt x="187" y="1"/>
                    <a:pt x="182" y="2"/>
                    <a:pt x="179" y="5"/>
                  </a:cubicBezTo>
                  <a:cubicBezTo>
                    <a:pt x="155" y="5"/>
                    <a:pt x="144" y="29"/>
                    <a:pt x="155" y="41"/>
                  </a:cubicBezTo>
                  <a:cubicBezTo>
                    <a:pt x="144" y="65"/>
                    <a:pt x="132" y="89"/>
                    <a:pt x="108" y="112"/>
                  </a:cubicBezTo>
                  <a:cubicBezTo>
                    <a:pt x="108" y="89"/>
                    <a:pt x="96" y="65"/>
                    <a:pt x="84" y="41"/>
                  </a:cubicBezTo>
                  <a:cubicBezTo>
                    <a:pt x="75" y="24"/>
                    <a:pt x="60" y="13"/>
                    <a:pt x="48" y="13"/>
                  </a:cubicBezTo>
                  <a:cubicBezTo>
                    <a:pt x="44" y="13"/>
                    <a:pt x="40" y="14"/>
                    <a:pt x="36" y="17"/>
                  </a:cubicBezTo>
                  <a:cubicBezTo>
                    <a:pt x="25" y="17"/>
                    <a:pt x="13" y="29"/>
                    <a:pt x="13" y="41"/>
                  </a:cubicBezTo>
                  <a:cubicBezTo>
                    <a:pt x="13" y="53"/>
                    <a:pt x="13" y="53"/>
                    <a:pt x="13" y="65"/>
                  </a:cubicBezTo>
                  <a:cubicBezTo>
                    <a:pt x="1" y="65"/>
                    <a:pt x="1" y="77"/>
                    <a:pt x="13" y="89"/>
                  </a:cubicBezTo>
                  <a:cubicBezTo>
                    <a:pt x="13" y="112"/>
                    <a:pt x="13" y="124"/>
                    <a:pt x="25" y="148"/>
                  </a:cubicBezTo>
                  <a:cubicBezTo>
                    <a:pt x="36" y="196"/>
                    <a:pt x="60" y="243"/>
                    <a:pt x="96" y="279"/>
                  </a:cubicBezTo>
                  <a:cubicBezTo>
                    <a:pt x="108" y="291"/>
                    <a:pt x="120" y="291"/>
                    <a:pt x="120" y="303"/>
                  </a:cubicBezTo>
                  <a:cubicBezTo>
                    <a:pt x="167" y="339"/>
                    <a:pt x="203" y="351"/>
                    <a:pt x="263" y="363"/>
                  </a:cubicBezTo>
                  <a:lnTo>
                    <a:pt x="298" y="363"/>
                  </a:lnTo>
                  <a:cubicBezTo>
                    <a:pt x="322" y="363"/>
                    <a:pt x="346" y="351"/>
                    <a:pt x="358" y="327"/>
                  </a:cubicBezTo>
                  <a:cubicBezTo>
                    <a:pt x="358" y="315"/>
                    <a:pt x="358" y="291"/>
                    <a:pt x="334" y="279"/>
                  </a:cubicBezTo>
                  <a:lnTo>
                    <a:pt x="322" y="279"/>
                  </a:lnTo>
                  <a:cubicBezTo>
                    <a:pt x="358" y="255"/>
                    <a:pt x="382" y="232"/>
                    <a:pt x="394" y="196"/>
                  </a:cubicBezTo>
                  <a:cubicBezTo>
                    <a:pt x="394" y="184"/>
                    <a:pt x="382" y="160"/>
                    <a:pt x="370" y="148"/>
                  </a:cubicBezTo>
                  <a:lnTo>
                    <a:pt x="334" y="148"/>
                  </a:lnTo>
                  <a:cubicBezTo>
                    <a:pt x="322" y="160"/>
                    <a:pt x="298" y="172"/>
                    <a:pt x="275" y="172"/>
                  </a:cubicBezTo>
                  <a:cubicBezTo>
                    <a:pt x="298" y="148"/>
                    <a:pt x="334" y="101"/>
                    <a:pt x="370" y="65"/>
                  </a:cubicBezTo>
                  <a:cubicBezTo>
                    <a:pt x="370" y="53"/>
                    <a:pt x="370" y="41"/>
                    <a:pt x="370" y="29"/>
                  </a:cubicBezTo>
                  <a:cubicBezTo>
                    <a:pt x="358" y="17"/>
                    <a:pt x="346" y="5"/>
                    <a:pt x="334" y="5"/>
                  </a:cubicBezTo>
                  <a:cubicBezTo>
                    <a:pt x="286" y="17"/>
                    <a:pt x="251" y="29"/>
                    <a:pt x="227" y="65"/>
                  </a:cubicBezTo>
                  <a:lnTo>
                    <a:pt x="227" y="41"/>
                  </a:lnTo>
                  <a:cubicBezTo>
                    <a:pt x="227" y="41"/>
                    <a:pt x="227" y="29"/>
                    <a:pt x="227" y="29"/>
                  </a:cubicBezTo>
                  <a:cubicBezTo>
                    <a:pt x="218" y="12"/>
                    <a:pt x="203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3"/>
            <p:cNvSpPr/>
            <p:nvPr/>
          </p:nvSpPr>
          <p:spPr>
            <a:xfrm>
              <a:off x="4689124" y="3089372"/>
              <a:ext cx="5573" cy="5154"/>
            </a:xfrm>
            <a:custGeom>
              <a:avLst/>
              <a:gdLst/>
              <a:ahLst/>
              <a:cxnLst/>
              <a:rect l="l" t="t" r="r" b="b"/>
              <a:pathLst>
                <a:path w="239" h="221" extrusionOk="0">
                  <a:moveTo>
                    <a:pt x="108" y="1"/>
                  </a:moveTo>
                  <a:cubicBezTo>
                    <a:pt x="109" y="2"/>
                    <a:pt x="109" y="4"/>
                    <a:pt x="110" y="6"/>
                  </a:cubicBezTo>
                  <a:lnTo>
                    <a:pt x="110" y="6"/>
                  </a:lnTo>
                  <a:cubicBezTo>
                    <a:pt x="109" y="4"/>
                    <a:pt x="109" y="2"/>
                    <a:pt x="108" y="1"/>
                  </a:cubicBezTo>
                  <a:close/>
                  <a:moveTo>
                    <a:pt x="1" y="1"/>
                  </a:moveTo>
                  <a:lnTo>
                    <a:pt x="1" y="13"/>
                  </a:lnTo>
                  <a:cubicBezTo>
                    <a:pt x="1" y="13"/>
                    <a:pt x="1" y="24"/>
                    <a:pt x="1" y="24"/>
                  </a:cubicBezTo>
                  <a:cubicBezTo>
                    <a:pt x="1" y="36"/>
                    <a:pt x="13" y="48"/>
                    <a:pt x="13" y="60"/>
                  </a:cubicBezTo>
                  <a:cubicBezTo>
                    <a:pt x="25" y="96"/>
                    <a:pt x="48" y="132"/>
                    <a:pt x="72" y="155"/>
                  </a:cubicBezTo>
                  <a:lnTo>
                    <a:pt x="84" y="167"/>
                  </a:lnTo>
                  <a:cubicBezTo>
                    <a:pt x="108" y="191"/>
                    <a:pt x="144" y="215"/>
                    <a:pt x="179" y="215"/>
                  </a:cubicBezTo>
                  <a:cubicBezTo>
                    <a:pt x="187" y="215"/>
                    <a:pt x="201" y="220"/>
                    <a:pt x="209" y="220"/>
                  </a:cubicBezTo>
                  <a:cubicBezTo>
                    <a:pt x="212" y="220"/>
                    <a:pt x="215" y="219"/>
                    <a:pt x="215" y="215"/>
                  </a:cubicBezTo>
                  <a:cubicBezTo>
                    <a:pt x="191" y="215"/>
                    <a:pt x="168" y="203"/>
                    <a:pt x="156" y="179"/>
                  </a:cubicBezTo>
                  <a:lnTo>
                    <a:pt x="156" y="179"/>
                  </a:lnTo>
                  <a:cubicBezTo>
                    <a:pt x="162" y="181"/>
                    <a:pt x="168" y="182"/>
                    <a:pt x="175" y="182"/>
                  </a:cubicBezTo>
                  <a:cubicBezTo>
                    <a:pt x="206" y="182"/>
                    <a:pt x="239" y="159"/>
                    <a:pt x="239" y="120"/>
                  </a:cubicBezTo>
                  <a:lnTo>
                    <a:pt x="239" y="120"/>
                  </a:lnTo>
                  <a:cubicBezTo>
                    <a:pt x="200" y="139"/>
                    <a:pt x="178" y="148"/>
                    <a:pt x="165" y="148"/>
                  </a:cubicBezTo>
                  <a:cubicBezTo>
                    <a:pt x="154" y="148"/>
                    <a:pt x="149" y="142"/>
                    <a:pt x="144" y="132"/>
                  </a:cubicBezTo>
                  <a:cubicBezTo>
                    <a:pt x="132" y="120"/>
                    <a:pt x="215" y="13"/>
                    <a:pt x="215" y="13"/>
                  </a:cubicBezTo>
                  <a:cubicBezTo>
                    <a:pt x="168" y="13"/>
                    <a:pt x="108" y="120"/>
                    <a:pt x="108" y="120"/>
                  </a:cubicBezTo>
                  <a:cubicBezTo>
                    <a:pt x="119" y="86"/>
                    <a:pt x="120" y="41"/>
                    <a:pt x="110" y="6"/>
                  </a:cubicBezTo>
                  <a:lnTo>
                    <a:pt x="110" y="6"/>
                  </a:lnTo>
                  <a:cubicBezTo>
                    <a:pt x="114" y="33"/>
                    <a:pt x="72" y="96"/>
                    <a:pt x="60" y="96"/>
                  </a:cubicBezTo>
                  <a:cubicBezTo>
                    <a:pt x="48" y="9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3"/>
            <p:cNvSpPr/>
            <p:nvPr/>
          </p:nvSpPr>
          <p:spPr>
            <a:xfrm>
              <a:off x="4688308" y="3088486"/>
              <a:ext cx="7509" cy="7019"/>
            </a:xfrm>
            <a:custGeom>
              <a:avLst/>
              <a:gdLst/>
              <a:ahLst/>
              <a:cxnLst/>
              <a:rect l="l" t="t" r="r" b="b"/>
              <a:pathLst>
                <a:path w="322" h="301" extrusionOk="0">
                  <a:moveTo>
                    <a:pt x="147" y="1"/>
                  </a:moveTo>
                  <a:cubicBezTo>
                    <a:pt x="124" y="1"/>
                    <a:pt x="100" y="21"/>
                    <a:pt x="107" y="51"/>
                  </a:cubicBezTo>
                  <a:cubicBezTo>
                    <a:pt x="107" y="51"/>
                    <a:pt x="107" y="62"/>
                    <a:pt x="95" y="74"/>
                  </a:cubicBezTo>
                  <a:cubicBezTo>
                    <a:pt x="83" y="51"/>
                    <a:pt x="83" y="39"/>
                    <a:pt x="72" y="27"/>
                  </a:cubicBezTo>
                  <a:cubicBezTo>
                    <a:pt x="60" y="3"/>
                    <a:pt x="36" y="3"/>
                    <a:pt x="24" y="3"/>
                  </a:cubicBezTo>
                  <a:cubicBezTo>
                    <a:pt x="12" y="15"/>
                    <a:pt x="0" y="27"/>
                    <a:pt x="0" y="39"/>
                  </a:cubicBezTo>
                  <a:cubicBezTo>
                    <a:pt x="0" y="39"/>
                    <a:pt x="0" y="39"/>
                    <a:pt x="0" y="51"/>
                  </a:cubicBezTo>
                  <a:cubicBezTo>
                    <a:pt x="0" y="51"/>
                    <a:pt x="0" y="62"/>
                    <a:pt x="0" y="74"/>
                  </a:cubicBezTo>
                  <a:cubicBezTo>
                    <a:pt x="0" y="86"/>
                    <a:pt x="12" y="98"/>
                    <a:pt x="12" y="110"/>
                  </a:cubicBezTo>
                  <a:cubicBezTo>
                    <a:pt x="36" y="158"/>
                    <a:pt x="60" y="193"/>
                    <a:pt x="83" y="217"/>
                  </a:cubicBezTo>
                  <a:lnTo>
                    <a:pt x="107" y="241"/>
                  </a:lnTo>
                  <a:cubicBezTo>
                    <a:pt x="131" y="265"/>
                    <a:pt x="167" y="289"/>
                    <a:pt x="214" y="301"/>
                  </a:cubicBezTo>
                  <a:lnTo>
                    <a:pt x="250" y="301"/>
                  </a:lnTo>
                  <a:cubicBezTo>
                    <a:pt x="274" y="301"/>
                    <a:pt x="298" y="289"/>
                    <a:pt x="298" y="253"/>
                  </a:cubicBezTo>
                  <a:cubicBezTo>
                    <a:pt x="310" y="241"/>
                    <a:pt x="298" y="229"/>
                    <a:pt x="286" y="217"/>
                  </a:cubicBezTo>
                  <a:cubicBezTo>
                    <a:pt x="298" y="193"/>
                    <a:pt x="310" y="182"/>
                    <a:pt x="322" y="158"/>
                  </a:cubicBezTo>
                  <a:cubicBezTo>
                    <a:pt x="322" y="146"/>
                    <a:pt x="310" y="134"/>
                    <a:pt x="310" y="122"/>
                  </a:cubicBezTo>
                  <a:cubicBezTo>
                    <a:pt x="304" y="116"/>
                    <a:pt x="295" y="113"/>
                    <a:pt x="286" y="113"/>
                  </a:cubicBezTo>
                  <a:cubicBezTo>
                    <a:pt x="277" y="113"/>
                    <a:pt x="268" y="116"/>
                    <a:pt x="262" y="122"/>
                  </a:cubicBezTo>
                  <a:lnTo>
                    <a:pt x="238" y="134"/>
                  </a:lnTo>
                  <a:lnTo>
                    <a:pt x="286" y="74"/>
                  </a:lnTo>
                  <a:cubicBezTo>
                    <a:pt x="298" y="62"/>
                    <a:pt x="298" y="39"/>
                    <a:pt x="286" y="39"/>
                  </a:cubicBezTo>
                  <a:cubicBezTo>
                    <a:pt x="286" y="15"/>
                    <a:pt x="274" y="15"/>
                    <a:pt x="262" y="15"/>
                  </a:cubicBezTo>
                  <a:cubicBezTo>
                    <a:pt x="252" y="12"/>
                    <a:pt x="244" y="10"/>
                    <a:pt x="236" y="10"/>
                  </a:cubicBezTo>
                  <a:cubicBezTo>
                    <a:pt x="214" y="10"/>
                    <a:pt x="196" y="21"/>
                    <a:pt x="179" y="39"/>
                  </a:cubicBezTo>
                  <a:lnTo>
                    <a:pt x="179" y="27"/>
                  </a:lnTo>
                  <a:cubicBezTo>
                    <a:pt x="174" y="9"/>
                    <a:pt x="161" y="1"/>
                    <a:pt x="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3"/>
            <p:cNvSpPr/>
            <p:nvPr/>
          </p:nvSpPr>
          <p:spPr>
            <a:xfrm>
              <a:off x="4711347" y="3090211"/>
              <a:ext cx="9748" cy="750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107" y="0"/>
                  </a:moveTo>
                  <a:lnTo>
                    <a:pt x="107" y="0"/>
                  </a:lnTo>
                  <a:cubicBezTo>
                    <a:pt x="72" y="84"/>
                    <a:pt x="227" y="191"/>
                    <a:pt x="227" y="191"/>
                  </a:cubicBezTo>
                  <a:cubicBezTo>
                    <a:pt x="167" y="167"/>
                    <a:pt x="107" y="155"/>
                    <a:pt x="36" y="155"/>
                  </a:cubicBezTo>
                  <a:cubicBezTo>
                    <a:pt x="72" y="155"/>
                    <a:pt x="179" y="238"/>
                    <a:pt x="167" y="262"/>
                  </a:cubicBezTo>
                  <a:cubicBezTo>
                    <a:pt x="155" y="274"/>
                    <a:pt x="0" y="310"/>
                    <a:pt x="0" y="310"/>
                  </a:cubicBezTo>
                  <a:cubicBezTo>
                    <a:pt x="0" y="310"/>
                    <a:pt x="12" y="322"/>
                    <a:pt x="12" y="322"/>
                  </a:cubicBezTo>
                  <a:lnTo>
                    <a:pt x="96" y="322"/>
                  </a:lnTo>
                  <a:cubicBezTo>
                    <a:pt x="143" y="310"/>
                    <a:pt x="203" y="286"/>
                    <a:pt x="250" y="262"/>
                  </a:cubicBezTo>
                  <a:lnTo>
                    <a:pt x="286" y="250"/>
                  </a:lnTo>
                  <a:cubicBezTo>
                    <a:pt x="322" y="215"/>
                    <a:pt x="358" y="179"/>
                    <a:pt x="393" y="131"/>
                  </a:cubicBezTo>
                  <a:cubicBezTo>
                    <a:pt x="393" y="119"/>
                    <a:pt x="417" y="84"/>
                    <a:pt x="405" y="72"/>
                  </a:cubicBezTo>
                  <a:lnTo>
                    <a:pt x="405" y="72"/>
                  </a:lnTo>
                  <a:cubicBezTo>
                    <a:pt x="393" y="108"/>
                    <a:pt x="322" y="155"/>
                    <a:pt x="322" y="155"/>
                  </a:cubicBezTo>
                  <a:cubicBezTo>
                    <a:pt x="346" y="96"/>
                    <a:pt x="322" y="36"/>
                    <a:pt x="274" y="12"/>
                  </a:cubicBezTo>
                  <a:lnTo>
                    <a:pt x="274" y="12"/>
                  </a:lnTo>
                  <a:cubicBezTo>
                    <a:pt x="286" y="131"/>
                    <a:pt x="250" y="155"/>
                    <a:pt x="250" y="155"/>
                  </a:cubicBezTo>
                  <a:cubicBezTo>
                    <a:pt x="249" y="156"/>
                    <a:pt x="248" y="156"/>
                    <a:pt x="246" y="156"/>
                  </a:cubicBezTo>
                  <a:cubicBezTo>
                    <a:pt x="207" y="156"/>
                    <a:pt x="108" y="0"/>
                    <a:pt x="107" y="0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3"/>
            <p:cNvSpPr/>
            <p:nvPr/>
          </p:nvSpPr>
          <p:spPr>
            <a:xfrm>
              <a:off x="4710508" y="3089255"/>
              <a:ext cx="11963" cy="9585"/>
            </a:xfrm>
            <a:custGeom>
              <a:avLst/>
              <a:gdLst/>
              <a:ahLst/>
              <a:cxnLst/>
              <a:rect l="l" t="t" r="r" b="b"/>
              <a:pathLst>
                <a:path w="513" h="411" extrusionOk="0">
                  <a:moveTo>
                    <a:pt x="322" y="208"/>
                  </a:moveTo>
                  <a:lnTo>
                    <a:pt x="334" y="232"/>
                  </a:lnTo>
                  <a:lnTo>
                    <a:pt x="298" y="256"/>
                  </a:lnTo>
                  <a:cubicBezTo>
                    <a:pt x="298" y="244"/>
                    <a:pt x="298" y="244"/>
                    <a:pt x="298" y="232"/>
                  </a:cubicBezTo>
                  <a:cubicBezTo>
                    <a:pt x="310" y="232"/>
                    <a:pt x="310" y="220"/>
                    <a:pt x="322" y="208"/>
                  </a:cubicBezTo>
                  <a:close/>
                  <a:moveTo>
                    <a:pt x="215" y="256"/>
                  </a:moveTo>
                  <a:lnTo>
                    <a:pt x="251" y="268"/>
                  </a:lnTo>
                  <a:cubicBezTo>
                    <a:pt x="254" y="271"/>
                    <a:pt x="259" y="272"/>
                    <a:pt x="264" y="272"/>
                  </a:cubicBezTo>
                  <a:cubicBezTo>
                    <a:pt x="265" y="272"/>
                    <a:pt x="266" y="272"/>
                    <a:pt x="267" y="272"/>
                  </a:cubicBezTo>
                  <a:lnTo>
                    <a:pt x="267" y="272"/>
                  </a:lnTo>
                  <a:lnTo>
                    <a:pt x="239" y="291"/>
                  </a:lnTo>
                  <a:cubicBezTo>
                    <a:pt x="239" y="279"/>
                    <a:pt x="227" y="279"/>
                    <a:pt x="227" y="268"/>
                  </a:cubicBezTo>
                  <a:lnTo>
                    <a:pt x="215" y="256"/>
                  </a:lnTo>
                  <a:close/>
                  <a:moveTo>
                    <a:pt x="143" y="1"/>
                  </a:moveTo>
                  <a:cubicBezTo>
                    <a:pt x="128" y="1"/>
                    <a:pt x="114" y="10"/>
                    <a:pt x="108" y="29"/>
                  </a:cubicBezTo>
                  <a:cubicBezTo>
                    <a:pt x="96" y="77"/>
                    <a:pt x="108" y="125"/>
                    <a:pt x="143" y="160"/>
                  </a:cubicBezTo>
                  <a:lnTo>
                    <a:pt x="72" y="160"/>
                  </a:lnTo>
                  <a:cubicBezTo>
                    <a:pt x="60" y="172"/>
                    <a:pt x="36" y="184"/>
                    <a:pt x="48" y="208"/>
                  </a:cubicBezTo>
                  <a:cubicBezTo>
                    <a:pt x="48" y="220"/>
                    <a:pt x="60" y="244"/>
                    <a:pt x="84" y="244"/>
                  </a:cubicBezTo>
                  <a:cubicBezTo>
                    <a:pt x="108" y="256"/>
                    <a:pt x="120" y="268"/>
                    <a:pt x="143" y="291"/>
                  </a:cubicBezTo>
                  <a:cubicBezTo>
                    <a:pt x="108" y="303"/>
                    <a:pt x="72" y="315"/>
                    <a:pt x="36" y="315"/>
                  </a:cubicBezTo>
                  <a:cubicBezTo>
                    <a:pt x="13" y="327"/>
                    <a:pt x="1" y="339"/>
                    <a:pt x="1" y="363"/>
                  </a:cubicBezTo>
                  <a:cubicBezTo>
                    <a:pt x="1" y="375"/>
                    <a:pt x="13" y="387"/>
                    <a:pt x="24" y="387"/>
                  </a:cubicBezTo>
                  <a:lnTo>
                    <a:pt x="36" y="387"/>
                  </a:lnTo>
                  <a:lnTo>
                    <a:pt x="72" y="399"/>
                  </a:lnTo>
                  <a:lnTo>
                    <a:pt x="84" y="399"/>
                  </a:lnTo>
                  <a:lnTo>
                    <a:pt x="132" y="410"/>
                  </a:lnTo>
                  <a:cubicBezTo>
                    <a:pt x="191" y="399"/>
                    <a:pt x="251" y="387"/>
                    <a:pt x="310" y="351"/>
                  </a:cubicBezTo>
                  <a:lnTo>
                    <a:pt x="346" y="327"/>
                  </a:lnTo>
                  <a:cubicBezTo>
                    <a:pt x="382" y="303"/>
                    <a:pt x="429" y="256"/>
                    <a:pt x="453" y="208"/>
                  </a:cubicBezTo>
                  <a:cubicBezTo>
                    <a:pt x="477" y="184"/>
                    <a:pt x="513" y="125"/>
                    <a:pt x="465" y="89"/>
                  </a:cubicBezTo>
                  <a:cubicBezTo>
                    <a:pt x="459" y="83"/>
                    <a:pt x="450" y="80"/>
                    <a:pt x="441" y="80"/>
                  </a:cubicBezTo>
                  <a:cubicBezTo>
                    <a:pt x="432" y="80"/>
                    <a:pt x="423" y="83"/>
                    <a:pt x="417" y="89"/>
                  </a:cubicBezTo>
                  <a:cubicBezTo>
                    <a:pt x="405" y="101"/>
                    <a:pt x="405" y="101"/>
                    <a:pt x="405" y="113"/>
                  </a:cubicBezTo>
                  <a:lnTo>
                    <a:pt x="405" y="101"/>
                  </a:lnTo>
                  <a:cubicBezTo>
                    <a:pt x="394" y="65"/>
                    <a:pt x="358" y="41"/>
                    <a:pt x="322" y="18"/>
                  </a:cubicBezTo>
                  <a:cubicBezTo>
                    <a:pt x="316" y="12"/>
                    <a:pt x="310" y="9"/>
                    <a:pt x="304" y="9"/>
                  </a:cubicBezTo>
                  <a:cubicBezTo>
                    <a:pt x="298" y="9"/>
                    <a:pt x="292" y="12"/>
                    <a:pt x="286" y="18"/>
                  </a:cubicBezTo>
                  <a:cubicBezTo>
                    <a:pt x="274" y="29"/>
                    <a:pt x="274" y="41"/>
                    <a:pt x="274" y="53"/>
                  </a:cubicBezTo>
                  <a:cubicBezTo>
                    <a:pt x="274" y="77"/>
                    <a:pt x="274" y="113"/>
                    <a:pt x="274" y="137"/>
                  </a:cubicBezTo>
                  <a:cubicBezTo>
                    <a:pt x="239" y="101"/>
                    <a:pt x="203" y="65"/>
                    <a:pt x="179" y="18"/>
                  </a:cubicBezTo>
                  <a:cubicBezTo>
                    <a:pt x="168" y="7"/>
                    <a:pt x="155" y="1"/>
                    <a:pt x="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3"/>
            <p:cNvSpPr/>
            <p:nvPr/>
          </p:nvSpPr>
          <p:spPr>
            <a:xfrm>
              <a:off x="4738841" y="3093266"/>
              <a:ext cx="6949" cy="6413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2" y="131"/>
                  </a:moveTo>
                  <a:cubicBezTo>
                    <a:pt x="18" y="134"/>
                    <a:pt x="24" y="137"/>
                    <a:pt x="30" y="140"/>
                  </a:cubicBezTo>
                  <a:lnTo>
                    <a:pt x="30" y="140"/>
                  </a:lnTo>
                  <a:cubicBezTo>
                    <a:pt x="23" y="135"/>
                    <a:pt x="16" y="131"/>
                    <a:pt x="12" y="131"/>
                  </a:cubicBezTo>
                  <a:close/>
                  <a:moveTo>
                    <a:pt x="36" y="0"/>
                  </a:moveTo>
                  <a:lnTo>
                    <a:pt x="36" y="0"/>
                  </a:lnTo>
                  <a:cubicBezTo>
                    <a:pt x="24" y="72"/>
                    <a:pt x="155" y="203"/>
                    <a:pt x="155" y="203"/>
                  </a:cubicBezTo>
                  <a:cubicBezTo>
                    <a:pt x="113" y="172"/>
                    <a:pt x="72" y="159"/>
                    <a:pt x="30" y="140"/>
                  </a:cubicBezTo>
                  <a:lnTo>
                    <a:pt x="30" y="140"/>
                  </a:lnTo>
                  <a:cubicBezTo>
                    <a:pt x="64" y="164"/>
                    <a:pt x="119" y="231"/>
                    <a:pt x="119" y="250"/>
                  </a:cubicBezTo>
                  <a:cubicBezTo>
                    <a:pt x="119" y="262"/>
                    <a:pt x="0" y="262"/>
                    <a:pt x="0" y="262"/>
                  </a:cubicBezTo>
                  <a:cubicBezTo>
                    <a:pt x="0" y="262"/>
                    <a:pt x="12" y="274"/>
                    <a:pt x="12" y="274"/>
                  </a:cubicBezTo>
                  <a:lnTo>
                    <a:pt x="71" y="274"/>
                  </a:lnTo>
                  <a:cubicBezTo>
                    <a:pt x="107" y="274"/>
                    <a:pt x="155" y="274"/>
                    <a:pt x="191" y="250"/>
                  </a:cubicBezTo>
                  <a:cubicBezTo>
                    <a:pt x="202" y="262"/>
                    <a:pt x="214" y="262"/>
                    <a:pt x="226" y="262"/>
                  </a:cubicBezTo>
                  <a:cubicBezTo>
                    <a:pt x="250" y="238"/>
                    <a:pt x="274" y="215"/>
                    <a:pt x="286" y="179"/>
                  </a:cubicBezTo>
                  <a:cubicBezTo>
                    <a:pt x="286" y="167"/>
                    <a:pt x="298" y="131"/>
                    <a:pt x="286" y="119"/>
                  </a:cubicBezTo>
                  <a:cubicBezTo>
                    <a:pt x="286" y="155"/>
                    <a:pt x="226" y="191"/>
                    <a:pt x="226" y="191"/>
                  </a:cubicBezTo>
                  <a:cubicBezTo>
                    <a:pt x="238" y="131"/>
                    <a:pt x="214" y="72"/>
                    <a:pt x="167" y="36"/>
                  </a:cubicBezTo>
                  <a:lnTo>
                    <a:pt x="167" y="36"/>
                  </a:lnTo>
                  <a:cubicBezTo>
                    <a:pt x="191" y="143"/>
                    <a:pt x="191" y="167"/>
                    <a:pt x="167" y="167"/>
                  </a:cubicBezTo>
                  <a:cubicBezTo>
                    <a:pt x="155" y="167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3"/>
            <p:cNvSpPr/>
            <p:nvPr/>
          </p:nvSpPr>
          <p:spPr>
            <a:xfrm>
              <a:off x="4737792" y="3092427"/>
              <a:ext cx="8838" cy="8279"/>
            </a:xfrm>
            <a:custGeom>
              <a:avLst/>
              <a:gdLst/>
              <a:ahLst/>
              <a:cxnLst/>
              <a:rect l="l" t="t" r="r" b="b"/>
              <a:pathLst>
                <a:path w="379" h="355" extrusionOk="0">
                  <a:moveTo>
                    <a:pt x="236" y="227"/>
                  </a:moveTo>
                  <a:cubicBezTo>
                    <a:pt x="236" y="227"/>
                    <a:pt x="236" y="239"/>
                    <a:pt x="247" y="239"/>
                  </a:cubicBezTo>
                  <a:cubicBezTo>
                    <a:pt x="236" y="239"/>
                    <a:pt x="236" y="251"/>
                    <a:pt x="236" y="251"/>
                  </a:cubicBezTo>
                  <a:lnTo>
                    <a:pt x="212" y="263"/>
                  </a:lnTo>
                  <a:lnTo>
                    <a:pt x="200" y="263"/>
                  </a:lnTo>
                  <a:cubicBezTo>
                    <a:pt x="212" y="263"/>
                    <a:pt x="212" y="263"/>
                    <a:pt x="224" y="251"/>
                  </a:cubicBezTo>
                  <a:cubicBezTo>
                    <a:pt x="236" y="251"/>
                    <a:pt x="236" y="239"/>
                    <a:pt x="236" y="227"/>
                  </a:cubicBezTo>
                  <a:close/>
                  <a:moveTo>
                    <a:pt x="69" y="1"/>
                  </a:moveTo>
                  <a:cubicBezTo>
                    <a:pt x="57" y="1"/>
                    <a:pt x="45" y="13"/>
                    <a:pt x="45" y="24"/>
                  </a:cubicBezTo>
                  <a:cubicBezTo>
                    <a:pt x="33" y="60"/>
                    <a:pt x="45" y="96"/>
                    <a:pt x="69" y="132"/>
                  </a:cubicBezTo>
                  <a:lnTo>
                    <a:pt x="57" y="132"/>
                  </a:lnTo>
                  <a:cubicBezTo>
                    <a:pt x="54" y="131"/>
                    <a:pt x="51" y="130"/>
                    <a:pt x="48" y="130"/>
                  </a:cubicBezTo>
                  <a:cubicBezTo>
                    <a:pt x="8" y="130"/>
                    <a:pt x="1" y="203"/>
                    <a:pt x="45" y="203"/>
                  </a:cubicBezTo>
                  <a:cubicBezTo>
                    <a:pt x="69" y="227"/>
                    <a:pt x="81" y="239"/>
                    <a:pt x="93" y="263"/>
                  </a:cubicBezTo>
                  <a:lnTo>
                    <a:pt x="45" y="263"/>
                  </a:lnTo>
                  <a:cubicBezTo>
                    <a:pt x="21" y="263"/>
                    <a:pt x="9" y="274"/>
                    <a:pt x="9" y="298"/>
                  </a:cubicBezTo>
                  <a:cubicBezTo>
                    <a:pt x="9" y="310"/>
                    <a:pt x="21" y="322"/>
                    <a:pt x="33" y="334"/>
                  </a:cubicBezTo>
                  <a:lnTo>
                    <a:pt x="45" y="334"/>
                  </a:lnTo>
                  <a:lnTo>
                    <a:pt x="69" y="346"/>
                  </a:lnTo>
                  <a:cubicBezTo>
                    <a:pt x="75" y="352"/>
                    <a:pt x="84" y="355"/>
                    <a:pt x="93" y="355"/>
                  </a:cubicBezTo>
                  <a:cubicBezTo>
                    <a:pt x="102" y="355"/>
                    <a:pt x="111" y="352"/>
                    <a:pt x="116" y="346"/>
                  </a:cubicBezTo>
                  <a:cubicBezTo>
                    <a:pt x="130" y="349"/>
                    <a:pt x="144" y="351"/>
                    <a:pt x="158" y="351"/>
                  </a:cubicBezTo>
                  <a:cubicBezTo>
                    <a:pt x="191" y="351"/>
                    <a:pt x="222" y="342"/>
                    <a:pt x="247" y="334"/>
                  </a:cubicBezTo>
                  <a:cubicBezTo>
                    <a:pt x="259" y="322"/>
                    <a:pt x="271" y="322"/>
                    <a:pt x="271" y="310"/>
                  </a:cubicBezTo>
                  <a:cubicBezTo>
                    <a:pt x="307" y="286"/>
                    <a:pt x="331" y="251"/>
                    <a:pt x="355" y="215"/>
                  </a:cubicBezTo>
                  <a:cubicBezTo>
                    <a:pt x="367" y="191"/>
                    <a:pt x="378" y="143"/>
                    <a:pt x="355" y="120"/>
                  </a:cubicBezTo>
                  <a:cubicBezTo>
                    <a:pt x="343" y="108"/>
                    <a:pt x="331" y="108"/>
                    <a:pt x="331" y="108"/>
                  </a:cubicBezTo>
                  <a:cubicBezTo>
                    <a:pt x="319" y="108"/>
                    <a:pt x="307" y="108"/>
                    <a:pt x="295" y="120"/>
                  </a:cubicBezTo>
                  <a:cubicBezTo>
                    <a:pt x="283" y="84"/>
                    <a:pt x="259" y="60"/>
                    <a:pt x="236" y="36"/>
                  </a:cubicBezTo>
                  <a:cubicBezTo>
                    <a:pt x="230" y="30"/>
                    <a:pt x="221" y="27"/>
                    <a:pt x="212" y="27"/>
                  </a:cubicBezTo>
                  <a:cubicBezTo>
                    <a:pt x="203" y="27"/>
                    <a:pt x="194" y="30"/>
                    <a:pt x="188" y="36"/>
                  </a:cubicBezTo>
                  <a:cubicBezTo>
                    <a:pt x="176" y="48"/>
                    <a:pt x="176" y="60"/>
                    <a:pt x="176" y="72"/>
                  </a:cubicBezTo>
                  <a:lnTo>
                    <a:pt x="176" y="108"/>
                  </a:lnTo>
                  <a:cubicBezTo>
                    <a:pt x="152" y="72"/>
                    <a:pt x="128" y="48"/>
                    <a:pt x="105" y="13"/>
                  </a:cubicBezTo>
                  <a:cubicBezTo>
                    <a:pt x="105" y="1"/>
                    <a:pt x="81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3"/>
            <p:cNvSpPr/>
            <p:nvPr/>
          </p:nvSpPr>
          <p:spPr>
            <a:xfrm>
              <a:off x="4742153" y="2767583"/>
              <a:ext cx="45567" cy="28334"/>
            </a:xfrm>
            <a:custGeom>
              <a:avLst/>
              <a:gdLst/>
              <a:ahLst/>
              <a:cxnLst/>
              <a:rect l="l" t="t" r="r" b="b"/>
              <a:pathLst>
                <a:path w="1954" h="1215" extrusionOk="0">
                  <a:moveTo>
                    <a:pt x="1" y="0"/>
                  </a:moveTo>
                  <a:lnTo>
                    <a:pt x="1" y="1215"/>
                  </a:lnTo>
                  <a:lnTo>
                    <a:pt x="1954" y="1215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3"/>
            <p:cNvSpPr/>
            <p:nvPr/>
          </p:nvSpPr>
          <p:spPr>
            <a:xfrm>
              <a:off x="4741337" y="2766743"/>
              <a:ext cx="47223" cy="30013"/>
            </a:xfrm>
            <a:custGeom>
              <a:avLst/>
              <a:gdLst/>
              <a:ahLst/>
              <a:cxnLst/>
              <a:rect l="l" t="t" r="r" b="b"/>
              <a:pathLst>
                <a:path w="2025" h="1287" extrusionOk="0">
                  <a:moveTo>
                    <a:pt x="1941" y="72"/>
                  </a:moveTo>
                  <a:lnTo>
                    <a:pt x="1941" y="1215"/>
                  </a:lnTo>
                  <a:lnTo>
                    <a:pt x="72" y="1215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0" y="24"/>
                    <a:pt x="0" y="36"/>
                  </a:cubicBezTo>
                  <a:lnTo>
                    <a:pt x="0" y="1251"/>
                  </a:lnTo>
                  <a:cubicBezTo>
                    <a:pt x="0" y="1275"/>
                    <a:pt x="12" y="1286"/>
                    <a:pt x="36" y="1286"/>
                  </a:cubicBezTo>
                  <a:lnTo>
                    <a:pt x="1989" y="1286"/>
                  </a:lnTo>
                  <a:cubicBezTo>
                    <a:pt x="2000" y="1286"/>
                    <a:pt x="2024" y="1275"/>
                    <a:pt x="2024" y="1251"/>
                  </a:cubicBezTo>
                  <a:lnTo>
                    <a:pt x="2024" y="36"/>
                  </a:lnTo>
                  <a:cubicBezTo>
                    <a:pt x="2024" y="24"/>
                    <a:pt x="2000" y="1"/>
                    <a:pt x="1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3"/>
            <p:cNvSpPr/>
            <p:nvPr/>
          </p:nvSpPr>
          <p:spPr>
            <a:xfrm>
              <a:off x="4742153" y="2795893"/>
              <a:ext cx="45567" cy="17793"/>
            </a:xfrm>
            <a:custGeom>
              <a:avLst/>
              <a:gdLst/>
              <a:ahLst/>
              <a:cxnLst/>
              <a:rect l="l" t="t" r="r" b="b"/>
              <a:pathLst>
                <a:path w="1954" h="763" extrusionOk="0">
                  <a:moveTo>
                    <a:pt x="1" y="1"/>
                  </a:moveTo>
                  <a:lnTo>
                    <a:pt x="1" y="763"/>
                  </a:lnTo>
                  <a:lnTo>
                    <a:pt x="1954" y="763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3"/>
            <p:cNvSpPr/>
            <p:nvPr/>
          </p:nvSpPr>
          <p:spPr>
            <a:xfrm>
              <a:off x="4741337" y="2795077"/>
              <a:ext cx="47223" cy="19449"/>
            </a:xfrm>
            <a:custGeom>
              <a:avLst/>
              <a:gdLst/>
              <a:ahLst/>
              <a:cxnLst/>
              <a:rect l="l" t="t" r="r" b="b"/>
              <a:pathLst>
                <a:path w="2025" h="834" extrusionOk="0">
                  <a:moveTo>
                    <a:pt x="1941" y="71"/>
                  </a:moveTo>
                  <a:lnTo>
                    <a:pt x="1941" y="762"/>
                  </a:lnTo>
                  <a:lnTo>
                    <a:pt x="72" y="762"/>
                  </a:lnTo>
                  <a:lnTo>
                    <a:pt x="72" y="71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798"/>
                  </a:lnTo>
                  <a:cubicBezTo>
                    <a:pt x="0" y="822"/>
                    <a:pt x="12" y="833"/>
                    <a:pt x="36" y="833"/>
                  </a:cubicBezTo>
                  <a:lnTo>
                    <a:pt x="1989" y="833"/>
                  </a:lnTo>
                  <a:cubicBezTo>
                    <a:pt x="2000" y="833"/>
                    <a:pt x="2024" y="822"/>
                    <a:pt x="2024" y="798"/>
                  </a:cubicBezTo>
                  <a:lnTo>
                    <a:pt x="2024" y="36"/>
                  </a:lnTo>
                  <a:cubicBezTo>
                    <a:pt x="2024" y="12"/>
                    <a:pt x="2000" y="0"/>
                    <a:pt x="19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3"/>
            <p:cNvSpPr/>
            <p:nvPr/>
          </p:nvSpPr>
          <p:spPr>
            <a:xfrm>
              <a:off x="4787417" y="2767583"/>
              <a:ext cx="52213" cy="28334"/>
            </a:xfrm>
            <a:custGeom>
              <a:avLst/>
              <a:gdLst/>
              <a:ahLst/>
              <a:cxnLst/>
              <a:rect l="l" t="t" r="r" b="b"/>
              <a:pathLst>
                <a:path w="2239" h="1215" extrusionOk="0">
                  <a:moveTo>
                    <a:pt x="1" y="0"/>
                  </a:moveTo>
                  <a:lnTo>
                    <a:pt x="1" y="1215"/>
                  </a:lnTo>
                  <a:lnTo>
                    <a:pt x="2239" y="121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3"/>
            <p:cNvSpPr/>
            <p:nvPr/>
          </p:nvSpPr>
          <p:spPr>
            <a:xfrm>
              <a:off x="4786577" y="2766743"/>
              <a:ext cx="53893" cy="30013"/>
            </a:xfrm>
            <a:custGeom>
              <a:avLst/>
              <a:gdLst/>
              <a:ahLst/>
              <a:cxnLst/>
              <a:rect l="l" t="t" r="r" b="b"/>
              <a:pathLst>
                <a:path w="2311" h="1287" extrusionOk="0">
                  <a:moveTo>
                    <a:pt x="2239" y="72"/>
                  </a:moveTo>
                  <a:lnTo>
                    <a:pt x="2239" y="1215"/>
                  </a:lnTo>
                  <a:lnTo>
                    <a:pt x="84" y="1215"/>
                  </a:lnTo>
                  <a:lnTo>
                    <a:pt x="84" y="72"/>
                  </a:lnTo>
                  <a:close/>
                  <a:moveTo>
                    <a:pt x="37" y="1"/>
                  </a:moveTo>
                  <a:cubicBezTo>
                    <a:pt x="13" y="1"/>
                    <a:pt x="1" y="24"/>
                    <a:pt x="1" y="36"/>
                  </a:cubicBezTo>
                  <a:lnTo>
                    <a:pt x="1" y="1251"/>
                  </a:lnTo>
                  <a:cubicBezTo>
                    <a:pt x="1" y="1275"/>
                    <a:pt x="13" y="1286"/>
                    <a:pt x="37" y="1286"/>
                  </a:cubicBezTo>
                  <a:lnTo>
                    <a:pt x="2275" y="1286"/>
                  </a:lnTo>
                  <a:cubicBezTo>
                    <a:pt x="2287" y="1286"/>
                    <a:pt x="2311" y="1275"/>
                    <a:pt x="2311" y="1251"/>
                  </a:cubicBezTo>
                  <a:lnTo>
                    <a:pt x="2311" y="36"/>
                  </a:lnTo>
                  <a:cubicBezTo>
                    <a:pt x="2311" y="24"/>
                    <a:pt x="2287" y="1"/>
                    <a:pt x="2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3"/>
            <p:cNvSpPr/>
            <p:nvPr/>
          </p:nvSpPr>
          <p:spPr>
            <a:xfrm>
              <a:off x="4839630" y="2767583"/>
              <a:ext cx="51934" cy="28334"/>
            </a:xfrm>
            <a:custGeom>
              <a:avLst/>
              <a:gdLst/>
              <a:ahLst/>
              <a:cxnLst/>
              <a:rect l="l" t="t" r="r" b="b"/>
              <a:pathLst>
                <a:path w="2227" h="1215" extrusionOk="0">
                  <a:moveTo>
                    <a:pt x="0" y="0"/>
                  </a:moveTo>
                  <a:lnTo>
                    <a:pt x="0" y="1215"/>
                  </a:lnTo>
                  <a:lnTo>
                    <a:pt x="2226" y="1215"/>
                  </a:lnTo>
                  <a:lnTo>
                    <a:pt x="222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3"/>
            <p:cNvSpPr/>
            <p:nvPr/>
          </p:nvSpPr>
          <p:spPr>
            <a:xfrm>
              <a:off x="4838510" y="2766743"/>
              <a:ext cx="53893" cy="30013"/>
            </a:xfrm>
            <a:custGeom>
              <a:avLst/>
              <a:gdLst/>
              <a:ahLst/>
              <a:cxnLst/>
              <a:rect l="l" t="t" r="r" b="b"/>
              <a:pathLst>
                <a:path w="2311" h="1287" extrusionOk="0">
                  <a:moveTo>
                    <a:pt x="2239" y="72"/>
                  </a:moveTo>
                  <a:lnTo>
                    <a:pt x="2239" y="1215"/>
                  </a:lnTo>
                  <a:lnTo>
                    <a:pt x="84" y="1215"/>
                  </a:lnTo>
                  <a:lnTo>
                    <a:pt x="84" y="72"/>
                  </a:lnTo>
                  <a:close/>
                  <a:moveTo>
                    <a:pt x="36" y="1"/>
                  </a:moveTo>
                  <a:cubicBezTo>
                    <a:pt x="24" y="1"/>
                    <a:pt x="0" y="24"/>
                    <a:pt x="0" y="36"/>
                  </a:cubicBezTo>
                  <a:lnTo>
                    <a:pt x="0" y="1251"/>
                  </a:lnTo>
                  <a:cubicBezTo>
                    <a:pt x="0" y="1275"/>
                    <a:pt x="24" y="1286"/>
                    <a:pt x="36" y="1286"/>
                  </a:cubicBezTo>
                  <a:lnTo>
                    <a:pt x="2274" y="1286"/>
                  </a:lnTo>
                  <a:cubicBezTo>
                    <a:pt x="2286" y="1286"/>
                    <a:pt x="2310" y="1275"/>
                    <a:pt x="2310" y="1251"/>
                  </a:cubicBezTo>
                  <a:lnTo>
                    <a:pt x="2310" y="36"/>
                  </a:lnTo>
                  <a:cubicBezTo>
                    <a:pt x="2310" y="24"/>
                    <a:pt x="2286" y="1"/>
                    <a:pt x="2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3"/>
            <p:cNvSpPr/>
            <p:nvPr/>
          </p:nvSpPr>
          <p:spPr>
            <a:xfrm>
              <a:off x="4787417" y="2795893"/>
              <a:ext cx="52213" cy="17793"/>
            </a:xfrm>
            <a:custGeom>
              <a:avLst/>
              <a:gdLst/>
              <a:ahLst/>
              <a:cxnLst/>
              <a:rect l="l" t="t" r="r" b="b"/>
              <a:pathLst>
                <a:path w="2239" h="763" extrusionOk="0">
                  <a:moveTo>
                    <a:pt x="1" y="1"/>
                  </a:moveTo>
                  <a:lnTo>
                    <a:pt x="1" y="763"/>
                  </a:lnTo>
                  <a:lnTo>
                    <a:pt x="2239" y="763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3"/>
            <p:cNvSpPr/>
            <p:nvPr/>
          </p:nvSpPr>
          <p:spPr>
            <a:xfrm>
              <a:off x="4786577" y="2795077"/>
              <a:ext cx="53893" cy="19449"/>
            </a:xfrm>
            <a:custGeom>
              <a:avLst/>
              <a:gdLst/>
              <a:ahLst/>
              <a:cxnLst/>
              <a:rect l="l" t="t" r="r" b="b"/>
              <a:pathLst>
                <a:path w="2311" h="834" extrusionOk="0">
                  <a:moveTo>
                    <a:pt x="2239" y="71"/>
                  </a:moveTo>
                  <a:lnTo>
                    <a:pt x="2239" y="762"/>
                  </a:lnTo>
                  <a:lnTo>
                    <a:pt x="84" y="762"/>
                  </a:lnTo>
                  <a:lnTo>
                    <a:pt x="84" y="71"/>
                  </a:lnTo>
                  <a:close/>
                  <a:moveTo>
                    <a:pt x="37" y="0"/>
                  </a:moveTo>
                  <a:cubicBezTo>
                    <a:pt x="13" y="0"/>
                    <a:pt x="1" y="12"/>
                    <a:pt x="1" y="36"/>
                  </a:cubicBezTo>
                  <a:lnTo>
                    <a:pt x="1" y="798"/>
                  </a:lnTo>
                  <a:cubicBezTo>
                    <a:pt x="1" y="822"/>
                    <a:pt x="13" y="833"/>
                    <a:pt x="37" y="833"/>
                  </a:cubicBezTo>
                  <a:lnTo>
                    <a:pt x="2275" y="833"/>
                  </a:lnTo>
                  <a:cubicBezTo>
                    <a:pt x="2287" y="833"/>
                    <a:pt x="2311" y="822"/>
                    <a:pt x="2311" y="798"/>
                  </a:cubicBezTo>
                  <a:lnTo>
                    <a:pt x="2311" y="36"/>
                  </a:lnTo>
                  <a:cubicBezTo>
                    <a:pt x="2311" y="12"/>
                    <a:pt x="2287" y="0"/>
                    <a:pt x="22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3"/>
            <p:cNvSpPr/>
            <p:nvPr/>
          </p:nvSpPr>
          <p:spPr>
            <a:xfrm>
              <a:off x="4839630" y="2795893"/>
              <a:ext cx="51934" cy="17793"/>
            </a:xfrm>
            <a:custGeom>
              <a:avLst/>
              <a:gdLst/>
              <a:ahLst/>
              <a:cxnLst/>
              <a:rect l="l" t="t" r="r" b="b"/>
              <a:pathLst>
                <a:path w="2227" h="763" extrusionOk="0">
                  <a:moveTo>
                    <a:pt x="0" y="1"/>
                  </a:moveTo>
                  <a:lnTo>
                    <a:pt x="0" y="763"/>
                  </a:lnTo>
                  <a:lnTo>
                    <a:pt x="2226" y="763"/>
                  </a:lnTo>
                  <a:lnTo>
                    <a:pt x="2226" y="1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3"/>
            <p:cNvSpPr/>
            <p:nvPr/>
          </p:nvSpPr>
          <p:spPr>
            <a:xfrm>
              <a:off x="4838510" y="2795077"/>
              <a:ext cx="53893" cy="19449"/>
            </a:xfrm>
            <a:custGeom>
              <a:avLst/>
              <a:gdLst/>
              <a:ahLst/>
              <a:cxnLst/>
              <a:rect l="l" t="t" r="r" b="b"/>
              <a:pathLst>
                <a:path w="2311" h="834" extrusionOk="0">
                  <a:moveTo>
                    <a:pt x="2239" y="71"/>
                  </a:moveTo>
                  <a:lnTo>
                    <a:pt x="2239" y="762"/>
                  </a:lnTo>
                  <a:lnTo>
                    <a:pt x="84" y="762"/>
                  </a:lnTo>
                  <a:lnTo>
                    <a:pt x="84" y="71"/>
                  </a:lnTo>
                  <a:close/>
                  <a:moveTo>
                    <a:pt x="36" y="0"/>
                  </a:moveTo>
                  <a:cubicBezTo>
                    <a:pt x="24" y="0"/>
                    <a:pt x="0" y="12"/>
                    <a:pt x="0" y="36"/>
                  </a:cubicBezTo>
                  <a:lnTo>
                    <a:pt x="0" y="798"/>
                  </a:lnTo>
                  <a:cubicBezTo>
                    <a:pt x="0" y="822"/>
                    <a:pt x="24" y="833"/>
                    <a:pt x="36" y="833"/>
                  </a:cubicBezTo>
                  <a:lnTo>
                    <a:pt x="2274" y="833"/>
                  </a:lnTo>
                  <a:cubicBezTo>
                    <a:pt x="2286" y="833"/>
                    <a:pt x="2310" y="822"/>
                    <a:pt x="2310" y="798"/>
                  </a:cubicBezTo>
                  <a:lnTo>
                    <a:pt x="2310" y="36"/>
                  </a:lnTo>
                  <a:cubicBezTo>
                    <a:pt x="2310" y="12"/>
                    <a:pt x="2286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3"/>
            <p:cNvSpPr/>
            <p:nvPr/>
          </p:nvSpPr>
          <p:spPr>
            <a:xfrm>
              <a:off x="4567231" y="2767583"/>
              <a:ext cx="45287" cy="28334"/>
            </a:xfrm>
            <a:custGeom>
              <a:avLst/>
              <a:gdLst/>
              <a:ahLst/>
              <a:cxnLst/>
              <a:rect l="l" t="t" r="r" b="b"/>
              <a:pathLst>
                <a:path w="1942" h="1215" extrusionOk="0">
                  <a:moveTo>
                    <a:pt x="1" y="0"/>
                  </a:moveTo>
                  <a:lnTo>
                    <a:pt x="1" y="1215"/>
                  </a:lnTo>
                  <a:lnTo>
                    <a:pt x="1942" y="1215"/>
                  </a:lnTo>
                  <a:lnTo>
                    <a:pt x="194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3"/>
            <p:cNvSpPr/>
            <p:nvPr/>
          </p:nvSpPr>
          <p:spPr>
            <a:xfrm>
              <a:off x="4566415" y="2766743"/>
              <a:ext cx="47223" cy="30013"/>
            </a:xfrm>
            <a:custGeom>
              <a:avLst/>
              <a:gdLst/>
              <a:ahLst/>
              <a:cxnLst/>
              <a:rect l="l" t="t" r="r" b="b"/>
              <a:pathLst>
                <a:path w="2025" h="1287" extrusionOk="0">
                  <a:moveTo>
                    <a:pt x="1941" y="72"/>
                  </a:moveTo>
                  <a:lnTo>
                    <a:pt x="1941" y="1215"/>
                  </a:lnTo>
                  <a:lnTo>
                    <a:pt x="72" y="1215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0" y="24"/>
                    <a:pt x="0" y="36"/>
                  </a:cubicBezTo>
                  <a:lnTo>
                    <a:pt x="0" y="1251"/>
                  </a:lnTo>
                  <a:cubicBezTo>
                    <a:pt x="0" y="1275"/>
                    <a:pt x="12" y="1286"/>
                    <a:pt x="36" y="1286"/>
                  </a:cubicBezTo>
                  <a:lnTo>
                    <a:pt x="1989" y="1286"/>
                  </a:lnTo>
                  <a:cubicBezTo>
                    <a:pt x="2001" y="1286"/>
                    <a:pt x="2024" y="1275"/>
                    <a:pt x="2024" y="1251"/>
                  </a:cubicBezTo>
                  <a:lnTo>
                    <a:pt x="2024" y="36"/>
                  </a:lnTo>
                  <a:cubicBezTo>
                    <a:pt x="2024" y="24"/>
                    <a:pt x="2001" y="1"/>
                    <a:pt x="1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3"/>
            <p:cNvSpPr/>
            <p:nvPr/>
          </p:nvSpPr>
          <p:spPr>
            <a:xfrm>
              <a:off x="4567231" y="2722039"/>
              <a:ext cx="45287" cy="45287"/>
            </a:xfrm>
            <a:custGeom>
              <a:avLst/>
              <a:gdLst/>
              <a:ahLst/>
              <a:cxnLst/>
              <a:rect l="l" t="t" r="r" b="b"/>
              <a:pathLst>
                <a:path w="1942" h="1942" extrusionOk="0">
                  <a:moveTo>
                    <a:pt x="1" y="1"/>
                  </a:moveTo>
                  <a:lnTo>
                    <a:pt x="1" y="1941"/>
                  </a:lnTo>
                  <a:lnTo>
                    <a:pt x="1942" y="1941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rgbClr val="CCE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3"/>
            <p:cNvSpPr/>
            <p:nvPr/>
          </p:nvSpPr>
          <p:spPr>
            <a:xfrm>
              <a:off x="4566415" y="2721200"/>
              <a:ext cx="47223" cy="46966"/>
            </a:xfrm>
            <a:custGeom>
              <a:avLst/>
              <a:gdLst/>
              <a:ahLst/>
              <a:cxnLst/>
              <a:rect l="l" t="t" r="r" b="b"/>
              <a:pathLst>
                <a:path w="2025" h="2014" extrusionOk="0">
                  <a:moveTo>
                    <a:pt x="1941" y="72"/>
                  </a:moveTo>
                  <a:lnTo>
                    <a:pt x="1941" y="1942"/>
                  </a:lnTo>
                  <a:lnTo>
                    <a:pt x="72" y="1942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0" y="13"/>
                    <a:pt x="0" y="37"/>
                  </a:cubicBezTo>
                  <a:lnTo>
                    <a:pt x="0" y="1977"/>
                  </a:lnTo>
                  <a:cubicBezTo>
                    <a:pt x="0" y="2001"/>
                    <a:pt x="12" y="2013"/>
                    <a:pt x="36" y="2013"/>
                  </a:cubicBezTo>
                  <a:lnTo>
                    <a:pt x="1989" y="2013"/>
                  </a:lnTo>
                  <a:cubicBezTo>
                    <a:pt x="2001" y="2013"/>
                    <a:pt x="2024" y="2001"/>
                    <a:pt x="2024" y="1977"/>
                  </a:cubicBezTo>
                  <a:lnTo>
                    <a:pt x="2024" y="37"/>
                  </a:lnTo>
                  <a:cubicBezTo>
                    <a:pt x="2024" y="13"/>
                    <a:pt x="2001" y="1"/>
                    <a:pt x="1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3"/>
            <p:cNvSpPr/>
            <p:nvPr/>
          </p:nvSpPr>
          <p:spPr>
            <a:xfrm>
              <a:off x="4612775" y="2722039"/>
              <a:ext cx="51957" cy="45287"/>
            </a:xfrm>
            <a:custGeom>
              <a:avLst/>
              <a:gdLst/>
              <a:ahLst/>
              <a:cxnLst/>
              <a:rect l="l" t="t" r="r" b="b"/>
              <a:pathLst>
                <a:path w="2228" h="1942" extrusionOk="0">
                  <a:moveTo>
                    <a:pt x="1" y="1"/>
                  </a:moveTo>
                  <a:lnTo>
                    <a:pt x="1" y="1941"/>
                  </a:lnTo>
                  <a:lnTo>
                    <a:pt x="2227" y="1941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rgbClr val="CCE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3"/>
            <p:cNvSpPr/>
            <p:nvPr/>
          </p:nvSpPr>
          <p:spPr>
            <a:xfrm>
              <a:off x="4611655" y="2721200"/>
              <a:ext cx="53893" cy="46966"/>
            </a:xfrm>
            <a:custGeom>
              <a:avLst/>
              <a:gdLst/>
              <a:ahLst/>
              <a:cxnLst/>
              <a:rect l="l" t="t" r="r" b="b"/>
              <a:pathLst>
                <a:path w="2311" h="2014" extrusionOk="0">
                  <a:moveTo>
                    <a:pt x="2227" y="72"/>
                  </a:moveTo>
                  <a:lnTo>
                    <a:pt x="2227" y="1942"/>
                  </a:lnTo>
                  <a:lnTo>
                    <a:pt x="84" y="1942"/>
                  </a:lnTo>
                  <a:lnTo>
                    <a:pt x="84" y="72"/>
                  </a:lnTo>
                  <a:close/>
                  <a:moveTo>
                    <a:pt x="37" y="1"/>
                  </a:moveTo>
                  <a:cubicBezTo>
                    <a:pt x="13" y="1"/>
                    <a:pt x="1" y="13"/>
                    <a:pt x="1" y="37"/>
                  </a:cubicBezTo>
                  <a:lnTo>
                    <a:pt x="1" y="1977"/>
                  </a:lnTo>
                  <a:cubicBezTo>
                    <a:pt x="1" y="2001"/>
                    <a:pt x="13" y="2013"/>
                    <a:pt x="37" y="2013"/>
                  </a:cubicBezTo>
                  <a:lnTo>
                    <a:pt x="2275" y="2013"/>
                  </a:lnTo>
                  <a:cubicBezTo>
                    <a:pt x="2287" y="2013"/>
                    <a:pt x="2311" y="2001"/>
                    <a:pt x="2311" y="1977"/>
                  </a:cubicBezTo>
                  <a:lnTo>
                    <a:pt x="2311" y="37"/>
                  </a:lnTo>
                  <a:cubicBezTo>
                    <a:pt x="2311" y="13"/>
                    <a:pt x="2287" y="1"/>
                    <a:pt x="2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3"/>
            <p:cNvSpPr/>
            <p:nvPr/>
          </p:nvSpPr>
          <p:spPr>
            <a:xfrm>
              <a:off x="4664708" y="2722039"/>
              <a:ext cx="51934" cy="45287"/>
            </a:xfrm>
            <a:custGeom>
              <a:avLst/>
              <a:gdLst/>
              <a:ahLst/>
              <a:cxnLst/>
              <a:rect l="l" t="t" r="r" b="b"/>
              <a:pathLst>
                <a:path w="2227" h="1942" extrusionOk="0">
                  <a:moveTo>
                    <a:pt x="0" y="1"/>
                  </a:moveTo>
                  <a:lnTo>
                    <a:pt x="0" y="1941"/>
                  </a:lnTo>
                  <a:lnTo>
                    <a:pt x="2227" y="1941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rgbClr val="CCE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3"/>
            <p:cNvSpPr/>
            <p:nvPr/>
          </p:nvSpPr>
          <p:spPr>
            <a:xfrm>
              <a:off x="4663589" y="2721200"/>
              <a:ext cx="53893" cy="46966"/>
            </a:xfrm>
            <a:custGeom>
              <a:avLst/>
              <a:gdLst/>
              <a:ahLst/>
              <a:cxnLst/>
              <a:rect l="l" t="t" r="r" b="b"/>
              <a:pathLst>
                <a:path w="2311" h="2014" extrusionOk="0">
                  <a:moveTo>
                    <a:pt x="2239" y="72"/>
                  </a:moveTo>
                  <a:lnTo>
                    <a:pt x="2239" y="1942"/>
                  </a:lnTo>
                  <a:lnTo>
                    <a:pt x="84" y="1942"/>
                  </a:lnTo>
                  <a:lnTo>
                    <a:pt x="84" y="72"/>
                  </a:lnTo>
                  <a:close/>
                  <a:moveTo>
                    <a:pt x="36" y="1"/>
                  </a:moveTo>
                  <a:cubicBezTo>
                    <a:pt x="12" y="1"/>
                    <a:pt x="0" y="13"/>
                    <a:pt x="0" y="37"/>
                  </a:cubicBezTo>
                  <a:lnTo>
                    <a:pt x="0" y="1977"/>
                  </a:lnTo>
                  <a:cubicBezTo>
                    <a:pt x="0" y="2001"/>
                    <a:pt x="12" y="2013"/>
                    <a:pt x="36" y="2013"/>
                  </a:cubicBezTo>
                  <a:lnTo>
                    <a:pt x="2275" y="2013"/>
                  </a:lnTo>
                  <a:cubicBezTo>
                    <a:pt x="2286" y="2013"/>
                    <a:pt x="2310" y="2001"/>
                    <a:pt x="2310" y="1977"/>
                  </a:cubicBezTo>
                  <a:lnTo>
                    <a:pt x="2310" y="37"/>
                  </a:lnTo>
                  <a:cubicBezTo>
                    <a:pt x="2310" y="13"/>
                    <a:pt x="2286" y="1"/>
                    <a:pt x="2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3"/>
            <p:cNvSpPr/>
            <p:nvPr/>
          </p:nvSpPr>
          <p:spPr>
            <a:xfrm>
              <a:off x="4742992" y="2722039"/>
              <a:ext cx="147452" cy="45287"/>
            </a:xfrm>
            <a:custGeom>
              <a:avLst/>
              <a:gdLst/>
              <a:ahLst/>
              <a:cxnLst/>
              <a:rect l="l" t="t" r="r" b="b"/>
              <a:pathLst>
                <a:path w="6323" h="1942" extrusionOk="0">
                  <a:moveTo>
                    <a:pt x="1" y="1"/>
                  </a:moveTo>
                  <a:lnTo>
                    <a:pt x="1" y="1941"/>
                  </a:lnTo>
                  <a:lnTo>
                    <a:pt x="6323" y="1941"/>
                  </a:lnTo>
                  <a:lnTo>
                    <a:pt x="6323" y="1"/>
                  </a:lnTo>
                  <a:close/>
                </a:path>
              </a:pathLst>
            </a:custGeom>
            <a:solidFill>
              <a:srgbClr val="CCE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3"/>
            <p:cNvSpPr/>
            <p:nvPr/>
          </p:nvSpPr>
          <p:spPr>
            <a:xfrm>
              <a:off x="4742153" y="2721200"/>
              <a:ext cx="149131" cy="46966"/>
            </a:xfrm>
            <a:custGeom>
              <a:avLst/>
              <a:gdLst/>
              <a:ahLst/>
              <a:cxnLst/>
              <a:rect l="l" t="t" r="r" b="b"/>
              <a:pathLst>
                <a:path w="6395" h="2014" extrusionOk="0">
                  <a:moveTo>
                    <a:pt x="6311" y="72"/>
                  </a:moveTo>
                  <a:lnTo>
                    <a:pt x="6311" y="1942"/>
                  </a:lnTo>
                  <a:lnTo>
                    <a:pt x="72" y="1942"/>
                  </a:lnTo>
                  <a:lnTo>
                    <a:pt x="72" y="72"/>
                  </a:lnTo>
                  <a:close/>
                  <a:moveTo>
                    <a:pt x="37" y="1"/>
                  </a:moveTo>
                  <a:cubicBezTo>
                    <a:pt x="13" y="1"/>
                    <a:pt x="1" y="13"/>
                    <a:pt x="1" y="37"/>
                  </a:cubicBezTo>
                  <a:lnTo>
                    <a:pt x="1" y="1977"/>
                  </a:lnTo>
                  <a:cubicBezTo>
                    <a:pt x="1" y="2001"/>
                    <a:pt x="13" y="2013"/>
                    <a:pt x="37" y="2013"/>
                  </a:cubicBezTo>
                  <a:lnTo>
                    <a:pt x="6359" y="2013"/>
                  </a:lnTo>
                  <a:cubicBezTo>
                    <a:pt x="6371" y="2013"/>
                    <a:pt x="6395" y="2001"/>
                    <a:pt x="6395" y="1977"/>
                  </a:cubicBezTo>
                  <a:lnTo>
                    <a:pt x="6395" y="37"/>
                  </a:lnTo>
                  <a:cubicBezTo>
                    <a:pt x="6395" y="13"/>
                    <a:pt x="6371" y="1"/>
                    <a:pt x="6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3"/>
            <p:cNvSpPr/>
            <p:nvPr/>
          </p:nvSpPr>
          <p:spPr>
            <a:xfrm>
              <a:off x="4567231" y="2795893"/>
              <a:ext cx="45287" cy="17793"/>
            </a:xfrm>
            <a:custGeom>
              <a:avLst/>
              <a:gdLst/>
              <a:ahLst/>
              <a:cxnLst/>
              <a:rect l="l" t="t" r="r" b="b"/>
              <a:pathLst>
                <a:path w="1942" h="763" extrusionOk="0">
                  <a:moveTo>
                    <a:pt x="1" y="1"/>
                  </a:moveTo>
                  <a:lnTo>
                    <a:pt x="1" y="763"/>
                  </a:lnTo>
                  <a:lnTo>
                    <a:pt x="1942" y="763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3"/>
            <p:cNvSpPr/>
            <p:nvPr/>
          </p:nvSpPr>
          <p:spPr>
            <a:xfrm>
              <a:off x="4566415" y="2795077"/>
              <a:ext cx="47223" cy="19449"/>
            </a:xfrm>
            <a:custGeom>
              <a:avLst/>
              <a:gdLst/>
              <a:ahLst/>
              <a:cxnLst/>
              <a:rect l="l" t="t" r="r" b="b"/>
              <a:pathLst>
                <a:path w="2025" h="834" extrusionOk="0">
                  <a:moveTo>
                    <a:pt x="1941" y="71"/>
                  </a:moveTo>
                  <a:lnTo>
                    <a:pt x="1941" y="762"/>
                  </a:lnTo>
                  <a:lnTo>
                    <a:pt x="72" y="762"/>
                  </a:lnTo>
                  <a:lnTo>
                    <a:pt x="72" y="71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798"/>
                  </a:lnTo>
                  <a:cubicBezTo>
                    <a:pt x="0" y="822"/>
                    <a:pt x="12" y="833"/>
                    <a:pt x="36" y="833"/>
                  </a:cubicBezTo>
                  <a:lnTo>
                    <a:pt x="1989" y="833"/>
                  </a:lnTo>
                  <a:cubicBezTo>
                    <a:pt x="2001" y="833"/>
                    <a:pt x="2024" y="822"/>
                    <a:pt x="2024" y="798"/>
                  </a:cubicBezTo>
                  <a:lnTo>
                    <a:pt x="2024" y="36"/>
                  </a:lnTo>
                  <a:cubicBezTo>
                    <a:pt x="2024" y="12"/>
                    <a:pt x="2001" y="0"/>
                    <a:pt x="19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3"/>
            <p:cNvSpPr/>
            <p:nvPr/>
          </p:nvSpPr>
          <p:spPr>
            <a:xfrm>
              <a:off x="4612775" y="2767583"/>
              <a:ext cx="51957" cy="28334"/>
            </a:xfrm>
            <a:custGeom>
              <a:avLst/>
              <a:gdLst/>
              <a:ahLst/>
              <a:cxnLst/>
              <a:rect l="l" t="t" r="r" b="b"/>
              <a:pathLst>
                <a:path w="2228" h="1215" extrusionOk="0">
                  <a:moveTo>
                    <a:pt x="1" y="0"/>
                  </a:moveTo>
                  <a:lnTo>
                    <a:pt x="1" y="1215"/>
                  </a:lnTo>
                  <a:lnTo>
                    <a:pt x="2227" y="1215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3"/>
            <p:cNvSpPr/>
            <p:nvPr/>
          </p:nvSpPr>
          <p:spPr>
            <a:xfrm>
              <a:off x="4611655" y="2766743"/>
              <a:ext cx="53893" cy="30013"/>
            </a:xfrm>
            <a:custGeom>
              <a:avLst/>
              <a:gdLst/>
              <a:ahLst/>
              <a:cxnLst/>
              <a:rect l="l" t="t" r="r" b="b"/>
              <a:pathLst>
                <a:path w="2311" h="1287" extrusionOk="0">
                  <a:moveTo>
                    <a:pt x="2227" y="72"/>
                  </a:moveTo>
                  <a:lnTo>
                    <a:pt x="2227" y="1215"/>
                  </a:lnTo>
                  <a:lnTo>
                    <a:pt x="84" y="1215"/>
                  </a:lnTo>
                  <a:lnTo>
                    <a:pt x="84" y="72"/>
                  </a:lnTo>
                  <a:close/>
                  <a:moveTo>
                    <a:pt x="37" y="1"/>
                  </a:moveTo>
                  <a:cubicBezTo>
                    <a:pt x="13" y="1"/>
                    <a:pt x="1" y="24"/>
                    <a:pt x="1" y="36"/>
                  </a:cubicBezTo>
                  <a:lnTo>
                    <a:pt x="1" y="1251"/>
                  </a:lnTo>
                  <a:cubicBezTo>
                    <a:pt x="1" y="1275"/>
                    <a:pt x="13" y="1286"/>
                    <a:pt x="37" y="1286"/>
                  </a:cubicBezTo>
                  <a:lnTo>
                    <a:pt x="2275" y="1286"/>
                  </a:lnTo>
                  <a:cubicBezTo>
                    <a:pt x="2287" y="1286"/>
                    <a:pt x="2311" y="1275"/>
                    <a:pt x="2311" y="1251"/>
                  </a:cubicBezTo>
                  <a:lnTo>
                    <a:pt x="2311" y="36"/>
                  </a:lnTo>
                  <a:cubicBezTo>
                    <a:pt x="2311" y="24"/>
                    <a:pt x="2287" y="1"/>
                    <a:pt x="2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3"/>
            <p:cNvSpPr/>
            <p:nvPr/>
          </p:nvSpPr>
          <p:spPr>
            <a:xfrm>
              <a:off x="4664708" y="2767583"/>
              <a:ext cx="51934" cy="28334"/>
            </a:xfrm>
            <a:custGeom>
              <a:avLst/>
              <a:gdLst/>
              <a:ahLst/>
              <a:cxnLst/>
              <a:rect l="l" t="t" r="r" b="b"/>
              <a:pathLst>
                <a:path w="2227" h="1215" extrusionOk="0">
                  <a:moveTo>
                    <a:pt x="0" y="0"/>
                  </a:moveTo>
                  <a:lnTo>
                    <a:pt x="0" y="1215"/>
                  </a:lnTo>
                  <a:lnTo>
                    <a:pt x="2227" y="1215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3"/>
            <p:cNvSpPr/>
            <p:nvPr/>
          </p:nvSpPr>
          <p:spPr>
            <a:xfrm>
              <a:off x="4663589" y="2766743"/>
              <a:ext cx="53893" cy="30013"/>
            </a:xfrm>
            <a:custGeom>
              <a:avLst/>
              <a:gdLst/>
              <a:ahLst/>
              <a:cxnLst/>
              <a:rect l="l" t="t" r="r" b="b"/>
              <a:pathLst>
                <a:path w="2311" h="1287" extrusionOk="0">
                  <a:moveTo>
                    <a:pt x="2239" y="72"/>
                  </a:moveTo>
                  <a:lnTo>
                    <a:pt x="2239" y="1215"/>
                  </a:lnTo>
                  <a:lnTo>
                    <a:pt x="84" y="1215"/>
                  </a:lnTo>
                  <a:lnTo>
                    <a:pt x="84" y="72"/>
                  </a:lnTo>
                  <a:close/>
                  <a:moveTo>
                    <a:pt x="36" y="1"/>
                  </a:moveTo>
                  <a:cubicBezTo>
                    <a:pt x="24" y="1"/>
                    <a:pt x="0" y="24"/>
                    <a:pt x="0" y="36"/>
                  </a:cubicBezTo>
                  <a:lnTo>
                    <a:pt x="0" y="1251"/>
                  </a:lnTo>
                  <a:cubicBezTo>
                    <a:pt x="0" y="1275"/>
                    <a:pt x="24" y="1286"/>
                    <a:pt x="36" y="1286"/>
                  </a:cubicBezTo>
                  <a:lnTo>
                    <a:pt x="2275" y="1286"/>
                  </a:lnTo>
                  <a:cubicBezTo>
                    <a:pt x="2286" y="1286"/>
                    <a:pt x="2310" y="1275"/>
                    <a:pt x="2310" y="1251"/>
                  </a:cubicBezTo>
                  <a:lnTo>
                    <a:pt x="2310" y="36"/>
                  </a:lnTo>
                  <a:cubicBezTo>
                    <a:pt x="2310" y="24"/>
                    <a:pt x="2286" y="1"/>
                    <a:pt x="2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3"/>
            <p:cNvSpPr/>
            <p:nvPr/>
          </p:nvSpPr>
          <p:spPr>
            <a:xfrm>
              <a:off x="4612775" y="2795893"/>
              <a:ext cx="51957" cy="17793"/>
            </a:xfrm>
            <a:custGeom>
              <a:avLst/>
              <a:gdLst/>
              <a:ahLst/>
              <a:cxnLst/>
              <a:rect l="l" t="t" r="r" b="b"/>
              <a:pathLst>
                <a:path w="2228" h="763" extrusionOk="0">
                  <a:moveTo>
                    <a:pt x="1" y="1"/>
                  </a:moveTo>
                  <a:lnTo>
                    <a:pt x="1" y="763"/>
                  </a:lnTo>
                  <a:lnTo>
                    <a:pt x="2227" y="763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3"/>
            <p:cNvSpPr/>
            <p:nvPr/>
          </p:nvSpPr>
          <p:spPr>
            <a:xfrm>
              <a:off x="4611655" y="2795077"/>
              <a:ext cx="53893" cy="19449"/>
            </a:xfrm>
            <a:custGeom>
              <a:avLst/>
              <a:gdLst/>
              <a:ahLst/>
              <a:cxnLst/>
              <a:rect l="l" t="t" r="r" b="b"/>
              <a:pathLst>
                <a:path w="2311" h="834" extrusionOk="0">
                  <a:moveTo>
                    <a:pt x="2227" y="71"/>
                  </a:moveTo>
                  <a:lnTo>
                    <a:pt x="2227" y="762"/>
                  </a:lnTo>
                  <a:lnTo>
                    <a:pt x="84" y="762"/>
                  </a:lnTo>
                  <a:lnTo>
                    <a:pt x="84" y="71"/>
                  </a:lnTo>
                  <a:close/>
                  <a:moveTo>
                    <a:pt x="37" y="0"/>
                  </a:moveTo>
                  <a:cubicBezTo>
                    <a:pt x="13" y="0"/>
                    <a:pt x="1" y="12"/>
                    <a:pt x="1" y="36"/>
                  </a:cubicBezTo>
                  <a:lnTo>
                    <a:pt x="1" y="798"/>
                  </a:lnTo>
                  <a:cubicBezTo>
                    <a:pt x="1" y="822"/>
                    <a:pt x="13" y="833"/>
                    <a:pt x="37" y="833"/>
                  </a:cubicBezTo>
                  <a:lnTo>
                    <a:pt x="2275" y="833"/>
                  </a:lnTo>
                  <a:cubicBezTo>
                    <a:pt x="2287" y="833"/>
                    <a:pt x="2311" y="822"/>
                    <a:pt x="2311" y="798"/>
                  </a:cubicBezTo>
                  <a:lnTo>
                    <a:pt x="2311" y="36"/>
                  </a:lnTo>
                  <a:cubicBezTo>
                    <a:pt x="2311" y="12"/>
                    <a:pt x="2287" y="0"/>
                    <a:pt x="22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3"/>
            <p:cNvSpPr/>
            <p:nvPr/>
          </p:nvSpPr>
          <p:spPr>
            <a:xfrm>
              <a:off x="4684133" y="3542218"/>
              <a:ext cx="38898" cy="55292"/>
            </a:xfrm>
            <a:custGeom>
              <a:avLst/>
              <a:gdLst/>
              <a:ahLst/>
              <a:cxnLst/>
              <a:rect l="l" t="t" r="r" b="b"/>
              <a:pathLst>
                <a:path w="1668" h="2371" extrusionOk="0">
                  <a:moveTo>
                    <a:pt x="1" y="1"/>
                  </a:moveTo>
                  <a:lnTo>
                    <a:pt x="1" y="2370"/>
                  </a:lnTo>
                  <a:lnTo>
                    <a:pt x="1667" y="2370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3"/>
            <p:cNvSpPr/>
            <p:nvPr/>
          </p:nvSpPr>
          <p:spPr>
            <a:xfrm>
              <a:off x="4683574" y="3541378"/>
              <a:ext cx="40553" cy="57017"/>
            </a:xfrm>
            <a:custGeom>
              <a:avLst/>
              <a:gdLst/>
              <a:ahLst/>
              <a:cxnLst/>
              <a:rect l="l" t="t" r="r" b="b"/>
              <a:pathLst>
                <a:path w="1739" h="2445" extrusionOk="0">
                  <a:moveTo>
                    <a:pt x="1656" y="72"/>
                  </a:moveTo>
                  <a:lnTo>
                    <a:pt x="1656" y="2370"/>
                  </a:lnTo>
                  <a:lnTo>
                    <a:pt x="60" y="2370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3" y="1"/>
                    <a:pt x="1" y="25"/>
                    <a:pt x="1" y="37"/>
                  </a:cubicBezTo>
                  <a:lnTo>
                    <a:pt x="1" y="2406"/>
                  </a:lnTo>
                  <a:cubicBezTo>
                    <a:pt x="1" y="2430"/>
                    <a:pt x="13" y="2442"/>
                    <a:pt x="36" y="2442"/>
                  </a:cubicBezTo>
                  <a:lnTo>
                    <a:pt x="1703" y="2442"/>
                  </a:lnTo>
                  <a:cubicBezTo>
                    <a:pt x="1705" y="2444"/>
                    <a:pt x="1708" y="2445"/>
                    <a:pt x="1711" y="2445"/>
                  </a:cubicBezTo>
                  <a:cubicBezTo>
                    <a:pt x="1723" y="2445"/>
                    <a:pt x="1739" y="2425"/>
                    <a:pt x="1739" y="2406"/>
                  </a:cubicBezTo>
                  <a:lnTo>
                    <a:pt x="1739" y="37"/>
                  </a:lnTo>
                  <a:cubicBezTo>
                    <a:pt x="1739" y="25"/>
                    <a:pt x="1727" y="1"/>
                    <a:pt x="1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3"/>
            <p:cNvSpPr/>
            <p:nvPr/>
          </p:nvSpPr>
          <p:spPr>
            <a:xfrm>
              <a:off x="4684133" y="3519458"/>
              <a:ext cx="38898" cy="22784"/>
            </a:xfrm>
            <a:custGeom>
              <a:avLst/>
              <a:gdLst/>
              <a:ahLst/>
              <a:cxnLst/>
              <a:rect l="l" t="t" r="r" b="b"/>
              <a:pathLst>
                <a:path w="1668" h="977" extrusionOk="0">
                  <a:moveTo>
                    <a:pt x="1" y="0"/>
                  </a:moveTo>
                  <a:lnTo>
                    <a:pt x="1" y="977"/>
                  </a:lnTo>
                  <a:lnTo>
                    <a:pt x="1667" y="97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3"/>
            <p:cNvSpPr/>
            <p:nvPr/>
          </p:nvSpPr>
          <p:spPr>
            <a:xfrm>
              <a:off x="4683574" y="3518618"/>
              <a:ext cx="40553" cy="24533"/>
            </a:xfrm>
            <a:custGeom>
              <a:avLst/>
              <a:gdLst/>
              <a:ahLst/>
              <a:cxnLst/>
              <a:rect l="l" t="t" r="r" b="b"/>
              <a:pathLst>
                <a:path w="1739" h="1052" extrusionOk="0">
                  <a:moveTo>
                    <a:pt x="1656" y="72"/>
                  </a:moveTo>
                  <a:lnTo>
                    <a:pt x="1656" y="977"/>
                  </a:lnTo>
                  <a:lnTo>
                    <a:pt x="60" y="977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3" y="1"/>
                    <a:pt x="1" y="13"/>
                    <a:pt x="1" y="36"/>
                  </a:cubicBezTo>
                  <a:lnTo>
                    <a:pt x="1" y="1013"/>
                  </a:lnTo>
                  <a:cubicBezTo>
                    <a:pt x="1" y="1036"/>
                    <a:pt x="13" y="1048"/>
                    <a:pt x="36" y="1048"/>
                  </a:cubicBezTo>
                  <a:lnTo>
                    <a:pt x="1703" y="1048"/>
                  </a:lnTo>
                  <a:cubicBezTo>
                    <a:pt x="1708" y="1051"/>
                    <a:pt x="1712" y="1052"/>
                    <a:pt x="1715" y="1052"/>
                  </a:cubicBezTo>
                  <a:cubicBezTo>
                    <a:pt x="1731" y="1052"/>
                    <a:pt x="1739" y="1032"/>
                    <a:pt x="1739" y="1013"/>
                  </a:cubicBezTo>
                  <a:lnTo>
                    <a:pt x="1739" y="36"/>
                  </a:lnTo>
                  <a:cubicBezTo>
                    <a:pt x="1739" y="13"/>
                    <a:pt x="1727" y="1"/>
                    <a:pt x="1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3"/>
            <p:cNvSpPr/>
            <p:nvPr/>
          </p:nvSpPr>
          <p:spPr>
            <a:xfrm>
              <a:off x="4597220" y="3606627"/>
              <a:ext cx="30293" cy="30573"/>
            </a:xfrm>
            <a:custGeom>
              <a:avLst/>
              <a:gdLst/>
              <a:ahLst/>
              <a:cxnLst/>
              <a:rect l="l" t="t" r="r" b="b"/>
              <a:pathLst>
                <a:path w="1299" h="1311" extrusionOk="0">
                  <a:moveTo>
                    <a:pt x="1" y="1"/>
                  </a:moveTo>
                  <a:lnTo>
                    <a:pt x="1" y="1311"/>
                  </a:lnTo>
                  <a:lnTo>
                    <a:pt x="1299" y="1311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4596404" y="3605811"/>
              <a:ext cx="32228" cy="32228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1310" y="72"/>
                  </a:moveTo>
                  <a:lnTo>
                    <a:pt x="1310" y="1310"/>
                  </a:lnTo>
                  <a:lnTo>
                    <a:pt x="72" y="1310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1346"/>
                  </a:lnTo>
                  <a:cubicBezTo>
                    <a:pt x="0" y="1358"/>
                    <a:pt x="12" y="1381"/>
                    <a:pt x="36" y="1381"/>
                  </a:cubicBezTo>
                  <a:lnTo>
                    <a:pt x="1346" y="1381"/>
                  </a:lnTo>
                  <a:cubicBezTo>
                    <a:pt x="1357" y="1381"/>
                    <a:pt x="1381" y="1358"/>
                    <a:pt x="1381" y="1346"/>
                  </a:cubicBezTo>
                  <a:lnTo>
                    <a:pt x="1381" y="36"/>
                  </a:lnTo>
                  <a:cubicBezTo>
                    <a:pt x="1381" y="12"/>
                    <a:pt x="1357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4597220" y="3637176"/>
              <a:ext cx="30293" cy="30293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1" y="1"/>
                  </a:moveTo>
                  <a:lnTo>
                    <a:pt x="1" y="1298"/>
                  </a:lnTo>
                  <a:lnTo>
                    <a:pt x="1299" y="1298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4596404" y="3636336"/>
              <a:ext cx="32228" cy="31972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1310" y="72"/>
                  </a:moveTo>
                  <a:lnTo>
                    <a:pt x="1310" y="1299"/>
                  </a:lnTo>
                  <a:lnTo>
                    <a:pt x="72" y="1299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0" y="13"/>
                    <a:pt x="0" y="37"/>
                  </a:cubicBezTo>
                  <a:lnTo>
                    <a:pt x="0" y="1334"/>
                  </a:lnTo>
                  <a:cubicBezTo>
                    <a:pt x="0" y="1358"/>
                    <a:pt x="12" y="1370"/>
                    <a:pt x="36" y="1370"/>
                  </a:cubicBezTo>
                  <a:lnTo>
                    <a:pt x="1346" y="1370"/>
                  </a:lnTo>
                  <a:cubicBezTo>
                    <a:pt x="1357" y="1370"/>
                    <a:pt x="1381" y="1358"/>
                    <a:pt x="1381" y="1334"/>
                  </a:cubicBezTo>
                  <a:lnTo>
                    <a:pt x="1381" y="37"/>
                  </a:lnTo>
                  <a:cubicBezTo>
                    <a:pt x="1381" y="13"/>
                    <a:pt x="1357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4597220" y="3667445"/>
              <a:ext cx="30293" cy="30573"/>
            </a:xfrm>
            <a:custGeom>
              <a:avLst/>
              <a:gdLst/>
              <a:ahLst/>
              <a:cxnLst/>
              <a:rect l="l" t="t" r="r" b="b"/>
              <a:pathLst>
                <a:path w="1299" h="1311" extrusionOk="0">
                  <a:moveTo>
                    <a:pt x="1" y="0"/>
                  </a:moveTo>
                  <a:lnTo>
                    <a:pt x="1" y="1310"/>
                  </a:lnTo>
                  <a:lnTo>
                    <a:pt x="1299" y="1310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4596404" y="3666605"/>
              <a:ext cx="32228" cy="32228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1310" y="72"/>
                  </a:moveTo>
                  <a:lnTo>
                    <a:pt x="1310" y="1310"/>
                  </a:lnTo>
                  <a:lnTo>
                    <a:pt x="72" y="1310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0" y="24"/>
                    <a:pt x="0" y="36"/>
                  </a:cubicBezTo>
                  <a:lnTo>
                    <a:pt x="0" y="1346"/>
                  </a:lnTo>
                  <a:cubicBezTo>
                    <a:pt x="0" y="1370"/>
                    <a:pt x="12" y="1382"/>
                    <a:pt x="36" y="1382"/>
                  </a:cubicBezTo>
                  <a:lnTo>
                    <a:pt x="1346" y="1382"/>
                  </a:lnTo>
                  <a:cubicBezTo>
                    <a:pt x="1357" y="1382"/>
                    <a:pt x="1381" y="1370"/>
                    <a:pt x="1381" y="1346"/>
                  </a:cubicBezTo>
                  <a:lnTo>
                    <a:pt x="1381" y="36"/>
                  </a:lnTo>
                  <a:cubicBezTo>
                    <a:pt x="1381" y="24"/>
                    <a:pt x="1357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3"/>
            <p:cNvSpPr/>
            <p:nvPr/>
          </p:nvSpPr>
          <p:spPr>
            <a:xfrm>
              <a:off x="4597220" y="3697993"/>
              <a:ext cx="30293" cy="30269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299" y="129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3"/>
            <p:cNvSpPr/>
            <p:nvPr/>
          </p:nvSpPr>
          <p:spPr>
            <a:xfrm>
              <a:off x="4596404" y="3697154"/>
              <a:ext cx="32228" cy="32228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1310" y="72"/>
                  </a:moveTo>
                  <a:lnTo>
                    <a:pt x="1310" y="1310"/>
                  </a:lnTo>
                  <a:lnTo>
                    <a:pt x="72" y="1310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1346"/>
                  </a:lnTo>
                  <a:cubicBezTo>
                    <a:pt x="0" y="1358"/>
                    <a:pt x="12" y="1381"/>
                    <a:pt x="36" y="1381"/>
                  </a:cubicBezTo>
                  <a:lnTo>
                    <a:pt x="1346" y="1381"/>
                  </a:lnTo>
                  <a:cubicBezTo>
                    <a:pt x="1357" y="1381"/>
                    <a:pt x="1381" y="1358"/>
                    <a:pt x="1381" y="1346"/>
                  </a:cubicBezTo>
                  <a:lnTo>
                    <a:pt x="1381" y="36"/>
                  </a:lnTo>
                  <a:cubicBezTo>
                    <a:pt x="1381" y="12"/>
                    <a:pt x="1357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4597220" y="3728519"/>
              <a:ext cx="30293" cy="43072"/>
            </a:xfrm>
            <a:custGeom>
              <a:avLst/>
              <a:gdLst/>
              <a:ahLst/>
              <a:cxnLst/>
              <a:rect l="l" t="t" r="r" b="b"/>
              <a:pathLst>
                <a:path w="1299" h="1847" extrusionOk="0">
                  <a:moveTo>
                    <a:pt x="1" y="1"/>
                  </a:moveTo>
                  <a:lnTo>
                    <a:pt x="1" y="1846"/>
                  </a:lnTo>
                  <a:lnTo>
                    <a:pt x="1299" y="1846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4596404" y="3727703"/>
              <a:ext cx="32228" cy="44704"/>
            </a:xfrm>
            <a:custGeom>
              <a:avLst/>
              <a:gdLst/>
              <a:ahLst/>
              <a:cxnLst/>
              <a:rect l="l" t="t" r="r" b="b"/>
              <a:pathLst>
                <a:path w="1382" h="1917" extrusionOk="0">
                  <a:moveTo>
                    <a:pt x="1310" y="71"/>
                  </a:moveTo>
                  <a:lnTo>
                    <a:pt x="1310" y="1846"/>
                  </a:lnTo>
                  <a:lnTo>
                    <a:pt x="72" y="1846"/>
                  </a:lnTo>
                  <a:lnTo>
                    <a:pt x="72" y="71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1881"/>
                  </a:lnTo>
                  <a:cubicBezTo>
                    <a:pt x="0" y="1893"/>
                    <a:pt x="12" y="1917"/>
                    <a:pt x="36" y="1917"/>
                  </a:cubicBezTo>
                  <a:lnTo>
                    <a:pt x="1346" y="1917"/>
                  </a:lnTo>
                  <a:cubicBezTo>
                    <a:pt x="1357" y="1917"/>
                    <a:pt x="1381" y="1893"/>
                    <a:pt x="1381" y="1881"/>
                  </a:cubicBezTo>
                  <a:lnTo>
                    <a:pt x="1381" y="36"/>
                  </a:lnTo>
                  <a:cubicBezTo>
                    <a:pt x="1381" y="12"/>
                    <a:pt x="1357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4805746" y="3771567"/>
              <a:ext cx="30573" cy="30269"/>
            </a:xfrm>
            <a:custGeom>
              <a:avLst/>
              <a:gdLst/>
              <a:ahLst/>
              <a:cxnLst/>
              <a:rect l="l" t="t" r="r" b="b"/>
              <a:pathLst>
                <a:path w="1311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310" y="1298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4804906" y="3770728"/>
              <a:ext cx="32228" cy="31948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1310" y="72"/>
                  </a:moveTo>
                  <a:lnTo>
                    <a:pt x="1310" y="1298"/>
                  </a:lnTo>
                  <a:lnTo>
                    <a:pt x="84" y="1298"/>
                  </a:lnTo>
                  <a:lnTo>
                    <a:pt x="84" y="72"/>
                  </a:lnTo>
                  <a:close/>
                  <a:moveTo>
                    <a:pt x="48" y="1"/>
                  </a:moveTo>
                  <a:cubicBezTo>
                    <a:pt x="25" y="1"/>
                    <a:pt x="1" y="12"/>
                    <a:pt x="1" y="36"/>
                  </a:cubicBezTo>
                  <a:lnTo>
                    <a:pt x="1" y="1334"/>
                  </a:lnTo>
                  <a:cubicBezTo>
                    <a:pt x="1" y="1358"/>
                    <a:pt x="25" y="1370"/>
                    <a:pt x="48" y="1370"/>
                  </a:cubicBezTo>
                  <a:lnTo>
                    <a:pt x="1346" y="1370"/>
                  </a:lnTo>
                  <a:cubicBezTo>
                    <a:pt x="1370" y="1370"/>
                    <a:pt x="1382" y="1358"/>
                    <a:pt x="1382" y="1334"/>
                  </a:cubicBezTo>
                  <a:lnTo>
                    <a:pt x="1382" y="36"/>
                  </a:lnTo>
                  <a:cubicBezTo>
                    <a:pt x="1382" y="12"/>
                    <a:pt x="1370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4805746" y="3801836"/>
              <a:ext cx="30573" cy="30549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0" y="0"/>
                  </a:moveTo>
                  <a:lnTo>
                    <a:pt x="0" y="1310"/>
                  </a:lnTo>
                  <a:lnTo>
                    <a:pt x="1310" y="1310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4804906" y="3800997"/>
              <a:ext cx="32228" cy="32228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1310" y="72"/>
                  </a:moveTo>
                  <a:lnTo>
                    <a:pt x="1310" y="1310"/>
                  </a:lnTo>
                  <a:lnTo>
                    <a:pt x="84" y="1310"/>
                  </a:lnTo>
                  <a:lnTo>
                    <a:pt x="84" y="72"/>
                  </a:lnTo>
                  <a:close/>
                  <a:moveTo>
                    <a:pt x="48" y="0"/>
                  </a:moveTo>
                  <a:cubicBezTo>
                    <a:pt x="25" y="0"/>
                    <a:pt x="1" y="24"/>
                    <a:pt x="1" y="36"/>
                  </a:cubicBezTo>
                  <a:lnTo>
                    <a:pt x="1" y="1346"/>
                  </a:lnTo>
                  <a:cubicBezTo>
                    <a:pt x="1" y="1370"/>
                    <a:pt x="25" y="1381"/>
                    <a:pt x="48" y="1381"/>
                  </a:cubicBezTo>
                  <a:lnTo>
                    <a:pt x="1346" y="1381"/>
                  </a:lnTo>
                  <a:cubicBezTo>
                    <a:pt x="1370" y="1381"/>
                    <a:pt x="1382" y="1370"/>
                    <a:pt x="1382" y="1346"/>
                  </a:cubicBezTo>
                  <a:lnTo>
                    <a:pt x="1382" y="36"/>
                  </a:lnTo>
                  <a:cubicBezTo>
                    <a:pt x="1382" y="24"/>
                    <a:pt x="1370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4805746" y="3832362"/>
              <a:ext cx="30573" cy="30573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0" y="1"/>
                  </a:moveTo>
                  <a:lnTo>
                    <a:pt x="0" y="1310"/>
                  </a:lnTo>
                  <a:lnTo>
                    <a:pt x="1310" y="1310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4804906" y="3831522"/>
              <a:ext cx="32228" cy="32252"/>
            </a:xfrm>
            <a:custGeom>
              <a:avLst/>
              <a:gdLst/>
              <a:ahLst/>
              <a:cxnLst/>
              <a:rect l="l" t="t" r="r" b="b"/>
              <a:pathLst>
                <a:path w="1382" h="1383" extrusionOk="0">
                  <a:moveTo>
                    <a:pt x="1310" y="72"/>
                  </a:moveTo>
                  <a:lnTo>
                    <a:pt x="1310" y="1311"/>
                  </a:lnTo>
                  <a:lnTo>
                    <a:pt x="84" y="1311"/>
                  </a:lnTo>
                  <a:lnTo>
                    <a:pt x="84" y="72"/>
                  </a:lnTo>
                  <a:close/>
                  <a:moveTo>
                    <a:pt x="48" y="1"/>
                  </a:moveTo>
                  <a:cubicBezTo>
                    <a:pt x="25" y="1"/>
                    <a:pt x="1" y="13"/>
                    <a:pt x="1" y="37"/>
                  </a:cubicBezTo>
                  <a:lnTo>
                    <a:pt x="1" y="1346"/>
                  </a:lnTo>
                  <a:cubicBezTo>
                    <a:pt x="1" y="1358"/>
                    <a:pt x="25" y="1382"/>
                    <a:pt x="48" y="1382"/>
                  </a:cubicBezTo>
                  <a:lnTo>
                    <a:pt x="1346" y="1382"/>
                  </a:lnTo>
                  <a:cubicBezTo>
                    <a:pt x="1370" y="1382"/>
                    <a:pt x="1382" y="1358"/>
                    <a:pt x="1382" y="1346"/>
                  </a:cubicBezTo>
                  <a:lnTo>
                    <a:pt x="1382" y="37"/>
                  </a:lnTo>
                  <a:cubicBezTo>
                    <a:pt x="1382" y="13"/>
                    <a:pt x="1370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4805746" y="3862911"/>
              <a:ext cx="30573" cy="30293"/>
            </a:xfrm>
            <a:custGeom>
              <a:avLst/>
              <a:gdLst/>
              <a:ahLst/>
              <a:cxnLst/>
              <a:rect l="l" t="t" r="r" b="b"/>
              <a:pathLst>
                <a:path w="1311" h="1299" extrusionOk="0">
                  <a:moveTo>
                    <a:pt x="0" y="0"/>
                  </a:moveTo>
                  <a:lnTo>
                    <a:pt x="0" y="1298"/>
                  </a:lnTo>
                  <a:lnTo>
                    <a:pt x="1310" y="1298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3"/>
            <p:cNvSpPr/>
            <p:nvPr/>
          </p:nvSpPr>
          <p:spPr>
            <a:xfrm>
              <a:off x="4804906" y="3862071"/>
              <a:ext cx="32228" cy="32228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1310" y="72"/>
                  </a:moveTo>
                  <a:lnTo>
                    <a:pt x="1310" y="1310"/>
                  </a:lnTo>
                  <a:lnTo>
                    <a:pt x="84" y="1310"/>
                  </a:lnTo>
                  <a:lnTo>
                    <a:pt x="84" y="72"/>
                  </a:lnTo>
                  <a:close/>
                  <a:moveTo>
                    <a:pt x="48" y="1"/>
                  </a:moveTo>
                  <a:cubicBezTo>
                    <a:pt x="25" y="1"/>
                    <a:pt x="1" y="13"/>
                    <a:pt x="1" y="36"/>
                  </a:cubicBezTo>
                  <a:lnTo>
                    <a:pt x="1" y="1346"/>
                  </a:lnTo>
                  <a:cubicBezTo>
                    <a:pt x="1" y="1370"/>
                    <a:pt x="25" y="1382"/>
                    <a:pt x="48" y="1382"/>
                  </a:cubicBezTo>
                  <a:lnTo>
                    <a:pt x="1346" y="1382"/>
                  </a:lnTo>
                  <a:cubicBezTo>
                    <a:pt x="1370" y="1382"/>
                    <a:pt x="1382" y="1370"/>
                    <a:pt x="1382" y="1346"/>
                  </a:cubicBezTo>
                  <a:lnTo>
                    <a:pt x="1382" y="36"/>
                  </a:lnTo>
                  <a:cubicBezTo>
                    <a:pt x="1382" y="13"/>
                    <a:pt x="1370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3"/>
            <p:cNvSpPr/>
            <p:nvPr/>
          </p:nvSpPr>
          <p:spPr>
            <a:xfrm>
              <a:off x="4805746" y="3893180"/>
              <a:ext cx="30573" cy="43049"/>
            </a:xfrm>
            <a:custGeom>
              <a:avLst/>
              <a:gdLst/>
              <a:ahLst/>
              <a:cxnLst/>
              <a:rect l="l" t="t" r="r" b="b"/>
              <a:pathLst>
                <a:path w="1311" h="1846" extrusionOk="0">
                  <a:moveTo>
                    <a:pt x="0" y="0"/>
                  </a:moveTo>
                  <a:lnTo>
                    <a:pt x="0" y="1846"/>
                  </a:lnTo>
                  <a:lnTo>
                    <a:pt x="1310" y="1846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3"/>
            <p:cNvSpPr/>
            <p:nvPr/>
          </p:nvSpPr>
          <p:spPr>
            <a:xfrm>
              <a:off x="4804906" y="3892340"/>
              <a:ext cx="32228" cy="45008"/>
            </a:xfrm>
            <a:custGeom>
              <a:avLst/>
              <a:gdLst/>
              <a:ahLst/>
              <a:cxnLst/>
              <a:rect l="l" t="t" r="r" b="b"/>
              <a:pathLst>
                <a:path w="1382" h="1930" extrusionOk="0">
                  <a:moveTo>
                    <a:pt x="1310" y="84"/>
                  </a:moveTo>
                  <a:lnTo>
                    <a:pt x="1310" y="1846"/>
                  </a:lnTo>
                  <a:lnTo>
                    <a:pt x="84" y="1846"/>
                  </a:lnTo>
                  <a:lnTo>
                    <a:pt x="84" y="84"/>
                  </a:lnTo>
                  <a:close/>
                  <a:moveTo>
                    <a:pt x="48" y="0"/>
                  </a:moveTo>
                  <a:cubicBezTo>
                    <a:pt x="25" y="0"/>
                    <a:pt x="1" y="24"/>
                    <a:pt x="1" y="36"/>
                  </a:cubicBezTo>
                  <a:lnTo>
                    <a:pt x="1" y="1882"/>
                  </a:lnTo>
                  <a:cubicBezTo>
                    <a:pt x="1" y="1905"/>
                    <a:pt x="25" y="1929"/>
                    <a:pt x="48" y="1929"/>
                  </a:cubicBezTo>
                  <a:lnTo>
                    <a:pt x="1346" y="1929"/>
                  </a:lnTo>
                  <a:cubicBezTo>
                    <a:pt x="1370" y="1929"/>
                    <a:pt x="1382" y="1905"/>
                    <a:pt x="1382" y="1882"/>
                  </a:cubicBezTo>
                  <a:lnTo>
                    <a:pt x="1382" y="36"/>
                  </a:lnTo>
                  <a:cubicBezTo>
                    <a:pt x="1382" y="24"/>
                    <a:pt x="1370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3"/>
            <p:cNvSpPr/>
            <p:nvPr/>
          </p:nvSpPr>
          <p:spPr>
            <a:xfrm>
              <a:off x="4664708" y="2795893"/>
              <a:ext cx="51934" cy="17793"/>
            </a:xfrm>
            <a:custGeom>
              <a:avLst/>
              <a:gdLst/>
              <a:ahLst/>
              <a:cxnLst/>
              <a:rect l="l" t="t" r="r" b="b"/>
              <a:pathLst>
                <a:path w="2227" h="763" extrusionOk="0">
                  <a:moveTo>
                    <a:pt x="0" y="1"/>
                  </a:moveTo>
                  <a:lnTo>
                    <a:pt x="0" y="763"/>
                  </a:lnTo>
                  <a:lnTo>
                    <a:pt x="2227" y="763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3"/>
            <p:cNvSpPr/>
            <p:nvPr/>
          </p:nvSpPr>
          <p:spPr>
            <a:xfrm>
              <a:off x="4663589" y="2795077"/>
              <a:ext cx="53893" cy="19449"/>
            </a:xfrm>
            <a:custGeom>
              <a:avLst/>
              <a:gdLst/>
              <a:ahLst/>
              <a:cxnLst/>
              <a:rect l="l" t="t" r="r" b="b"/>
              <a:pathLst>
                <a:path w="2311" h="834" extrusionOk="0">
                  <a:moveTo>
                    <a:pt x="2239" y="71"/>
                  </a:moveTo>
                  <a:lnTo>
                    <a:pt x="2239" y="762"/>
                  </a:lnTo>
                  <a:lnTo>
                    <a:pt x="84" y="762"/>
                  </a:lnTo>
                  <a:lnTo>
                    <a:pt x="84" y="71"/>
                  </a:lnTo>
                  <a:close/>
                  <a:moveTo>
                    <a:pt x="36" y="0"/>
                  </a:moveTo>
                  <a:cubicBezTo>
                    <a:pt x="24" y="0"/>
                    <a:pt x="0" y="12"/>
                    <a:pt x="0" y="36"/>
                  </a:cubicBezTo>
                  <a:lnTo>
                    <a:pt x="0" y="798"/>
                  </a:lnTo>
                  <a:cubicBezTo>
                    <a:pt x="0" y="822"/>
                    <a:pt x="24" y="833"/>
                    <a:pt x="36" y="833"/>
                  </a:cubicBezTo>
                  <a:lnTo>
                    <a:pt x="2275" y="833"/>
                  </a:lnTo>
                  <a:cubicBezTo>
                    <a:pt x="2286" y="833"/>
                    <a:pt x="2310" y="822"/>
                    <a:pt x="2310" y="798"/>
                  </a:cubicBezTo>
                  <a:lnTo>
                    <a:pt x="2310" y="36"/>
                  </a:lnTo>
                  <a:cubicBezTo>
                    <a:pt x="2310" y="12"/>
                    <a:pt x="2286" y="0"/>
                    <a:pt x="22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3"/>
            <p:cNvSpPr/>
            <p:nvPr/>
          </p:nvSpPr>
          <p:spPr>
            <a:xfrm>
              <a:off x="4669139" y="2771477"/>
              <a:ext cx="42792" cy="20825"/>
            </a:xfrm>
            <a:custGeom>
              <a:avLst/>
              <a:gdLst/>
              <a:ahLst/>
              <a:cxnLst/>
              <a:rect l="l" t="t" r="r" b="b"/>
              <a:pathLst>
                <a:path w="1835" h="893" extrusionOk="0">
                  <a:moveTo>
                    <a:pt x="1" y="0"/>
                  </a:moveTo>
                  <a:lnTo>
                    <a:pt x="1" y="893"/>
                  </a:lnTo>
                  <a:lnTo>
                    <a:pt x="1834" y="893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CCC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3"/>
            <p:cNvSpPr/>
            <p:nvPr/>
          </p:nvSpPr>
          <p:spPr>
            <a:xfrm>
              <a:off x="4668299" y="2770638"/>
              <a:ext cx="44448" cy="22504"/>
            </a:xfrm>
            <a:custGeom>
              <a:avLst/>
              <a:gdLst/>
              <a:ahLst/>
              <a:cxnLst/>
              <a:rect l="l" t="t" r="r" b="b"/>
              <a:pathLst>
                <a:path w="1906" h="965" extrusionOk="0">
                  <a:moveTo>
                    <a:pt x="1834" y="72"/>
                  </a:moveTo>
                  <a:lnTo>
                    <a:pt x="1834" y="893"/>
                  </a:lnTo>
                  <a:lnTo>
                    <a:pt x="72" y="893"/>
                  </a:lnTo>
                  <a:lnTo>
                    <a:pt x="72" y="72"/>
                  </a:lnTo>
                  <a:close/>
                  <a:moveTo>
                    <a:pt x="37" y="0"/>
                  </a:moveTo>
                  <a:cubicBezTo>
                    <a:pt x="13" y="0"/>
                    <a:pt x="1" y="12"/>
                    <a:pt x="1" y="36"/>
                  </a:cubicBezTo>
                  <a:lnTo>
                    <a:pt x="1" y="929"/>
                  </a:lnTo>
                  <a:cubicBezTo>
                    <a:pt x="1" y="953"/>
                    <a:pt x="13" y="965"/>
                    <a:pt x="37" y="965"/>
                  </a:cubicBezTo>
                  <a:lnTo>
                    <a:pt x="1870" y="965"/>
                  </a:lnTo>
                  <a:cubicBezTo>
                    <a:pt x="1894" y="965"/>
                    <a:pt x="1906" y="953"/>
                    <a:pt x="1906" y="929"/>
                  </a:cubicBezTo>
                  <a:lnTo>
                    <a:pt x="1906" y="36"/>
                  </a:lnTo>
                  <a:cubicBezTo>
                    <a:pt x="1906" y="12"/>
                    <a:pt x="1894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3"/>
            <p:cNvSpPr/>
            <p:nvPr/>
          </p:nvSpPr>
          <p:spPr>
            <a:xfrm>
              <a:off x="4669139" y="2774789"/>
              <a:ext cx="42792" cy="13922"/>
            </a:xfrm>
            <a:custGeom>
              <a:avLst/>
              <a:gdLst/>
              <a:ahLst/>
              <a:cxnLst/>
              <a:rect l="l" t="t" r="r" b="b"/>
              <a:pathLst>
                <a:path w="1835" h="597" extrusionOk="0">
                  <a:moveTo>
                    <a:pt x="1" y="1"/>
                  </a:moveTo>
                  <a:lnTo>
                    <a:pt x="1" y="596"/>
                  </a:lnTo>
                  <a:lnTo>
                    <a:pt x="1834" y="59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B58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3"/>
            <p:cNvSpPr/>
            <p:nvPr/>
          </p:nvSpPr>
          <p:spPr>
            <a:xfrm>
              <a:off x="4668299" y="2773972"/>
              <a:ext cx="44448" cy="15554"/>
            </a:xfrm>
            <a:custGeom>
              <a:avLst/>
              <a:gdLst/>
              <a:ahLst/>
              <a:cxnLst/>
              <a:rect l="l" t="t" r="r" b="b"/>
              <a:pathLst>
                <a:path w="1906" h="667" extrusionOk="0">
                  <a:moveTo>
                    <a:pt x="1834" y="72"/>
                  </a:moveTo>
                  <a:lnTo>
                    <a:pt x="1834" y="595"/>
                  </a:lnTo>
                  <a:lnTo>
                    <a:pt x="72" y="595"/>
                  </a:lnTo>
                  <a:lnTo>
                    <a:pt x="72" y="72"/>
                  </a:lnTo>
                  <a:close/>
                  <a:moveTo>
                    <a:pt x="37" y="0"/>
                  </a:moveTo>
                  <a:cubicBezTo>
                    <a:pt x="13" y="0"/>
                    <a:pt x="1" y="12"/>
                    <a:pt x="1" y="36"/>
                  </a:cubicBezTo>
                  <a:lnTo>
                    <a:pt x="1" y="631"/>
                  </a:lnTo>
                  <a:cubicBezTo>
                    <a:pt x="1" y="655"/>
                    <a:pt x="13" y="667"/>
                    <a:pt x="37" y="667"/>
                  </a:cubicBezTo>
                  <a:lnTo>
                    <a:pt x="1870" y="667"/>
                  </a:lnTo>
                  <a:cubicBezTo>
                    <a:pt x="1894" y="667"/>
                    <a:pt x="1906" y="655"/>
                    <a:pt x="1906" y="631"/>
                  </a:cubicBezTo>
                  <a:lnTo>
                    <a:pt x="1906" y="36"/>
                  </a:lnTo>
                  <a:cubicBezTo>
                    <a:pt x="1906" y="12"/>
                    <a:pt x="1894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3"/>
            <p:cNvSpPr/>
            <p:nvPr/>
          </p:nvSpPr>
          <p:spPr>
            <a:xfrm>
              <a:off x="4746887" y="2777844"/>
              <a:ext cx="10284" cy="10307"/>
            </a:xfrm>
            <a:custGeom>
              <a:avLst/>
              <a:gdLst/>
              <a:ahLst/>
              <a:cxnLst/>
              <a:rect l="l" t="t" r="r" b="b"/>
              <a:pathLst>
                <a:path w="441" h="442" extrusionOk="0">
                  <a:moveTo>
                    <a:pt x="227" y="1"/>
                  </a:moveTo>
                  <a:cubicBezTo>
                    <a:pt x="96" y="1"/>
                    <a:pt x="0" y="108"/>
                    <a:pt x="0" y="227"/>
                  </a:cubicBezTo>
                  <a:cubicBezTo>
                    <a:pt x="0" y="346"/>
                    <a:pt x="96" y="441"/>
                    <a:pt x="227" y="441"/>
                  </a:cubicBezTo>
                  <a:cubicBezTo>
                    <a:pt x="346" y="441"/>
                    <a:pt x="441" y="346"/>
                    <a:pt x="441" y="227"/>
                  </a:cubicBezTo>
                  <a:cubicBezTo>
                    <a:pt x="441" y="108"/>
                    <a:pt x="346" y="1"/>
                    <a:pt x="227" y="1"/>
                  </a:cubicBezTo>
                  <a:close/>
                </a:path>
              </a:pathLst>
            </a:custGeom>
            <a:solidFill>
              <a:srgbClr val="559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3"/>
            <p:cNvSpPr/>
            <p:nvPr/>
          </p:nvSpPr>
          <p:spPr>
            <a:xfrm>
              <a:off x="4744112" y="2777144"/>
              <a:ext cx="13899" cy="11847"/>
            </a:xfrm>
            <a:custGeom>
              <a:avLst/>
              <a:gdLst/>
              <a:ahLst/>
              <a:cxnLst/>
              <a:rect l="l" t="t" r="r" b="b"/>
              <a:pathLst>
                <a:path w="596" h="508" extrusionOk="0">
                  <a:moveTo>
                    <a:pt x="346" y="78"/>
                  </a:moveTo>
                  <a:cubicBezTo>
                    <a:pt x="441" y="78"/>
                    <a:pt x="524" y="150"/>
                    <a:pt x="524" y="257"/>
                  </a:cubicBezTo>
                  <a:cubicBezTo>
                    <a:pt x="524" y="364"/>
                    <a:pt x="428" y="436"/>
                    <a:pt x="333" y="436"/>
                  </a:cubicBezTo>
                  <a:cubicBezTo>
                    <a:pt x="291" y="436"/>
                    <a:pt x="248" y="421"/>
                    <a:pt x="215" y="388"/>
                  </a:cubicBezTo>
                  <a:cubicBezTo>
                    <a:pt x="96" y="269"/>
                    <a:pt x="179" y="78"/>
                    <a:pt x="346" y="78"/>
                  </a:cubicBezTo>
                  <a:close/>
                  <a:moveTo>
                    <a:pt x="338" y="0"/>
                  </a:moveTo>
                  <a:cubicBezTo>
                    <a:pt x="275" y="0"/>
                    <a:pt x="209" y="24"/>
                    <a:pt x="155" y="78"/>
                  </a:cubicBezTo>
                  <a:cubicBezTo>
                    <a:pt x="0" y="233"/>
                    <a:pt x="107" y="507"/>
                    <a:pt x="346" y="507"/>
                  </a:cubicBezTo>
                  <a:cubicBezTo>
                    <a:pt x="477" y="507"/>
                    <a:pt x="596" y="400"/>
                    <a:pt x="596" y="257"/>
                  </a:cubicBezTo>
                  <a:cubicBezTo>
                    <a:pt x="596" y="104"/>
                    <a:pt x="471" y="0"/>
                    <a:pt x="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3"/>
            <p:cNvSpPr/>
            <p:nvPr/>
          </p:nvSpPr>
          <p:spPr>
            <a:xfrm>
              <a:off x="4750501" y="2769518"/>
              <a:ext cx="3335" cy="12523"/>
            </a:xfrm>
            <a:custGeom>
              <a:avLst/>
              <a:gdLst/>
              <a:ahLst/>
              <a:cxnLst/>
              <a:rect l="l" t="t" r="r" b="b"/>
              <a:pathLst>
                <a:path w="143" h="537" extrusionOk="0">
                  <a:moveTo>
                    <a:pt x="72" y="1"/>
                  </a:moveTo>
                  <a:cubicBezTo>
                    <a:pt x="24" y="1"/>
                    <a:pt x="0" y="24"/>
                    <a:pt x="0" y="72"/>
                  </a:cubicBezTo>
                  <a:lnTo>
                    <a:pt x="0" y="465"/>
                  </a:lnTo>
                  <a:cubicBezTo>
                    <a:pt x="0" y="501"/>
                    <a:pt x="24" y="536"/>
                    <a:pt x="72" y="536"/>
                  </a:cubicBezTo>
                  <a:cubicBezTo>
                    <a:pt x="107" y="536"/>
                    <a:pt x="143" y="501"/>
                    <a:pt x="143" y="465"/>
                  </a:cubicBezTo>
                  <a:lnTo>
                    <a:pt x="143" y="72"/>
                  </a:lnTo>
                  <a:cubicBezTo>
                    <a:pt x="143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559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3"/>
            <p:cNvSpPr/>
            <p:nvPr/>
          </p:nvSpPr>
          <p:spPr>
            <a:xfrm>
              <a:off x="4749662" y="2768679"/>
              <a:ext cx="5014" cy="14202"/>
            </a:xfrm>
            <a:custGeom>
              <a:avLst/>
              <a:gdLst/>
              <a:ahLst/>
              <a:cxnLst/>
              <a:rect l="l" t="t" r="r" b="b"/>
              <a:pathLst>
                <a:path w="215" h="609" extrusionOk="0">
                  <a:moveTo>
                    <a:pt x="108" y="72"/>
                  </a:moveTo>
                  <a:cubicBezTo>
                    <a:pt x="119" y="72"/>
                    <a:pt x="131" y="84"/>
                    <a:pt x="143" y="96"/>
                  </a:cubicBezTo>
                  <a:lnTo>
                    <a:pt x="143" y="501"/>
                  </a:lnTo>
                  <a:cubicBezTo>
                    <a:pt x="131" y="513"/>
                    <a:pt x="119" y="525"/>
                    <a:pt x="108" y="525"/>
                  </a:cubicBezTo>
                  <a:cubicBezTo>
                    <a:pt x="84" y="525"/>
                    <a:pt x="72" y="513"/>
                    <a:pt x="72" y="501"/>
                  </a:cubicBezTo>
                  <a:lnTo>
                    <a:pt x="72" y="108"/>
                  </a:lnTo>
                  <a:cubicBezTo>
                    <a:pt x="72" y="84"/>
                    <a:pt x="84" y="72"/>
                    <a:pt x="108" y="72"/>
                  </a:cubicBezTo>
                  <a:close/>
                  <a:moveTo>
                    <a:pt x="108" y="1"/>
                  </a:moveTo>
                  <a:cubicBezTo>
                    <a:pt x="48" y="1"/>
                    <a:pt x="0" y="49"/>
                    <a:pt x="0" y="108"/>
                  </a:cubicBezTo>
                  <a:lnTo>
                    <a:pt x="0" y="501"/>
                  </a:lnTo>
                  <a:cubicBezTo>
                    <a:pt x="0" y="561"/>
                    <a:pt x="48" y="608"/>
                    <a:pt x="108" y="608"/>
                  </a:cubicBezTo>
                  <a:cubicBezTo>
                    <a:pt x="167" y="608"/>
                    <a:pt x="215" y="561"/>
                    <a:pt x="215" y="501"/>
                  </a:cubicBezTo>
                  <a:lnTo>
                    <a:pt x="215" y="108"/>
                  </a:lnTo>
                  <a:cubicBezTo>
                    <a:pt x="215" y="49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3"/>
            <p:cNvSpPr/>
            <p:nvPr/>
          </p:nvSpPr>
          <p:spPr>
            <a:xfrm>
              <a:off x="4769087" y="2772573"/>
              <a:ext cx="8092" cy="8069"/>
            </a:xfrm>
            <a:custGeom>
              <a:avLst/>
              <a:gdLst/>
              <a:ahLst/>
              <a:cxnLst/>
              <a:rect l="l" t="t" r="r" b="b"/>
              <a:pathLst>
                <a:path w="347" h="346" extrusionOk="0">
                  <a:moveTo>
                    <a:pt x="168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74"/>
                    <a:pt x="72" y="346"/>
                    <a:pt x="168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84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559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3"/>
            <p:cNvSpPr/>
            <p:nvPr/>
          </p:nvSpPr>
          <p:spPr>
            <a:xfrm>
              <a:off x="4766312" y="2771710"/>
              <a:ext cx="11683" cy="9771"/>
            </a:xfrm>
            <a:custGeom>
              <a:avLst/>
              <a:gdLst/>
              <a:ahLst/>
              <a:cxnLst/>
              <a:rect l="l" t="t" r="r" b="b"/>
              <a:pathLst>
                <a:path w="501" h="419" extrusionOk="0">
                  <a:moveTo>
                    <a:pt x="287" y="73"/>
                  </a:moveTo>
                  <a:cubicBezTo>
                    <a:pt x="358" y="73"/>
                    <a:pt x="417" y="133"/>
                    <a:pt x="417" y="216"/>
                  </a:cubicBezTo>
                  <a:cubicBezTo>
                    <a:pt x="417" y="297"/>
                    <a:pt x="352" y="350"/>
                    <a:pt x="283" y="350"/>
                  </a:cubicBezTo>
                  <a:cubicBezTo>
                    <a:pt x="251" y="350"/>
                    <a:pt x="218" y="338"/>
                    <a:pt x="191" y="311"/>
                  </a:cubicBezTo>
                  <a:cubicBezTo>
                    <a:pt x="108" y="228"/>
                    <a:pt x="167" y="73"/>
                    <a:pt x="287" y="73"/>
                  </a:cubicBezTo>
                  <a:close/>
                  <a:moveTo>
                    <a:pt x="288" y="1"/>
                  </a:moveTo>
                  <a:cubicBezTo>
                    <a:pt x="237" y="1"/>
                    <a:pt x="185" y="20"/>
                    <a:pt x="144" y="61"/>
                  </a:cubicBezTo>
                  <a:cubicBezTo>
                    <a:pt x="1" y="192"/>
                    <a:pt x="96" y="419"/>
                    <a:pt x="287" y="419"/>
                  </a:cubicBezTo>
                  <a:cubicBezTo>
                    <a:pt x="406" y="419"/>
                    <a:pt x="501" y="323"/>
                    <a:pt x="501" y="216"/>
                  </a:cubicBezTo>
                  <a:cubicBezTo>
                    <a:pt x="501" y="86"/>
                    <a:pt x="396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3"/>
            <p:cNvSpPr/>
            <p:nvPr/>
          </p:nvSpPr>
          <p:spPr>
            <a:xfrm>
              <a:off x="4771582" y="2765904"/>
              <a:ext cx="2822" cy="9748"/>
            </a:xfrm>
            <a:custGeom>
              <a:avLst/>
              <a:gdLst/>
              <a:ahLst/>
              <a:cxnLst/>
              <a:rect l="l" t="t" r="r" b="b"/>
              <a:pathLst>
                <a:path w="121" h="418" extrusionOk="0">
                  <a:moveTo>
                    <a:pt x="61" y="1"/>
                  </a:moveTo>
                  <a:cubicBezTo>
                    <a:pt x="25" y="1"/>
                    <a:pt x="1" y="25"/>
                    <a:pt x="1" y="49"/>
                  </a:cubicBezTo>
                  <a:lnTo>
                    <a:pt x="1" y="370"/>
                  </a:lnTo>
                  <a:cubicBezTo>
                    <a:pt x="1" y="394"/>
                    <a:pt x="25" y="418"/>
                    <a:pt x="61" y="418"/>
                  </a:cubicBezTo>
                  <a:cubicBezTo>
                    <a:pt x="96" y="418"/>
                    <a:pt x="120" y="394"/>
                    <a:pt x="120" y="370"/>
                  </a:cubicBezTo>
                  <a:lnTo>
                    <a:pt x="120" y="49"/>
                  </a:lnTo>
                  <a:cubicBezTo>
                    <a:pt x="120" y="25"/>
                    <a:pt x="96" y="1"/>
                    <a:pt x="61" y="1"/>
                  </a:cubicBezTo>
                  <a:close/>
                </a:path>
              </a:pathLst>
            </a:custGeom>
            <a:solidFill>
              <a:srgbClr val="559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3"/>
            <p:cNvSpPr/>
            <p:nvPr/>
          </p:nvSpPr>
          <p:spPr>
            <a:xfrm>
              <a:off x="4770626" y="2765437"/>
              <a:ext cx="4734" cy="11334"/>
            </a:xfrm>
            <a:custGeom>
              <a:avLst/>
              <a:gdLst/>
              <a:ahLst/>
              <a:cxnLst/>
              <a:rect l="l" t="t" r="r" b="b"/>
              <a:pathLst>
                <a:path w="203" h="486" extrusionOk="0">
                  <a:moveTo>
                    <a:pt x="102" y="57"/>
                  </a:moveTo>
                  <a:cubicBezTo>
                    <a:pt x="113" y="57"/>
                    <a:pt x="125" y="69"/>
                    <a:pt x="125" y="80"/>
                  </a:cubicBezTo>
                  <a:lnTo>
                    <a:pt x="125" y="390"/>
                  </a:lnTo>
                  <a:cubicBezTo>
                    <a:pt x="125" y="402"/>
                    <a:pt x="116" y="408"/>
                    <a:pt x="107" y="408"/>
                  </a:cubicBezTo>
                  <a:cubicBezTo>
                    <a:pt x="99" y="408"/>
                    <a:pt x="90" y="402"/>
                    <a:pt x="90" y="390"/>
                  </a:cubicBezTo>
                  <a:lnTo>
                    <a:pt x="90" y="80"/>
                  </a:lnTo>
                  <a:cubicBezTo>
                    <a:pt x="78" y="69"/>
                    <a:pt x="90" y="57"/>
                    <a:pt x="102" y="57"/>
                  </a:cubicBezTo>
                  <a:close/>
                  <a:moveTo>
                    <a:pt x="102" y="0"/>
                  </a:moveTo>
                  <a:cubicBezTo>
                    <a:pt x="51" y="0"/>
                    <a:pt x="0" y="27"/>
                    <a:pt x="6" y="80"/>
                  </a:cubicBezTo>
                  <a:lnTo>
                    <a:pt x="6" y="390"/>
                  </a:lnTo>
                  <a:cubicBezTo>
                    <a:pt x="6" y="438"/>
                    <a:pt x="54" y="485"/>
                    <a:pt x="102" y="485"/>
                  </a:cubicBezTo>
                  <a:cubicBezTo>
                    <a:pt x="149" y="485"/>
                    <a:pt x="197" y="438"/>
                    <a:pt x="197" y="390"/>
                  </a:cubicBezTo>
                  <a:lnTo>
                    <a:pt x="197" y="80"/>
                  </a:lnTo>
                  <a:cubicBezTo>
                    <a:pt x="203" y="27"/>
                    <a:pt x="152" y="0"/>
                    <a:pt x="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3"/>
            <p:cNvSpPr/>
            <p:nvPr/>
          </p:nvSpPr>
          <p:spPr>
            <a:xfrm>
              <a:off x="4849610" y="2762592"/>
              <a:ext cx="2519" cy="10004"/>
            </a:xfrm>
            <a:custGeom>
              <a:avLst/>
              <a:gdLst/>
              <a:ahLst/>
              <a:cxnLst/>
              <a:rect l="l" t="t" r="r" b="b"/>
              <a:pathLst>
                <a:path w="108" h="429" extrusionOk="0">
                  <a:moveTo>
                    <a:pt x="60" y="0"/>
                  </a:moveTo>
                  <a:cubicBezTo>
                    <a:pt x="24" y="0"/>
                    <a:pt x="1" y="36"/>
                    <a:pt x="1" y="60"/>
                  </a:cubicBezTo>
                  <a:lnTo>
                    <a:pt x="1" y="369"/>
                  </a:lnTo>
                  <a:cubicBezTo>
                    <a:pt x="1" y="405"/>
                    <a:pt x="24" y="429"/>
                    <a:pt x="60" y="429"/>
                  </a:cubicBezTo>
                  <a:cubicBezTo>
                    <a:pt x="84" y="429"/>
                    <a:pt x="108" y="405"/>
                    <a:pt x="108" y="369"/>
                  </a:cubicBezTo>
                  <a:lnTo>
                    <a:pt x="108" y="60"/>
                  </a:lnTo>
                  <a:cubicBezTo>
                    <a:pt x="108" y="36"/>
                    <a:pt x="84" y="0"/>
                    <a:pt x="60" y="0"/>
                  </a:cubicBezTo>
                  <a:close/>
                </a:path>
              </a:pathLst>
            </a:custGeom>
            <a:solidFill>
              <a:srgbClr val="559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3"/>
            <p:cNvSpPr/>
            <p:nvPr/>
          </p:nvSpPr>
          <p:spPr>
            <a:xfrm>
              <a:off x="4848771" y="2762103"/>
              <a:ext cx="4477" cy="11334"/>
            </a:xfrm>
            <a:custGeom>
              <a:avLst/>
              <a:gdLst/>
              <a:ahLst/>
              <a:cxnLst/>
              <a:rect l="l" t="t" r="r" b="b"/>
              <a:pathLst>
                <a:path w="192" h="486" extrusionOk="0">
                  <a:moveTo>
                    <a:pt x="96" y="69"/>
                  </a:moveTo>
                  <a:cubicBezTo>
                    <a:pt x="108" y="69"/>
                    <a:pt x="120" y="69"/>
                    <a:pt x="120" y="81"/>
                  </a:cubicBezTo>
                  <a:lnTo>
                    <a:pt x="120" y="390"/>
                  </a:lnTo>
                  <a:cubicBezTo>
                    <a:pt x="120" y="402"/>
                    <a:pt x="111" y="408"/>
                    <a:pt x="102" y="408"/>
                  </a:cubicBezTo>
                  <a:cubicBezTo>
                    <a:pt x="93" y="408"/>
                    <a:pt x="84" y="402"/>
                    <a:pt x="84" y="390"/>
                  </a:cubicBezTo>
                  <a:lnTo>
                    <a:pt x="84" y="81"/>
                  </a:lnTo>
                  <a:cubicBezTo>
                    <a:pt x="84" y="69"/>
                    <a:pt x="84" y="69"/>
                    <a:pt x="96" y="69"/>
                  </a:cubicBezTo>
                  <a:close/>
                  <a:moveTo>
                    <a:pt x="96" y="0"/>
                  </a:moveTo>
                  <a:cubicBezTo>
                    <a:pt x="52" y="0"/>
                    <a:pt x="7" y="27"/>
                    <a:pt x="1" y="81"/>
                  </a:cubicBezTo>
                  <a:lnTo>
                    <a:pt x="1" y="390"/>
                  </a:lnTo>
                  <a:cubicBezTo>
                    <a:pt x="1" y="450"/>
                    <a:pt x="49" y="485"/>
                    <a:pt x="96" y="485"/>
                  </a:cubicBezTo>
                  <a:cubicBezTo>
                    <a:pt x="144" y="485"/>
                    <a:pt x="191" y="450"/>
                    <a:pt x="191" y="390"/>
                  </a:cubicBezTo>
                  <a:lnTo>
                    <a:pt x="191" y="81"/>
                  </a:lnTo>
                  <a:cubicBezTo>
                    <a:pt x="185" y="27"/>
                    <a:pt x="141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3"/>
            <p:cNvSpPr/>
            <p:nvPr/>
          </p:nvSpPr>
          <p:spPr>
            <a:xfrm>
              <a:off x="4856840" y="2762592"/>
              <a:ext cx="2798" cy="10004"/>
            </a:xfrm>
            <a:custGeom>
              <a:avLst/>
              <a:gdLst/>
              <a:ahLst/>
              <a:cxnLst/>
              <a:rect l="l" t="t" r="r" b="b"/>
              <a:pathLst>
                <a:path w="120" h="429" extrusionOk="0">
                  <a:moveTo>
                    <a:pt x="60" y="0"/>
                  </a:moveTo>
                  <a:cubicBezTo>
                    <a:pt x="24" y="0"/>
                    <a:pt x="0" y="36"/>
                    <a:pt x="0" y="60"/>
                  </a:cubicBezTo>
                  <a:lnTo>
                    <a:pt x="0" y="369"/>
                  </a:lnTo>
                  <a:cubicBezTo>
                    <a:pt x="0" y="405"/>
                    <a:pt x="24" y="429"/>
                    <a:pt x="60" y="429"/>
                  </a:cubicBezTo>
                  <a:cubicBezTo>
                    <a:pt x="95" y="429"/>
                    <a:pt x="119" y="405"/>
                    <a:pt x="119" y="369"/>
                  </a:cubicBezTo>
                  <a:lnTo>
                    <a:pt x="119" y="60"/>
                  </a:lnTo>
                  <a:cubicBezTo>
                    <a:pt x="119" y="36"/>
                    <a:pt x="95" y="0"/>
                    <a:pt x="60" y="0"/>
                  </a:cubicBezTo>
                  <a:close/>
                </a:path>
              </a:pathLst>
            </a:custGeom>
            <a:solidFill>
              <a:srgbClr val="559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3"/>
            <p:cNvSpPr/>
            <p:nvPr/>
          </p:nvSpPr>
          <p:spPr>
            <a:xfrm>
              <a:off x="4856000" y="2762103"/>
              <a:ext cx="4454" cy="11334"/>
            </a:xfrm>
            <a:custGeom>
              <a:avLst/>
              <a:gdLst/>
              <a:ahLst/>
              <a:cxnLst/>
              <a:rect l="l" t="t" r="r" b="b"/>
              <a:pathLst>
                <a:path w="191" h="486" extrusionOk="0">
                  <a:moveTo>
                    <a:pt x="96" y="69"/>
                  </a:moveTo>
                  <a:cubicBezTo>
                    <a:pt x="108" y="69"/>
                    <a:pt x="120" y="69"/>
                    <a:pt x="120" y="81"/>
                  </a:cubicBezTo>
                  <a:lnTo>
                    <a:pt x="120" y="390"/>
                  </a:lnTo>
                  <a:cubicBezTo>
                    <a:pt x="120" y="402"/>
                    <a:pt x="111" y="408"/>
                    <a:pt x="102" y="408"/>
                  </a:cubicBezTo>
                  <a:cubicBezTo>
                    <a:pt x="93" y="408"/>
                    <a:pt x="84" y="402"/>
                    <a:pt x="84" y="390"/>
                  </a:cubicBezTo>
                  <a:lnTo>
                    <a:pt x="84" y="81"/>
                  </a:lnTo>
                  <a:cubicBezTo>
                    <a:pt x="72" y="69"/>
                    <a:pt x="84" y="69"/>
                    <a:pt x="96" y="69"/>
                  </a:cubicBezTo>
                  <a:close/>
                  <a:moveTo>
                    <a:pt x="96" y="0"/>
                  </a:moveTo>
                  <a:cubicBezTo>
                    <a:pt x="51" y="0"/>
                    <a:pt x="6" y="27"/>
                    <a:pt x="0" y="81"/>
                  </a:cubicBezTo>
                  <a:lnTo>
                    <a:pt x="0" y="390"/>
                  </a:lnTo>
                  <a:cubicBezTo>
                    <a:pt x="0" y="450"/>
                    <a:pt x="48" y="485"/>
                    <a:pt x="96" y="485"/>
                  </a:cubicBezTo>
                  <a:cubicBezTo>
                    <a:pt x="143" y="485"/>
                    <a:pt x="191" y="450"/>
                    <a:pt x="191" y="390"/>
                  </a:cubicBezTo>
                  <a:lnTo>
                    <a:pt x="191" y="81"/>
                  </a:lnTo>
                  <a:cubicBezTo>
                    <a:pt x="185" y="27"/>
                    <a:pt x="140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3"/>
            <p:cNvSpPr/>
            <p:nvPr/>
          </p:nvSpPr>
          <p:spPr>
            <a:xfrm>
              <a:off x="4864605" y="2762592"/>
              <a:ext cx="2519" cy="10004"/>
            </a:xfrm>
            <a:custGeom>
              <a:avLst/>
              <a:gdLst/>
              <a:ahLst/>
              <a:cxnLst/>
              <a:rect l="l" t="t" r="r" b="b"/>
              <a:pathLst>
                <a:path w="108" h="429" extrusionOk="0">
                  <a:moveTo>
                    <a:pt x="48" y="0"/>
                  </a:moveTo>
                  <a:cubicBezTo>
                    <a:pt x="24" y="0"/>
                    <a:pt x="1" y="36"/>
                    <a:pt x="1" y="60"/>
                  </a:cubicBezTo>
                  <a:lnTo>
                    <a:pt x="1" y="369"/>
                  </a:lnTo>
                  <a:cubicBezTo>
                    <a:pt x="1" y="405"/>
                    <a:pt x="24" y="429"/>
                    <a:pt x="48" y="429"/>
                  </a:cubicBezTo>
                  <a:lnTo>
                    <a:pt x="60" y="429"/>
                  </a:lnTo>
                  <a:cubicBezTo>
                    <a:pt x="84" y="429"/>
                    <a:pt x="108" y="405"/>
                    <a:pt x="108" y="369"/>
                  </a:cubicBezTo>
                  <a:lnTo>
                    <a:pt x="108" y="60"/>
                  </a:lnTo>
                  <a:cubicBezTo>
                    <a:pt x="108" y="36"/>
                    <a:pt x="84" y="0"/>
                    <a:pt x="60" y="0"/>
                  </a:cubicBezTo>
                  <a:close/>
                </a:path>
              </a:pathLst>
            </a:custGeom>
            <a:solidFill>
              <a:srgbClr val="559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3"/>
            <p:cNvSpPr/>
            <p:nvPr/>
          </p:nvSpPr>
          <p:spPr>
            <a:xfrm>
              <a:off x="4863766" y="2761753"/>
              <a:ext cx="4198" cy="11683"/>
            </a:xfrm>
            <a:custGeom>
              <a:avLst/>
              <a:gdLst/>
              <a:ahLst/>
              <a:cxnLst/>
              <a:rect l="l" t="t" r="r" b="b"/>
              <a:pathLst>
                <a:path w="180" h="501" extrusionOk="0">
                  <a:moveTo>
                    <a:pt x="84" y="84"/>
                  </a:moveTo>
                  <a:cubicBezTo>
                    <a:pt x="96" y="84"/>
                    <a:pt x="108" y="84"/>
                    <a:pt x="108" y="96"/>
                  </a:cubicBezTo>
                  <a:lnTo>
                    <a:pt x="108" y="405"/>
                  </a:lnTo>
                  <a:cubicBezTo>
                    <a:pt x="108" y="417"/>
                    <a:pt x="99" y="423"/>
                    <a:pt x="90" y="423"/>
                  </a:cubicBezTo>
                  <a:cubicBezTo>
                    <a:pt x="81" y="423"/>
                    <a:pt x="72" y="417"/>
                    <a:pt x="72" y="405"/>
                  </a:cubicBezTo>
                  <a:lnTo>
                    <a:pt x="72" y="96"/>
                  </a:lnTo>
                  <a:cubicBezTo>
                    <a:pt x="72" y="84"/>
                    <a:pt x="72" y="84"/>
                    <a:pt x="84" y="84"/>
                  </a:cubicBezTo>
                  <a:close/>
                  <a:moveTo>
                    <a:pt x="84" y="0"/>
                  </a:moveTo>
                  <a:cubicBezTo>
                    <a:pt x="37" y="0"/>
                    <a:pt x="1" y="48"/>
                    <a:pt x="1" y="96"/>
                  </a:cubicBezTo>
                  <a:lnTo>
                    <a:pt x="1" y="405"/>
                  </a:lnTo>
                  <a:cubicBezTo>
                    <a:pt x="1" y="465"/>
                    <a:pt x="37" y="500"/>
                    <a:pt x="84" y="500"/>
                  </a:cubicBezTo>
                  <a:cubicBezTo>
                    <a:pt x="144" y="500"/>
                    <a:pt x="179" y="465"/>
                    <a:pt x="179" y="405"/>
                  </a:cubicBezTo>
                  <a:lnTo>
                    <a:pt x="179" y="96"/>
                  </a:lnTo>
                  <a:cubicBezTo>
                    <a:pt x="179" y="48"/>
                    <a:pt x="144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3"/>
            <p:cNvSpPr/>
            <p:nvPr/>
          </p:nvSpPr>
          <p:spPr>
            <a:xfrm>
              <a:off x="4871834" y="2762592"/>
              <a:ext cx="2798" cy="10004"/>
            </a:xfrm>
            <a:custGeom>
              <a:avLst/>
              <a:gdLst/>
              <a:ahLst/>
              <a:cxnLst/>
              <a:rect l="l" t="t" r="r" b="b"/>
              <a:pathLst>
                <a:path w="120" h="429" extrusionOk="0">
                  <a:moveTo>
                    <a:pt x="60" y="0"/>
                  </a:moveTo>
                  <a:cubicBezTo>
                    <a:pt x="24" y="0"/>
                    <a:pt x="0" y="36"/>
                    <a:pt x="0" y="60"/>
                  </a:cubicBezTo>
                  <a:lnTo>
                    <a:pt x="0" y="369"/>
                  </a:lnTo>
                  <a:cubicBezTo>
                    <a:pt x="0" y="405"/>
                    <a:pt x="24" y="429"/>
                    <a:pt x="60" y="429"/>
                  </a:cubicBezTo>
                  <a:cubicBezTo>
                    <a:pt x="95" y="429"/>
                    <a:pt x="119" y="405"/>
                    <a:pt x="119" y="369"/>
                  </a:cubicBezTo>
                  <a:lnTo>
                    <a:pt x="119" y="60"/>
                  </a:lnTo>
                  <a:cubicBezTo>
                    <a:pt x="119" y="36"/>
                    <a:pt x="95" y="0"/>
                    <a:pt x="60" y="0"/>
                  </a:cubicBezTo>
                  <a:close/>
                </a:path>
              </a:pathLst>
            </a:custGeom>
            <a:solidFill>
              <a:srgbClr val="559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3"/>
            <p:cNvSpPr/>
            <p:nvPr/>
          </p:nvSpPr>
          <p:spPr>
            <a:xfrm>
              <a:off x="4870995" y="2762103"/>
              <a:ext cx="4454" cy="11334"/>
            </a:xfrm>
            <a:custGeom>
              <a:avLst/>
              <a:gdLst/>
              <a:ahLst/>
              <a:cxnLst/>
              <a:rect l="l" t="t" r="r" b="b"/>
              <a:pathLst>
                <a:path w="191" h="486" extrusionOk="0">
                  <a:moveTo>
                    <a:pt x="96" y="69"/>
                  </a:moveTo>
                  <a:cubicBezTo>
                    <a:pt x="108" y="69"/>
                    <a:pt x="119" y="69"/>
                    <a:pt x="119" y="81"/>
                  </a:cubicBezTo>
                  <a:lnTo>
                    <a:pt x="119" y="390"/>
                  </a:lnTo>
                  <a:cubicBezTo>
                    <a:pt x="119" y="402"/>
                    <a:pt x="108" y="408"/>
                    <a:pt x="96" y="408"/>
                  </a:cubicBezTo>
                  <a:cubicBezTo>
                    <a:pt x="84" y="408"/>
                    <a:pt x="72" y="402"/>
                    <a:pt x="72" y="390"/>
                  </a:cubicBezTo>
                  <a:lnTo>
                    <a:pt x="72" y="81"/>
                  </a:lnTo>
                  <a:cubicBezTo>
                    <a:pt x="72" y="69"/>
                    <a:pt x="84" y="69"/>
                    <a:pt x="96" y="69"/>
                  </a:cubicBezTo>
                  <a:close/>
                  <a:moveTo>
                    <a:pt x="96" y="0"/>
                  </a:moveTo>
                  <a:cubicBezTo>
                    <a:pt x="51" y="0"/>
                    <a:pt x="6" y="27"/>
                    <a:pt x="0" y="81"/>
                  </a:cubicBezTo>
                  <a:lnTo>
                    <a:pt x="0" y="390"/>
                  </a:lnTo>
                  <a:cubicBezTo>
                    <a:pt x="0" y="450"/>
                    <a:pt x="48" y="485"/>
                    <a:pt x="96" y="485"/>
                  </a:cubicBezTo>
                  <a:cubicBezTo>
                    <a:pt x="143" y="485"/>
                    <a:pt x="191" y="450"/>
                    <a:pt x="191" y="390"/>
                  </a:cubicBezTo>
                  <a:lnTo>
                    <a:pt x="191" y="81"/>
                  </a:lnTo>
                  <a:cubicBezTo>
                    <a:pt x="185" y="27"/>
                    <a:pt x="140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3"/>
            <p:cNvSpPr/>
            <p:nvPr/>
          </p:nvSpPr>
          <p:spPr>
            <a:xfrm>
              <a:off x="4383168" y="2735658"/>
              <a:ext cx="32228" cy="19449"/>
            </a:xfrm>
            <a:custGeom>
              <a:avLst/>
              <a:gdLst/>
              <a:ahLst/>
              <a:cxnLst/>
              <a:rect l="l" t="t" r="r" b="b"/>
              <a:pathLst>
                <a:path w="1382" h="834" extrusionOk="0">
                  <a:moveTo>
                    <a:pt x="0" y="0"/>
                  </a:moveTo>
                  <a:lnTo>
                    <a:pt x="0" y="834"/>
                  </a:lnTo>
                  <a:lnTo>
                    <a:pt x="1381" y="8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3"/>
            <p:cNvSpPr/>
            <p:nvPr/>
          </p:nvSpPr>
          <p:spPr>
            <a:xfrm>
              <a:off x="4382329" y="2734819"/>
              <a:ext cx="33884" cy="21128"/>
            </a:xfrm>
            <a:custGeom>
              <a:avLst/>
              <a:gdLst/>
              <a:ahLst/>
              <a:cxnLst/>
              <a:rect l="l" t="t" r="r" b="b"/>
              <a:pathLst>
                <a:path w="1453" h="906" extrusionOk="0">
                  <a:moveTo>
                    <a:pt x="1393" y="72"/>
                  </a:moveTo>
                  <a:lnTo>
                    <a:pt x="1393" y="834"/>
                  </a:lnTo>
                  <a:lnTo>
                    <a:pt x="84" y="834"/>
                  </a:lnTo>
                  <a:lnTo>
                    <a:pt x="84" y="72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870"/>
                  </a:lnTo>
                  <a:cubicBezTo>
                    <a:pt x="0" y="893"/>
                    <a:pt x="12" y="905"/>
                    <a:pt x="36" y="905"/>
                  </a:cubicBezTo>
                  <a:lnTo>
                    <a:pt x="1417" y="905"/>
                  </a:lnTo>
                  <a:cubicBezTo>
                    <a:pt x="1441" y="905"/>
                    <a:pt x="1453" y="893"/>
                    <a:pt x="1453" y="870"/>
                  </a:cubicBezTo>
                  <a:lnTo>
                    <a:pt x="1453" y="36"/>
                  </a:lnTo>
                  <a:cubicBezTo>
                    <a:pt x="1453" y="12"/>
                    <a:pt x="1441" y="0"/>
                    <a:pt x="1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3"/>
            <p:cNvSpPr/>
            <p:nvPr/>
          </p:nvSpPr>
          <p:spPr>
            <a:xfrm>
              <a:off x="4567231" y="2722039"/>
              <a:ext cx="149411" cy="16697"/>
            </a:xfrm>
            <a:custGeom>
              <a:avLst/>
              <a:gdLst/>
              <a:ahLst/>
              <a:cxnLst/>
              <a:rect l="l" t="t" r="r" b="b"/>
              <a:pathLst>
                <a:path w="6407" h="716" extrusionOk="0">
                  <a:moveTo>
                    <a:pt x="1" y="1"/>
                  </a:moveTo>
                  <a:lnTo>
                    <a:pt x="1" y="715"/>
                  </a:lnTo>
                  <a:lnTo>
                    <a:pt x="6407" y="715"/>
                  </a:lnTo>
                  <a:lnTo>
                    <a:pt x="640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3"/>
            <p:cNvSpPr/>
            <p:nvPr/>
          </p:nvSpPr>
          <p:spPr>
            <a:xfrm>
              <a:off x="4566415" y="2720943"/>
              <a:ext cx="151067" cy="18609"/>
            </a:xfrm>
            <a:custGeom>
              <a:avLst/>
              <a:gdLst/>
              <a:ahLst/>
              <a:cxnLst/>
              <a:rect l="l" t="t" r="r" b="b"/>
              <a:pathLst>
                <a:path w="6478" h="798" extrusionOk="0">
                  <a:moveTo>
                    <a:pt x="6406" y="83"/>
                  </a:moveTo>
                  <a:lnTo>
                    <a:pt x="6406" y="726"/>
                  </a:lnTo>
                  <a:lnTo>
                    <a:pt x="72" y="726"/>
                  </a:lnTo>
                  <a:lnTo>
                    <a:pt x="72" y="83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762"/>
                  </a:lnTo>
                  <a:cubicBezTo>
                    <a:pt x="0" y="774"/>
                    <a:pt x="12" y="798"/>
                    <a:pt x="36" y="798"/>
                  </a:cubicBezTo>
                  <a:lnTo>
                    <a:pt x="6442" y="798"/>
                  </a:lnTo>
                  <a:cubicBezTo>
                    <a:pt x="6465" y="798"/>
                    <a:pt x="6477" y="774"/>
                    <a:pt x="6477" y="762"/>
                  </a:cubicBezTo>
                  <a:lnTo>
                    <a:pt x="6477" y="36"/>
                  </a:lnTo>
                  <a:cubicBezTo>
                    <a:pt x="6477" y="12"/>
                    <a:pt x="6453" y="0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3"/>
            <p:cNvSpPr/>
            <p:nvPr/>
          </p:nvSpPr>
          <p:spPr>
            <a:xfrm>
              <a:off x="4741896" y="2722039"/>
              <a:ext cx="148269" cy="16697"/>
            </a:xfrm>
            <a:custGeom>
              <a:avLst/>
              <a:gdLst/>
              <a:ahLst/>
              <a:cxnLst/>
              <a:rect l="l" t="t" r="r" b="b"/>
              <a:pathLst>
                <a:path w="6358" h="716" extrusionOk="0">
                  <a:moveTo>
                    <a:pt x="0" y="1"/>
                  </a:moveTo>
                  <a:lnTo>
                    <a:pt x="0" y="715"/>
                  </a:lnTo>
                  <a:lnTo>
                    <a:pt x="6358" y="715"/>
                  </a:lnTo>
                  <a:lnTo>
                    <a:pt x="635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3"/>
            <p:cNvSpPr/>
            <p:nvPr/>
          </p:nvSpPr>
          <p:spPr>
            <a:xfrm>
              <a:off x="4741057" y="2721200"/>
              <a:ext cx="150227" cy="18353"/>
            </a:xfrm>
            <a:custGeom>
              <a:avLst/>
              <a:gdLst/>
              <a:ahLst/>
              <a:cxnLst/>
              <a:rect l="l" t="t" r="r" b="b"/>
              <a:pathLst>
                <a:path w="6442" h="787" extrusionOk="0">
                  <a:moveTo>
                    <a:pt x="6358" y="72"/>
                  </a:moveTo>
                  <a:lnTo>
                    <a:pt x="6358" y="715"/>
                  </a:lnTo>
                  <a:lnTo>
                    <a:pt x="84" y="715"/>
                  </a:lnTo>
                  <a:lnTo>
                    <a:pt x="84" y="72"/>
                  </a:lnTo>
                  <a:close/>
                  <a:moveTo>
                    <a:pt x="36" y="1"/>
                  </a:moveTo>
                  <a:cubicBezTo>
                    <a:pt x="24" y="1"/>
                    <a:pt x="0" y="13"/>
                    <a:pt x="0" y="37"/>
                  </a:cubicBezTo>
                  <a:lnTo>
                    <a:pt x="0" y="751"/>
                  </a:lnTo>
                  <a:cubicBezTo>
                    <a:pt x="0" y="775"/>
                    <a:pt x="24" y="787"/>
                    <a:pt x="36" y="787"/>
                  </a:cubicBezTo>
                  <a:lnTo>
                    <a:pt x="6406" y="787"/>
                  </a:lnTo>
                  <a:cubicBezTo>
                    <a:pt x="6418" y="787"/>
                    <a:pt x="6442" y="763"/>
                    <a:pt x="6442" y="751"/>
                  </a:cubicBezTo>
                  <a:lnTo>
                    <a:pt x="6442" y="37"/>
                  </a:lnTo>
                  <a:cubicBezTo>
                    <a:pt x="6442" y="13"/>
                    <a:pt x="6418" y="1"/>
                    <a:pt x="6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3"/>
            <p:cNvSpPr/>
            <p:nvPr/>
          </p:nvSpPr>
          <p:spPr>
            <a:xfrm>
              <a:off x="5313301" y="3657720"/>
              <a:ext cx="39154" cy="85538"/>
            </a:xfrm>
            <a:custGeom>
              <a:avLst/>
              <a:gdLst/>
              <a:ahLst/>
              <a:cxnLst/>
              <a:rect l="l" t="t" r="r" b="b"/>
              <a:pathLst>
                <a:path w="1679" h="3668" extrusionOk="0">
                  <a:moveTo>
                    <a:pt x="0" y="1"/>
                  </a:moveTo>
                  <a:lnTo>
                    <a:pt x="0" y="3668"/>
                  </a:lnTo>
                  <a:lnTo>
                    <a:pt x="1679" y="3668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3"/>
            <p:cNvSpPr/>
            <p:nvPr/>
          </p:nvSpPr>
          <p:spPr>
            <a:xfrm>
              <a:off x="5312461" y="3656881"/>
              <a:ext cx="40833" cy="87217"/>
            </a:xfrm>
            <a:custGeom>
              <a:avLst/>
              <a:gdLst/>
              <a:ahLst/>
              <a:cxnLst/>
              <a:rect l="l" t="t" r="r" b="b"/>
              <a:pathLst>
                <a:path w="1751" h="3740" extrusionOk="0">
                  <a:moveTo>
                    <a:pt x="1679" y="72"/>
                  </a:moveTo>
                  <a:lnTo>
                    <a:pt x="1679" y="3668"/>
                  </a:lnTo>
                  <a:lnTo>
                    <a:pt x="72" y="3668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24" y="1"/>
                    <a:pt x="12" y="1"/>
                    <a:pt x="12" y="13"/>
                  </a:cubicBezTo>
                  <a:cubicBezTo>
                    <a:pt x="0" y="13"/>
                    <a:pt x="0" y="25"/>
                    <a:pt x="0" y="37"/>
                  </a:cubicBezTo>
                  <a:lnTo>
                    <a:pt x="0" y="3704"/>
                  </a:lnTo>
                  <a:cubicBezTo>
                    <a:pt x="0" y="3728"/>
                    <a:pt x="12" y="3740"/>
                    <a:pt x="36" y="3740"/>
                  </a:cubicBezTo>
                  <a:lnTo>
                    <a:pt x="1715" y="3740"/>
                  </a:lnTo>
                  <a:cubicBezTo>
                    <a:pt x="1727" y="3740"/>
                    <a:pt x="1751" y="3728"/>
                    <a:pt x="1751" y="3704"/>
                  </a:cubicBezTo>
                  <a:lnTo>
                    <a:pt x="1751" y="37"/>
                  </a:lnTo>
                  <a:cubicBezTo>
                    <a:pt x="1751" y="13"/>
                    <a:pt x="1727" y="1"/>
                    <a:pt x="1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3"/>
            <p:cNvSpPr/>
            <p:nvPr/>
          </p:nvSpPr>
          <p:spPr>
            <a:xfrm>
              <a:off x="5285527" y="3695755"/>
              <a:ext cx="21408" cy="31412"/>
            </a:xfrm>
            <a:custGeom>
              <a:avLst/>
              <a:gdLst/>
              <a:ahLst/>
              <a:cxnLst/>
              <a:rect l="l" t="t" r="r" b="b"/>
              <a:pathLst>
                <a:path w="918" h="1347" extrusionOk="0">
                  <a:moveTo>
                    <a:pt x="465" y="1"/>
                  </a:moveTo>
                  <a:cubicBezTo>
                    <a:pt x="203" y="1"/>
                    <a:pt x="0" y="310"/>
                    <a:pt x="0" y="679"/>
                  </a:cubicBezTo>
                  <a:cubicBezTo>
                    <a:pt x="0" y="1049"/>
                    <a:pt x="203" y="1346"/>
                    <a:pt x="465" y="1346"/>
                  </a:cubicBezTo>
                  <a:cubicBezTo>
                    <a:pt x="715" y="1346"/>
                    <a:pt x="917" y="1049"/>
                    <a:pt x="917" y="679"/>
                  </a:cubicBezTo>
                  <a:cubicBezTo>
                    <a:pt x="917" y="310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3"/>
            <p:cNvSpPr/>
            <p:nvPr/>
          </p:nvSpPr>
          <p:spPr>
            <a:xfrm>
              <a:off x="5284688" y="3694939"/>
              <a:ext cx="23063" cy="33044"/>
            </a:xfrm>
            <a:custGeom>
              <a:avLst/>
              <a:gdLst/>
              <a:ahLst/>
              <a:cxnLst/>
              <a:rect l="l" t="t" r="r" b="b"/>
              <a:pathLst>
                <a:path w="989" h="1417" extrusionOk="0">
                  <a:moveTo>
                    <a:pt x="501" y="83"/>
                  </a:moveTo>
                  <a:cubicBezTo>
                    <a:pt x="727" y="83"/>
                    <a:pt x="918" y="357"/>
                    <a:pt x="918" y="714"/>
                  </a:cubicBezTo>
                  <a:cubicBezTo>
                    <a:pt x="918" y="1060"/>
                    <a:pt x="727" y="1346"/>
                    <a:pt x="501" y="1346"/>
                  </a:cubicBezTo>
                  <a:cubicBezTo>
                    <a:pt x="263" y="1346"/>
                    <a:pt x="72" y="1060"/>
                    <a:pt x="72" y="714"/>
                  </a:cubicBezTo>
                  <a:cubicBezTo>
                    <a:pt x="72" y="357"/>
                    <a:pt x="263" y="83"/>
                    <a:pt x="501" y="83"/>
                  </a:cubicBezTo>
                  <a:close/>
                  <a:moveTo>
                    <a:pt x="501" y="0"/>
                  </a:moveTo>
                  <a:cubicBezTo>
                    <a:pt x="215" y="0"/>
                    <a:pt x="1" y="322"/>
                    <a:pt x="1" y="714"/>
                  </a:cubicBezTo>
                  <a:cubicBezTo>
                    <a:pt x="1" y="1095"/>
                    <a:pt x="215" y="1417"/>
                    <a:pt x="501" y="1417"/>
                  </a:cubicBezTo>
                  <a:cubicBezTo>
                    <a:pt x="775" y="1417"/>
                    <a:pt x="989" y="1095"/>
                    <a:pt x="989" y="714"/>
                  </a:cubicBezTo>
                  <a:cubicBezTo>
                    <a:pt x="989" y="322"/>
                    <a:pt x="775" y="0"/>
                    <a:pt x="5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3"/>
            <p:cNvSpPr/>
            <p:nvPr/>
          </p:nvSpPr>
          <p:spPr>
            <a:xfrm>
              <a:off x="5318012" y="3742417"/>
              <a:ext cx="1679" cy="15275"/>
            </a:xfrm>
            <a:custGeom>
              <a:avLst/>
              <a:gdLst/>
              <a:ahLst/>
              <a:cxnLst/>
              <a:rect l="l" t="t" r="r" b="b"/>
              <a:pathLst>
                <a:path w="72" h="655" extrusionOk="0">
                  <a:moveTo>
                    <a:pt x="36" y="0"/>
                  </a:moveTo>
                  <a:cubicBezTo>
                    <a:pt x="18" y="0"/>
                    <a:pt x="0" y="12"/>
                    <a:pt x="0" y="36"/>
                  </a:cubicBezTo>
                  <a:lnTo>
                    <a:pt x="0" y="619"/>
                  </a:lnTo>
                  <a:cubicBezTo>
                    <a:pt x="0" y="631"/>
                    <a:pt x="24" y="655"/>
                    <a:pt x="36" y="655"/>
                  </a:cubicBezTo>
                  <a:cubicBezTo>
                    <a:pt x="60" y="655"/>
                    <a:pt x="72" y="631"/>
                    <a:pt x="72" y="619"/>
                  </a:cubicBezTo>
                  <a:lnTo>
                    <a:pt x="72" y="36"/>
                  </a:lnTo>
                  <a:cubicBezTo>
                    <a:pt x="72" y="12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3"/>
            <p:cNvSpPr/>
            <p:nvPr/>
          </p:nvSpPr>
          <p:spPr>
            <a:xfrm>
              <a:off x="5344946" y="3742417"/>
              <a:ext cx="1679" cy="15275"/>
            </a:xfrm>
            <a:custGeom>
              <a:avLst/>
              <a:gdLst/>
              <a:ahLst/>
              <a:cxnLst/>
              <a:rect l="l" t="t" r="r" b="b"/>
              <a:pathLst>
                <a:path w="72" h="655" extrusionOk="0">
                  <a:moveTo>
                    <a:pt x="36" y="0"/>
                  </a:moveTo>
                  <a:cubicBezTo>
                    <a:pt x="24" y="0"/>
                    <a:pt x="0" y="12"/>
                    <a:pt x="0" y="36"/>
                  </a:cubicBezTo>
                  <a:lnTo>
                    <a:pt x="0" y="619"/>
                  </a:lnTo>
                  <a:cubicBezTo>
                    <a:pt x="0" y="631"/>
                    <a:pt x="24" y="655"/>
                    <a:pt x="36" y="655"/>
                  </a:cubicBezTo>
                  <a:cubicBezTo>
                    <a:pt x="60" y="655"/>
                    <a:pt x="72" y="631"/>
                    <a:pt x="72" y="619"/>
                  </a:cubicBezTo>
                  <a:lnTo>
                    <a:pt x="72" y="36"/>
                  </a:lnTo>
                  <a:cubicBezTo>
                    <a:pt x="72" y="12"/>
                    <a:pt x="60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3"/>
            <p:cNvSpPr/>
            <p:nvPr/>
          </p:nvSpPr>
          <p:spPr>
            <a:xfrm>
              <a:off x="5315237" y="3687430"/>
              <a:ext cx="34444" cy="23623"/>
            </a:xfrm>
            <a:custGeom>
              <a:avLst/>
              <a:gdLst/>
              <a:ahLst/>
              <a:cxnLst/>
              <a:rect l="l" t="t" r="r" b="b"/>
              <a:pathLst>
                <a:path w="1477" h="1013" extrusionOk="0">
                  <a:moveTo>
                    <a:pt x="941" y="1"/>
                  </a:moveTo>
                  <a:lnTo>
                    <a:pt x="0" y="453"/>
                  </a:lnTo>
                  <a:lnTo>
                    <a:pt x="548" y="1013"/>
                  </a:lnTo>
                  <a:lnTo>
                    <a:pt x="1477" y="453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3"/>
            <p:cNvSpPr/>
            <p:nvPr/>
          </p:nvSpPr>
          <p:spPr>
            <a:xfrm>
              <a:off x="5314397" y="3686380"/>
              <a:ext cx="36123" cy="25512"/>
            </a:xfrm>
            <a:custGeom>
              <a:avLst/>
              <a:gdLst/>
              <a:ahLst/>
              <a:cxnLst/>
              <a:rect l="l" t="t" r="r" b="b"/>
              <a:pathLst>
                <a:path w="1549" h="1094" extrusionOk="0">
                  <a:moveTo>
                    <a:pt x="965" y="81"/>
                  </a:moveTo>
                  <a:lnTo>
                    <a:pt x="1453" y="486"/>
                  </a:lnTo>
                  <a:lnTo>
                    <a:pt x="596" y="1010"/>
                  </a:lnTo>
                  <a:lnTo>
                    <a:pt x="96" y="498"/>
                  </a:lnTo>
                  <a:lnTo>
                    <a:pt x="965" y="81"/>
                  </a:lnTo>
                  <a:close/>
                  <a:moveTo>
                    <a:pt x="977" y="1"/>
                  </a:moveTo>
                  <a:cubicBezTo>
                    <a:pt x="968" y="1"/>
                    <a:pt x="959" y="4"/>
                    <a:pt x="953" y="10"/>
                  </a:cubicBezTo>
                  <a:lnTo>
                    <a:pt x="25" y="462"/>
                  </a:lnTo>
                  <a:cubicBezTo>
                    <a:pt x="13" y="474"/>
                    <a:pt x="1" y="486"/>
                    <a:pt x="1" y="498"/>
                  </a:cubicBezTo>
                  <a:cubicBezTo>
                    <a:pt x="1" y="498"/>
                    <a:pt x="1" y="510"/>
                    <a:pt x="13" y="522"/>
                  </a:cubicBezTo>
                  <a:lnTo>
                    <a:pt x="560" y="1081"/>
                  </a:lnTo>
                  <a:cubicBezTo>
                    <a:pt x="572" y="1093"/>
                    <a:pt x="584" y="1093"/>
                    <a:pt x="584" y="1093"/>
                  </a:cubicBezTo>
                  <a:cubicBezTo>
                    <a:pt x="596" y="1093"/>
                    <a:pt x="608" y="1081"/>
                    <a:pt x="608" y="1081"/>
                  </a:cubicBezTo>
                  <a:lnTo>
                    <a:pt x="1537" y="522"/>
                  </a:lnTo>
                  <a:cubicBezTo>
                    <a:pt x="1549" y="510"/>
                    <a:pt x="1549" y="498"/>
                    <a:pt x="1549" y="486"/>
                  </a:cubicBezTo>
                  <a:cubicBezTo>
                    <a:pt x="1549" y="474"/>
                    <a:pt x="1549" y="462"/>
                    <a:pt x="1537" y="462"/>
                  </a:cubicBezTo>
                  <a:lnTo>
                    <a:pt x="1001" y="10"/>
                  </a:lnTo>
                  <a:cubicBezTo>
                    <a:pt x="995" y="4"/>
                    <a:pt x="986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3"/>
            <p:cNvSpPr/>
            <p:nvPr/>
          </p:nvSpPr>
          <p:spPr>
            <a:xfrm>
              <a:off x="6377523" y="3769608"/>
              <a:ext cx="34723" cy="23623"/>
            </a:xfrm>
            <a:custGeom>
              <a:avLst/>
              <a:gdLst/>
              <a:ahLst/>
              <a:cxnLst/>
              <a:rect l="l" t="t" r="r" b="b"/>
              <a:pathLst>
                <a:path w="1489" h="1013" extrusionOk="0">
                  <a:moveTo>
                    <a:pt x="941" y="1"/>
                  </a:moveTo>
                  <a:lnTo>
                    <a:pt x="1" y="453"/>
                  </a:lnTo>
                  <a:lnTo>
                    <a:pt x="560" y="1013"/>
                  </a:lnTo>
                  <a:lnTo>
                    <a:pt x="1489" y="453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3"/>
            <p:cNvSpPr/>
            <p:nvPr/>
          </p:nvSpPr>
          <p:spPr>
            <a:xfrm>
              <a:off x="6376706" y="3768582"/>
              <a:ext cx="36379" cy="25489"/>
            </a:xfrm>
            <a:custGeom>
              <a:avLst/>
              <a:gdLst/>
              <a:ahLst/>
              <a:cxnLst/>
              <a:rect l="l" t="t" r="r" b="b"/>
              <a:pathLst>
                <a:path w="1560" h="1093" extrusionOk="0">
                  <a:moveTo>
                    <a:pt x="976" y="81"/>
                  </a:moveTo>
                  <a:lnTo>
                    <a:pt x="1453" y="485"/>
                  </a:lnTo>
                  <a:lnTo>
                    <a:pt x="595" y="997"/>
                  </a:lnTo>
                  <a:lnTo>
                    <a:pt x="95" y="497"/>
                  </a:lnTo>
                  <a:lnTo>
                    <a:pt x="976" y="81"/>
                  </a:lnTo>
                  <a:close/>
                  <a:moveTo>
                    <a:pt x="982" y="0"/>
                  </a:moveTo>
                  <a:cubicBezTo>
                    <a:pt x="976" y="0"/>
                    <a:pt x="970" y="3"/>
                    <a:pt x="964" y="9"/>
                  </a:cubicBezTo>
                  <a:lnTo>
                    <a:pt x="24" y="462"/>
                  </a:lnTo>
                  <a:cubicBezTo>
                    <a:pt x="12" y="462"/>
                    <a:pt x="0" y="474"/>
                    <a:pt x="0" y="485"/>
                  </a:cubicBezTo>
                  <a:cubicBezTo>
                    <a:pt x="0" y="497"/>
                    <a:pt x="0" y="509"/>
                    <a:pt x="12" y="521"/>
                  </a:cubicBezTo>
                  <a:lnTo>
                    <a:pt x="560" y="1081"/>
                  </a:lnTo>
                  <a:cubicBezTo>
                    <a:pt x="572" y="1093"/>
                    <a:pt x="583" y="1093"/>
                    <a:pt x="595" y="1093"/>
                  </a:cubicBezTo>
                  <a:cubicBezTo>
                    <a:pt x="595" y="1093"/>
                    <a:pt x="607" y="1081"/>
                    <a:pt x="607" y="1069"/>
                  </a:cubicBezTo>
                  <a:lnTo>
                    <a:pt x="1536" y="509"/>
                  </a:lnTo>
                  <a:cubicBezTo>
                    <a:pt x="1548" y="509"/>
                    <a:pt x="1560" y="497"/>
                    <a:pt x="1560" y="485"/>
                  </a:cubicBezTo>
                  <a:cubicBezTo>
                    <a:pt x="1560" y="474"/>
                    <a:pt x="1548" y="462"/>
                    <a:pt x="1548" y="450"/>
                  </a:cubicBezTo>
                  <a:lnTo>
                    <a:pt x="1000" y="9"/>
                  </a:lnTo>
                  <a:cubicBezTo>
                    <a:pt x="994" y="3"/>
                    <a:pt x="988" y="0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3"/>
            <p:cNvSpPr/>
            <p:nvPr/>
          </p:nvSpPr>
          <p:spPr>
            <a:xfrm>
              <a:off x="6377523" y="3886230"/>
              <a:ext cx="34723" cy="23623"/>
            </a:xfrm>
            <a:custGeom>
              <a:avLst/>
              <a:gdLst/>
              <a:ahLst/>
              <a:cxnLst/>
              <a:rect l="l" t="t" r="r" b="b"/>
              <a:pathLst>
                <a:path w="1489" h="1013" extrusionOk="0">
                  <a:moveTo>
                    <a:pt x="941" y="0"/>
                  </a:moveTo>
                  <a:lnTo>
                    <a:pt x="1" y="453"/>
                  </a:lnTo>
                  <a:lnTo>
                    <a:pt x="560" y="1013"/>
                  </a:lnTo>
                  <a:lnTo>
                    <a:pt x="1489" y="453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3"/>
            <p:cNvSpPr/>
            <p:nvPr/>
          </p:nvSpPr>
          <p:spPr>
            <a:xfrm>
              <a:off x="6376427" y="3885461"/>
              <a:ext cx="36659" cy="25232"/>
            </a:xfrm>
            <a:custGeom>
              <a:avLst/>
              <a:gdLst/>
              <a:ahLst/>
              <a:cxnLst/>
              <a:rect l="l" t="t" r="r" b="b"/>
              <a:pathLst>
                <a:path w="1572" h="1082" extrusionOk="0">
                  <a:moveTo>
                    <a:pt x="988" y="69"/>
                  </a:moveTo>
                  <a:lnTo>
                    <a:pt x="1465" y="474"/>
                  </a:lnTo>
                  <a:lnTo>
                    <a:pt x="607" y="998"/>
                  </a:lnTo>
                  <a:lnTo>
                    <a:pt x="107" y="486"/>
                  </a:lnTo>
                  <a:lnTo>
                    <a:pt x="988" y="69"/>
                  </a:lnTo>
                  <a:close/>
                  <a:moveTo>
                    <a:pt x="994" y="1"/>
                  </a:moveTo>
                  <a:cubicBezTo>
                    <a:pt x="988" y="1"/>
                    <a:pt x="982" y="4"/>
                    <a:pt x="976" y="10"/>
                  </a:cubicBezTo>
                  <a:lnTo>
                    <a:pt x="36" y="450"/>
                  </a:lnTo>
                  <a:cubicBezTo>
                    <a:pt x="12" y="462"/>
                    <a:pt x="0" y="498"/>
                    <a:pt x="24" y="510"/>
                  </a:cubicBezTo>
                  <a:lnTo>
                    <a:pt x="572" y="1069"/>
                  </a:lnTo>
                  <a:cubicBezTo>
                    <a:pt x="584" y="1081"/>
                    <a:pt x="595" y="1081"/>
                    <a:pt x="607" y="1081"/>
                  </a:cubicBezTo>
                  <a:lnTo>
                    <a:pt x="619" y="1081"/>
                  </a:lnTo>
                  <a:lnTo>
                    <a:pt x="1548" y="522"/>
                  </a:lnTo>
                  <a:cubicBezTo>
                    <a:pt x="1560" y="510"/>
                    <a:pt x="1572" y="510"/>
                    <a:pt x="1572" y="498"/>
                  </a:cubicBezTo>
                  <a:cubicBezTo>
                    <a:pt x="1572" y="486"/>
                    <a:pt x="1560" y="474"/>
                    <a:pt x="1548" y="462"/>
                  </a:cubicBezTo>
                  <a:lnTo>
                    <a:pt x="1012" y="10"/>
                  </a:lnTo>
                  <a:cubicBezTo>
                    <a:pt x="1006" y="4"/>
                    <a:pt x="1000" y="1"/>
                    <a:pt x="9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3"/>
            <p:cNvSpPr/>
            <p:nvPr/>
          </p:nvSpPr>
          <p:spPr>
            <a:xfrm>
              <a:off x="6377523" y="3743793"/>
              <a:ext cx="34723" cy="23623"/>
            </a:xfrm>
            <a:custGeom>
              <a:avLst/>
              <a:gdLst/>
              <a:ahLst/>
              <a:cxnLst/>
              <a:rect l="l" t="t" r="r" b="b"/>
              <a:pathLst>
                <a:path w="1489" h="1013" extrusionOk="0">
                  <a:moveTo>
                    <a:pt x="941" y="1"/>
                  </a:moveTo>
                  <a:lnTo>
                    <a:pt x="1" y="453"/>
                  </a:lnTo>
                  <a:lnTo>
                    <a:pt x="560" y="1013"/>
                  </a:lnTo>
                  <a:lnTo>
                    <a:pt x="1489" y="453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3"/>
            <p:cNvSpPr/>
            <p:nvPr/>
          </p:nvSpPr>
          <p:spPr>
            <a:xfrm>
              <a:off x="6376706" y="3742744"/>
              <a:ext cx="36379" cy="25512"/>
            </a:xfrm>
            <a:custGeom>
              <a:avLst/>
              <a:gdLst/>
              <a:ahLst/>
              <a:cxnLst/>
              <a:rect l="l" t="t" r="r" b="b"/>
              <a:pathLst>
                <a:path w="1560" h="1094" extrusionOk="0">
                  <a:moveTo>
                    <a:pt x="976" y="93"/>
                  </a:moveTo>
                  <a:lnTo>
                    <a:pt x="1453" y="498"/>
                  </a:lnTo>
                  <a:lnTo>
                    <a:pt x="595" y="1010"/>
                  </a:lnTo>
                  <a:lnTo>
                    <a:pt x="95" y="510"/>
                  </a:lnTo>
                  <a:lnTo>
                    <a:pt x="976" y="93"/>
                  </a:lnTo>
                  <a:close/>
                  <a:moveTo>
                    <a:pt x="982" y="1"/>
                  </a:moveTo>
                  <a:cubicBezTo>
                    <a:pt x="976" y="1"/>
                    <a:pt x="970" y="4"/>
                    <a:pt x="964" y="10"/>
                  </a:cubicBezTo>
                  <a:lnTo>
                    <a:pt x="24" y="462"/>
                  </a:lnTo>
                  <a:cubicBezTo>
                    <a:pt x="12" y="474"/>
                    <a:pt x="0" y="486"/>
                    <a:pt x="0" y="498"/>
                  </a:cubicBezTo>
                  <a:cubicBezTo>
                    <a:pt x="0" y="498"/>
                    <a:pt x="0" y="510"/>
                    <a:pt x="12" y="522"/>
                  </a:cubicBezTo>
                  <a:lnTo>
                    <a:pt x="560" y="1081"/>
                  </a:lnTo>
                  <a:cubicBezTo>
                    <a:pt x="572" y="1093"/>
                    <a:pt x="583" y="1093"/>
                    <a:pt x="595" y="1093"/>
                  </a:cubicBezTo>
                  <a:cubicBezTo>
                    <a:pt x="595" y="1093"/>
                    <a:pt x="607" y="1081"/>
                    <a:pt x="607" y="1081"/>
                  </a:cubicBezTo>
                  <a:lnTo>
                    <a:pt x="1536" y="522"/>
                  </a:lnTo>
                  <a:cubicBezTo>
                    <a:pt x="1548" y="510"/>
                    <a:pt x="1560" y="498"/>
                    <a:pt x="1560" y="486"/>
                  </a:cubicBezTo>
                  <a:cubicBezTo>
                    <a:pt x="1560" y="474"/>
                    <a:pt x="1548" y="462"/>
                    <a:pt x="1548" y="462"/>
                  </a:cubicBezTo>
                  <a:lnTo>
                    <a:pt x="1000" y="10"/>
                  </a:lnTo>
                  <a:cubicBezTo>
                    <a:pt x="994" y="4"/>
                    <a:pt x="988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3"/>
            <p:cNvSpPr/>
            <p:nvPr/>
          </p:nvSpPr>
          <p:spPr>
            <a:xfrm>
              <a:off x="5313558" y="3766017"/>
              <a:ext cx="38898" cy="71919"/>
            </a:xfrm>
            <a:custGeom>
              <a:avLst/>
              <a:gdLst/>
              <a:ahLst/>
              <a:cxnLst/>
              <a:rect l="l" t="t" r="r" b="b"/>
              <a:pathLst>
                <a:path w="1668" h="3084" extrusionOk="0">
                  <a:moveTo>
                    <a:pt x="1" y="0"/>
                  </a:moveTo>
                  <a:lnTo>
                    <a:pt x="1" y="3084"/>
                  </a:lnTo>
                  <a:lnTo>
                    <a:pt x="1668" y="3084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3"/>
            <p:cNvSpPr/>
            <p:nvPr/>
          </p:nvSpPr>
          <p:spPr>
            <a:xfrm>
              <a:off x="5312741" y="3764898"/>
              <a:ext cx="40553" cy="73878"/>
            </a:xfrm>
            <a:custGeom>
              <a:avLst/>
              <a:gdLst/>
              <a:ahLst/>
              <a:cxnLst/>
              <a:rect l="l" t="t" r="r" b="b"/>
              <a:pathLst>
                <a:path w="1739" h="3168" extrusionOk="0">
                  <a:moveTo>
                    <a:pt x="1655" y="84"/>
                  </a:moveTo>
                  <a:lnTo>
                    <a:pt x="1655" y="3096"/>
                  </a:lnTo>
                  <a:lnTo>
                    <a:pt x="72" y="3096"/>
                  </a:lnTo>
                  <a:lnTo>
                    <a:pt x="72" y="84"/>
                  </a:lnTo>
                  <a:close/>
                  <a:moveTo>
                    <a:pt x="36" y="0"/>
                  </a:moveTo>
                  <a:cubicBezTo>
                    <a:pt x="12" y="0"/>
                    <a:pt x="0" y="24"/>
                    <a:pt x="0" y="48"/>
                  </a:cubicBezTo>
                  <a:lnTo>
                    <a:pt x="0" y="3132"/>
                  </a:lnTo>
                  <a:cubicBezTo>
                    <a:pt x="0" y="3156"/>
                    <a:pt x="12" y="3168"/>
                    <a:pt x="36" y="3168"/>
                  </a:cubicBezTo>
                  <a:lnTo>
                    <a:pt x="1703" y="3168"/>
                  </a:lnTo>
                  <a:cubicBezTo>
                    <a:pt x="1727" y="3168"/>
                    <a:pt x="1739" y="3144"/>
                    <a:pt x="1739" y="3120"/>
                  </a:cubicBezTo>
                  <a:lnTo>
                    <a:pt x="1739" y="48"/>
                  </a:lnTo>
                  <a:cubicBezTo>
                    <a:pt x="1739" y="24"/>
                    <a:pt x="1715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3"/>
            <p:cNvSpPr/>
            <p:nvPr/>
          </p:nvSpPr>
          <p:spPr>
            <a:xfrm>
              <a:off x="5321066" y="3800997"/>
              <a:ext cx="10564" cy="22224"/>
            </a:xfrm>
            <a:custGeom>
              <a:avLst/>
              <a:gdLst/>
              <a:ahLst/>
              <a:cxnLst/>
              <a:rect l="l" t="t" r="r" b="b"/>
              <a:pathLst>
                <a:path w="453" h="953" extrusionOk="0">
                  <a:moveTo>
                    <a:pt x="0" y="0"/>
                  </a:moveTo>
                  <a:lnTo>
                    <a:pt x="0" y="953"/>
                  </a:lnTo>
                  <a:lnTo>
                    <a:pt x="453" y="95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3"/>
            <p:cNvSpPr/>
            <p:nvPr/>
          </p:nvSpPr>
          <p:spPr>
            <a:xfrm>
              <a:off x="5320227" y="3800157"/>
              <a:ext cx="12243" cy="23903"/>
            </a:xfrm>
            <a:custGeom>
              <a:avLst/>
              <a:gdLst/>
              <a:ahLst/>
              <a:cxnLst/>
              <a:rect l="l" t="t" r="r" b="b"/>
              <a:pathLst>
                <a:path w="525" h="1025" extrusionOk="0">
                  <a:moveTo>
                    <a:pt x="453" y="72"/>
                  </a:moveTo>
                  <a:lnTo>
                    <a:pt x="453" y="953"/>
                  </a:lnTo>
                  <a:lnTo>
                    <a:pt x="72" y="953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3" y="1"/>
                    <a:pt x="1" y="24"/>
                    <a:pt x="1" y="36"/>
                  </a:cubicBezTo>
                  <a:lnTo>
                    <a:pt x="1" y="989"/>
                  </a:lnTo>
                  <a:cubicBezTo>
                    <a:pt x="1" y="1013"/>
                    <a:pt x="13" y="1025"/>
                    <a:pt x="36" y="1025"/>
                  </a:cubicBezTo>
                  <a:lnTo>
                    <a:pt x="489" y="1025"/>
                  </a:lnTo>
                  <a:cubicBezTo>
                    <a:pt x="501" y="1025"/>
                    <a:pt x="525" y="1013"/>
                    <a:pt x="525" y="989"/>
                  </a:cubicBezTo>
                  <a:lnTo>
                    <a:pt x="525" y="36"/>
                  </a:lnTo>
                  <a:cubicBezTo>
                    <a:pt x="525" y="24"/>
                    <a:pt x="501" y="1"/>
                    <a:pt x="4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3"/>
            <p:cNvSpPr/>
            <p:nvPr/>
          </p:nvSpPr>
          <p:spPr>
            <a:xfrm>
              <a:off x="5331607" y="3795983"/>
              <a:ext cx="6973" cy="27238"/>
            </a:xfrm>
            <a:custGeom>
              <a:avLst/>
              <a:gdLst/>
              <a:ahLst/>
              <a:cxnLst/>
              <a:rect l="l" t="t" r="r" b="b"/>
              <a:pathLst>
                <a:path w="299" h="1168" extrusionOk="0">
                  <a:moveTo>
                    <a:pt x="299" y="1"/>
                  </a:moveTo>
                  <a:lnTo>
                    <a:pt x="1" y="263"/>
                  </a:lnTo>
                  <a:lnTo>
                    <a:pt x="1" y="1168"/>
                  </a:lnTo>
                  <a:lnTo>
                    <a:pt x="299" y="116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007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3"/>
            <p:cNvSpPr/>
            <p:nvPr/>
          </p:nvSpPr>
          <p:spPr>
            <a:xfrm>
              <a:off x="5330791" y="3795237"/>
              <a:ext cx="8628" cy="28824"/>
            </a:xfrm>
            <a:custGeom>
              <a:avLst/>
              <a:gdLst/>
              <a:ahLst/>
              <a:cxnLst/>
              <a:rect l="l" t="t" r="r" b="b"/>
              <a:pathLst>
                <a:path w="370" h="1236" extrusionOk="0">
                  <a:moveTo>
                    <a:pt x="298" y="116"/>
                  </a:moveTo>
                  <a:lnTo>
                    <a:pt x="298" y="1164"/>
                  </a:lnTo>
                  <a:lnTo>
                    <a:pt x="72" y="1164"/>
                  </a:lnTo>
                  <a:lnTo>
                    <a:pt x="72" y="319"/>
                  </a:lnTo>
                  <a:lnTo>
                    <a:pt x="298" y="116"/>
                  </a:lnTo>
                  <a:close/>
                  <a:moveTo>
                    <a:pt x="328" y="0"/>
                  </a:moveTo>
                  <a:cubicBezTo>
                    <a:pt x="322" y="0"/>
                    <a:pt x="316" y="3"/>
                    <a:pt x="310" y="9"/>
                  </a:cubicBezTo>
                  <a:lnTo>
                    <a:pt x="12" y="259"/>
                  </a:lnTo>
                  <a:cubicBezTo>
                    <a:pt x="0" y="271"/>
                    <a:pt x="0" y="283"/>
                    <a:pt x="0" y="295"/>
                  </a:cubicBezTo>
                  <a:lnTo>
                    <a:pt x="0" y="1200"/>
                  </a:lnTo>
                  <a:cubicBezTo>
                    <a:pt x="0" y="1224"/>
                    <a:pt x="12" y="1236"/>
                    <a:pt x="36" y="1236"/>
                  </a:cubicBezTo>
                  <a:lnTo>
                    <a:pt x="334" y="1236"/>
                  </a:lnTo>
                  <a:cubicBezTo>
                    <a:pt x="357" y="1236"/>
                    <a:pt x="369" y="1224"/>
                    <a:pt x="369" y="1200"/>
                  </a:cubicBezTo>
                  <a:lnTo>
                    <a:pt x="369" y="33"/>
                  </a:lnTo>
                  <a:cubicBezTo>
                    <a:pt x="369" y="21"/>
                    <a:pt x="357" y="9"/>
                    <a:pt x="345" y="9"/>
                  </a:cubicBezTo>
                  <a:cubicBezTo>
                    <a:pt x="339" y="3"/>
                    <a:pt x="334" y="0"/>
                    <a:pt x="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3"/>
            <p:cNvSpPr/>
            <p:nvPr/>
          </p:nvSpPr>
          <p:spPr>
            <a:xfrm>
              <a:off x="5231099" y="4036712"/>
              <a:ext cx="105546" cy="38898"/>
            </a:xfrm>
            <a:custGeom>
              <a:avLst/>
              <a:gdLst/>
              <a:ahLst/>
              <a:cxnLst/>
              <a:rect l="l" t="t" r="r" b="b"/>
              <a:pathLst>
                <a:path w="4526" h="1668" extrusionOk="0">
                  <a:moveTo>
                    <a:pt x="4228" y="1"/>
                  </a:moveTo>
                  <a:lnTo>
                    <a:pt x="298" y="13"/>
                  </a:lnTo>
                  <a:lnTo>
                    <a:pt x="1" y="1072"/>
                  </a:lnTo>
                  <a:lnTo>
                    <a:pt x="48" y="1084"/>
                  </a:lnTo>
                  <a:cubicBezTo>
                    <a:pt x="239" y="1239"/>
                    <a:pt x="1322" y="1668"/>
                    <a:pt x="2263" y="1668"/>
                  </a:cubicBezTo>
                  <a:cubicBezTo>
                    <a:pt x="3204" y="1668"/>
                    <a:pt x="4287" y="1239"/>
                    <a:pt x="4478" y="1072"/>
                  </a:cubicBezTo>
                  <a:lnTo>
                    <a:pt x="4525" y="1060"/>
                  </a:lnTo>
                  <a:lnTo>
                    <a:pt x="4228" y="1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3"/>
            <p:cNvSpPr/>
            <p:nvPr/>
          </p:nvSpPr>
          <p:spPr>
            <a:xfrm>
              <a:off x="5230283" y="4035873"/>
              <a:ext cx="107179" cy="40577"/>
            </a:xfrm>
            <a:custGeom>
              <a:avLst/>
              <a:gdLst/>
              <a:ahLst/>
              <a:cxnLst/>
              <a:rect l="l" t="t" r="r" b="b"/>
              <a:pathLst>
                <a:path w="4596" h="1740" extrusionOk="0">
                  <a:moveTo>
                    <a:pt x="4227" y="84"/>
                  </a:moveTo>
                  <a:lnTo>
                    <a:pt x="4513" y="1073"/>
                  </a:lnTo>
                  <a:cubicBezTo>
                    <a:pt x="4501" y="1073"/>
                    <a:pt x="4501" y="1073"/>
                    <a:pt x="4489" y="1084"/>
                  </a:cubicBezTo>
                  <a:cubicBezTo>
                    <a:pt x="4298" y="1251"/>
                    <a:pt x="3203" y="1656"/>
                    <a:pt x="2298" y="1656"/>
                  </a:cubicBezTo>
                  <a:cubicBezTo>
                    <a:pt x="1381" y="1656"/>
                    <a:pt x="298" y="1251"/>
                    <a:pt x="107" y="1084"/>
                  </a:cubicBezTo>
                  <a:lnTo>
                    <a:pt x="83" y="1073"/>
                  </a:lnTo>
                  <a:lnTo>
                    <a:pt x="357" y="84"/>
                  </a:lnTo>
                  <a:close/>
                  <a:moveTo>
                    <a:pt x="333" y="1"/>
                  </a:moveTo>
                  <a:cubicBezTo>
                    <a:pt x="322" y="1"/>
                    <a:pt x="298" y="13"/>
                    <a:pt x="298" y="37"/>
                  </a:cubicBezTo>
                  <a:lnTo>
                    <a:pt x="0" y="1084"/>
                  </a:lnTo>
                  <a:cubicBezTo>
                    <a:pt x="0" y="1108"/>
                    <a:pt x="0" y="1132"/>
                    <a:pt x="24" y="1132"/>
                  </a:cubicBezTo>
                  <a:lnTo>
                    <a:pt x="60" y="1144"/>
                  </a:lnTo>
                  <a:cubicBezTo>
                    <a:pt x="286" y="1334"/>
                    <a:pt x="1357" y="1739"/>
                    <a:pt x="2298" y="1739"/>
                  </a:cubicBezTo>
                  <a:cubicBezTo>
                    <a:pt x="3239" y="1739"/>
                    <a:pt x="4310" y="1334"/>
                    <a:pt x="4536" y="1132"/>
                  </a:cubicBezTo>
                  <a:lnTo>
                    <a:pt x="4572" y="1132"/>
                  </a:lnTo>
                  <a:cubicBezTo>
                    <a:pt x="4584" y="1132"/>
                    <a:pt x="4596" y="1120"/>
                    <a:pt x="4596" y="1120"/>
                  </a:cubicBezTo>
                  <a:cubicBezTo>
                    <a:pt x="4596" y="1108"/>
                    <a:pt x="4596" y="1096"/>
                    <a:pt x="4596" y="1084"/>
                  </a:cubicBezTo>
                  <a:lnTo>
                    <a:pt x="4298" y="37"/>
                  </a:lnTo>
                  <a:cubicBezTo>
                    <a:pt x="4298" y="13"/>
                    <a:pt x="4286" y="1"/>
                    <a:pt x="4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3"/>
            <p:cNvSpPr/>
            <p:nvPr/>
          </p:nvSpPr>
          <p:spPr>
            <a:xfrm>
              <a:off x="5238048" y="4015888"/>
              <a:ext cx="91648" cy="42233"/>
            </a:xfrm>
            <a:custGeom>
              <a:avLst/>
              <a:gdLst/>
              <a:ahLst/>
              <a:cxnLst/>
              <a:rect l="l" t="t" r="r" b="b"/>
              <a:pathLst>
                <a:path w="3930" h="1811" extrusionOk="0">
                  <a:moveTo>
                    <a:pt x="1965" y="1"/>
                  </a:moveTo>
                  <a:cubicBezTo>
                    <a:pt x="882" y="1"/>
                    <a:pt x="0" y="406"/>
                    <a:pt x="0" y="906"/>
                  </a:cubicBezTo>
                  <a:cubicBezTo>
                    <a:pt x="0" y="1406"/>
                    <a:pt x="882" y="1810"/>
                    <a:pt x="1965" y="1810"/>
                  </a:cubicBezTo>
                  <a:cubicBezTo>
                    <a:pt x="3048" y="1810"/>
                    <a:pt x="3930" y="1406"/>
                    <a:pt x="3930" y="906"/>
                  </a:cubicBezTo>
                  <a:cubicBezTo>
                    <a:pt x="3930" y="406"/>
                    <a:pt x="3048" y="1"/>
                    <a:pt x="1965" y="1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3"/>
            <p:cNvSpPr/>
            <p:nvPr/>
          </p:nvSpPr>
          <p:spPr>
            <a:xfrm>
              <a:off x="5237209" y="4015048"/>
              <a:ext cx="93327" cy="43912"/>
            </a:xfrm>
            <a:custGeom>
              <a:avLst/>
              <a:gdLst/>
              <a:ahLst/>
              <a:cxnLst/>
              <a:rect l="l" t="t" r="r" b="b"/>
              <a:pathLst>
                <a:path w="4002" h="1883" extrusionOk="0">
                  <a:moveTo>
                    <a:pt x="2001" y="72"/>
                  </a:moveTo>
                  <a:cubicBezTo>
                    <a:pt x="3061" y="72"/>
                    <a:pt x="3930" y="465"/>
                    <a:pt x="3930" y="942"/>
                  </a:cubicBezTo>
                  <a:cubicBezTo>
                    <a:pt x="3930" y="1418"/>
                    <a:pt x="3073" y="1811"/>
                    <a:pt x="2001" y="1811"/>
                  </a:cubicBezTo>
                  <a:cubicBezTo>
                    <a:pt x="929" y="1811"/>
                    <a:pt x="60" y="1418"/>
                    <a:pt x="60" y="942"/>
                  </a:cubicBezTo>
                  <a:cubicBezTo>
                    <a:pt x="60" y="465"/>
                    <a:pt x="941" y="72"/>
                    <a:pt x="2001" y="72"/>
                  </a:cubicBezTo>
                  <a:close/>
                  <a:moveTo>
                    <a:pt x="2001" y="1"/>
                  </a:moveTo>
                  <a:cubicBezTo>
                    <a:pt x="894" y="1"/>
                    <a:pt x="1" y="418"/>
                    <a:pt x="1" y="942"/>
                  </a:cubicBezTo>
                  <a:cubicBezTo>
                    <a:pt x="1" y="1454"/>
                    <a:pt x="894" y="1882"/>
                    <a:pt x="2001" y="1882"/>
                  </a:cubicBezTo>
                  <a:cubicBezTo>
                    <a:pt x="3108" y="1882"/>
                    <a:pt x="4001" y="1454"/>
                    <a:pt x="4001" y="942"/>
                  </a:cubicBezTo>
                  <a:cubicBezTo>
                    <a:pt x="4001" y="418"/>
                    <a:pt x="3108" y="1"/>
                    <a:pt x="2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3"/>
            <p:cNvSpPr/>
            <p:nvPr/>
          </p:nvSpPr>
          <p:spPr>
            <a:xfrm>
              <a:off x="5251364" y="4021158"/>
              <a:ext cx="64736" cy="25862"/>
            </a:xfrm>
            <a:custGeom>
              <a:avLst/>
              <a:gdLst/>
              <a:ahLst/>
              <a:cxnLst/>
              <a:rect l="l" t="t" r="r" b="b"/>
              <a:pathLst>
                <a:path w="2776" h="1109" extrusionOk="0">
                  <a:moveTo>
                    <a:pt x="1394" y="1"/>
                  </a:moveTo>
                  <a:cubicBezTo>
                    <a:pt x="632" y="1"/>
                    <a:pt x="1" y="251"/>
                    <a:pt x="1" y="561"/>
                  </a:cubicBezTo>
                  <a:cubicBezTo>
                    <a:pt x="1" y="858"/>
                    <a:pt x="632" y="1108"/>
                    <a:pt x="1394" y="1108"/>
                  </a:cubicBezTo>
                  <a:cubicBezTo>
                    <a:pt x="2156" y="1108"/>
                    <a:pt x="2775" y="858"/>
                    <a:pt x="2775" y="561"/>
                  </a:cubicBezTo>
                  <a:cubicBezTo>
                    <a:pt x="2775" y="251"/>
                    <a:pt x="2156" y="1"/>
                    <a:pt x="1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3"/>
            <p:cNvSpPr/>
            <p:nvPr/>
          </p:nvSpPr>
          <p:spPr>
            <a:xfrm>
              <a:off x="5250547" y="4020062"/>
              <a:ext cx="66649" cy="27774"/>
            </a:xfrm>
            <a:custGeom>
              <a:avLst/>
              <a:gdLst/>
              <a:ahLst/>
              <a:cxnLst/>
              <a:rect l="l" t="t" r="r" b="b"/>
              <a:pathLst>
                <a:path w="2858" h="1191" extrusionOk="0">
                  <a:moveTo>
                    <a:pt x="1429" y="96"/>
                  </a:moveTo>
                  <a:cubicBezTo>
                    <a:pt x="2155" y="96"/>
                    <a:pt x="2774" y="334"/>
                    <a:pt x="2774" y="608"/>
                  </a:cubicBezTo>
                  <a:cubicBezTo>
                    <a:pt x="2774" y="881"/>
                    <a:pt x="2155" y="1119"/>
                    <a:pt x="1429" y="1119"/>
                  </a:cubicBezTo>
                  <a:cubicBezTo>
                    <a:pt x="703" y="1119"/>
                    <a:pt x="84" y="881"/>
                    <a:pt x="84" y="608"/>
                  </a:cubicBezTo>
                  <a:cubicBezTo>
                    <a:pt x="84" y="322"/>
                    <a:pt x="703" y="96"/>
                    <a:pt x="1429" y="96"/>
                  </a:cubicBezTo>
                  <a:close/>
                  <a:moveTo>
                    <a:pt x="1429" y="0"/>
                  </a:moveTo>
                  <a:cubicBezTo>
                    <a:pt x="631" y="0"/>
                    <a:pt x="0" y="262"/>
                    <a:pt x="0" y="596"/>
                  </a:cubicBezTo>
                  <a:cubicBezTo>
                    <a:pt x="0" y="941"/>
                    <a:pt x="631" y="1191"/>
                    <a:pt x="1429" y="1191"/>
                  </a:cubicBezTo>
                  <a:cubicBezTo>
                    <a:pt x="2227" y="1191"/>
                    <a:pt x="2858" y="941"/>
                    <a:pt x="2858" y="596"/>
                  </a:cubicBezTo>
                  <a:cubicBezTo>
                    <a:pt x="2858" y="262"/>
                    <a:pt x="2227" y="0"/>
                    <a:pt x="1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3"/>
            <p:cNvSpPr/>
            <p:nvPr/>
          </p:nvSpPr>
          <p:spPr>
            <a:xfrm>
              <a:off x="3282544" y="3992288"/>
              <a:ext cx="50558" cy="22527"/>
            </a:xfrm>
            <a:custGeom>
              <a:avLst/>
              <a:gdLst/>
              <a:ahLst/>
              <a:cxnLst/>
              <a:rect l="l" t="t" r="r" b="b"/>
              <a:pathLst>
                <a:path w="2168" h="966" extrusionOk="0">
                  <a:moveTo>
                    <a:pt x="1084" y="1"/>
                  </a:moveTo>
                  <a:cubicBezTo>
                    <a:pt x="489" y="1"/>
                    <a:pt x="1" y="215"/>
                    <a:pt x="1" y="477"/>
                  </a:cubicBezTo>
                  <a:cubicBezTo>
                    <a:pt x="1" y="751"/>
                    <a:pt x="489" y="965"/>
                    <a:pt x="1084" y="965"/>
                  </a:cubicBezTo>
                  <a:cubicBezTo>
                    <a:pt x="1680" y="965"/>
                    <a:pt x="2168" y="751"/>
                    <a:pt x="2168" y="477"/>
                  </a:cubicBezTo>
                  <a:cubicBezTo>
                    <a:pt x="2168" y="215"/>
                    <a:pt x="1680" y="1"/>
                    <a:pt x="1084" y="1"/>
                  </a:cubicBezTo>
                  <a:close/>
                </a:path>
              </a:pathLst>
            </a:custGeom>
            <a:solidFill>
              <a:srgbClr val="CC1F86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3"/>
            <p:cNvSpPr/>
            <p:nvPr/>
          </p:nvSpPr>
          <p:spPr>
            <a:xfrm>
              <a:off x="3288374" y="3995063"/>
              <a:ext cx="38338" cy="14179"/>
            </a:xfrm>
            <a:custGeom>
              <a:avLst/>
              <a:gdLst/>
              <a:ahLst/>
              <a:cxnLst/>
              <a:rect l="l" t="t" r="r" b="b"/>
              <a:pathLst>
                <a:path w="1644" h="608" extrusionOk="0">
                  <a:moveTo>
                    <a:pt x="822" y="1"/>
                  </a:moveTo>
                  <a:cubicBezTo>
                    <a:pt x="370" y="1"/>
                    <a:pt x="1" y="132"/>
                    <a:pt x="1" y="298"/>
                  </a:cubicBezTo>
                  <a:cubicBezTo>
                    <a:pt x="1" y="477"/>
                    <a:pt x="370" y="608"/>
                    <a:pt x="822" y="608"/>
                  </a:cubicBezTo>
                  <a:cubicBezTo>
                    <a:pt x="1275" y="608"/>
                    <a:pt x="1644" y="477"/>
                    <a:pt x="1644" y="298"/>
                  </a:cubicBezTo>
                  <a:cubicBezTo>
                    <a:pt x="1644" y="132"/>
                    <a:pt x="1275" y="1"/>
                    <a:pt x="822" y="1"/>
                  </a:cubicBezTo>
                  <a:close/>
                </a:path>
              </a:pathLst>
            </a:custGeom>
            <a:solidFill>
              <a:srgbClr val="000000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3"/>
            <p:cNvSpPr/>
            <p:nvPr/>
          </p:nvSpPr>
          <p:spPr>
            <a:xfrm>
              <a:off x="3293108" y="3964794"/>
              <a:ext cx="28334" cy="41393"/>
            </a:xfrm>
            <a:custGeom>
              <a:avLst/>
              <a:gdLst/>
              <a:ahLst/>
              <a:cxnLst/>
              <a:rect l="l" t="t" r="r" b="b"/>
              <a:pathLst>
                <a:path w="1215" h="1775" extrusionOk="0">
                  <a:moveTo>
                    <a:pt x="0" y="1"/>
                  </a:moveTo>
                  <a:lnTo>
                    <a:pt x="0" y="1775"/>
                  </a:lnTo>
                  <a:lnTo>
                    <a:pt x="1215" y="1775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5E5E5E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3"/>
            <p:cNvSpPr/>
            <p:nvPr/>
          </p:nvSpPr>
          <p:spPr>
            <a:xfrm>
              <a:off x="3293108" y="3953694"/>
              <a:ext cx="28334" cy="11124"/>
            </a:xfrm>
            <a:custGeom>
              <a:avLst/>
              <a:gdLst/>
              <a:ahLst/>
              <a:cxnLst/>
              <a:rect l="l" t="t" r="r" b="b"/>
              <a:pathLst>
                <a:path w="1215" h="477" extrusionOk="0">
                  <a:moveTo>
                    <a:pt x="619" y="1"/>
                  </a:moveTo>
                  <a:lnTo>
                    <a:pt x="0" y="477"/>
                  </a:lnTo>
                  <a:lnTo>
                    <a:pt x="1215" y="477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rgbClr val="CC1F86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3"/>
            <p:cNvSpPr/>
            <p:nvPr/>
          </p:nvSpPr>
          <p:spPr>
            <a:xfrm>
              <a:off x="3298379" y="3975358"/>
              <a:ext cx="17793" cy="12803"/>
            </a:xfrm>
            <a:custGeom>
              <a:avLst/>
              <a:gdLst/>
              <a:ahLst/>
              <a:cxnLst/>
              <a:rect l="l" t="t" r="r" b="b"/>
              <a:pathLst>
                <a:path w="763" h="549" extrusionOk="0">
                  <a:moveTo>
                    <a:pt x="0" y="0"/>
                  </a:moveTo>
                  <a:lnTo>
                    <a:pt x="0" y="548"/>
                  </a:lnTo>
                  <a:lnTo>
                    <a:pt x="762" y="54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3"/>
            <p:cNvSpPr/>
            <p:nvPr/>
          </p:nvSpPr>
          <p:spPr>
            <a:xfrm>
              <a:off x="4689124" y="3569991"/>
              <a:ext cx="3358" cy="7509"/>
            </a:xfrm>
            <a:custGeom>
              <a:avLst/>
              <a:gdLst/>
              <a:ahLst/>
              <a:cxnLst/>
              <a:rect l="l" t="t" r="r" b="b"/>
              <a:pathLst>
                <a:path w="144" h="322" extrusionOk="0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50"/>
                  </a:lnTo>
                  <a:cubicBezTo>
                    <a:pt x="1" y="286"/>
                    <a:pt x="37" y="322"/>
                    <a:pt x="72" y="322"/>
                  </a:cubicBezTo>
                  <a:cubicBezTo>
                    <a:pt x="120" y="322"/>
                    <a:pt x="144" y="286"/>
                    <a:pt x="144" y="250"/>
                  </a:cubicBezTo>
                  <a:lnTo>
                    <a:pt x="144" y="72"/>
                  </a:lnTo>
                  <a:cubicBezTo>
                    <a:pt x="144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3"/>
            <p:cNvSpPr/>
            <p:nvPr/>
          </p:nvSpPr>
          <p:spPr>
            <a:xfrm>
              <a:off x="4688308" y="3569129"/>
              <a:ext cx="5294" cy="9491"/>
            </a:xfrm>
            <a:custGeom>
              <a:avLst/>
              <a:gdLst/>
              <a:ahLst/>
              <a:cxnLst/>
              <a:rect l="l" t="t" r="r" b="b"/>
              <a:pathLst>
                <a:path w="227" h="407" extrusionOk="0">
                  <a:moveTo>
                    <a:pt x="107" y="73"/>
                  </a:moveTo>
                  <a:cubicBezTo>
                    <a:pt x="131" y="73"/>
                    <a:pt x="143" y="85"/>
                    <a:pt x="143" y="109"/>
                  </a:cubicBezTo>
                  <a:lnTo>
                    <a:pt x="143" y="287"/>
                  </a:lnTo>
                  <a:cubicBezTo>
                    <a:pt x="143" y="311"/>
                    <a:pt x="131" y="323"/>
                    <a:pt x="107" y="323"/>
                  </a:cubicBezTo>
                  <a:cubicBezTo>
                    <a:pt x="95" y="323"/>
                    <a:pt x="72" y="311"/>
                    <a:pt x="83" y="287"/>
                  </a:cubicBezTo>
                  <a:lnTo>
                    <a:pt x="83" y="109"/>
                  </a:lnTo>
                  <a:cubicBezTo>
                    <a:pt x="83" y="85"/>
                    <a:pt x="95" y="73"/>
                    <a:pt x="107" y="73"/>
                  </a:cubicBezTo>
                  <a:close/>
                  <a:moveTo>
                    <a:pt x="123" y="0"/>
                  </a:moveTo>
                  <a:cubicBezTo>
                    <a:pt x="118" y="0"/>
                    <a:pt x="112" y="1"/>
                    <a:pt x="107" y="2"/>
                  </a:cubicBezTo>
                  <a:cubicBezTo>
                    <a:pt x="48" y="2"/>
                    <a:pt x="0" y="49"/>
                    <a:pt x="0" y="109"/>
                  </a:cubicBezTo>
                  <a:lnTo>
                    <a:pt x="0" y="287"/>
                  </a:lnTo>
                  <a:cubicBezTo>
                    <a:pt x="0" y="347"/>
                    <a:pt x="48" y="394"/>
                    <a:pt x="107" y="406"/>
                  </a:cubicBezTo>
                  <a:cubicBezTo>
                    <a:pt x="167" y="406"/>
                    <a:pt x="226" y="347"/>
                    <a:pt x="214" y="287"/>
                  </a:cubicBezTo>
                  <a:lnTo>
                    <a:pt x="214" y="109"/>
                  </a:lnTo>
                  <a:cubicBezTo>
                    <a:pt x="214" y="54"/>
                    <a:pt x="175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3"/>
            <p:cNvSpPr/>
            <p:nvPr/>
          </p:nvSpPr>
          <p:spPr>
            <a:xfrm>
              <a:off x="4723007" y="3542218"/>
              <a:ext cx="39178" cy="55292"/>
            </a:xfrm>
            <a:custGeom>
              <a:avLst/>
              <a:gdLst/>
              <a:ahLst/>
              <a:cxnLst/>
              <a:rect l="l" t="t" r="r" b="b"/>
              <a:pathLst>
                <a:path w="1680" h="2371" extrusionOk="0">
                  <a:moveTo>
                    <a:pt x="0" y="1"/>
                  </a:moveTo>
                  <a:lnTo>
                    <a:pt x="0" y="2370"/>
                  </a:lnTo>
                  <a:lnTo>
                    <a:pt x="1679" y="2370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3"/>
            <p:cNvSpPr/>
            <p:nvPr/>
          </p:nvSpPr>
          <p:spPr>
            <a:xfrm>
              <a:off x="4722168" y="3541378"/>
              <a:ext cx="40833" cy="56947"/>
            </a:xfrm>
            <a:custGeom>
              <a:avLst/>
              <a:gdLst/>
              <a:ahLst/>
              <a:cxnLst/>
              <a:rect l="l" t="t" r="r" b="b"/>
              <a:pathLst>
                <a:path w="1751" h="2442" extrusionOk="0">
                  <a:moveTo>
                    <a:pt x="1668" y="72"/>
                  </a:moveTo>
                  <a:lnTo>
                    <a:pt x="1668" y="2370"/>
                  </a:lnTo>
                  <a:lnTo>
                    <a:pt x="72" y="2370"/>
                  </a:lnTo>
                  <a:lnTo>
                    <a:pt x="72" y="72"/>
                  </a:lnTo>
                  <a:close/>
                  <a:moveTo>
                    <a:pt x="48" y="1"/>
                  </a:moveTo>
                  <a:cubicBezTo>
                    <a:pt x="24" y="1"/>
                    <a:pt x="1" y="25"/>
                    <a:pt x="1" y="37"/>
                  </a:cubicBezTo>
                  <a:lnTo>
                    <a:pt x="1" y="2406"/>
                  </a:lnTo>
                  <a:cubicBezTo>
                    <a:pt x="1" y="2430"/>
                    <a:pt x="24" y="2442"/>
                    <a:pt x="48" y="2442"/>
                  </a:cubicBezTo>
                  <a:lnTo>
                    <a:pt x="1715" y="2442"/>
                  </a:lnTo>
                  <a:cubicBezTo>
                    <a:pt x="1727" y="2442"/>
                    <a:pt x="1751" y="2430"/>
                    <a:pt x="1751" y="2406"/>
                  </a:cubicBezTo>
                  <a:lnTo>
                    <a:pt x="1751" y="37"/>
                  </a:lnTo>
                  <a:cubicBezTo>
                    <a:pt x="1751" y="25"/>
                    <a:pt x="1727" y="1"/>
                    <a:pt x="1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3"/>
            <p:cNvSpPr/>
            <p:nvPr/>
          </p:nvSpPr>
          <p:spPr>
            <a:xfrm>
              <a:off x="4723007" y="3519458"/>
              <a:ext cx="39178" cy="22784"/>
            </a:xfrm>
            <a:custGeom>
              <a:avLst/>
              <a:gdLst/>
              <a:ahLst/>
              <a:cxnLst/>
              <a:rect l="l" t="t" r="r" b="b"/>
              <a:pathLst>
                <a:path w="1680" h="977" extrusionOk="0">
                  <a:moveTo>
                    <a:pt x="0" y="0"/>
                  </a:moveTo>
                  <a:lnTo>
                    <a:pt x="0" y="977"/>
                  </a:lnTo>
                  <a:lnTo>
                    <a:pt x="1679" y="977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3"/>
            <p:cNvSpPr/>
            <p:nvPr/>
          </p:nvSpPr>
          <p:spPr>
            <a:xfrm>
              <a:off x="4722168" y="3518618"/>
              <a:ext cx="40833" cy="24463"/>
            </a:xfrm>
            <a:custGeom>
              <a:avLst/>
              <a:gdLst/>
              <a:ahLst/>
              <a:cxnLst/>
              <a:rect l="l" t="t" r="r" b="b"/>
              <a:pathLst>
                <a:path w="1751" h="1049" extrusionOk="0">
                  <a:moveTo>
                    <a:pt x="1668" y="72"/>
                  </a:moveTo>
                  <a:lnTo>
                    <a:pt x="1668" y="977"/>
                  </a:lnTo>
                  <a:lnTo>
                    <a:pt x="72" y="977"/>
                  </a:lnTo>
                  <a:lnTo>
                    <a:pt x="72" y="72"/>
                  </a:lnTo>
                  <a:close/>
                  <a:moveTo>
                    <a:pt x="48" y="1"/>
                  </a:moveTo>
                  <a:cubicBezTo>
                    <a:pt x="24" y="1"/>
                    <a:pt x="1" y="13"/>
                    <a:pt x="1" y="36"/>
                  </a:cubicBezTo>
                  <a:lnTo>
                    <a:pt x="1" y="1013"/>
                  </a:lnTo>
                  <a:cubicBezTo>
                    <a:pt x="1" y="1036"/>
                    <a:pt x="24" y="1048"/>
                    <a:pt x="48" y="1048"/>
                  </a:cubicBezTo>
                  <a:lnTo>
                    <a:pt x="1715" y="1048"/>
                  </a:lnTo>
                  <a:cubicBezTo>
                    <a:pt x="1727" y="1048"/>
                    <a:pt x="1751" y="1036"/>
                    <a:pt x="1751" y="1013"/>
                  </a:cubicBezTo>
                  <a:lnTo>
                    <a:pt x="1751" y="36"/>
                  </a:lnTo>
                  <a:cubicBezTo>
                    <a:pt x="1751" y="13"/>
                    <a:pt x="1727" y="1"/>
                    <a:pt x="1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3"/>
            <p:cNvSpPr/>
            <p:nvPr/>
          </p:nvSpPr>
          <p:spPr>
            <a:xfrm>
              <a:off x="4727998" y="3569991"/>
              <a:ext cx="3358" cy="7509"/>
            </a:xfrm>
            <a:custGeom>
              <a:avLst/>
              <a:gdLst/>
              <a:ahLst/>
              <a:cxnLst/>
              <a:rect l="l" t="t" r="r" b="b"/>
              <a:pathLst>
                <a:path w="144" h="322" extrusionOk="0">
                  <a:moveTo>
                    <a:pt x="72" y="0"/>
                  </a:moveTo>
                  <a:cubicBezTo>
                    <a:pt x="36" y="0"/>
                    <a:pt x="1" y="24"/>
                    <a:pt x="1" y="72"/>
                  </a:cubicBezTo>
                  <a:lnTo>
                    <a:pt x="1" y="250"/>
                  </a:lnTo>
                  <a:cubicBezTo>
                    <a:pt x="1" y="286"/>
                    <a:pt x="36" y="322"/>
                    <a:pt x="72" y="322"/>
                  </a:cubicBezTo>
                  <a:cubicBezTo>
                    <a:pt x="120" y="322"/>
                    <a:pt x="144" y="286"/>
                    <a:pt x="144" y="250"/>
                  </a:cubicBezTo>
                  <a:lnTo>
                    <a:pt x="144" y="72"/>
                  </a:lnTo>
                  <a:cubicBezTo>
                    <a:pt x="144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3"/>
            <p:cNvSpPr/>
            <p:nvPr/>
          </p:nvSpPr>
          <p:spPr>
            <a:xfrm>
              <a:off x="4727158" y="3569152"/>
              <a:ext cx="5317" cy="9468"/>
            </a:xfrm>
            <a:custGeom>
              <a:avLst/>
              <a:gdLst/>
              <a:ahLst/>
              <a:cxnLst/>
              <a:rect l="l" t="t" r="r" b="b"/>
              <a:pathLst>
                <a:path w="228" h="406" extrusionOk="0">
                  <a:moveTo>
                    <a:pt x="108" y="72"/>
                  </a:moveTo>
                  <a:cubicBezTo>
                    <a:pt x="132" y="72"/>
                    <a:pt x="144" y="84"/>
                    <a:pt x="144" y="108"/>
                  </a:cubicBezTo>
                  <a:lnTo>
                    <a:pt x="144" y="286"/>
                  </a:lnTo>
                  <a:cubicBezTo>
                    <a:pt x="144" y="310"/>
                    <a:pt x="129" y="322"/>
                    <a:pt x="114" y="322"/>
                  </a:cubicBezTo>
                  <a:cubicBezTo>
                    <a:pt x="99" y="322"/>
                    <a:pt x="84" y="310"/>
                    <a:pt x="84" y="286"/>
                  </a:cubicBezTo>
                  <a:lnTo>
                    <a:pt x="84" y="108"/>
                  </a:lnTo>
                  <a:cubicBezTo>
                    <a:pt x="84" y="84"/>
                    <a:pt x="96" y="72"/>
                    <a:pt x="108" y="72"/>
                  </a:cubicBezTo>
                  <a:close/>
                  <a:moveTo>
                    <a:pt x="108" y="1"/>
                  </a:moveTo>
                  <a:cubicBezTo>
                    <a:pt x="55" y="1"/>
                    <a:pt x="1" y="36"/>
                    <a:pt x="1" y="108"/>
                  </a:cubicBezTo>
                  <a:lnTo>
                    <a:pt x="1" y="286"/>
                  </a:lnTo>
                  <a:cubicBezTo>
                    <a:pt x="1" y="346"/>
                    <a:pt x="49" y="393"/>
                    <a:pt x="108" y="405"/>
                  </a:cubicBezTo>
                  <a:cubicBezTo>
                    <a:pt x="180" y="393"/>
                    <a:pt x="227" y="346"/>
                    <a:pt x="215" y="286"/>
                  </a:cubicBezTo>
                  <a:lnTo>
                    <a:pt x="215" y="108"/>
                  </a:lnTo>
                  <a:cubicBezTo>
                    <a:pt x="215" y="36"/>
                    <a:pt x="162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3"/>
            <p:cNvSpPr/>
            <p:nvPr/>
          </p:nvSpPr>
          <p:spPr>
            <a:xfrm>
              <a:off x="4762161" y="3542218"/>
              <a:ext cx="38898" cy="55292"/>
            </a:xfrm>
            <a:custGeom>
              <a:avLst/>
              <a:gdLst/>
              <a:ahLst/>
              <a:cxnLst/>
              <a:rect l="l" t="t" r="r" b="b"/>
              <a:pathLst>
                <a:path w="1668" h="2371" extrusionOk="0">
                  <a:moveTo>
                    <a:pt x="0" y="1"/>
                  </a:moveTo>
                  <a:lnTo>
                    <a:pt x="0" y="2370"/>
                  </a:lnTo>
                  <a:lnTo>
                    <a:pt x="1667" y="2370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3"/>
            <p:cNvSpPr/>
            <p:nvPr/>
          </p:nvSpPr>
          <p:spPr>
            <a:xfrm>
              <a:off x="4761042" y="3541378"/>
              <a:ext cx="40833" cy="56947"/>
            </a:xfrm>
            <a:custGeom>
              <a:avLst/>
              <a:gdLst/>
              <a:ahLst/>
              <a:cxnLst/>
              <a:rect l="l" t="t" r="r" b="b"/>
              <a:pathLst>
                <a:path w="1751" h="2442" extrusionOk="0">
                  <a:moveTo>
                    <a:pt x="1667" y="72"/>
                  </a:moveTo>
                  <a:lnTo>
                    <a:pt x="1667" y="2370"/>
                  </a:lnTo>
                  <a:lnTo>
                    <a:pt x="72" y="2370"/>
                  </a:lnTo>
                  <a:lnTo>
                    <a:pt x="84" y="72"/>
                  </a:lnTo>
                  <a:close/>
                  <a:moveTo>
                    <a:pt x="48" y="1"/>
                  </a:moveTo>
                  <a:cubicBezTo>
                    <a:pt x="24" y="1"/>
                    <a:pt x="1" y="25"/>
                    <a:pt x="1" y="37"/>
                  </a:cubicBezTo>
                  <a:lnTo>
                    <a:pt x="1" y="2406"/>
                  </a:lnTo>
                  <a:cubicBezTo>
                    <a:pt x="1" y="2430"/>
                    <a:pt x="24" y="2442"/>
                    <a:pt x="48" y="2442"/>
                  </a:cubicBezTo>
                  <a:lnTo>
                    <a:pt x="1715" y="2442"/>
                  </a:lnTo>
                  <a:cubicBezTo>
                    <a:pt x="1727" y="2442"/>
                    <a:pt x="1751" y="2430"/>
                    <a:pt x="1751" y="2406"/>
                  </a:cubicBezTo>
                  <a:lnTo>
                    <a:pt x="1751" y="37"/>
                  </a:lnTo>
                  <a:cubicBezTo>
                    <a:pt x="1751" y="25"/>
                    <a:pt x="1727" y="1"/>
                    <a:pt x="1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3"/>
            <p:cNvSpPr/>
            <p:nvPr/>
          </p:nvSpPr>
          <p:spPr>
            <a:xfrm>
              <a:off x="4762161" y="3519458"/>
              <a:ext cx="38898" cy="22784"/>
            </a:xfrm>
            <a:custGeom>
              <a:avLst/>
              <a:gdLst/>
              <a:ahLst/>
              <a:cxnLst/>
              <a:rect l="l" t="t" r="r" b="b"/>
              <a:pathLst>
                <a:path w="1668" h="977" extrusionOk="0">
                  <a:moveTo>
                    <a:pt x="0" y="0"/>
                  </a:moveTo>
                  <a:lnTo>
                    <a:pt x="0" y="977"/>
                  </a:lnTo>
                  <a:lnTo>
                    <a:pt x="1667" y="97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3"/>
            <p:cNvSpPr/>
            <p:nvPr/>
          </p:nvSpPr>
          <p:spPr>
            <a:xfrm>
              <a:off x="4761042" y="3518618"/>
              <a:ext cx="40833" cy="24463"/>
            </a:xfrm>
            <a:custGeom>
              <a:avLst/>
              <a:gdLst/>
              <a:ahLst/>
              <a:cxnLst/>
              <a:rect l="l" t="t" r="r" b="b"/>
              <a:pathLst>
                <a:path w="1751" h="1049" extrusionOk="0">
                  <a:moveTo>
                    <a:pt x="1667" y="72"/>
                  </a:moveTo>
                  <a:lnTo>
                    <a:pt x="1667" y="977"/>
                  </a:lnTo>
                  <a:lnTo>
                    <a:pt x="72" y="977"/>
                  </a:lnTo>
                  <a:lnTo>
                    <a:pt x="84" y="72"/>
                  </a:lnTo>
                  <a:close/>
                  <a:moveTo>
                    <a:pt x="48" y="1"/>
                  </a:moveTo>
                  <a:cubicBezTo>
                    <a:pt x="24" y="1"/>
                    <a:pt x="1" y="13"/>
                    <a:pt x="1" y="36"/>
                  </a:cubicBezTo>
                  <a:lnTo>
                    <a:pt x="1" y="1013"/>
                  </a:lnTo>
                  <a:cubicBezTo>
                    <a:pt x="1" y="1036"/>
                    <a:pt x="24" y="1048"/>
                    <a:pt x="48" y="1048"/>
                  </a:cubicBezTo>
                  <a:lnTo>
                    <a:pt x="1715" y="1048"/>
                  </a:lnTo>
                  <a:cubicBezTo>
                    <a:pt x="1727" y="1048"/>
                    <a:pt x="1751" y="1036"/>
                    <a:pt x="1751" y="1013"/>
                  </a:cubicBezTo>
                  <a:lnTo>
                    <a:pt x="1751" y="36"/>
                  </a:lnTo>
                  <a:cubicBezTo>
                    <a:pt x="1751" y="13"/>
                    <a:pt x="1727" y="1"/>
                    <a:pt x="1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3"/>
            <p:cNvSpPr/>
            <p:nvPr/>
          </p:nvSpPr>
          <p:spPr>
            <a:xfrm>
              <a:off x="4766872" y="3569991"/>
              <a:ext cx="3358" cy="7509"/>
            </a:xfrm>
            <a:custGeom>
              <a:avLst/>
              <a:gdLst/>
              <a:ahLst/>
              <a:cxnLst/>
              <a:rect l="l" t="t" r="r" b="b"/>
              <a:pathLst>
                <a:path w="144" h="322" extrusionOk="0">
                  <a:moveTo>
                    <a:pt x="72" y="0"/>
                  </a:moveTo>
                  <a:cubicBezTo>
                    <a:pt x="36" y="0"/>
                    <a:pt x="1" y="24"/>
                    <a:pt x="1" y="72"/>
                  </a:cubicBezTo>
                  <a:lnTo>
                    <a:pt x="1" y="250"/>
                  </a:lnTo>
                  <a:cubicBezTo>
                    <a:pt x="1" y="286"/>
                    <a:pt x="36" y="322"/>
                    <a:pt x="72" y="322"/>
                  </a:cubicBezTo>
                  <a:cubicBezTo>
                    <a:pt x="120" y="322"/>
                    <a:pt x="143" y="286"/>
                    <a:pt x="143" y="250"/>
                  </a:cubicBezTo>
                  <a:lnTo>
                    <a:pt x="143" y="72"/>
                  </a:lnTo>
                  <a:cubicBezTo>
                    <a:pt x="143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3"/>
            <p:cNvSpPr/>
            <p:nvPr/>
          </p:nvSpPr>
          <p:spPr>
            <a:xfrm>
              <a:off x="4766032" y="3569129"/>
              <a:ext cx="5317" cy="9491"/>
            </a:xfrm>
            <a:custGeom>
              <a:avLst/>
              <a:gdLst/>
              <a:ahLst/>
              <a:cxnLst/>
              <a:rect l="l" t="t" r="r" b="b"/>
              <a:pathLst>
                <a:path w="228" h="407" extrusionOk="0">
                  <a:moveTo>
                    <a:pt x="120" y="73"/>
                  </a:moveTo>
                  <a:cubicBezTo>
                    <a:pt x="132" y="73"/>
                    <a:pt x="144" y="85"/>
                    <a:pt x="144" y="109"/>
                  </a:cubicBezTo>
                  <a:lnTo>
                    <a:pt x="144" y="287"/>
                  </a:lnTo>
                  <a:cubicBezTo>
                    <a:pt x="144" y="311"/>
                    <a:pt x="132" y="323"/>
                    <a:pt x="120" y="323"/>
                  </a:cubicBezTo>
                  <a:cubicBezTo>
                    <a:pt x="96" y="323"/>
                    <a:pt x="84" y="311"/>
                    <a:pt x="84" y="287"/>
                  </a:cubicBezTo>
                  <a:lnTo>
                    <a:pt x="84" y="109"/>
                  </a:lnTo>
                  <a:cubicBezTo>
                    <a:pt x="84" y="85"/>
                    <a:pt x="96" y="73"/>
                    <a:pt x="120" y="73"/>
                  </a:cubicBezTo>
                  <a:close/>
                  <a:moveTo>
                    <a:pt x="104" y="0"/>
                  </a:moveTo>
                  <a:cubicBezTo>
                    <a:pt x="50" y="0"/>
                    <a:pt x="1" y="54"/>
                    <a:pt x="1" y="109"/>
                  </a:cubicBezTo>
                  <a:lnTo>
                    <a:pt x="1" y="287"/>
                  </a:lnTo>
                  <a:cubicBezTo>
                    <a:pt x="1" y="347"/>
                    <a:pt x="48" y="406"/>
                    <a:pt x="120" y="406"/>
                  </a:cubicBezTo>
                  <a:cubicBezTo>
                    <a:pt x="179" y="394"/>
                    <a:pt x="227" y="347"/>
                    <a:pt x="227" y="287"/>
                  </a:cubicBezTo>
                  <a:lnTo>
                    <a:pt x="227" y="109"/>
                  </a:lnTo>
                  <a:cubicBezTo>
                    <a:pt x="227" y="49"/>
                    <a:pt x="168" y="2"/>
                    <a:pt x="120" y="2"/>
                  </a:cubicBezTo>
                  <a:cubicBezTo>
                    <a:pt x="115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3"/>
            <p:cNvSpPr/>
            <p:nvPr/>
          </p:nvSpPr>
          <p:spPr>
            <a:xfrm>
              <a:off x="4795742" y="3542218"/>
              <a:ext cx="39178" cy="55292"/>
            </a:xfrm>
            <a:custGeom>
              <a:avLst/>
              <a:gdLst/>
              <a:ahLst/>
              <a:cxnLst/>
              <a:rect l="l" t="t" r="r" b="b"/>
              <a:pathLst>
                <a:path w="1680" h="2371" extrusionOk="0">
                  <a:moveTo>
                    <a:pt x="1" y="1"/>
                  </a:moveTo>
                  <a:lnTo>
                    <a:pt x="1" y="2370"/>
                  </a:lnTo>
                  <a:lnTo>
                    <a:pt x="1680" y="2370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3"/>
            <p:cNvSpPr/>
            <p:nvPr/>
          </p:nvSpPr>
          <p:spPr>
            <a:xfrm>
              <a:off x="4794926" y="3541378"/>
              <a:ext cx="40833" cy="56947"/>
            </a:xfrm>
            <a:custGeom>
              <a:avLst/>
              <a:gdLst/>
              <a:ahLst/>
              <a:cxnLst/>
              <a:rect l="l" t="t" r="r" b="b"/>
              <a:pathLst>
                <a:path w="1751" h="2442" extrusionOk="0">
                  <a:moveTo>
                    <a:pt x="1667" y="72"/>
                  </a:moveTo>
                  <a:lnTo>
                    <a:pt x="1667" y="2370"/>
                  </a:lnTo>
                  <a:lnTo>
                    <a:pt x="72" y="2370"/>
                  </a:lnTo>
                  <a:lnTo>
                    <a:pt x="72" y="72"/>
                  </a:lnTo>
                  <a:close/>
                  <a:moveTo>
                    <a:pt x="48" y="1"/>
                  </a:moveTo>
                  <a:cubicBezTo>
                    <a:pt x="24" y="1"/>
                    <a:pt x="0" y="25"/>
                    <a:pt x="0" y="37"/>
                  </a:cubicBezTo>
                  <a:lnTo>
                    <a:pt x="0" y="2406"/>
                  </a:lnTo>
                  <a:cubicBezTo>
                    <a:pt x="0" y="2430"/>
                    <a:pt x="24" y="2442"/>
                    <a:pt x="48" y="2442"/>
                  </a:cubicBezTo>
                  <a:lnTo>
                    <a:pt x="1715" y="2442"/>
                  </a:lnTo>
                  <a:cubicBezTo>
                    <a:pt x="1727" y="2442"/>
                    <a:pt x="1750" y="2430"/>
                    <a:pt x="1750" y="2406"/>
                  </a:cubicBezTo>
                  <a:lnTo>
                    <a:pt x="1750" y="37"/>
                  </a:lnTo>
                  <a:cubicBezTo>
                    <a:pt x="1750" y="25"/>
                    <a:pt x="1727" y="1"/>
                    <a:pt x="1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3"/>
            <p:cNvSpPr/>
            <p:nvPr/>
          </p:nvSpPr>
          <p:spPr>
            <a:xfrm>
              <a:off x="4795742" y="3519458"/>
              <a:ext cx="39178" cy="22784"/>
            </a:xfrm>
            <a:custGeom>
              <a:avLst/>
              <a:gdLst/>
              <a:ahLst/>
              <a:cxnLst/>
              <a:rect l="l" t="t" r="r" b="b"/>
              <a:pathLst>
                <a:path w="1680" h="977" extrusionOk="0">
                  <a:moveTo>
                    <a:pt x="1" y="0"/>
                  </a:moveTo>
                  <a:lnTo>
                    <a:pt x="1" y="977"/>
                  </a:lnTo>
                  <a:lnTo>
                    <a:pt x="1680" y="977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3"/>
            <p:cNvSpPr/>
            <p:nvPr/>
          </p:nvSpPr>
          <p:spPr>
            <a:xfrm>
              <a:off x="4794926" y="3518618"/>
              <a:ext cx="40833" cy="24463"/>
            </a:xfrm>
            <a:custGeom>
              <a:avLst/>
              <a:gdLst/>
              <a:ahLst/>
              <a:cxnLst/>
              <a:rect l="l" t="t" r="r" b="b"/>
              <a:pathLst>
                <a:path w="1751" h="1049" extrusionOk="0">
                  <a:moveTo>
                    <a:pt x="1667" y="72"/>
                  </a:moveTo>
                  <a:lnTo>
                    <a:pt x="1667" y="977"/>
                  </a:lnTo>
                  <a:lnTo>
                    <a:pt x="72" y="977"/>
                  </a:lnTo>
                  <a:lnTo>
                    <a:pt x="72" y="72"/>
                  </a:lnTo>
                  <a:close/>
                  <a:moveTo>
                    <a:pt x="48" y="1"/>
                  </a:moveTo>
                  <a:cubicBezTo>
                    <a:pt x="24" y="1"/>
                    <a:pt x="0" y="13"/>
                    <a:pt x="0" y="36"/>
                  </a:cubicBezTo>
                  <a:lnTo>
                    <a:pt x="0" y="1013"/>
                  </a:lnTo>
                  <a:cubicBezTo>
                    <a:pt x="0" y="1036"/>
                    <a:pt x="24" y="1048"/>
                    <a:pt x="48" y="1048"/>
                  </a:cubicBezTo>
                  <a:lnTo>
                    <a:pt x="1715" y="1048"/>
                  </a:lnTo>
                  <a:cubicBezTo>
                    <a:pt x="1727" y="1048"/>
                    <a:pt x="1750" y="1036"/>
                    <a:pt x="1750" y="1013"/>
                  </a:cubicBezTo>
                  <a:lnTo>
                    <a:pt x="1750" y="36"/>
                  </a:lnTo>
                  <a:cubicBezTo>
                    <a:pt x="1750" y="13"/>
                    <a:pt x="1727" y="1"/>
                    <a:pt x="1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3"/>
            <p:cNvSpPr/>
            <p:nvPr/>
          </p:nvSpPr>
          <p:spPr>
            <a:xfrm>
              <a:off x="4800756" y="3569991"/>
              <a:ext cx="3335" cy="7509"/>
            </a:xfrm>
            <a:custGeom>
              <a:avLst/>
              <a:gdLst/>
              <a:ahLst/>
              <a:cxnLst/>
              <a:rect l="l" t="t" r="r" b="b"/>
              <a:pathLst>
                <a:path w="143" h="322" extrusionOk="0">
                  <a:moveTo>
                    <a:pt x="72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50"/>
                  </a:lnTo>
                  <a:cubicBezTo>
                    <a:pt x="0" y="286"/>
                    <a:pt x="36" y="322"/>
                    <a:pt x="72" y="322"/>
                  </a:cubicBezTo>
                  <a:cubicBezTo>
                    <a:pt x="119" y="322"/>
                    <a:pt x="143" y="286"/>
                    <a:pt x="143" y="250"/>
                  </a:cubicBezTo>
                  <a:lnTo>
                    <a:pt x="143" y="72"/>
                  </a:lnTo>
                  <a:cubicBezTo>
                    <a:pt x="143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3"/>
            <p:cNvSpPr/>
            <p:nvPr/>
          </p:nvSpPr>
          <p:spPr>
            <a:xfrm>
              <a:off x="4799916" y="3569129"/>
              <a:ext cx="5014" cy="9491"/>
            </a:xfrm>
            <a:custGeom>
              <a:avLst/>
              <a:gdLst/>
              <a:ahLst/>
              <a:cxnLst/>
              <a:rect l="l" t="t" r="r" b="b"/>
              <a:pathLst>
                <a:path w="215" h="407" extrusionOk="0">
                  <a:moveTo>
                    <a:pt x="108" y="73"/>
                  </a:moveTo>
                  <a:cubicBezTo>
                    <a:pt x="119" y="73"/>
                    <a:pt x="143" y="85"/>
                    <a:pt x="143" y="109"/>
                  </a:cubicBezTo>
                  <a:lnTo>
                    <a:pt x="143" y="287"/>
                  </a:lnTo>
                  <a:cubicBezTo>
                    <a:pt x="143" y="311"/>
                    <a:pt x="131" y="323"/>
                    <a:pt x="108" y="323"/>
                  </a:cubicBezTo>
                  <a:cubicBezTo>
                    <a:pt x="84" y="323"/>
                    <a:pt x="72" y="311"/>
                    <a:pt x="72" y="287"/>
                  </a:cubicBezTo>
                  <a:lnTo>
                    <a:pt x="72" y="109"/>
                  </a:lnTo>
                  <a:cubicBezTo>
                    <a:pt x="72" y="85"/>
                    <a:pt x="84" y="73"/>
                    <a:pt x="108" y="73"/>
                  </a:cubicBezTo>
                  <a:close/>
                  <a:moveTo>
                    <a:pt x="123" y="0"/>
                  </a:moveTo>
                  <a:cubicBezTo>
                    <a:pt x="118" y="0"/>
                    <a:pt x="113" y="1"/>
                    <a:pt x="108" y="2"/>
                  </a:cubicBezTo>
                  <a:cubicBezTo>
                    <a:pt x="48" y="2"/>
                    <a:pt x="0" y="49"/>
                    <a:pt x="0" y="109"/>
                  </a:cubicBezTo>
                  <a:lnTo>
                    <a:pt x="0" y="287"/>
                  </a:lnTo>
                  <a:cubicBezTo>
                    <a:pt x="0" y="347"/>
                    <a:pt x="48" y="394"/>
                    <a:pt x="108" y="406"/>
                  </a:cubicBezTo>
                  <a:cubicBezTo>
                    <a:pt x="167" y="406"/>
                    <a:pt x="215" y="347"/>
                    <a:pt x="215" y="287"/>
                  </a:cubicBezTo>
                  <a:lnTo>
                    <a:pt x="215" y="109"/>
                  </a:lnTo>
                  <a:cubicBezTo>
                    <a:pt x="215" y="54"/>
                    <a:pt x="175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3"/>
            <p:cNvSpPr/>
            <p:nvPr/>
          </p:nvSpPr>
          <p:spPr>
            <a:xfrm>
              <a:off x="4605009" y="3585546"/>
              <a:ext cx="5853" cy="14738"/>
            </a:xfrm>
            <a:custGeom>
              <a:avLst/>
              <a:gdLst/>
              <a:ahLst/>
              <a:cxnLst/>
              <a:rect l="l" t="t" r="r" b="b"/>
              <a:pathLst>
                <a:path w="251" h="632" extrusionOk="0">
                  <a:moveTo>
                    <a:pt x="119" y="0"/>
                  </a:moveTo>
                  <a:cubicBezTo>
                    <a:pt x="48" y="0"/>
                    <a:pt x="0" y="60"/>
                    <a:pt x="0" y="131"/>
                  </a:cubicBezTo>
                  <a:lnTo>
                    <a:pt x="0" y="512"/>
                  </a:lnTo>
                  <a:cubicBezTo>
                    <a:pt x="0" y="583"/>
                    <a:pt x="48" y="631"/>
                    <a:pt x="119" y="631"/>
                  </a:cubicBezTo>
                  <a:cubicBezTo>
                    <a:pt x="191" y="631"/>
                    <a:pt x="250" y="583"/>
                    <a:pt x="250" y="512"/>
                  </a:cubicBezTo>
                  <a:lnTo>
                    <a:pt x="250" y="131"/>
                  </a:lnTo>
                  <a:cubicBezTo>
                    <a:pt x="250" y="60"/>
                    <a:pt x="191" y="0"/>
                    <a:pt x="119" y="0"/>
                  </a:cubicBezTo>
                  <a:close/>
                </a:path>
              </a:pathLst>
            </a:custGeom>
            <a:solidFill>
              <a:srgbClr val="662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3"/>
            <p:cNvSpPr/>
            <p:nvPr/>
          </p:nvSpPr>
          <p:spPr>
            <a:xfrm>
              <a:off x="4604170" y="3585056"/>
              <a:ext cx="7509" cy="16044"/>
            </a:xfrm>
            <a:custGeom>
              <a:avLst/>
              <a:gdLst/>
              <a:ahLst/>
              <a:cxnLst/>
              <a:rect l="l" t="t" r="r" b="b"/>
              <a:pathLst>
                <a:path w="322" h="688" extrusionOk="0">
                  <a:moveTo>
                    <a:pt x="155" y="57"/>
                  </a:moveTo>
                  <a:cubicBezTo>
                    <a:pt x="203" y="57"/>
                    <a:pt x="251" y="92"/>
                    <a:pt x="251" y="152"/>
                  </a:cubicBezTo>
                  <a:lnTo>
                    <a:pt x="251" y="533"/>
                  </a:lnTo>
                  <a:cubicBezTo>
                    <a:pt x="251" y="581"/>
                    <a:pt x="203" y="616"/>
                    <a:pt x="155" y="616"/>
                  </a:cubicBezTo>
                  <a:cubicBezTo>
                    <a:pt x="108" y="616"/>
                    <a:pt x="72" y="581"/>
                    <a:pt x="72" y="533"/>
                  </a:cubicBezTo>
                  <a:lnTo>
                    <a:pt x="72" y="152"/>
                  </a:lnTo>
                  <a:cubicBezTo>
                    <a:pt x="72" y="92"/>
                    <a:pt x="108" y="57"/>
                    <a:pt x="155" y="57"/>
                  </a:cubicBezTo>
                  <a:close/>
                  <a:moveTo>
                    <a:pt x="161" y="0"/>
                  </a:moveTo>
                  <a:cubicBezTo>
                    <a:pt x="84" y="0"/>
                    <a:pt x="6" y="51"/>
                    <a:pt x="1" y="152"/>
                  </a:cubicBezTo>
                  <a:lnTo>
                    <a:pt x="1" y="533"/>
                  </a:lnTo>
                  <a:cubicBezTo>
                    <a:pt x="1" y="616"/>
                    <a:pt x="72" y="688"/>
                    <a:pt x="155" y="688"/>
                  </a:cubicBezTo>
                  <a:cubicBezTo>
                    <a:pt x="251" y="688"/>
                    <a:pt x="322" y="616"/>
                    <a:pt x="322" y="533"/>
                  </a:cubicBezTo>
                  <a:lnTo>
                    <a:pt x="322" y="152"/>
                  </a:lnTo>
                  <a:cubicBezTo>
                    <a:pt x="316" y="51"/>
                    <a:pt x="239" y="0"/>
                    <a:pt x="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3"/>
            <p:cNvSpPr/>
            <p:nvPr/>
          </p:nvSpPr>
          <p:spPr>
            <a:xfrm>
              <a:off x="4667203" y="3585802"/>
              <a:ext cx="5853" cy="14738"/>
            </a:xfrm>
            <a:custGeom>
              <a:avLst/>
              <a:gdLst/>
              <a:ahLst/>
              <a:cxnLst/>
              <a:rect l="l" t="t" r="r" b="b"/>
              <a:pathLst>
                <a:path w="251" h="632" extrusionOk="0">
                  <a:moveTo>
                    <a:pt x="131" y="1"/>
                  </a:moveTo>
                  <a:cubicBezTo>
                    <a:pt x="60" y="1"/>
                    <a:pt x="0" y="49"/>
                    <a:pt x="0" y="120"/>
                  </a:cubicBezTo>
                  <a:lnTo>
                    <a:pt x="0" y="501"/>
                  </a:lnTo>
                  <a:cubicBezTo>
                    <a:pt x="0" y="572"/>
                    <a:pt x="60" y="632"/>
                    <a:pt x="131" y="632"/>
                  </a:cubicBezTo>
                  <a:cubicBezTo>
                    <a:pt x="203" y="632"/>
                    <a:pt x="250" y="572"/>
                    <a:pt x="250" y="501"/>
                  </a:cubicBezTo>
                  <a:lnTo>
                    <a:pt x="250" y="120"/>
                  </a:lnTo>
                  <a:cubicBezTo>
                    <a:pt x="250" y="49"/>
                    <a:pt x="203" y="1"/>
                    <a:pt x="131" y="1"/>
                  </a:cubicBezTo>
                  <a:close/>
                </a:path>
              </a:pathLst>
            </a:custGeom>
            <a:solidFill>
              <a:srgbClr val="662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3"/>
            <p:cNvSpPr/>
            <p:nvPr/>
          </p:nvSpPr>
          <p:spPr>
            <a:xfrm>
              <a:off x="4666364" y="3585056"/>
              <a:ext cx="7789" cy="16324"/>
            </a:xfrm>
            <a:custGeom>
              <a:avLst/>
              <a:gdLst/>
              <a:ahLst/>
              <a:cxnLst/>
              <a:rect l="l" t="t" r="r" b="b"/>
              <a:pathLst>
                <a:path w="334" h="700" extrusionOk="0">
                  <a:moveTo>
                    <a:pt x="167" y="69"/>
                  </a:moveTo>
                  <a:cubicBezTo>
                    <a:pt x="215" y="69"/>
                    <a:pt x="251" y="104"/>
                    <a:pt x="251" y="152"/>
                  </a:cubicBezTo>
                  <a:lnTo>
                    <a:pt x="251" y="533"/>
                  </a:lnTo>
                  <a:cubicBezTo>
                    <a:pt x="256" y="587"/>
                    <a:pt x="209" y="613"/>
                    <a:pt x="161" y="613"/>
                  </a:cubicBezTo>
                  <a:cubicBezTo>
                    <a:pt x="114" y="613"/>
                    <a:pt x="66" y="587"/>
                    <a:pt x="72" y="533"/>
                  </a:cubicBezTo>
                  <a:lnTo>
                    <a:pt x="72" y="152"/>
                  </a:lnTo>
                  <a:cubicBezTo>
                    <a:pt x="72" y="104"/>
                    <a:pt x="108" y="69"/>
                    <a:pt x="167" y="69"/>
                  </a:cubicBezTo>
                  <a:close/>
                  <a:moveTo>
                    <a:pt x="163" y="0"/>
                  </a:moveTo>
                  <a:cubicBezTo>
                    <a:pt x="84" y="0"/>
                    <a:pt x="6" y="51"/>
                    <a:pt x="1" y="152"/>
                  </a:cubicBezTo>
                  <a:lnTo>
                    <a:pt x="1" y="533"/>
                  </a:lnTo>
                  <a:cubicBezTo>
                    <a:pt x="1" y="628"/>
                    <a:pt x="72" y="700"/>
                    <a:pt x="167" y="700"/>
                  </a:cubicBezTo>
                  <a:cubicBezTo>
                    <a:pt x="251" y="700"/>
                    <a:pt x="334" y="628"/>
                    <a:pt x="334" y="533"/>
                  </a:cubicBezTo>
                  <a:lnTo>
                    <a:pt x="334" y="152"/>
                  </a:lnTo>
                  <a:cubicBezTo>
                    <a:pt x="322" y="51"/>
                    <a:pt x="242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3"/>
            <p:cNvSpPr/>
            <p:nvPr/>
          </p:nvSpPr>
          <p:spPr>
            <a:xfrm>
              <a:off x="4600555" y="3559148"/>
              <a:ext cx="77492" cy="29733"/>
            </a:xfrm>
            <a:custGeom>
              <a:avLst/>
              <a:gdLst/>
              <a:ahLst/>
              <a:cxnLst/>
              <a:rect l="l" t="t" r="r" b="b"/>
              <a:pathLst>
                <a:path w="3323" h="1275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084"/>
                  </a:lnTo>
                  <a:cubicBezTo>
                    <a:pt x="1" y="1192"/>
                    <a:pt x="84" y="1275"/>
                    <a:pt x="191" y="1275"/>
                  </a:cubicBezTo>
                  <a:lnTo>
                    <a:pt x="3132" y="1275"/>
                  </a:lnTo>
                  <a:cubicBezTo>
                    <a:pt x="3239" y="1275"/>
                    <a:pt x="3323" y="1192"/>
                    <a:pt x="3323" y="1084"/>
                  </a:cubicBezTo>
                  <a:lnTo>
                    <a:pt x="3323" y="191"/>
                  </a:lnTo>
                  <a:cubicBezTo>
                    <a:pt x="3323" y="84"/>
                    <a:pt x="3239" y="1"/>
                    <a:pt x="3132" y="1"/>
                  </a:cubicBezTo>
                  <a:close/>
                </a:path>
              </a:pathLst>
            </a:custGeom>
            <a:solidFill>
              <a:srgbClr val="662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3"/>
            <p:cNvSpPr/>
            <p:nvPr/>
          </p:nvSpPr>
          <p:spPr>
            <a:xfrm>
              <a:off x="4599739" y="3558332"/>
              <a:ext cx="79148" cy="31669"/>
            </a:xfrm>
            <a:custGeom>
              <a:avLst/>
              <a:gdLst/>
              <a:ahLst/>
              <a:cxnLst/>
              <a:rect l="l" t="t" r="r" b="b"/>
              <a:pathLst>
                <a:path w="3394" h="1358" extrusionOk="0">
                  <a:moveTo>
                    <a:pt x="3167" y="72"/>
                  </a:moveTo>
                  <a:cubicBezTo>
                    <a:pt x="3250" y="72"/>
                    <a:pt x="3322" y="131"/>
                    <a:pt x="3322" y="215"/>
                  </a:cubicBezTo>
                  <a:lnTo>
                    <a:pt x="3322" y="1119"/>
                  </a:lnTo>
                  <a:cubicBezTo>
                    <a:pt x="3322" y="1203"/>
                    <a:pt x="3250" y="1262"/>
                    <a:pt x="3167" y="1262"/>
                  </a:cubicBezTo>
                  <a:lnTo>
                    <a:pt x="226" y="1262"/>
                  </a:lnTo>
                  <a:cubicBezTo>
                    <a:pt x="143" y="1262"/>
                    <a:pt x="71" y="1203"/>
                    <a:pt x="71" y="1119"/>
                  </a:cubicBezTo>
                  <a:lnTo>
                    <a:pt x="71" y="215"/>
                  </a:lnTo>
                  <a:cubicBezTo>
                    <a:pt x="71" y="131"/>
                    <a:pt x="143" y="72"/>
                    <a:pt x="226" y="72"/>
                  </a:cubicBezTo>
                  <a:close/>
                  <a:moveTo>
                    <a:pt x="226" y="0"/>
                  </a:moveTo>
                  <a:cubicBezTo>
                    <a:pt x="95" y="0"/>
                    <a:pt x="0" y="95"/>
                    <a:pt x="0" y="226"/>
                  </a:cubicBezTo>
                  <a:lnTo>
                    <a:pt x="0" y="1119"/>
                  </a:lnTo>
                  <a:cubicBezTo>
                    <a:pt x="0" y="1250"/>
                    <a:pt x="95" y="1358"/>
                    <a:pt x="226" y="1358"/>
                  </a:cubicBezTo>
                  <a:lnTo>
                    <a:pt x="3167" y="1358"/>
                  </a:lnTo>
                  <a:cubicBezTo>
                    <a:pt x="3298" y="1358"/>
                    <a:pt x="3393" y="1250"/>
                    <a:pt x="3393" y="1119"/>
                  </a:cubicBezTo>
                  <a:lnTo>
                    <a:pt x="3393" y="226"/>
                  </a:lnTo>
                  <a:cubicBezTo>
                    <a:pt x="3393" y="95"/>
                    <a:pt x="3298" y="0"/>
                    <a:pt x="3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3"/>
            <p:cNvSpPr/>
            <p:nvPr/>
          </p:nvSpPr>
          <p:spPr>
            <a:xfrm>
              <a:off x="4709668" y="3667724"/>
              <a:ext cx="6133" cy="14738"/>
            </a:xfrm>
            <a:custGeom>
              <a:avLst/>
              <a:gdLst/>
              <a:ahLst/>
              <a:cxnLst/>
              <a:rect l="l" t="t" r="r" b="b"/>
              <a:pathLst>
                <a:path w="263" h="632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512"/>
                  </a:lnTo>
                  <a:cubicBezTo>
                    <a:pt x="1" y="584"/>
                    <a:pt x="60" y="631"/>
                    <a:pt x="132" y="631"/>
                  </a:cubicBezTo>
                  <a:cubicBezTo>
                    <a:pt x="203" y="631"/>
                    <a:pt x="263" y="584"/>
                    <a:pt x="263" y="512"/>
                  </a:cubicBezTo>
                  <a:lnTo>
                    <a:pt x="263" y="131"/>
                  </a:lnTo>
                  <a:cubicBezTo>
                    <a:pt x="263" y="60"/>
                    <a:pt x="203" y="0"/>
                    <a:pt x="132" y="0"/>
                  </a:cubicBezTo>
                  <a:close/>
                </a:path>
              </a:pathLst>
            </a:custGeom>
            <a:solidFill>
              <a:srgbClr val="662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3"/>
            <p:cNvSpPr/>
            <p:nvPr/>
          </p:nvSpPr>
          <p:spPr>
            <a:xfrm>
              <a:off x="4708852" y="3667235"/>
              <a:ext cx="7789" cy="16324"/>
            </a:xfrm>
            <a:custGeom>
              <a:avLst/>
              <a:gdLst/>
              <a:ahLst/>
              <a:cxnLst/>
              <a:rect l="l" t="t" r="r" b="b"/>
              <a:pathLst>
                <a:path w="334" h="700" extrusionOk="0">
                  <a:moveTo>
                    <a:pt x="167" y="57"/>
                  </a:moveTo>
                  <a:lnTo>
                    <a:pt x="167" y="69"/>
                  </a:lnTo>
                  <a:cubicBezTo>
                    <a:pt x="172" y="68"/>
                    <a:pt x="177" y="67"/>
                    <a:pt x="182" y="67"/>
                  </a:cubicBezTo>
                  <a:cubicBezTo>
                    <a:pt x="224" y="67"/>
                    <a:pt x="262" y="110"/>
                    <a:pt x="262" y="152"/>
                  </a:cubicBezTo>
                  <a:lnTo>
                    <a:pt x="262" y="533"/>
                  </a:lnTo>
                  <a:cubicBezTo>
                    <a:pt x="250" y="587"/>
                    <a:pt x="209" y="614"/>
                    <a:pt x="168" y="614"/>
                  </a:cubicBezTo>
                  <a:cubicBezTo>
                    <a:pt x="128" y="614"/>
                    <a:pt x="89" y="587"/>
                    <a:pt x="84" y="533"/>
                  </a:cubicBezTo>
                  <a:lnTo>
                    <a:pt x="84" y="152"/>
                  </a:lnTo>
                  <a:cubicBezTo>
                    <a:pt x="84" y="105"/>
                    <a:pt x="119" y="57"/>
                    <a:pt x="167" y="57"/>
                  </a:cubicBezTo>
                  <a:close/>
                  <a:moveTo>
                    <a:pt x="167" y="0"/>
                  </a:moveTo>
                  <a:cubicBezTo>
                    <a:pt x="89" y="0"/>
                    <a:pt x="12" y="51"/>
                    <a:pt x="0" y="152"/>
                  </a:cubicBezTo>
                  <a:lnTo>
                    <a:pt x="0" y="533"/>
                  </a:lnTo>
                  <a:cubicBezTo>
                    <a:pt x="0" y="617"/>
                    <a:pt x="72" y="700"/>
                    <a:pt x="167" y="700"/>
                  </a:cubicBezTo>
                  <a:cubicBezTo>
                    <a:pt x="262" y="700"/>
                    <a:pt x="334" y="617"/>
                    <a:pt x="334" y="533"/>
                  </a:cubicBezTo>
                  <a:lnTo>
                    <a:pt x="334" y="152"/>
                  </a:lnTo>
                  <a:cubicBezTo>
                    <a:pt x="322" y="51"/>
                    <a:pt x="244" y="0"/>
                    <a:pt x="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3"/>
            <p:cNvSpPr/>
            <p:nvPr/>
          </p:nvSpPr>
          <p:spPr>
            <a:xfrm>
              <a:off x="4772142" y="3668004"/>
              <a:ext cx="5853" cy="14738"/>
            </a:xfrm>
            <a:custGeom>
              <a:avLst/>
              <a:gdLst/>
              <a:ahLst/>
              <a:cxnLst/>
              <a:rect l="l" t="t" r="r" b="b"/>
              <a:pathLst>
                <a:path w="251" h="632" extrusionOk="0">
                  <a:moveTo>
                    <a:pt x="120" y="0"/>
                  </a:moveTo>
                  <a:cubicBezTo>
                    <a:pt x="48" y="0"/>
                    <a:pt x="1" y="60"/>
                    <a:pt x="1" y="119"/>
                  </a:cubicBezTo>
                  <a:lnTo>
                    <a:pt x="1" y="500"/>
                  </a:lnTo>
                  <a:cubicBezTo>
                    <a:pt x="1" y="572"/>
                    <a:pt x="48" y="631"/>
                    <a:pt x="120" y="631"/>
                  </a:cubicBezTo>
                  <a:lnTo>
                    <a:pt x="132" y="631"/>
                  </a:lnTo>
                  <a:cubicBezTo>
                    <a:pt x="191" y="631"/>
                    <a:pt x="251" y="572"/>
                    <a:pt x="251" y="500"/>
                  </a:cubicBezTo>
                  <a:lnTo>
                    <a:pt x="251" y="119"/>
                  </a:lnTo>
                  <a:cubicBezTo>
                    <a:pt x="251" y="60"/>
                    <a:pt x="191" y="0"/>
                    <a:pt x="132" y="0"/>
                  </a:cubicBezTo>
                  <a:close/>
                </a:path>
              </a:pathLst>
            </a:custGeom>
            <a:solidFill>
              <a:srgbClr val="662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3"/>
            <p:cNvSpPr/>
            <p:nvPr/>
          </p:nvSpPr>
          <p:spPr>
            <a:xfrm>
              <a:off x="4771326" y="3667515"/>
              <a:ext cx="7509" cy="16044"/>
            </a:xfrm>
            <a:custGeom>
              <a:avLst/>
              <a:gdLst/>
              <a:ahLst/>
              <a:cxnLst/>
              <a:rect l="l" t="t" r="r" b="b"/>
              <a:pathLst>
                <a:path w="322" h="688" extrusionOk="0">
                  <a:moveTo>
                    <a:pt x="181" y="55"/>
                  </a:moveTo>
                  <a:cubicBezTo>
                    <a:pt x="221" y="55"/>
                    <a:pt x="250" y="99"/>
                    <a:pt x="250" y="152"/>
                  </a:cubicBezTo>
                  <a:lnTo>
                    <a:pt x="250" y="533"/>
                  </a:lnTo>
                  <a:cubicBezTo>
                    <a:pt x="244" y="581"/>
                    <a:pt x="202" y="605"/>
                    <a:pt x="161" y="605"/>
                  </a:cubicBezTo>
                  <a:cubicBezTo>
                    <a:pt x="119" y="605"/>
                    <a:pt x="77" y="581"/>
                    <a:pt x="72" y="533"/>
                  </a:cubicBezTo>
                  <a:lnTo>
                    <a:pt x="72" y="152"/>
                  </a:lnTo>
                  <a:cubicBezTo>
                    <a:pt x="72" y="93"/>
                    <a:pt x="107" y="57"/>
                    <a:pt x="167" y="57"/>
                  </a:cubicBezTo>
                  <a:cubicBezTo>
                    <a:pt x="172" y="56"/>
                    <a:pt x="177" y="55"/>
                    <a:pt x="181" y="55"/>
                  </a:cubicBezTo>
                  <a:close/>
                  <a:moveTo>
                    <a:pt x="161" y="0"/>
                  </a:moveTo>
                  <a:cubicBezTo>
                    <a:pt x="83" y="0"/>
                    <a:pt x="6" y="51"/>
                    <a:pt x="0" y="152"/>
                  </a:cubicBezTo>
                  <a:lnTo>
                    <a:pt x="0" y="533"/>
                  </a:lnTo>
                  <a:cubicBezTo>
                    <a:pt x="0" y="617"/>
                    <a:pt x="72" y="688"/>
                    <a:pt x="167" y="688"/>
                  </a:cubicBezTo>
                  <a:cubicBezTo>
                    <a:pt x="250" y="688"/>
                    <a:pt x="322" y="617"/>
                    <a:pt x="322" y="533"/>
                  </a:cubicBezTo>
                  <a:lnTo>
                    <a:pt x="322" y="152"/>
                  </a:lnTo>
                  <a:cubicBezTo>
                    <a:pt x="316" y="51"/>
                    <a:pt x="238" y="0"/>
                    <a:pt x="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3"/>
            <p:cNvSpPr/>
            <p:nvPr/>
          </p:nvSpPr>
          <p:spPr>
            <a:xfrm>
              <a:off x="4705238" y="3641350"/>
              <a:ext cx="77772" cy="30013"/>
            </a:xfrm>
            <a:custGeom>
              <a:avLst/>
              <a:gdLst/>
              <a:ahLst/>
              <a:cxnLst/>
              <a:rect l="l" t="t" r="r" b="b"/>
              <a:pathLst>
                <a:path w="3335" h="1287" extrusionOk="0">
                  <a:moveTo>
                    <a:pt x="191" y="0"/>
                  </a:moveTo>
                  <a:cubicBezTo>
                    <a:pt x="96" y="0"/>
                    <a:pt x="0" y="84"/>
                    <a:pt x="0" y="191"/>
                  </a:cubicBezTo>
                  <a:lnTo>
                    <a:pt x="0" y="1096"/>
                  </a:lnTo>
                  <a:cubicBezTo>
                    <a:pt x="0" y="1191"/>
                    <a:pt x="96" y="1286"/>
                    <a:pt x="191" y="1286"/>
                  </a:cubicBezTo>
                  <a:lnTo>
                    <a:pt x="3144" y="1286"/>
                  </a:lnTo>
                  <a:cubicBezTo>
                    <a:pt x="3251" y="1286"/>
                    <a:pt x="3334" y="1191"/>
                    <a:pt x="3334" y="1096"/>
                  </a:cubicBezTo>
                  <a:lnTo>
                    <a:pt x="3334" y="191"/>
                  </a:lnTo>
                  <a:cubicBezTo>
                    <a:pt x="3334" y="84"/>
                    <a:pt x="3251" y="0"/>
                    <a:pt x="3144" y="0"/>
                  </a:cubicBezTo>
                  <a:close/>
                </a:path>
              </a:pathLst>
            </a:custGeom>
            <a:solidFill>
              <a:srgbClr val="662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3"/>
            <p:cNvSpPr/>
            <p:nvPr/>
          </p:nvSpPr>
          <p:spPr>
            <a:xfrm>
              <a:off x="4704398" y="3640510"/>
              <a:ext cx="79428" cy="31669"/>
            </a:xfrm>
            <a:custGeom>
              <a:avLst/>
              <a:gdLst/>
              <a:ahLst/>
              <a:cxnLst/>
              <a:rect l="l" t="t" r="r" b="b"/>
              <a:pathLst>
                <a:path w="3406" h="1358" extrusionOk="0">
                  <a:moveTo>
                    <a:pt x="3180" y="72"/>
                  </a:moveTo>
                  <a:cubicBezTo>
                    <a:pt x="3263" y="72"/>
                    <a:pt x="3323" y="143"/>
                    <a:pt x="3323" y="227"/>
                  </a:cubicBezTo>
                  <a:lnTo>
                    <a:pt x="3323" y="1132"/>
                  </a:lnTo>
                  <a:cubicBezTo>
                    <a:pt x="3323" y="1215"/>
                    <a:pt x="3263" y="1274"/>
                    <a:pt x="3180" y="1274"/>
                  </a:cubicBezTo>
                  <a:lnTo>
                    <a:pt x="227" y="1274"/>
                  </a:lnTo>
                  <a:cubicBezTo>
                    <a:pt x="144" y="1274"/>
                    <a:pt x="84" y="1215"/>
                    <a:pt x="84" y="1132"/>
                  </a:cubicBezTo>
                  <a:lnTo>
                    <a:pt x="84" y="227"/>
                  </a:lnTo>
                  <a:cubicBezTo>
                    <a:pt x="84" y="143"/>
                    <a:pt x="144" y="72"/>
                    <a:pt x="227" y="72"/>
                  </a:cubicBezTo>
                  <a:close/>
                  <a:moveTo>
                    <a:pt x="227" y="0"/>
                  </a:moveTo>
                  <a:cubicBezTo>
                    <a:pt x="108" y="0"/>
                    <a:pt x="1" y="108"/>
                    <a:pt x="1" y="227"/>
                  </a:cubicBezTo>
                  <a:lnTo>
                    <a:pt x="1" y="1132"/>
                  </a:lnTo>
                  <a:cubicBezTo>
                    <a:pt x="1" y="1263"/>
                    <a:pt x="108" y="1358"/>
                    <a:pt x="227" y="1358"/>
                  </a:cubicBezTo>
                  <a:lnTo>
                    <a:pt x="3180" y="1358"/>
                  </a:lnTo>
                  <a:cubicBezTo>
                    <a:pt x="3299" y="1358"/>
                    <a:pt x="3406" y="1263"/>
                    <a:pt x="3406" y="1132"/>
                  </a:cubicBezTo>
                  <a:lnTo>
                    <a:pt x="3406" y="227"/>
                  </a:lnTo>
                  <a:cubicBezTo>
                    <a:pt x="3406" y="108"/>
                    <a:pt x="3299" y="0"/>
                    <a:pt x="3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3"/>
            <p:cNvSpPr/>
            <p:nvPr/>
          </p:nvSpPr>
          <p:spPr>
            <a:xfrm>
              <a:off x="4597500" y="3771567"/>
              <a:ext cx="30013" cy="77492"/>
            </a:xfrm>
            <a:custGeom>
              <a:avLst/>
              <a:gdLst/>
              <a:ahLst/>
              <a:cxnLst/>
              <a:rect l="l" t="t" r="r" b="b"/>
              <a:pathLst>
                <a:path w="1287" h="3323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3132"/>
                  </a:lnTo>
                  <a:cubicBezTo>
                    <a:pt x="1" y="3239"/>
                    <a:pt x="84" y="3322"/>
                    <a:pt x="191" y="3322"/>
                  </a:cubicBezTo>
                  <a:lnTo>
                    <a:pt x="1096" y="3322"/>
                  </a:lnTo>
                  <a:cubicBezTo>
                    <a:pt x="1191" y="3322"/>
                    <a:pt x="1287" y="3239"/>
                    <a:pt x="1287" y="3132"/>
                  </a:cubicBezTo>
                  <a:lnTo>
                    <a:pt x="1287" y="191"/>
                  </a:lnTo>
                  <a:cubicBezTo>
                    <a:pt x="1287" y="84"/>
                    <a:pt x="1191" y="0"/>
                    <a:pt x="1096" y="0"/>
                  </a:cubicBezTo>
                  <a:close/>
                </a:path>
              </a:pathLst>
            </a:custGeom>
            <a:solidFill>
              <a:srgbClr val="662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3"/>
            <p:cNvSpPr/>
            <p:nvPr/>
          </p:nvSpPr>
          <p:spPr>
            <a:xfrm>
              <a:off x="4596684" y="3770728"/>
              <a:ext cx="31669" cy="79148"/>
            </a:xfrm>
            <a:custGeom>
              <a:avLst/>
              <a:gdLst/>
              <a:ahLst/>
              <a:cxnLst/>
              <a:rect l="l" t="t" r="r" b="b"/>
              <a:pathLst>
                <a:path w="1358" h="3394" extrusionOk="0">
                  <a:moveTo>
                    <a:pt x="1131" y="72"/>
                  </a:moveTo>
                  <a:cubicBezTo>
                    <a:pt x="1214" y="72"/>
                    <a:pt x="1274" y="131"/>
                    <a:pt x="1274" y="215"/>
                  </a:cubicBezTo>
                  <a:lnTo>
                    <a:pt x="1274" y="3168"/>
                  </a:lnTo>
                  <a:cubicBezTo>
                    <a:pt x="1274" y="3251"/>
                    <a:pt x="1214" y="3310"/>
                    <a:pt x="1131" y="3310"/>
                  </a:cubicBezTo>
                  <a:lnTo>
                    <a:pt x="226" y="3310"/>
                  </a:lnTo>
                  <a:cubicBezTo>
                    <a:pt x="143" y="3310"/>
                    <a:pt x="71" y="3251"/>
                    <a:pt x="71" y="3168"/>
                  </a:cubicBezTo>
                  <a:lnTo>
                    <a:pt x="71" y="215"/>
                  </a:lnTo>
                  <a:cubicBezTo>
                    <a:pt x="71" y="131"/>
                    <a:pt x="143" y="72"/>
                    <a:pt x="226" y="72"/>
                  </a:cubicBezTo>
                  <a:close/>
                  <a:moveTo>
                    <a:pt x="226" y="1"/>
                  </a:moveTo>
                  <a:cubicBezTo>
                    <a:pt x="95" y="1"/>
                    <a:pt x="0" y="96"/>
                    <a:pt x="0" y="227"/>
                  </a:cubicBezTo>
                  <a:lnTo>
                    <a:pt x="0" y="3168"/>
                  </a:lnTo>
                  <a:cubicBezTo>
                    <a:pt x="0" y="3299"/>
                    <a:pt x="95" y="3394"/>
                    <a:pt x="226" y="3394"/>
                  </a:cubicBezTo>
                  <a:lnTo>
                    <a:pt x="1131" y="3394"/>
                  </a:lnTo>
                  <a:cubicBezTo>
                    <a:pt x="1250" y="3394"/>
                    <a:pt x="1357" y="3299"/>
                    <a:pt x="1357" y="3168"/>
                  </a:cubicBezTo>
                  <a:lnTo>
                    <a:pt x="1357" y="227"/>
                  </a:lnTo>
                  <a:cubicBezTo>
                    <a:pt x="1357" y="96"/>
                    <a:pt x="1250" y="1"/>
                    <a:pt x="1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3"/>
            <p:cNvSpPr/>
            <p:nvPr/>
          </p:nvSpPr>
          <p:spPr>
            <a:xfrm>
              <a:off x="4806026" y="3943970"/>
              <a:ext cx="30013" cy="77772"/>
            </a:xfrm>
            <a:custGeom>
              <a:avLst/>
              <a:gdLst/>
              <a:ahLst/>
              <a:cxnLst/>
              <a:rect l="l" t="t" r="r" b="b"/>
              <a:pathLst>
                <a:path w="1287" h="3335" extrusionOk="0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3144"/>
                  </a:lnTo>
                  <a:cubicBezTo>
                    <a:pt x="0" y="3251"/>
                    <a:pt x="96" y="3335"/>
                    <a:pt x="191" y="3335"/>
                  </a:cubicBezTo>
                  <a:lnTo>
                    <a:pt x="1096" y="3335"/>
                  </a:lnTo>
                  <a:cubicBezTo>
                    <a:pt x="1203" y="3335"/>
                    <a:pt x="1286" y="3251"/>
                    <a:pt x="1286" y="3144"/>
                  </a:cubicBezTo>
                  <a:lnTo>
                    <a:pt x="1286" y="191"/>
                  </a:lnTo>
                  <a:cubicBezTo>
                    <a:pt x="1286" y="96"/>
                    <a:pt x="1203" y="1"/>
                    <a:pt x="1096" y="1"/>
                  </a:cubicBezTo>
                  <a:close/>
                </a:path>
              </a:pathLst>
            </a:custGeom>
            <a:solidFill>
              <a:srgbClr val="662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3"/>
            <p:cNvSpPr/>
            <p:nvPr/>
          </p:nvSpPr>
          <p:spPr>
            <a:xfrm>
              <a:off x="4805186" y="3943434"/>
              <a:ext cx="31669" cy="79428"/>
            </a:xfrm>
            <a:custGeom>
              <a:avLst/>
              <a:gdLst/>
              <a:ahLst/>
              <a:cxnLst/>
              <a:rect l="l" t="t" r="r" b="b"/>
              <a:pathLst>
                <a:path w="1358" h="3406" extrusionOk="0">
                  <a:moveTo>
                    <a:pt x="1132" y="72"/>
                  </a:moveTo>
                  <a:cubicBezTo>
                    <a:pt x="1215" y="72"/>
                    <a:pt x="1287" y="143"/>
                    <a:pt x="1287" y="226"/>
                  </a:cubicBezTo>
                  <a:lnTo>
                    <a:pt x="1287" y="3167"/>
                  </a:lnTo>
                  <a:cubicBezTo>
                    <a:pt x="1287" y="3251"/>
                    <a:pt x="1215" y="3322"/>
                    <a:pt x="1132" y="3322"/>
                  </a:cubicBezTo>
                  <a:lnTo>
                    <a:pt x="227" y="3322"/>
                  </a:lnTo>
                  <a:cubicBezTo>
                    <a:pt x="144" y="3322"/>
                    <a:pt x="84" y="3251"/>
                    <a:pt x="84" y="3167"/>
                  </a:cubicBezTo>
                  <a:lnTo>
                    <a:pt x="84" y="226"/>
                  </a:lnTo>
                  <a:cubicBezTo>
                    <a:pt x="84" y="143"/>
                    <a:pt x="144" y="72"/>
                    <a:pt x="227" y="72"/>
                  </a:cubicBezTo>
                  <a:close/>
                  <a:moveTo>
                    <a:pt x="227" y="0"/>
                  </a:moveTo>
                  <a:cubicBezTo>
                    <a:pt x="108" y="0"/>
                    <a:pt x="1" y="95"/>
                    <a:pt x="1" y="226"/>
                  </a:cubicBezTo>
                  <a:lnTo>
                    <a:pt x="1" y="3167"/>
                  </a:lnTo>
                  <a:cubicBezTo>
                    <a:pt x="1" y="3298"/>
                    <a:pt x="108" y="3393"/>
                    <a:pt x="227" y="3405"/>
                  </a:cubicBezTo>
                  <a:lnTo>
                    <a:pt x="1132" y="3405"/>
                  </a:lnTo>
                  <a:cubicBezTo>
                    <a:pt x="1263" y="3405"/>
                    <a:pt x="1358" y="3298"/>
                    <a:pt x="1358" y="3167"/>
                  </a:cubicBezTo>
                  <a:lnTo>
                    <a:pt x="1358" y="226"/>
                  </a:lnTo>
                  <a:cubicBezTo>
                    <a:pt x="1358" y="95"/>
                    <a:pt x="1263" y="0"/>
                    <a:pt x="1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3"/>
            <p:cNvSpPr/>
            <p:nvPr/>
          </p:nvSpPr>
          <p:spPr>
            <a:xfrm>
              <a:off x="4502006" y="4058097"/>
              <a:ext cx="38058" cy="43049"/>
            </a:xfrm>
            <a:custGeom>
              <a:avLst/>
              <a:gdLst/>
              <a:ahLst/>
              <a:cxnLst/>
              <a:rect l="l" t="t" r="r" b="b"/>
              <a:pathLst>
                <a:path w="1632" h="1846" extrusionOk="0">
                  <a:moveTo>
                    <a:pt x="0" y="0"/>
                  </a:moveTo>
                  <a:lnTo>
                    <a:pt x="0" y="1846"/>
                  </a:lnTo>
                  <a:lnTo>
                    <a:pt x="1631" y="1846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3"/>
            <p:cNvSpPr/>
            <p:nvPr/>
          </p:nvSpPr>
          <p:spPr>
            <a:xfrm>
              <a:off x="4501166" y="4057257"/>
              <a:ext cx="39714" cy="45008"/>
            </a:xfrm>
            <a:custGeom>
              <a:avLst/>
              <a:gdLst/>
              <a:ahLst/>
              <a:cxnLst/>
              <a:rect l="l" t="t" r="r" b="b"/>
              <a:pathLst>
                <a:path w="1703" h="1930" extrusionOk="0">
                  <a:moveTo>
                    <a:pt x="1631" y="60"/>
                  </a:moveTo>
                  <a:lnTo>
                    <a:pt x="1631" y="1846"/>
                  </a:lnTo>
                  <a:lnTo>
                    <a:pt x="72" y="1846"/>
                  </a:lnTo>
                  <a:lnTo>
                    <a:pt x="72" y="60"/>
                  </a:lnTo>
                  <a:close/>
                  <a:moveTo>
                    <a:pt x="36" y="1"/>
                  </a:moveTo>
                  <a:cubicBezTo>
                    <a:pt x="24" y="1"/>
                    <a:pt x="0" y="13"/>
                    <a:pt x="0" y="36"/>
                  </a:cubicBezTo>
                  <a:lnTo>
                    <a:pt x="0" y="1882"/>
                  </a:lnTo>
                  <a:cubicBezTo>
                    <a:pt x="0" y="1906"/>
                    <a:pt x="24" y="1930"/>
                    <a:pt x="36" y="1930"/>
                  </a:cubicBezTo>
                  <a:lnTo>
                    <a:pt x="1667" y="1930"/>
                  </a:lnTo>
                  <a:cubicBezTo>
                    <a:pt x="1691" y="1930"/>
                    <a:pt x="1703" y="1906"/>
                    <a:pt x="1703" y="1882"/>
                  </a:cubicBezTo>
                  <a:lnTo>
                    <a:pt x="1703" y="36"/>
                  </a:lnTo>
                  <a:cubicBezTo>
                    <a:pt x="1703" y="13"/>
                    <a:pt x="1691" y="1"/>
                    <a:pt x="1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3"/>
            <p:cNvSpPr/>
            <p:nvPr/>
          </p:nvSpPr>
          <p:spPr>
            <a:xfrm>
              <a:off x="4552516" y="4058097"/>
              <a:ext cx="38082" cy="43049"/>
            </a:xfrm>
            <a:custGeom>
              <a:avLst/>
              <a:gdLst/>
              <a:ahLst/>
              <a:cxnLst/>
              <a:rect l="l" t="t" r="r" b="b"/>
              <a:pathLst>
                <a:path w="1633" h="1846" extrusionOk="0">
                  <a:moveTo>
                    <a:pt x="1" y="0"/>
                  </a:moveTo>
                  <a:lnTo>
                    <a:pt x="1" y="1846"/>
                  </a:lnTo>
                  <a:lnTo>
                    <a:pt x="1632" y="184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3"/>
            <p:cNvSpPr/>
            <p:nvPr/>
          </p:nvSpPr>
          <p:spPr>
            <a:xfrm>
              <a:off x="4551700" y="4057257"/>
              <a:ext cx="39994" cy="45008"/>
            </a:xfrm>
            <a:custGeom>
              <a:avLst/>
              <a:gdLst/>
              <a:ahLst/>
              <a:cxnLst/>
              <a:rect l="l" t="t" r="r" b="b"/>
              <a:pathLst>
                <a:path w="1715" h="1930" extrusionOk="0">
                  <a:moveTo>
                    <a:pt x="1631" y="60"/>
                  </a:moveTo>
                  <a:lnTo>
                    <a:pt x="1631" y="1846"/>
                  </a:lnTo>
                  <a:lnTo>
                    <a:pt x="84" y="1846"/>
                  </a:lnTo>
                  <a:lnTo>
                    <a:pt x="84" y="60"/>
                  </a:lnTo>
                  <a:close/>
                  <a:moveTo>
                    <a:pt x="36" y="1"/>
                  </a:moveTo>
                  <a:cubicBezTo>
                    <a:pt x="12" y="1"/>
                    <a:pt x="0" y="13"/>
                    <a:pt x="0" y="36"/>
                  </a:cubicBezTo>
                  <a:lnTo>
                    <a:pt x="0" y="1882"/>
                  </a:lnTo>
                  <a:cubicBezTo>
                    <a:pt x="0" y="1906"/>
                    <a:pt x="12" y="1930"/>
                    <a:pt x="36" y="1930"/>
                  </a:cubicBezTo>
                  <a:lnTo>
                    <a:pt x="1679" y="1930"/>
                  </a:lnTo>
                  <a:cubicBezTo>
                    <a:pt x="1691" y="1930"/>
                    <a:pt x="1715" y="1906"/>
                    <a:pt x="1715" y="1882"/>
                  </a:cubicBezTo>
                  <a:lnTo>
                    <a:pt x="1715" y="36"/>
                  </a:lnTo>
                  <a:cubicBezTo>
                    <a:pt x="1715" y="13"/>
                    <a:pt x="169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3"/>
            <p:cNvSpPr/>
            <p:nvPr/>
          </p:nvSpPr>
          <p:spPr>
            <a:xfrm>
              <a:off x="4603050" y="4058097"/>
              <a:ext cx="38082" cy="43049"/>
            </a:xfrm>
            <a:custGeom>
              <a:avLst/>
              <a:gdLst/>
              <a:ahLst/>
              <a:cxnLst/>
              <a:rect l="l" t="t" r="r" b="b"/>
              <a:pathLst>
                <a:path w="1633" h="1846" extrusionOk="0">
                  <a:moveTo>
                    <a:pt x="1" y="0"/>
                  </a:moveTo>
                  <a:lnTo>
                    <a:pt x="1" y="1846"/>
                  </a:lnTo>
                  <a:lnTo>
                    <a:pt x="1632" y="1846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3"/>
            <p:cNvSpPr/>
            <p:nvPr/>
          </p:nvSpPr>
          <p:spPr>
            <a:xfrm>
              <a:off x="4602234" y="4057257"/>
              <a:ext cx="39994" cy="45008"/>
            </a:xfrm>
            <a:custGeom>
              <a:avLst/>
              <a:gdLst/>
              <a:ahLst/>
              <a:cxnLst/>
              <a:rect l="l" t="t" r="r" b="b"/>
              <a:pathLst>
                <a:path w="1715" h="1930" extrusionOk="0">
                  <a:moveTo>
                    <a:pt x="1631" y="60"/>
                  </a:moveTo>
                  <a:lnTo>
                    <a:pt x="1631" y="1846"/>
                  </a:lnTo>
                  <a:lnTo>
                    <a:pt x="84" y="1846"/>
                  </a:lnTo>
                  <a:lnTo>
                    <a:pt x="84" y="60"/>
                  </a:lnTo>
                  <a:close/>
                  <a:moveTo>
                    <a:pt x="48" y="1"/>
                  </a:moveTo>
                  <a:cubicBezTo>
                    <a:pt x="24" y="1"/>
                    <a:pt x="0" y="13"/>
                    <a:pt x="0" y="36"/>
                  </a:cubicBezTo>
                  <a:lnTo>
                    <a:pt x="0" y="1882"/>
                  </a:lnTo>
                  <a:cubicBezTo>
                    <a:pt x="0" y="1906"/>
                    <a:pt x="24" y="1930"/>
                    <a:pt x="48" y="1930"/>
                  </a:cubicBezTo>
                  <a:lnTo>
                    <a:pt x="1667" y="1930"/>
                  </a:lnTo>
                  <a:cubicBezTo>
                    <a:pt x="1691" y="1930"/>
                    <a:pt x="1715" y="1906"/>
                    <a:pt x="1715" y="1882"/>
                  </a:cubicBezTo>
                  <a:lnTo>
                    <a:pt x="1715" y="36"/>
                  </a:lnTo>
                  <a:cubicBezTo>
                    <a:pt x="1715" y="13"/>
                    <a:pt x="1691" y="1"/>
                    <a:pt x="1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3"/>
            <p:cNvSpPr/>
            <p:nvPr/>
          </p:nvSpPr>
          <p:spPr>
            <a:xfrm>
              <a:off x="4653864" y="4058097"/>
              <a:ext cx="37778" cy="43049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1" y="0"/>
                  </a:moveTo>
                  <a:lnTo>
                    <a:pt x="1" y="1846"/>
                  </a:lnTo>
                  <a:lnTo>
                    <a:pt x="1620" y="184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3"/>
            <p:cNvSpPr/>
            <p:nvPr/>
          </p:nvSpPr>
          <p:spPr>
            <a:xfrm>
              <a:off x="4652768" y="4057257"/>
              <a:ext cx="39994" cy="45008"/>
            </a:xfrm>
            <a:custGeom>
              <a:avLst/>
              <a:gdLst/>
              <a:ahLst/>
              <a:cxnLst/>
              <a:rect l="l" t="t" r="r" b="b"/>
              <a:pathLst>
                <a:path w="1715" h="1930" extrusionOk="0">
                  <a:moveTo>
                    <a:pt x="1631" y="60"/>
                  </a:moveTo>
                  <a:lnTo>
                    <a:pt x="1631" y="1846"/>
                  </a:lnTo>
                  <a:lnTo>
                    <a:pt x="83" y="1846"/>
                  </a:lnTo>
                  <a:lnTo>
                    <a:pt x="83" y="60"/>
                  </a:lnTo>
                  <a:close/>
                  <a:moveTo>
                    <a:pt x="36" y="1"/>
                  </a:moveTo>
                  <a:cubicBezTo>
                    <a:pt x="12" y="1"/>
                    <a:pt x="0" y="13"/>
                    <a:pt x="0" y="36"/>
                  </a:cubicBezTo>
                  <a:lnTo>
                    <a:pt x="0" y="1882"/>
                  </a:lnTo>
                  <a:cubicBezTo>
                    <a:pt x="0" y="1906"/>
                    <a:pt x="12" y="1930"/>
                    <a:pt x="36" y="1930"/>
                  </a:cubicBezTo>
                  <a:lnTo>
                    <a:pt x="1679" y="1930"/>
                  </a:lnTo>
                  <a:cubicBezTo>
                    <a:pt x="1691" y="1930"/>
                    <a:pt x="1715" y="1906"/>
                    <a:pt x="1715" y="1882"/>
                  </a:cubicBezTo>
                  <a:lnTo>
                    <a:pt x="1715" y="36"/>
                  </a:lnTo>
                  <a:cubicBezTo>
                    <a:pt x="1715" y="13"/>
                    <a:pt x="169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3"/>
            <p:cNvSpPr/>
            <p:nvPr/>
          </p:nvSpPr>
          <p:spPr>
            <a:xfrm>
              <a:off x="3085142" y="3678545"/>
              <a:ext cx="149948" cy="222706"/>
            </a:xfrm>
            <a:custGeom>
              <a:avLst/>
              <a:gdLst/>
              <a:ahLst/>
              <a:cxnLst/>
              <a:rect l="l" t="t" r="r" b="b"/>
              <a:pathLst>
                <a:path w="6430" h="9550" extrusionOk="0">
                  <a:moveTo>
                    <a:pt x="3215" y="1"/>
                  </a:moveTo>
                  <a:cubicBezTo>
                    <a:pt x="1477" y="1"/>
                    <a:pt x="72" y="1287"/>
                    <a:pt x="0" y="2882"/>
                  </a:cubicBezTo>
                  <a:lnTo>
                    <a:pt x="0" y="2953"/>
                  </a:lnTo>
                  <a:lnTo>
                    <a:pt x="0" y="3001"/>
                  </a:lnTo>
                  <a:lnTo>
                    <a:pt x="0" y="3061"/>
                  </a:lnTo>
                  <a:lnTo>
                    <a:pt x="0" y="9549"/>
                  </a:lnTo>
                  <a:lnTo>
                    <a:pt x="6418" y="9549"/>
                  </a:lnTo>
                  <a:lnTo>
                    <a:pt x="6418" y="3180"/>
                  </a:lnTo>
                  <a:cubicBezTo>
                    <a:pt x="6418" y="3120"/>
                    <a:pt x="6430" y="3061"/>
                    <a:pt x="6430" y="3001"/>
                  </a:cubicBezTo>
                  <a:cubicBezTo>
                    <a:pt x="6430" y="1346"/>
                    <a:pt x="4989" y="1"/>
                    <a:pt x="3215" y="1"/>
                  </a:cubicBezTo>
                  <a:close/>
                </a:path>
              </a:pathLst>
            </a:custGeom>
            <a:solidFill>
              <a:srgbClr val="FCD3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3"/>
            <p:cNvSpPr/>
            <p:nvPr/>
          </p:nvSpPr>
          <p:spPr>
            <a:xfrm>
              <a:off x="3083207" y="3676609"/>
              <a:ext cx="153282" cy="226577"/>
            </a:xfrm>
            <a:custGeom>
              <a:avLst/>
              <a:gdLst/>
              <a:ahLst/>
              <a:cxnLst/>
              <a:rect l="l" t="t" r="r" b="b"/>
              <a:pathLst>
                <a:path w="6573" h="9716" extrusionOk="0">
                  <a:moveTo>
                    <a:pt x="3286" y="155"/>
                  </a:moveTo>
                  <a:cubicBezTo>
                    <a:pt x="5013" y="155"/>
                    <a:pt x="6418" y="1465"/>
                    <a:pt x="6418" y="3084"/>
                  </a:cubicBezTo>
                  <a:lnTo>
                    <a:pt x="6418" y="3215"/>
                  </a:lnTo>
                  <a:lnTo>
                    <a:pt x="6418" y="9561"/>
                  </a:lnTo>
                  <a:lnTo>
                    <a:pt x="155" y="9561"/>
                  </a:lnTo>
                  <a:lnTo>
                    <a:pt x="143" y="3132"/>
                  </a:lnTo>
                  <a:lnTo>
                    <a:pt x="143" y="3096"/>
                  </a:lnTo>
                  <a:cubicBezTo>
                    <a:pt x="143" y="3084"/>
                    <a:pt x="143" y="3072"/>
                    <a:pt x="143" y="3060"/>
                  </a:cubicBezTo>
                  <a:lnTo>
                    <a:pt x="143" y="3024"/>
                  </a:lnTo>
                  <a:lnTo>
                    <a:pt x="143" y="2989"/>
                  </a:lnTo>
                  <a:cubicBezTo>
                    <a:pt x="155" y="2977"/>
                    <a:pt x="155" y="2977"/>
                    <a:pt x="143" y="2965"/>
                  </a:cubicBezTo>
                  <a:cubicBezTo>
                    <a:pt x="214" y="1381"/>
                    <a:pt x="1596" y="155"/>
                    <a:pt x="3286" y="155"/>
                  </a:cubicBezTo>
                  <a:close/>
                  <a:moveTo>
                    <a:pt x="3286" y="0"/>
                  </a:moveTo>
                  <a:cubicBezTo>
                    <a:pt x="1524" y="0"/>
                    <a:pt x="83" y="1286"/>
                    <a:pt x="12" y="2941"/>
                  </a:cubicBezTo>
                  <a:cubicBezTo>
                    <a:pt x="0" y="2941"/>
                    <a:pt x="0" y="2953"/>
                    <a:pt x="12" y="2965"/>
                  </a:cubicBezTo>
                  <a:lnTo>
                    <a:pt x="12" y="3048"/>
                  </a:lnTo>
                  <a:cubicBezTo>
                    <a:pt x="12" y="3060"/>
                    <a:pt x="12" y="3072"/>
                    <a:pt x="12" y="3084"/>
                  </a:cubicBezTo>
                  <a:cubicBezTo>
                    <a:pt x="12" y="3096"/>
                    <a:pt x="12" y="3108"/>
                    <a:pt x="12" y="3120"/>
                  </a:cubicBezTo>
                  <a:lnTo>
                    <a:pt x="12" y="9644"/>
                  </a:lnTo>
                  <a:cubicBezTo>
                    <a:pt x="12" y="9680"/>
                    <a:pt x="36" y="9716"/>
                    <a:pt x="83" y="9716"/>
                  </a:cubicBezTo>
                  <a:lnTo>
                    <a:pt x="6501" y="9716"/>
                  </a:lnTo>
                  <a:cubicBezTo>
                    <a:pt x="6537" y="9716"/>
                    <a:pt x="6572" y="9680"/>
                    <a:pt x="6572" y="9632"/>
                  </a:cubicBezTo>
                  <a:lnTo>
                    <a:pt x="6572" y="3275"/>
                  </a:lnTo>
                  <a:lnTo>
                    <a:pt x="6572" y="3227"/>
                  </a:lnTo>
                  <a:lnTo>
                    <a:pt x="6572" y="3084"/>
                  </a:lnTo>
                  <a:cubicBezTo>
                    <a:pt x="6572" y="1381"/>
                    <a:pt x="5096" y="0"/>
                    <a:pt x="3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3"/>
            <p:cNvSpPr/>
            <p:nvPr/>
          </p:nvSpPr>
          <p:spPr>
            <a:xfrm>
              <a:off x="3085142" y="3825972"/>
              <a:ext cx="149948" cy="140246"/>
            </a:xfrm>
            <a:custGeom>
              <a:avLst/>
              <a:gdLst/>
              <a:ahLst/>
              <a:cxnLst/>
              <a:rect l="l" t="t" r="r" b="b"/>
              <a:pathLst>
                <a:path w="6430" h="6014" extrusionOk="0">
                  <a:moveTo>
                    <a:pt x="3215" y="1"/>
                  </a:moveTo>
                  <a:cubicBezTo>
                    <a:pt x="1441" y="1"/>
                    <a:pt x="0" y="1346"/>
                    <a:pt x="0" y="3013"/>
                  </a:cubicBezTo>
                  <a:cubicBezTo>
                    <a:pt x="0" y="4668"/>
                    <a:pt x="1441" y="6013"/>
                    <a:pt x="3215" y="6013"/>
                  </a:cubicBezTo>
                  <a:cubicBezTo>
                    <a:pt x="4989" y="6013"/>
                    <a:pt x="6430" y="4668"/>
                    <a:pt x="6430" y="3013"/>
                  </a:cubicBezTo>
                  <a:cubicBezTo>
                    <a:pt x="6430" y="1346"/>
                    <a:pt x="4989" y="1"/>
                    <a:pt x="3215" y="1"/>
                  </a:cubicBezTo>
                  <a:close/>
                </a:path>
              </a:pathLst>
            </a:custGeom>
            <a:solidFill>
              <a:srgbClr val="C4A3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3"/>
            <p:cNvSpPr/>
            <p:nvPr/>
          </p:nvSpPr>
          <p:spPr>
            <a:xfrm>
              <a:off x="3083207" y="3824316"/>
              <a:ext cx="153562" cy="143558"/>
            </a:xfrm>
            <a:custGeom>
              <a:avLst/>
              <a:gdLst/>
              <a:ahLst/>
              <a:cxnLst/>
              <a:rect l="l" t="t" r="r" b="b"/>
              <a:pathLst>
                <a:path w="6585" h="6156" extrusionOk="0">
                  <a:moveTo>
                    <a:pt x="3298" y="155"/>
                  </a:moveTo>
                  <a:cubicBezTo>
                    <a:pt x="5025" y="155"/>
                    <a:pt x="6429" y="1465"/>
                    <a:pt x="6429" y="3084"/>
                  </a:cubicBezTo>
                  <a:cubicBezTo>
                    <a:pt x="6429" y="4691"/>
                    <a:pt x="5025" y="6001"/>
                    <a:pt x="3298" y="6001"/>
                  </a:cubicBezTo>
                  <a:cubicBezTo>
                    <a:pt x="1560" y="6001"/>
                    <a:pt x="155" y="4691"/>
                    <a:pt x="155" y="3084"/>
                  </a:cubicBezTo>
                  <a:cubicBezTo>
                    <a:pt x="155" y="1465"/>
                    <a:pt x="1560" y="155"/>
                    <a:pt x="3298" y="155"/>
                  </a:cubicBezTo>
                  <a:close/>
                  <a:moveTo>
                    <a:pt x="3298" y="0"/>
                  </a:moveTo>
                  <a:cubicBezTo>
                    <a:pt x="1476" y="0"/>
                    <a:pt x="0" y="1382"/>
                    <a:pt x="0" y="3084"/>
                  </a:cubicBezTo>
                  <a:cubicBezTo>
                    <a:pt x="0" y="4775"/>
                    <a:pt x="1476" y="6156"/>
                    <a:pt x="3298" y="6156"/>
                  </a:cubicBezTo>
                  <a:cubicBezTo>
                    <a:pt x="5120" y="6156"/>
                    <a:pt x="6584" y="4775"/>
                    <a:pt x="6584" y="3084"/>
                  </a:cubicBezTo>
                  <a:cubicBezTo>
                    <a:pt x="6584" y="1382"/>
                    <a:pt x="5108" y="0"/>
                    <a:pt x="3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3"/>
            <p:cNvSpPr/>
            <p:nvPr/>
          </p:nvSpPr>
          <p:spPr>
            <a:xfrm>
              <a:off x="3083207" y="3815432"/>
              <a:ext cx="153562" cy="73598"/>
            </a:xfrm>
            <a:custGeom>
              <a:avLst/>
              <a:gdLst/>
              <a:ahLst/>
              <a:cxnLst/>
              <a:rect l="l" t="t" r="r" b="b"/>
              <a:pathLst>
                <a:path w="6585" h="3156" extrusionOk="0">
                  <a:moveTo>
                    <a:pt x="3298" y="0"/>
                  </a:moveTo>
                  <a:cubicBezTo>
                    <a:pt x="1476" y="0"/>
                    <a:pt x="0" y="1382"/>
                    <a:pt x="0" y="3084"/>
                  </a:cubicBezTo>
                  <a:cubicBezTo>
                    <a:pt x="0" y="3120"/>
                    <a:pt x="36" y="3156"/>
                    <a:pt x="83" y="3156"/>
                  </a:cubicBezTo>
                  <a:cubicBezTo>
                    <a:pt x="119" y="3156"/>
                    <a:pt x="155" y="3120"/>
                    <a:pt x="155" y="3084"/>
                  </a:cubicBezTo>
                  <a:cubicBezTo>
                    <a:pt x="155" y="1465"/>
                    <a:pt x="1560" y="155"/>
                    <a:pt x="3298" y="155"/>
                  </a:cubicBezTo>
                  <a:cubicBezTo>
                    <a:pt x="5025" y="155"/>
                    <a:pt x="6429" y="1465"/>
                    <a:pt x="6429" y="3084"/>
                  </a:cubicBezTo>
                  <a:cubicBezTo>
                    <a:pt x="6429" y="3120"/>
                    <a:pt x="6465" y="3156"/>
                    <a:pt x="6513" y="3156"/>
                  </a:cubicBezTo>
                  <a:cubicBezTo>
                    <a:pt x="6549" y="3156"/>
                    <a:pt x="6584" y="3120"/>
                    <a:pt x="6584" y="3084"/>
                  </a:cubicBezTo>
                  <a:cubicBezTo>
                    <a:pt x="6584" y="1382"/>
                    <a:pt x="5108" y="0"/>
                    <a:pt x="3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3"/>
            <p:cNvSpPr/>
            <p:nvPr/>
          </p:nvSpPr>
          <p:spPr>
            <a:xfrm>
              <a:off x="3083207" y="3685494"/>
              <a:ext cx="153562" cy="73598"/>
            </a:xfrm>
            <a:custGeom>
              <a:avLst/>
              <a:gdLst/>
              <a:ahLst/>
              <a:cxnLst/>
              <a:rect l="l" t="t" r="r" b="b"/>
              <a:pathLst>
                <a:path w="6585" h="3156" extrusionOk="0">
                  <a:moveTo>
                    <a:pt x="3298" y="0"/>
                  </a:moveTo>
                  <a:cubicBezTo>
                    <a:pt x="1476" y="0"/>
                    <a:pt x="0" y="1381"/>
                    <a:pt x="0" y="3072"/>
                  </a:cubicBezTo>
                  <a:cubicBezTo>
                    <a:pt x="0" y="3120"/>
                    <a:pt x="36" y="3155"/>
                    <a:pt x="83" y="3155"/>
                  </a:cubicBezTo>
                  <a:cubicBezTo>
                    <a:pt x="119" y="3144"/>
                    <a:pt x="155" y="3120"/>
                    <a:pt x="155" y="3072"/>
                  </a:cubicBezTo>
                  <a:cubicBezTo>
                    <a:pt x="155" y="1465"/>
                    <a:pt x="1560" y="143"/>
                    <a:pt x="3298" y="143"/>
                  </a:cubicBezTo>
                  <a:cubicBezTo>
                    <a:pt x="5025" y="143"/>
                    <a:pt x="6429" y="1465"/>
                    <a:pt x="6429" y="3072"/>
                  </a:cubicBezTo>
                  <a:cubicBezTo>
                    <a:pt x="6429" y="3120"/>
                    <a:pt x="6465" y="3155"/>
                    <a:pt x="6513" y="3155"/>
                  </a:cubicBezTo>
                  <a:cubicBezTo>
                    <a:pt x="6549" y="3144"/>
                    <a:pt x="6584" y="3120"/>
                    <a:pt x="6584" y="3072"/>
                  </a:cubicBezTo>
                  <a:cubicBezTo>
                    <a:pt x="6584" y="1381"/>
                    <a:pt x="5108" y="0"/>
                    <a:pt x="3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3"/>
            <p:cNvSpPr/>
            <p:nvPr/>
          </p:nvSpPr>
          <p:spPr>
            <a:xfrm>
              <a:off x="3116508" y="3853466"/>
              <a:ext cx="86937" cy="85258"/>
            </a:xfrm>
            <a:custGeom>
              <a:avLst/>
              <a:gdLst/>
              <a:ahLst/>
              <a:cxnLst/>
              <a:rect l="l" t="t" r="r" b="b"/>
              <a:pathLst>
                <a:path w="3728" h="3656" extrusionOk="0">
                  <a:moveTo>
                    <a:pt x="1870" y="1"/>
                  </a:moveTo>
                  <a:cubicBezTo>
                    <a:pt x="834" y="1"/>
                    <a:pt x="1" y="822"/>
                    <a:pt x="1" y="1834"/>
                  </a:cubicBezTo>
                  <a:cubicBezTo>
                    <a:pt x="1" y="2834"/>
                    <a:pt x="834" y="3656"/>
                    <a:pt x="1870" y="3656"/>
                  </a:cubicBezTo>
                  <a:cubicBezTo>
                    <a:pt x="2894" y="3656"/>
                    <a:pt x="3727" y="2834"/>
                    <a:pt x="3727" y="1834"/>
                  </a:cubicBezTo>
                  <a:cubicBezTo>
                    <a:pt x="3727" y="822"/>
                    <a:pt x="2894" y="1"/>
                    <a:pt x="1870" y="1"/>
                  </a:cubicBezTo>
                  <a:close/>
                </a:path>
              </a:pathLst>
            </a:custGeom>
            <a:solidFill>
              <a:srgbClr val="A38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3"/>
            <p:cNvSpPr/>
            <p:nvPr/>
          </p:nvSpPr>
          <p:spPr>
            <a:xfrm>
              <a:off x="3101793" y="3851787"/>
              <a:ext cx="103308" cy="88616"/>
            </a:xfrm>
            <a:custGeom>
              <a:avLst/>
              <a:gdLst/>
              <a:ahLst/>
              <a:cxnLst/>
              <a:rect l="l" t="t" r="r" b="b"/>
              <a:pathLst>
                <a:path w="4430" h="3800" extrusionOk="0">
                  <a:moveTo>
                    <a:pt x="2523" y="156"/>
                  </a:moveTo>
                  <a:cubicBezTo>
                    <a:pt x="3489" y="156"/>
                    <a:pt x="4275" y="937"/>
                    <a:pt x="4287" y="1906"/>
                  </a:cubicBezTo>
                  <a:cubicBezTo>
                    <a:pt x="4287" y="2956"/>
                    <a:pt x="3428" y="3655"/>
                    <a:pt x="2529" y="3655"/>
                  </a:cubicBezTo>
                  <a:cubicBezTo>
                    <a:pt x="2103" y="3655"/>
                    <a:pt x="1667" y="3497"/>
                    <a:pt x="1310" y="3144"/>
                  </a:cubicBezTo>
                  <a:cubicBezTo>
                    <a:pt x="203" y="2061"/>
                    <a:pt x="941" y="180"/>
                    <a:pt x="2501" y="156"/>
                  </a:cubicBezTo>
                  <a:cubicBezTo>
                    <a:pt x="2508" y="156"/>
                    <a:pt x="2516" y="156"/>
                    <a:pt x="2523" y="156"/>
                  </a:cubicBezTo>
                  <a:close/>
                  <a:moveTo>
                    <a:pt x="2522" y="0"/>
                  </a:moveTo>
                  <a:cubicBezTo>
                    <a:pt x="2061" y="0"/>
                    <a:pt x="1590" y="170"/>
                    <a:pt x="1203" y="549"/>
                  </a:cubicBezTo>
                  <a:cubicBezTo>
                    <a:pt x="1" y="1728"/>
                    <a:pt x="810" y="3763"/>
                    <a:pt x="2501" y="3799"/>
                  </a:cubicBezTo>
                  <a:cubicBezTo>
                    <a:pt x="2508" y="3799"/>
                    <a:pt x="2515" y="3799"/>
                    <a:pt x="2523" y="3799"/>
                  </a:cubicBezTo>
                  <a:cubicBezTo>
                    <a:pt x="3561" y="3799"/>
                    <a:pt x="4418" y="2947"/>
                    <a:pt x="4430" y="1906"/>
                  </a:cubicBezTo>
                  <a:cubicBezTo>
                    <a:pt x="4430" y="759"/>
                    <a:pt x="3497" y="0"/>
                    <a:pt x="2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3"/>
            <p:cNvSpPr/>
            <p:nvPr/>
          </p:nvSpPr>
          <p:spPr>
            <a:xfrm>
              <a:off x="3116508" y="3858736"/>
              <a:ext cx="86937" cy="79988"/>
            </a:xfrm>
            <a:custGeom>
              <a:avLst/>
              <a:gdLst/>
              <a:ahLst/>
              <a:cxnLst/>
              <a:rect l="l" t="t" r="r" b="b"/>
              <a:pathLst>
                <a:path w="3728" h="3430" extrusionOk="0">
                  <a:moveTo>
                    <a:pt x="1870" y="1"/>
                  </a:moveTo>
                  <a:cubicBezTo>
                    <a:pt x="834" y="1"/>
                    <a:pt x="1" y="775"/>
                    <a:pt x="1" y="1715"/>
                  </a:cubicBezTo>
                  <a:cubicBezTo>
                    <a:pt x="1" y="2656"/>
                    <a:pt x="834" y="3430"/>
                    <a:pt x="1870" y="3430"/>
                  </a:cubicBezTo>
                  <a:cubicBezTo>
                    <a:pt x="2894" y="3430"/>
                    <a:pt x="3727" y="2656"/>
                    <a:pt x="3727" y="1715"/>
                  </a:cubicBezTo>
                  <a:cubicBezTo>
                    <a:pt x="3727" y="775"/>
                    <a:pt x="2894" y="1"/>
                    <a:pt x="1870" y="1"/>
                  </a:cubicBezTo>
                  <a:close/>
                </a:path>
              </a:pathLst>
            </a:custGeom>
            <a:solidFill>
              <a:srgbClr val="D1A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3"/>
            <p:cNvSpPr/>
            <p:nvPr/>
          </p:nvSpPr>
          <p:spPr>
            <a:xfrm>
              <a:off x="3114852" y="3857081"/>
              <a:ext cx="90248" cy="83322"/>
            </a:xfrm>
            <a:custGeom>
              <a:avLst/>
              <a:gdLst/>
              <a:ahLst/>
              <a:cxnLst/>
              <a:rect l="l" t="t" r="r" b="b"/>
              <a:pathLst>
                <a:path w="3870" h="3573" extrusionOk="0">
                  <a:moveTo>
                    <a:pt x="1941" y="143"/>
                  </a:moveTo>
                  <a:lnTo>
                    <a:pt x="1941" y="155"/>
                  </a:lnTo>
                  <a:cubicBezTo>
                    <a:pt x="2917" y="155"/>
                    <a:pt x="3727" y="881"/>
                    <a:pt x="3727" y="1786"/>
                  </a:cubicBezTo>
                  <a:cubicBezTo>
                    <a:pt x="3727" y="2691"/>
                    <a:pt x="2917" y="3417"/>
                    <a:pt x="1941" y="3417"/>
                  </a:cubicBezTo>
                  <a:cubicBezTo>
                    <a:pt x="953" y="3417"/>
                    <a:pt x="155" y="2691"/>
                    <a:pt x="155" y="1786"/>
                  </a:cubicBezTo>
                  <a:cubicBezTo>
                    <a:pt x="155" y="881"/>
                    <a:pt x="953" y="143"/>
                    <a:pt x="1941" y="143"/>
                  </a:cubicBezTo>
                  <a:close/>
                  <a:moveTo>
                    <a:pt x="1941" y="0"/>
                  </a:moveTo>
                  <a:cubicBezTo>
                    <a:pt x="870" y="0"/>
                    <a:pt x="0" y="798"/>
                    <a:pt x="0" y="1786"/>
                  </a:cubicBezTo>
                  <a:cubicBezTo>
                    <a:pt x="0" y="2774"/>
                    <a:pt x="870" y="3572"/>
                    <a:pt x="1941" y="3572"/>
                  </a:cubicBezTo>
                  <a:cubicBezTo>
                    <a:pt x="3001" y="3572"/>
                    <a:pt x="3870" y="2774"/>
                    <a:pt x="3870" y="1786"/>
                  </a:cubicBezTo>
                  <a:cubicBezTo>
                    <a:pt x="3870" y="798"/>
                    <a:pt x="3001" y="0"/>
                    <a:pt x="19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3"/>
            <p:cNvSpPr/>
            <p:nvPr/>
          </p:nvSpPr>
          <p:spPr>
            <a:xfrm>
              <a:off x="3143442" y="3882056"/>
              <a:ext cx="33348" cy="32508"/>
            </a:xfrm>
            <a:custGeom>
              <a:avLst/>
              <a:gdLst/>
              <a:ahLst/>
              <a:cxnLst/>
              <a:rect l="l" t="t" r="r" b="b"/>
              <a:pathLst>
                <a:path w="1430" h="1394" fill="none" extrusionOk="0">
                  <a:moveTo>
                    <a:pt x="1429" y="691"/>
                  </a:moveTo>
                  <a:cubicBezTo>
                    <a:pt x="1429" y="1084"/>
                    <a:pt x="1108" y="1394"/>
                    <a:pt x="715" y="1394"/>
                  </a:cubicBezTo>
                  <a:cubicBezTo>
                    <a:pt x="310" y="1394"/>
                    <a:pt x="1" y="1084"/>
                    <a:pt x="1" y="691"/>
                  </a:cubicBezTo>
                  <a:cubicBezTo>
                    <a:pt x="1" y="310"/>
                    <a:pt x="310" y="1"/>
                    <a:pt x="715" y="1"/>
                  </a:cubicBezTo>
                  <a:cubicBezTo>
                    <a:pt x="1108" y="1"/>
                    <a:pt x="1429" y="310"/>
                    <a:pt x="1429" y="691"/>
                  </a:cubicBezTo>
                  <a:close/>
                </a:path>
              </a:pathLst>
            </a:custGeom>
            <a:noFill/>
            <a:ln w="3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3"/>
            <p:cNvSpPr/>
            <p:nvPr/>
          </p:nvSpPr>
          <p:spPr>
            <a:xfrm>
              <a:off x="3143442" y="3884015"/>
              <a:ext cx="33348" cy="30549"/>
            </a:xfrm>
            <a:custGeom>
              <a:avLst/>
              <a:gdLst/>
              <a:ahLst/>
              <a:cxnLst/>
              <a:rect l="l" t="t" r="r" b="b"/>
              <a:pathLst>
                <a:path w="1430" h="1310" extrusionOk="0">
                  <a:moveTo>
                    <a:pt x="715" y="0"/>
                  </a:moveTo>
                  <a:cubicBezTo>
                    <a:pt x="310" y="0"/>
                    <a:pt x="1" y="286"/>
                    <a:pt x="1" y="655"/>
                  </a:cubicBezTo>
                  <a:cubicBezTo>
                    <a:pt x="1" y="1012"/>
                    <a:pt x="310" y="1310"/>
                    <a:pt x="715" y="1310"/>
                  </a:cubicBezTo>
                  <a:cubicBezTo>
                    <a:pt x="1108" y="1310"/>
                    <a:pt x="1429" y="1012"/>
                    <a:pt x="1429" y="655"/>
                  </a:cubicBezTo>
                  <a:cubicBezTo>
                    <a:pt x="1429" y="286"/>
                    <a:pt x="1108" y="0"/>
                    <a:pt x="715" y="0"/>
                  </a:cubicBezTo>
                  <a:close/>
                </a:path>
              </a:pathLst>
            </a:custGeom>
            <a:solidFill>
              <a:srgbClr val="FCD32B"/>
            </a:solidFill>
            <a:ln w="3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3"/>
            <p:cNvSpPr/>
            <p:nvPr/>
          </p:nvSpPr>
          <p:spPr>
            <a:xfrm>
              <a:off x="3213425" y="3766017"/>
              <a:ext cx="21384" cy="70823"/>
            </a:xfrm>
            <a:custGeom>
              <a:avLst/>
              <a:gdLst/>
              <a:ahLst/>
              <a:cxnLst/>
              <a:rect l="l" t="t" r="r" b="b"/>
              <a:pathLst>
                <a:path w="917" h="3037" extrusionOk="0">
                  <a:moveTo>
                    <a:pt x="0" y="0"/>
                  </a:moveTo>
                  <a:lnTo>
                    <a:pt x="0" y="2417"/>
                  </a:lnTo>
                  <a:cubicBezTo>
                    <a:pt x="0" y="2417"/>
                    <a:pt x="14" y="2415"/>
                    <a:pt x="40" y="2415"/>
                  </a:cubicBezTo>
                  <a:cubicBezTo>
                    <a:pt x="162" y="2415"/>
                    <a:pt x="552" y="2464"/>
                    <a:pt x="917" y="3036"/>
                  </a:cubicBezTo>
                  <a:lnTo>
                    <a:pt x="917" y="714"/>
                  </a:lnTo>
                  <a:cubicBezTo>
                    <a:pt x="738" y="345"/>
                    <a:pt x="405" y="8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3"/>
            <p:cNvSpPr/>
            <p:nvPr/>
          </p:nvSpPr>
          <p:spPr>
            <a:xfrm>
              <a:off x="3211746" y="3764058"/>
              <a:ext cx="24743" cy="74717"/>
            </a:xfrm>
            <a:custGeom>
              <a:avLst/>
              <a:gdLst/>
              <a:ahLst/>
              <a:cxnLst/>
              <a:rect l="l" t="t" r="r" b="b"/>
              <a:pathLst>
                <a:path w="1061" h="3204" extrusionOk="0">
                  <a:moveTo>
                    <a:pt x="144" y="179"/>
                  </a:moveTo>
                  <a:cubicBezTo>
                    <a:pt x="477" y="275"/>
                    <a:pt x="751" y="513"/>
                    <a:pt x="906" y="810"/>
                  </a:cubicBezTo>
                  <a:lnTo>
                    <a:pt x="906" y="2894"/>
                  </a:lnTo>
                  <a:cubicBezTo>
                    <a:pt x="596" y="2513"/>
                    <a:pt x="298" y="2442"/>
                    <a:pt x="144" y="2430"/>
                  </a:cubicBezTo>
                  <a:lnTo>
                    <a:pt x="144" y="179"/>
                  </a:lnTo>
                  <a:close/>
                  <a:moveTo>
                    <a:pt x="96" y="1"/>
                  </a:moveTo>
                  <a:cubicBezTo>
                    <a:pt x="72" y="1"/>
                    <a:pt x="48" y="1"/>
                    <a:pt x="24" y="25"/>
                  </a:cubicBezTo>
                  <a:cubicBezTo>
                    <a:pt x="13" y="36"/>
                    <a:pt x="1" y="60"/>
                    <a:pt x="1" y="84"/>
                  </a:cubicBezTo>
                  <a:lnTo>
                    <a:pt x="1" y="2513"/>
                  </a:lnTo>
                  <a:cubicBezTo>
                    <a:pt x="1" y="2549"/>
                    <a:pt x="36" y="2584"/>
                    <a:pt x="84" y="2584"/>
                  </a:cubicBezTo>
                  <a:cubicBezTo>
                    <a:pt x="88" y="2582"/>
                    <a:pt x="106" y="2579"/>
                    <a:pt x="135" y="2579"/>
                  </a:cubicBezTo>
                  <a:cubicBezTo>
                    <a:pt x="259" y="2579"/>
                    <a:pt x="590" y="2645"/>
                    <a:pt x="929" y="3168"/>
                  </a:cubicBezTo>
                  <a:cubicBezTo>
                    <a:pt x="941" y="3192"/>
                    <a:pt x="965" y="3204"/>
                    <a:pt x="989" y="3204"/>
                  </a:cubicBezTo>
                  <a:cubicBezTo>
                    <a:pt x="989" y="3204"/>
                    <a:pt x="1001" y="3204"/>
                    <a:pt x="1001" y="3192"/>
                  </a:cubicBezTo>
                  <a:cubicBezTo>
                    <a:pt x="1037" y="3192"/>
                    <a:pt x="1060" y="3156"/>
                    <a:pt x="1060" y="3120"/>
                  </a:cubicBezTo>
                  <a:lnTo>
                    <a:pt x="1060" y="798"/>
                  </a:lnTo>
                  <a:cubicBezTo>
                    <a:pt x="1060" y="787"/>
                    <a:pt x="1060" y="775"/>
                    <a:pt x="1060" y="763"/>
                  </a:cubicBezTo>
                  <a:cubicBezTo>
                    <a:pt x="870" y="370"/>
                    <a:pt x="513" y="96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3"/>
            <p:cNvSpPr/>
            <p:nvPr/>
          </p:nvSpPr>
          <p:spPr>
            <a:xfrm>
              <a:off x="3264495" y="3814312"/>
              <a:ext cx="29453" cy="101092"/>
            </a:xfrm>
            <a:custGeom>
              <a:avLst/>
              <a:gdLst/>
              <a:ahLst/>
              <a:cxnLst/>
              <a:rect l="l" t="t" r="r" b="b"/>
              <a:pathLst>
                <a:path w="1263" h="4335" extrusionOk="0">
                  <a:moveTo>
                    <a:pt x="1" y="1"/>
                  </a:moveTo>
                  <a:lnTo>
                    <a:pt x="1" y="3846"/>
                  </a:lnTo>
                  <a:lnTo>
                    <a:pt x="1263" y="4335"/>
                  </a:lnTo>
                  <a:lnTo>
                    <a:pt x="1263" y="4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3"/>
            <p:cNvSpPr/>
            <p:nvPr/>
          </p:nvSpPr>
          <p:spPr>
            <a:xfrm>
              <a:off x="3263399" y="3813496"/>
              <a:ext cx="31389" cy="102748"/>
            </a:xfrm>
            <a:custGeom>
              <a:avLst/>
              <a:gdLst/>
              <a:ahLst/>
              <a:cxnLst/>
              <a:rect l="l" t="t" r="r" b="b"/>
              <a:pathLst>
                <a:path w="1346" h="4406" extrusionOk="0">
                  <a:moveTo>
                    <a:pt x="84" y="83"/>
                  </a:moveTo>
                  <a:lnTo>
                    <a:pt x="1274" y="548"/>
                  </a:lnTo>
                  <a:lnTo>
                    <a:pt x="1274" y="4322"/>
                  </a:lnTo>
                  <a:lnTo>
                    <a:pt x="84" y="3846"/>
                  </a:lnTo>
                  <a:lnTo>
                    <a:pt x="84" y="83"/>
                  </a:lnTo>
                  <a:close/>
                  <a:moveTo>
                    <a:pt x="24" y="0"/>
                  </a:moveTo>
                  <a:cubicBezTo>
                    <a:pt x="12" y="12"/>
                    <a:pt x="0" y="24"/>
                    <a:pt x="0" y="36"/>
                  </a:cubicBezTo>
                  <a:lnTo>
                    <a:pt x="0" y="3881"/>
                  </a:lnTo>
                  <a:cubicBezTo>
                    <a:pt x="0" y="3893"/>
                    <a:pt x="12" y="3905"/>
                    <a:pt x="24" y="3917"/>
                  </a:cubicBezTo>
                  <a:lnTo>
                    <a:pt x="1298" y="4405"/>
                  </a:lnTo>
                  <a:lnTo>
                    <a:pt x="1322" y="4405"/>
                  </a:lnTo>
                  <a:cubicBezTo>
                    <a:pt x="1334" y="4393"/>
                    <a:pt x="1346" y="4382"/>
                    <a:pt x="1346" y="4370"/>
                  </a:cubicBezTo>
                  <a:lnTo>
                    <a:pt x="1346" y="536"/>
                  </a:lnTo>
                  <a:cubicBezTo>
                    <a:pt x="1346" y="512"/>
                    <a:pt x="1334" y="500"/>
                    <a:pt x="1322" y="50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3"/>
            <p:cNvSpPr/>
            <p:nvPr/>
          </p:nvSpPr>
          <p:spPr>
            <a:xfrm>
              <a:off x="3272284" y="3824596"/>
              <a:ext cx="13899" cy="36659"/>
            </a:xfrm>
            <a:custGeom>
              <a:avLst/>
              <a:gdLst/>
              <a:ahLst/>
              <a:cxnLst/>
              <a:rect l="l" t="t" r="r" b="b"/>
              <a:pathLst>
                <a:path w="596" h="1572" extrusionOk="0">
                  <a:moveTo>
                    <a:pt x="0" y="0"/>
                  </a:moveTo>
                  <a:lnTo>
                    <a:pt x="0" y="1334"/>
                  </a:lnTo>
                  <a:lnTo>
                    <a:pt x="596" y="1572"/>
                  </a:lnTo>
                  <a:lnTo>
                    <a:pt x="596" y="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3"/>
            <p:cNvSpPr/>
            <p:nvPr/>
          </p:nvSpPr>
          <p:spPr>
            <a:xfrm>
              <a:off x="3271164" y="3824037"/>
              <a:ext cx="15858" cy="38058"/>
            </a:xfrm>
            <a:custGeom>
              <a:avLst/>
              <a:gdLst/>
              <a:ahLst/>
              <a:cxnLst/>
              <a:rect l="l" t="t" r="r" b="b"/>
              <a:pathLst>
                <a:path w="680" h="1632" extrusionOk="0">
                  <a:moveTo>
                    <a:pt x="84" y="84"/>
                  </a:moveTo>
                  <a:lnTo>
                    <a:pt x="608" y="286"/>
                  </a:lnTo>
                  <a:lnTo>
                    <a:pt x="608" y="1536"/>
                  </a:lnTo>
                  <a:lnTo>
                    <a:pt x="84" y="1334"/>
                  </a:lnTo>
                  <a:lnTo>
                    <a:pt x="84" y="84"/>
                  </a:lnTo>
                  <a:close/>
                  <a:moveTo>
                    <a:pt x="24" y="1"/>
                  </a:moveTo>
                  <a:cubicBezTo>
                    <a:pt x="13" y="12"/>
                    <a:pt x="1" y="24"/>
                    <a:pt x="13" y="36"/>
                  </a:cubicBezTo>
                  <a:lnTo>
                    <a:pt x="13" y="1358"/>
                  </a:lnTo>
                  <a:cubicBezTo>
                    <a:pt x="13" y="1382"/>
                    <a:pt x="13" y="1394"/>
                    <a:pt x="36" y="1394"/>
                  </a:cubicBezTo>
                  <a:lnTo>
                    <a:pt x="632" y="1632"/>
                  </a:lnTo>
                  <a:lnTo>
                    <a:pt x="655" y="1632"/>
                  </a:lnTo>
                  <a:cubicBezTo>
                    <a:pt x="667" y="1632"/>
                    <a:pt x="679" y="1620"/>
                    <a:pt x="679" y="1608"/>
                  </a:cubicBezTo>
                  <a:lnTo>
                    <a:pt x="679" y="274"/>
                  </a:lnTo>
                  <a:cubicBezTo>
                    <a:pt x="679" y="262"/>
                    <a:pt x="667" y="239"/>
                    <a:pt x="655" y="23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3"/>
            <p:cNvSpPr/>
            <p:nvPr/>
          </p:nvSpPr>
          <p:spPr>
            <a:xfrm>
              <a:off x="3272284" y="3865686"/>
              <a:ext cx="13899" cy="27238"/>
            </a:xfrm>
            <a:custGeom>
              <a:avLst/>
              <a:gdLst/>
              <a:ahLst/>
              <a:cxnLst/>
              <a:rect l="l" t="t" r="r" b="b"/>
              <a:pathLst>
                <a:path w="596" h="1168" extrusionOk="0">
                  <a:moveTo>
                    <a:pt x="0" y="0"/>
                  </a:moveTo>
                  <a:lnTo>
                    <a:pt x="0" y="929"/>
                  </a:lnTo>
                  <a:lnTo>
                    <a:pt x="596" y="1167"/>
                  </a:lnTo>
                  <a:lnTo>
                    <a:pt x="59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3"/>
            <p:cNvSpPr/>
            <p:nvPr/>
          </p:nvSpPr>
          <p:spPr>
            <a:xfrm>
              <a:off x="3271444" y="3864916"/>
              <a:ext cx="15578" cy="28824"/>
            </a:xfrm>
            <a:custGeom>
              <a:avLst/>
              <a:gdLst/>
              <a:ahLst/>
              <a:cxnLst/>
              <a:rect l="l" t="t" r="r" b="b"/>
              <a:pathLst>
                <a:path w="668" h="1236" extrusionOk="0">
                  <a:moveTo>
                    <a:pt x="72" y="93"/>
                  </a:moveTo>
                  <a:lnTo>
                    <a:pt x="596" y="295"/>
                  </a:lnTo>
                  <a:lnTo>
                    <a:pt x="596" y="1141"/>
                  </a:lnTo>
                  <a:lnTo>
                    <a:pt x="72" y="938"/>
                  </a:lnTo>
                  <a:lnTo>
                    <a:pt x="72" y="93"/>
                  </a:lnTo>
                  <a:close/>
                  <a:moveTo>
                    <a:pt x="30" y="1"/>
                  </a:moveTo>
                  <a:cubicBezTo>
                    <a:pt x="24" y="1"/>
                    <a:pt x="18" y="4"/>
                    <a:pt x="12" y="10"/>
                  </a:cubicBezTo>
                  <a:cubicBezTo>
                    <a:pt x="1" y="10"/>
                    <a:pt x="1" y="22"/>
                    <a:pt x="1" y="45"/>
                  </a:cubicBezTo>
                  <a:lnTo>
                    <a:pt x="1" y="974"/>
                  </a:lnTo>
                  <a:cubicBezTo>
                    <a:pt x="1" y="986"/>
                    <a:pt x="1" y="998"/>
                    <a:pt x="24" y="998"/>
                  </a:cubicBezTo>
                  <a:lnTo>
                    <a:pt x="620" y="1236"/>
                  </a:lnTo>
                  <a:lnTo>
                    <a:pt x="643" y="1236"/>
                  </a:lnTo>
                  <a:cubicBezTo>
                    <a:pt x="655" y="1224"/>
                    <a:pt x="667" y="1212"/>
                    <a:pt x="667" y="1200"/>
                  </a:cubicBezTo>
                  <a:lnTo>
                    <a:pt x="667" y="272"/>
                  </a:lnTo>
                  <a:cubicBezTo>
                    <a:pt x="667" y="260"/>
                    <a:pt x="655" y="248"/>
                    <a:pt x="643" y="248"/>
                  </a:cubicBezTo>
                  <a:lnTo>
                    <a:pt x="48" y="10"/>
                  </a:lnTo>
                  <a:cubicBezTo>
                    <a:pt x="42" y="4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3"/>
            <p:cNvSpPr/>
            <p:nvPr/>
          </p:nvSpPr>
          <p:spPr>
            <a:xfrm>
              <a:off x="3293924" y="3825692"/>
              <a:ext cx="28077" cy="89712"/>
            </a:xfrm>
            <a:custGeom>
              <a:avLst/>
              <a:gdLst/>
              <a:ahLst/>
              <a:cxnLst/>
              <a:rect l="l" t="t" r="r" b="b"/>
              <a:pathLst>
                <a:path w="1204" h="3847" extrusionOk="0">
                  <a:moveTo>
                    <a:pt x="1" y="1"/>
                  </a:moveTo>
                  <a:lnTo>
                    <a:pt x="1" y="3847"/>
                  </a:lnTo>
                  <a:lnTo>
                    <a:pt x="1203" y="384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3"/>
            <p:cNvSpPr/>
            <p:nvPr/>
          </p:nvSpPr>
          <p:spPr>
            <a:xfrm>
              <a:off x="3293108" y="3824876"/>
              <a:ext cx="29733" cy="91368"/>
            </a:xfrm>
            <a:custGeom>
              <a:avLst/>
              <a:gdLst/>
              <a:ahLst/>
              <a:cxnLst/>
              <a:rect l="l" t="t" r="r" b="b"/>
              <a:pathLst>
                <a:path w="1275" h="3918" extrusionOk="0">
                  <a:moveTo>
                    <a:pt x="1203" y="72"/>
                  </a:moveTo>
                  <a:lnTo>
                    <a:pt x="1203" y="3846"/>
                  </a:lnTo>
                  <a:lnTo>
                    <a:pt x="72" y="3846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2" y="0"/>
                    <a:pt x="0" y="24"/>
                    <a:pt x="0" y="36"/>
                  </a:cubicBezTo>
                  <a:lnTo>
                    <a:pt x="0" y="3882"/>
                  </a:lnTo>
                  <a:cubicBezTo>
                    <a:pt x="0" y="3905"/>
                    <a:pt x="12" y="3917"/>
                    <a:pt x="36" y="3917"/>
                  </a:cubicBezTo>
                  <a:lnTo>
                    <a:pt x="1238" y="3917"/>
                  </a:lnTo>
                  <a:cubicBezTo>
                    <a:pt x="1262" y="3917"/>
                    <a:pt x="1274" y="3905"/>
                    <a:pt x="1274" y="3882"/>
                  </a:cubicBezTo>
                  <a:lnTo>
                    <a:pt x="1274" y="36"/>
                  </a:lnTo>
                  <a:cubicBezTo>
                    <a:pt x="1274" y="24"/>
                    <a:pt x="1262" y="0"/>
                    <a:pt x="12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3"/>
            <p:cNvSpPr/>
            <p:nvPr/>
          </p:nvSpPr>
          <p:spPr>
            <a:xfrm>
              <a:off x="3264495" y="3904000"/>
              <a:ext cx="57507" cy="26958"/>
            </a:xfrm>
            <a:custGeom>
              <a:avLst/>
              <a:gdLst/>
              <a:ahLst/>
              <a:cxnLst/>
              <a:rect l="l" t="t" r="r" b="b"/>
              <a:pathLst>
                <a:path w="2466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2465" y="1155"/>
                  </a:lnTo>
                  <a:lnTo>
                    <a:pt x="2465" y="489"/>
                  </a:lnTo>
                  <a:lnTo>
                    <a:pt x="1263" y="4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9595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3"/>
            <p:cNvSpPr/>
            <p:nvPr/>
          </p:nvSpPr>
          <p:spPr>
            <a:xfrm>
              <a:off x="3302553" y="3833481"/>
              <a:ext cx="11124" cy="25279"/>
            </a:xfrm>
            <a:custGeom>
              <a:avLst/>
              <a:gdLst/>
              <a:ahLst/>
              <a:cxnLst/>
              <a:rect l="l" t="t" r="r" b="b"/>
              <a:pathLst>
                <a:path w="477" h="1084" extrusionOk="0">
                  <a:moveTo>
                    <a:pt x="0" y="0"/>
                  </a:moveTo>
                  <a:lnTo>
                    <a:pt x="0" y="1084"/>
                  </a:lnTo>
                  <a:lnTo>
                    <a:pt x="476" y="1084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3"/>
            <p:cNvSpPr/>
            <p:nvPr/>
          </p:nvSpPr>
          <p:spPr>
            <a:xfrm>
              <a:off x="3301713" y="3832642"/>
              <a:ext cx="12779" cy="27238"/>
            </a:xfrm>
            <a:custGeom>
              <a:avLst/>
              <a:gdLst/>
              <a:ahLst/>
              <a:cxnLst/>
              <a:rect l="l" t="t" r="r" b="b"/>
              <a:pathLst>
                <a:path w="548" h="1168" extrusionOk="0">
                  <a:moveTo>
                    <a:pt x="465" y="84"/>
                  </a:moveTo>
                  <a:lnTo>
                    <a:pt x="465" y="1084"/>
                  </a:lnTo>
                  <a:lnTo>
                    <a:pt x="72" y="1084"/>
                  </a:lnTo>
                  <a:lnTo>
                    <a:pt x="72" y="84"/>
                  </a:lnTo>
                  <a:close/>
                  <a:moveTo>
                    <a:pt x="36" y="1"/>
                  </a:moveTo>
                  <a:cubicBezTo>
                    <a:pt x="12" y="1"/>
                    <a:pt x="0" y="24"/>
                    <a:pt x="0" y="36"/>
                  </a:cubicBezTo>
                  <a:lnTo>
                    <a:pt x="0" y="1132"/>
                  </a:lnTo>
                  <a:cubicBezTo>
                    <a:pt x="0" y="1144"/>
                    <a:pt x="12" y="1167"/>
                    <a:pt x="36" y="1167"/>
                  </a:cubicBezTo>
                  <a:lnTo>
                    <a:pt x="512" y="1167"/>
                  </a:lnTo>
                  <a:cubicBezTo>
                    <a:pt x="524" y="1167"/>
                    <a:pt x="548" y="1144"/>
                    <a:pt x="548" y="1132"/>
                  </a:cubicBezTo>
                  <a:lnTo>
                    <a:pt x="548" y="36"/>
                  </a:lnTo>
                  <a:cubicBezTo>
                    <a:pt x="548" y="24"/>
                    <a:pt x="524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3"/>
            <p:cNvSpPr/>
            <p:nvPr/>
          </p:nvSpPr>
          <p:spPr>
            <a:xfrm>
              <a:off x="3302553" y="3872635"/>
              <a:ext cx="11124" cy="6670"/>
            </a:xfrm>
            <a:custGeom>
              <a:avLst/>
              <a:gdLst/>
              <a:ahLst/>
              <a:cxnLst/>
              <a:rect l="l" t="t" r="r" b="b"/>
              <a:pathLst>
                <a:path w="477" h="286" extrusionOk="0">
                  <a:moveTo>
                    <a:pt x="0" y="0"/>
                  </a:moveTo>
                  <a:lnTo>
                    <a:pt x="0" y="286"/>
                  </a:lnTo>
                  <a:lnTo>
                    <a:pt x="476" y="28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3"/>
            <p:cNvSpPr/>
            <p:nvPr/>
          </p:nvSpPr>
          <p:spPr>
            <a:xfrm>
              <a:off x="3301713" y="3871795"/>
              <a:ext cx="12779" cy="8349"/>
            </a:xfrm>
            <a:custGeom>
              <a:avLst/>
              <a:gdLst/>
              <a:ahLst/>
              <a:cxnLst/>
              <a:rect l="l" t="t" r="r" b="b"/>
              <a:pathLst>
                <a:path w="548" h="358" extrusionOk="0">
                  <a:moveTo>
                    <a:pt x="465" y="72"/>
                  </a:moveTo>
                  <a:lnTo>
                    <a:pt x="465" y="286"/>
                  </a:lnTo>
                  <a:lnTo>
                    <a:pt x="72" y="286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2" y="0"/>
                    <a:pt x="0" y="24"/>
                    <a:pt x="0" y="36"/>
                  </a:cubicBezTo>
                  <a:lnTo>
                    <a:pt x="0" y="322"/>
                  </a:lnTo>
                  <a:cubicBezTo>
                    <a:pt x="0" y="346"/>
                    <a:pt x="12" y="358"/>
                    <a:pt x="36" y="358"/>
                  </a:cubicBezTo>
                  <a:lnTo>
                    <a:pt x="512" y="358"/>
                  </a:lnTo>
                  <a:cubicBezTo>
                    <a:pt x="524" y="358"/>
                    <a:pt x="548" y="346"/>
                    <a:pt x="548" y="322"/>
                  </a:cubicBezTo>
                  <a:lnTo>
                    <a:pt x="548" y="36"/>
                  </a:lnTo>
                  <a:cubicBezTo>
                    <a:pt x="548" y="24"/>
                    <a:pt x="524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3"/>
            <p:cNvSpPr/>
            <p:nvPr/>
          </p:nvSpPr>
          <p:spPr>
            <a:xfrm>
              <a:off x="3302553" y="3884575"/>
              <a:ext cx="11124" cy="10004"/>
            </a:xfrm>
            <a:custGeom>
              <a:avLst/>
              <a:gdLst/>
              <a:ahLst/>
              <a:cxnLst/>
              <a:rect l="l" t="t" r="r" b="b"/>
              <a:pathLst>
                <a:path w="477" h="429" extrusionOk="0">
                  <a:moveTo>
                    <a:pt x="0" y="0"/>
                  </a:moveTo>
                  <a:lnTo>
                    <a:pt x="0" y="429"/>
                  </a:lnTo>
                  <a:lnTo>
                    <a:pt x="476" y="429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77777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3"/>
            <p:cNvSpPr/>
            <p:nvPr/>
          </p:nvSpPr>
          <p:spPr>
            <a:xfrm>
              <a:off x="3302553" y="3899826"/>
              <a:ext cx="11124" cy="5853"/>
            </a:xfrm>
            <a:custGeom>
              <a:avLst/>
              <a:gdLst/>
              <a:ahLst/>
              <a:cxnLst/>
              <a:rect l="l" t="t" r="r" b="b"/>
              <a:pathLst>
                <a:path w="477" h="251" extrusionOk="0">
                  <a:moveTo>
                    <a:pt x="0" y="1"/>
                  </a:moveTo>
                  <a:lnTo>
                    <a:pt x="0" y="251"/>
                  </a:lnTo>
                  <a:lnTo>
                    <a:pt x="476" y="251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47474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3"/>
            <p:cNvSpPr/>
            <p:nvPr/>
          </p:nvSpPr>
          <p:spPr>
            <a:xfrm>
              <a:off x="3282824" y="3899826"/>
              <a:ext cx="3358" cy="3078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72" y="1"/>
                  </a:moveTo>
                  <a:cubicBezTo>
                    <a:pt x="24" y="1"/>
                    <a:pt x="1" y="25"/>
                    <a:pt x="1" y="60"/>
                  </a:cubicBezTo>
                  <a:cubicBezTo>
                    <a:pt x="1" y="96"/>
                    <a:pt x="24" y="132"/>
                    <a:pt x="72" y="132"/>
                  </a:cubicBezTo>
                  <a:cubicBezTo>
                    <a:pt x="108" y="132"/>
                    <a:pt x="144" y="96"/>
                    <a:pt x="144" y="60"/>
                  </a:cubicBezTo>
                  <a:cubicBezTo>
                    <a:pt x="144" y="25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47474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3"/>
            <p:cNvSpPr/>
            <p:nvPr/>
          </p:nvSpPr>
          <p:spPr>
            <a:xfrm>
              <a:off x="3272004" y="3896771"/>
              <a:ext cx="3358" cy="3078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08"/>
                    <a:pt x="36" y="132"/>
                    <a:pt x="72" y="132"/>
                  </a:cubicBezTo>
                  <a:cubicBezTo>
                    <a:pt x="119" y="132"/>
                    <a:pt x="143" y="108"/>
                    <a:pt x="143" y="72"/>
                  </a:cubicBezTo>
                  <a:cubicBezTo>
                    <a:pt x="143" y="37"/>
                    <a:pt x="119" y="1"/>
                    <a:pt x="72" y="1"/>
                  </a:cubicBezTo>
                  <a:close/>
                </a:path>
              </a:pathLst>
            </a:custGeom>
            <a:solidFill>
              <a:srgbClr val="47474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3"/>
            <p:cNvSpPr/>
            <p:nvPr/>
          </p:nvSpPr>
          <p:spPr>
            <a:xfrm>
              <a:off x="3190361" y="3614415"/>
              <a:ext cx="60002" cy="76933"/>
            </a:xfrm>
            <a:custGeom>
              <a:avLst/>
              <a:gdLst/>
              <a:ahLst/>
              <a:cxnLst/>
              <a:rect l="l" t="t" r="r" b="b"/>
              <a:pathLst>
                <a:path w="2573" h="3299" extrusionOk="0">
                  <a:moveTo>
                    <a:pt x="1906" y="0"/>
                  </a:moveTo>
                  <a:cubicBezTo>
                    <a:pt x="1906" y="0"/>
                    <a:pt x="1680" y="1489"/>
                    <a:pt x="989" y="1893"/>
                  </a:cubicBezTo>
                  <a:cubicBezTo>
                    <a:pt x="549" y="2167"/>
                    <a:pt x="203" y="2560"/>
                    <a:pt x="1" y="3036"/>
                  </a:cubicBezTo>
                  <a:lnTo>
                    <a:pt x="560" y="3298"/>
                  </a:lnTo>
                  <a:cubicBezTo>
                    <a:pt x="560" y="3298"/>
                    <a:pt x="1215" y="2786"/>
                    <a:pt x="1703" y="2393"/>
                  </a:cubicBezTo>
                  <a:cubicBezTo>
                    <a:pt x="2192" y="2001"/>
                    <a:pt x="2573" y="643"/>
                    <a:pt x="2573" y="643"/>
                  </a:cubicBezTo>
                  <a:lnTo>
                    <a:pt x="19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3"/>
            <p:cNvSpPr/>
            <p:nvPr/>
          </p:nvSpPr>
          <p:spPr>
            <a:xfrm>
              <a:off x="3189265" y="3613576"/>
              <a:ext cx="61938" cy="78612"/>
            </a:xfrm>
            <a:custGeom>
              <a:avLst/>
              <a:gdLst/>
              <a:ahLst/>
              <a:cxnLst/>
              <a:rect l="l" t="t" r="r" b="b"/>
              <a:pathLst>
                <a:path w="2656" h="3371" extrusionOk="0">
                  <a:moveTo>
                    <a:pt x="1977" y="108"/>
                  </a:moveTo>
                  <a:lnTo>
                    <a:pt x="2572" y="691"/>
                  </a:lnTo>
                  <a:cubicBezTo>
                    <a:pt x="2524" y="870"/>
                    <a:pt x="2167" y="2048"/>
                    <a:pt x="1727" y="2394"/>
                  </a:cubicBezTo>
                  <a:cubicBezTo>
                    <a:pt x="1286" y="2751"/>
                    <a:pt x="715" y="3203"/>
                    <a:pt x="596" y="3287"/>
                  </a:cubicBezTo>
                  <a:lnTo>
                    <a:pt x="96" y="3049"/>
                  </a:lnTo>
                  <a:cubicBezTo>
                    <a:pt x="298" y="2596"/>
                    <a:pt x="643" y="2215"/>
                    <a:pt x="1060" y="1953"/>
                  </a:cubicBezTo>
                  <a:cubicBezTo>
                    <a:pt x="1679" y="1596"/>
                    <a:pt x="1929" y="417"/>
                    <a:pt x="1977" y="108"/>
                  </a:cubicBezTo>
                  <a:close/>
                  <a:moveTo>
                    <a:pt x="1941" y="1"/>
                  </a:moveTo>
                  <a:cubicBezTo>
                    <a:pt x="1929" y="12"/>
                    <a:pt x="1917" y="24"/>
                    <a:pt x="1917" y="36"/>
                  </a:cubicBezTo>
                  <a:cubicBezTo>
                    <a:pt x="1917" y="48"/>
                    <a:pt x="1691" y="1525"/>
                    <a:pt x="1024" y="1906"/>
                  </a:cubicBezTo>
                  <a:cubicBezTo>
                    <a:pt x="572" y="2179"/>
                    <a:pt x="226" y="2584"/>
                    <a:pt x="12" y="3060"/>
                  </a:cubicBezTo>
                  <a:cubicBezTo>
                    <a:pt x="0" y="3084"/>
                    <a:pt x="12" y="3096"/>
                    <a:pt x="24" y="3108"/>
                  </a:cubicBezTo>
                  <a:lnTo>
                    <a:pt x="596" y="3370"/>
                  </a:lnTo>
                  <a:lnTo>
                    <a:pt x="631" y="3370"/>
                  </a:lnTo>
                  <a:cubicBezTo>
                    <a:pt x="631" y="3370"/>
                    <a:pt x="1286" y="2858"/>
                    <a:pt x="1774" y="2465"/>
                  </a:cubicBezTo>
                  <a:cubicBezTo>
                    <a:pt x="2262" y="2072"/>
                    <a:pt x="2643" y="763"/>
                    <a:pt x="2655" y="703"/>
                  </a:cubicBezTo>
                  <a:cubicBezTo>
                    <a:pt x="2655" y="691"/>
                    <a:pt x="2655" y="679"/>
                    <a:pt x="2643" y="667"/>
                  </a:cubicBezTo>
                  <a:lnTo>
                    <a:pt x="1977" y="12"/>
                  </a:lnTo>
                  <a:cubicBezTo>
                    <a:pt x="1965" y="1"/>
                    <a:pt x="1953" y="1"/>
                    <a:pt x="19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3"/>
            <p:cNvSpPr/>
            <p:nvPr/>
          </p:nvSpPr>
          <p:spPr>
            <a:xfrm>
              <a:off x="3447205" y="3687150"/>
              <a:ext cx="33044" cy="33068"/>
            </a:xfrm>
            <a:custGeom>
              <a:avLst/>
              <a:gdLst/>
              <a:ahLst/>
              <a:cxnLst/>
              <a:rect l="l" t="t" r="r" b="b"/>
              <a:pathLst>
                <a:path w="1417" h="1418" extrusionOk="0">
                  <a:moveTo>
                    <a:pt x="703" y="1"/>
                  </a:moveTo>
                  <a:cubicBezTo>
                    <a:pt x="322" y="1"/>
                    <a:pt x="0" y="322"/>
                    <a:pt x="0" y="715"/>
                  </a:cubicBezTo>
                  <a:cubicBezTo>
                    <a:pt x="0" y="1096"/>
                    <a:pt x="322" y="1418"/>
                    <a:pt x="703" y="1418"/>
                  </a:cubicBezTo>
                  <a:cubicBezTo>
                    <a:pt x="1096" y="1418"/>
                    <a:pt x="1417" y="1096"/>
                    <a:pt x="1417" y="715"/>
                  </a:cubicBezTo>
                  <a:cubicBezTo>
                    <a:pt x="1417" y="322"/>
                    <a:pt x="1096" y="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3"/>
            <p:cNvSpPr/>
            <p:nvPr/>
          </p:nvSpPr>
          <p:spPr>
            <a:xfrm>
              <a:off x="3660162" y="3642959"/>
              <a:ext cx="48319" cy="224129"/>
            </a:xfrm>
            <a:custGeom>
              <a:avLst/>
              <a:gdLst/>
              <a:ahLst/>
              <a:cxnLst/>
              <a:rect l="l" t="t" r="r" b="b"/>
              <a:pathLst>
                <a:path w="2072" h="9611" extrusionOk="0">
                  <a:moveTo>
                    <a:pt x="274" y="1"/>
                  </a:moveTo>
                  <a:cubicBezTo>
                    <a:pt x="197" y="1"/>
                    <a:pt x="116" y="85"/>
                    <a:pt x="167" y="169"/>
                  </a:cubicBezTo>
                  <a:cubicBezTo>
                    <a:pt x="572" y="800"/>
                    <a:pt x="869" y="1527"/>
                    <a:pt x="703" y="2289"/>
                  </a:cubicBezTo>
                  <a:cubicBezTo>
                    <a:pt x="619" y="2658"/>
                    <a:pt x="453" y="2991"/>
                    <a:pt x="369" y="3348"/>
                  </a:cubicBezTo>
                  <a:cubicBezTo>
                    <a:pt x="310" y="3741"/>
                    <a:pt x="298" y="4122"/>
                    <a:pt x="334" y="4515"/>
                  </a:cubicBezTo>
                  <a:cubicBezTo>
                    <a:pt x="334" y="4908"/>
                    <a:pt x="286" y="5301"/>
                    <a:pt x="179" y="5682"/>
                  </a:cubicBezTo>
                  <a:cubicBezTo>
                    <a:pt x="96" y="5968"/>
                    <a:pt x="36" y="6265"/>
                    <a:pt x="12" y="6563"/>
                  </a:cubicBezTo>
                  <a:cubicBezTo>
                    <a:pt x="0" y="6873"/>
                    <a:pt x="72" y="7170"/>
                    <a:pt x="215" y="7432"/>
                  </a:cubicBezTo>
                  <a:cubicBezTo>
                    <a:pt x="346" y="7646"/>
                    <a:pt x="488" y="7849"/>
                    <a:pt x="655" y="8051"/>
                  </a:cubicBezTo>
                  <a:cubicBezTo>
                    <a:pt x="822" y="8266"/>
                    <a:pt x="941" y="8504"/>
                    <a:pt x="1024" y="8766"/>
                  </a:cubicBezTo>
                  <a:cubicBezTo>
                    <a:pt x="1131" y="9028"/>
                    <a:pt x="977" y="9325"/>
                    <a:pt x="703" y="9409"/>
                  </a:cubicBezTo>
                  <a:cubicBezTo>
                    <a:pt x="589" y="9460"/>
                    <a:pt x="664" y="9610"/>
                    <a:pt x="771" y="9610"/>
                  </a:cubicBezTo>
                  <a:cubicBezTo>
                    <a:pt x="787" y="9610"/>
                    <a:pt x="804" y="9607"/>
                    <a:pt x="822" y="9599"/>
                  </a:cubicBezTo>
                  <a:cubicBezTo>
                    <a:pt x="2072" y="9063"/>
                    <a:pt x="465" y="7694"/>
                    <a:pt x="286" y="7004"/>
                  </a:cubicBezTo>
                  <a:cubicBezTo>
                    <a:pt x="107" y="6325"/>
                    <a:pt x="512" y="5599"/>
                    <a:pt x="560" y="4896"/>
                  </a:cubicBezTo>
                  <a:cubicBezTo>
                    <a:pt x="584" y="4467"/>
                    <a:pt x="500" y="4027"/>
                    <a:pt x="560" y="3586"/>
                  </a:cubicBezTo>
                  <a:cubicBezTo>
                    <a:pt x="607" y="3158"/>
                    <a:pt x="798" y="2813"/>
                    <a:pt x="905" y="2408"/>
                  </a:cubicBezTo>
                  <a:cubicBezTo>
                    <a:pt x="1119" y="1562"/>
                    <a:pt x="810" y="765"/>
                    <a:pt x="357" y="50"/>
                  </a:cubicBezTo>
                  <a:cubicBezTo>
                    <a:pt x="337" y="15"/>
                    <a:pt x="305" y="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3"/>
            <p:cNvSpPr/>
            <p:nvPr/>
          </p:nvSpPr>
          <p:spPr>
            <a:xfrm>
              <a:off x="3632947" y="3636080"/>
              <a:ext cx="37219" cy="214404"/>
            </a:xfrm>
            <a:custGeom>
              <a:avLst/>
              <a:gdLst/>
              <a:ahLst/>
              <a:cxnLst/>
              <a:rect l="l" t="t" r="r" b="b"/>
              <a:pathLst>
                <a:path w="1596" h="9194" extrusionOk="0">
                  <a:moveTo>
                    <a:pt x="962" y="1"/>
                  </a:moveTo>
                  <a:cubicBezTo>
                    <a:pt x="890" y="1"/>
                    <a:pt x="816" y="72"/>
                    <a:pt x="858" y="155"/>
                  </a:cubicBezTo>
                  <a:cubicBezTo>
                    <a:pt x="1120" y="667"/>
                    <a:pt x="1274" y="1226"/>
                    <a:pt x="1310" y="1798"/>
                  </a:cubicBezTo>
                  <a:cubicBezTo>
                    <a:pt x="1382" y="2381"/>
                    <a:pt x="1322" y="2977"/>
                    <a:pt x="1132" y="3536"/>
                  </a:cubicBezTo>
                  <a:cubicBezTo>
                    <a:pt x="1012" y="3798"/>
                    <a:pt x="858" y="4036"/>
                    <a:pt x="667" y="4262"/>
                  </a:cubicBezTo>
                  <a:cubicBezTo>
                    <a:pt x="477" y="4501"/>
                    <a:pt x="334" y="4774"/>
                    <a:pt x="381" y="5096"/>
                  </a:cubicBezTo>
                  <a:cubicBezTo>
                    <a:pt x="453" y="5429"/>
                    <a:pt x="715" y="5679"/>
                    <a:pt x="822" y="6001"/>
                  </a:cubicBezTo>
                  <a:cubicBezTo>
                    <a:pt x="929" y="6358"/>
                    <a:pt x="870" y="6739"/>
                    <a:pt x="667" y="7048"/>
                  </a:cubicBezTo>
                  <a:cubicBezTo>
                    <a:pt x="560" y="7215"/>
                    <a:pt x="393" y="7346"/>
                    <a:pt x="262" y="7489"/>
                  </a:cubicBezTo>
                  <a:cubicBezTo>
                    <a:pt x="155" y="7632"/>
                    <a:pt x="72" y="7810"/>
                    <a:pt x="48" y="8001"/>
                  </a:cubicBezTo>
                  <a:cubicBezTo>
                    <a:pt x="0" y="8382"/>
                    <a:pt x="108" y="8763"/>
                    <a:pt x="227" y="9120"/>
                  </a:cubicBezTo>
                  <a:cubicBezTo>
                    <a:pt x="245" y="9171"/>
                    <a:pt x="290" y="9194"/>
                    <a:pt x="334" y="9194"/>
                  </a:cubicBezTo>
                  <a:cubicBezTo>
                    <a:pt x="404" y="9194"/>
                    <a:pt x="475" y="9140"/>
                    <a:pt x="453" y="9061"/>
                  </a:cubicBezTo>
                  <a:lnTo>
                    <a:pt x="453" y="9061"/>
                  </a:lnTo>
                  <a:lnTo>
                    <a:pt x="441" y="9073"/>
                  </a:lnTo>
                  <a:cubicBezTo>
                    <a:pt x="322" y="8727"/>
                    <a:pt x="191" y="8334"/>
                    <a:pt x="286" y="7965"/>
                  </a:cubicBezTo>
                  <a:cubicBezTo>
                    <a:pt x="370" y="7584"/>
                    <a:pt x="727" y="7394"/>
                    <a:pt x="917" y="7072"/>
                  </a:cubicBezTo>
                  <a:cubicBezTo>
                    <a:pt x="1060" y="6787"/>
                    <a:pt x="1120" y="6477"/>
                    <a:pt x="1084" y="6167"/>
                  </a:cubicBezTo>
                  <a:cubicBezTo>
                    <a:pt x="1024" y="5810"/>
                    <a:pt x="822" y="5572"/>
                    <a:pt x="667" y="5251"/>
                  </a:cubicBezTo>
                  <a:cubicBezTo>
                    <a:pt x="477" y="4834"/>
                    <a:pt x="739" y="4524"/>
                    <a:pt x="989" y="4203"/>
                  </a:cubicBezTo>
                  <a:cubicBezTo>
                    <a:pt x="1143" y="4012"/>
                    <a:pt x="1263" y="3798"/>
                    <a:pt x="1346" y="3572"/>
                  </a:cubicBezTo>
                  <a:cubicBezTo>
                    <a:pt x="1536" y="3012"/>
                    <a:pt x="1596" y="2429"/>
                    <a:pt x="1536" y="1845"/>
                  </a:cubicBezTo>
                  <a:cubicBezTo>
                    <a:pt x="1513" y="1214"/>
                    <a:pt x="1346" y="607"/>
                    <a:pt x="1048" y="48"/>
                  </a:cubicBezTo>
                  <a:cubicBezTo>
                    <a:pt x="1026" y="15"/>
                    <a:pt x="994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3"/>
            <p:cNvSpPr/>
            <p:nvPr/>
          </p:nvSpPr>
          <p:spPr>
            <a:xfrm>
              <a:off x="3230961" y="3723622"/>
              <a:ext cx="33674" cy="104567"/>
            </a:xfrm>
            <a:custGeom>
              <a:avLst/>
              <a:gdLst/>
              <a:ahLst/>
              <a:cxnLst/>
              <a:rect l="l" t="t" r="r" b="b"/>
              <a:pathLst>
                <a:path w="1444" h="4484" extrusionOk="0">
                  <a:moveTo>
                    <a:pt x="183" y="1"/>
                  </a:moveTo>
                  <a:cubicBezTo>
                    <a:pt x="73" y="1"/>
                    <a:pt x="1" y="158"/>
                    <a:pt x="117" y="211"/>
                  </a:cubicBezTo>
                  <a:cubicBezTo>
                    <a:pt x="772" y="485"/>
                    <a:pt x="1177" y="1151"/>
                    <a:pt x="1117" y="1866"/>
                  </a:cubicBezTo>
                  <a:cubicBezTo>
                    <a:pt x="1082" y="2282"/>
                    <a:pt x="903" y="2663"/>
                    <a:pt x="915" y="3080"/>
                  </a:cubicBezTo>
                  <a:cubicBezTo>
                    <a:pt x="951" y="3533"/>
                    <a:pt x="1046" y="3985"/>
                    <a:pt x="1201" y="4402"/>
                  </a:cubicBezTo>
                  <a:cubicBezTo>
                    <a:pt x="1220" y="4459"/>
                    <a:pt x="1265" y="4484"/>
                    <a:pt x="1310" y="4484"/>
                  </a:cubicBezTo>
                  <a:cubicBezTo>
                    <a:pt x="1378" y="4484"/>
                    <a:pt x="1444" y="4428"/>
                    <a:pt x="1415" y="4342"/>
                  </a:cubicBezTo>
                  <a:cubicBezTo>
                    <a:pt x="1272" y="3866"/>
                    <a:pt x="1105" y="3378"/>
                    <a:pt x="1141" y="2878"/>
                  </a:cubicBezTo>
                  <a:cubicBezTo>
                    <a:pt x="1177" y="2449"/>
                    <a:pt x="1379" y="2044"/>
                    <a:pt x="1344" y="1604"/>
                  </a:cubicBezTo>
                  <a:cubicBezTo>
                    <a:pt x="1296" y="913"/>
                    <a:pt x="867" y="294"/>
                    <a:pt x="224" y="8"/>
                  </a:cubicBezTo>
                  <a:cubicBezTo>
                    <a:pt x="210" y="3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3"/>
            <p:cNvSpPr/>
            <p:nvPr/>
          </p:nvSpPr>
          <p:spPr>
            <a:xfrm>
              <a:off x="3645727" y="3840407"/>
              <a:ext cx="29453" cy="101372"/>
            </a:xfrm>
            <a:custGeom>
              <a:avLst/>
              <a:gdLst/>
              <a:ahLst/>
              <a:cxnLst/>
              <a:rect l="l" t="t" r="r" b="b"/>
              <a:pathLst>
                <a:path w="1263" h="4347" extrusionOk="0">
                  <a:moveTo>
                    <a:pt x="1262" y="1"/>
                  </a:moveTo>
                  <a:lnTo>
                    <a:pt x="0" y="501"/>
                  </a:lnTo>
                  <a:lnTo>
                    <a:pt x="0" y="4347"/>
                  </a:lnTo>
                  <a:lnTo>
                    <a:pt x="1262" y="3847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999999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3"/>
            <p:cNvSpPr/>
            <p:nvPr/>
          </p:nvSpPr>
          <p:spPr>
            <a:xfrm>
              <a:off x="3652373" y="3849292"/>
              <a:ext cx="15018" cy="39737"/>
            </a:xfrm>
            <a:custGeom>
              <a:avLst/>
              <a:gdLst/>
              <a:ahLst/>
              <a:cxnLst/>
              <a:rect l="l" t="t" r="r" b="b"/>
              <a:pathLst>
                <a:path w="644" h="1704" extrusionOk="0">
                  <a:moveTo>
                    <a:pt x="644" y="1"/>
                  </a:moveTo>
                  <a:lnTo>
                    <a:pt x="1" y="251"/>
                  </a:lnTo>
                  <a:lnTo>
                    <a:pt x="1" y="1704"/>
                  </a:lnTo>
                  <a:lnTo>
                    <a:pt x="644" y="145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FF800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3"/>
            <p:cNvSpPr/>
            <p:nvPr/>
          </p:nvSpPr>
          <p:spPr>
            <a:xfrm>
              <a:off x="3653492" y="3892060"/>
              <a:ext cx="13899" cy="26958"/>
            </a:xfrm>
            <a:custGeom>
              <a:avLst/>
              <a:gdLst/>
              <a:ahLst/>
              <a:cxnLst/>
              <a:rect l="l" t="t" r="r" b="b"/>
              <a:pathLst>
                <a:path w="596" h="1156" extrusionOk="0">
                  <a:moveTo>
                    <a:pt x="596" y="1"/>
                  </a:moveTo>
                  <a:lnTo>
                    <a:pt x="1" y="227"/>
                  </a:lnTo>
                  <a:lnTo>
                    <a:pt x="1" y="1155"/>
                  </a:lnTo>
                  <a:lnTo>
                    <a:pt x="596" y="92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FFF800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3"/>
            <p:cNvSpPr/>
            <p:nvPr/>
          </p:nvSpPr>
          <p:spPr>
            <a:xfrm>
              <a:off x="3617673" y="3852090"/>
              <a:ext cx="28077" cy="89409"/>
            </a:xfrm>
            <a:custGeom>
              <a:avLst/>
              <a:gdLst/>
              <a:ahLst/>
              <a:cxnLst/>
              <a:rect l="l" t="t" r="r" b="b"/>
              <a:pathLst>
                <a:path w="1204" h="3834" extrusionOk="0">
                  <a:moveTo>
                    <a:pt x="1" y="0"/>
                  </a:moveTo>
                  <a:lnTo>
                    <a:pt x="1" y="3834"/>
                  </a:lnTo>
                  <a:lnTo>
                    <a:pt x="1203" y="3834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999999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3"/>
            <p:cNvSpPr/>
            <p:nvPr/>
          </p:nvSpPr>
          <p:spPr>
            <a:xfrm>
              <a:off x="3617673" y="3930095"/>
              <a:ext cx="57507" cy="26958"/>
            </a:xfrm>
            <a:custGeom>
              <a:avLst/>
              <a:gdLst/>
              <a:ahLst/>
              <a:cxnLst/>
              <a:rect l="l" t="t" r="r" b="b"/>
              <a:pathLst>
                <a:path w="2466" h="1156" extrusionOk="0">
                  <a:moveTo>
                    <a:pt x="2465" y="1"/>
                  </a:moveTo>
                  <a:lnTo>
                    <a:pt x="1203" y="501"/>
                  </a:lnTo>
                  <a:lnTo>
                    <a:pt x="1" y="501"/>
                  </a:lnTo>
                  <a:lnTo>
                    <a:pt x="1" y="1156"/>
                  </a:lnTo>
                  <a:lnTo>
                    <a:pt x="2465" y="1156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59595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3"/>
            <p:cNvSpPr/>
            <p:nvPr/>
          </p:nvSpPr>
          <p:spPr>
            <a:xfrm>
              <a:off x="3622127" y="3859016"/>
              <a:ext cx="11963" cy="27518"/>
            </a:xfrm>
            <a:custGeom>
              <a:avLst/>
              <a:gdLst/>
              <a:ahLst/>
              <a:cxnLst/>
              <a:rect l="l" t="t" r="r" b="b"/>
              <a:pathLst>
                <a:path w="513" h="1180" extrusionOk="0">
                  <a:moveTo>
                    <a:pt x="0" y="1"/>
                  </a:moveTo>
                  <a:lnTo>
                    <a:pt x="0" y="1179"/>
                  </a:lnTo>
                  <a:lnTo>
                    <a:pt x="512" y="1179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77777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3"/>
            <p:cNvSpPr/>
            <p:nvPr/>
          </p:nvSpPr>
          <p:spPr>
            <a:xfrm>
              <a:off x="3625998" y="3899009"/>
              <a:ext cx="11147" cy="6670"/>
            </a:xfrm>
            <a:custGeom>
              <a:avLst/>
              <a:gdLst/>
              <a:ahLst/>
              <a:cxnLst/>
              <a:rect l="l" t="t" r="r" b="b"/>
              <a:pathLst>
                <a:path w="478" h="286" extrusionOk="0">
                  <a:moveTo>
                    <a:pt x="1" y="0"/>
                  </a:moveTo>
                  <a:lnTo>
                    <a:pt x="1" y="286"/>
                  </a:lnTo>
                  <a:lnTo>
                    <a:pt x="477" y="28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77777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3"/>
            <p:cNvSpPr/>
            <p:nvPr/>
          </p:nvSpPr>
          <p:spPr>
            <a:xfrm>
              <a:off x="3625998" y="3910949"/>
              <a:ext cx="11147" cy="9724"/>
            </a:xfrm>
            <a:custGeom>
              <a:avLst/>
              <a:gdLst/>
              <a:ahLst/>
              <a:cxnLst/>
              <a:rect l="l" t="t" r="r" b="b"/>
              <a:pathLst>
                <a:path w="478" h="417" extrusionOk="0">
                  <a:moveTo>
                    <a:pt x="1" y="0"/>
                  </a:moveTo>
                  <a:lnTo>
                    <a:pt x="1" y="417"/>
                  </a:lnTo>
                  <a:lnTo>
                    <a:pt x="477" y="41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77777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3"/>
            <p:cNvSpPr/>
            <p:nvPr/>
          </p:nvSpPr>
          <p:spPr>
            <a:xfrm>
              <a:off x="3625998" y="3925944"/>
              <a:ext cx="11147" cy="6133"/>
            </a:xfrm>
            <a:custGeom>
              <a:avLst/>
              <a:gdLst/>
              <a:ahLst/>
              <a:cxnLst/>
              <a:rect l="l" t="t" r="r" b="b"/>
              <a:pathLst>
                <a:path w="478" h="263" extrusionOk="0">
                  <a:moveTo>
                    <a:pt x="1" y="0"/>
                  </a:moveTo>
                  <a:lnTo>
                    <a:pt x="1" y="262"/>
                  </a:lnTo>
                  <a:lnTo>
                    <a:pt x="477" y="26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47474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3"/>
            <p:cNvSpPr/>
            <p:nvPr/>
          </p:nvSpPr>
          <p:spPr>
            <a:xfrm>
              <a:off x="3601303" y="3964258"/>
              <a:ext cx="64153" cy="36939"/>
            </a:xfrm>
            <a:custGeom>
              <a:avLst/>
              <a:gdLst/>
              <a:ahLst/>
              <a:cxnLst/>
              <a:rect l="l" t="t" r="r" b="b"/>
              <a:pathLst>
                <a:path w="2751" h="1584" extrusionOk="0">
                  <a:moveTo>
                    <a:pt x="1107" y="0"/>
                  </a:moveTo>
                  <a:lnTo>
                    <a:pt x="0" y="774"/>
                  </a:lnTo>
                  <a:lnTo>
                    <a:pt x="1798" y="1584"/>
                  </a:lnTo>
                  <a:lnTo>
                    <a:pt x="2750" y="691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4C4C4C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3"/>
            <p:cNvSpPr/>
            <p:nvPr/>
          </p:nvSpPr>
          <p:spPr>
            <a:xfrm>
              <a:off x="3601303" y="3982308"/>
              <a:ext cx="41929" cy="59699"/>
            </a:xfrm>
            <a:custGeom>
              <a:avLst/>
              <a:gdLst/>
              <a:ahLst/>
              <a:cxnLst/>
              <a:rect l="l" t="t" r="r" b="b"/>
              <a:pathLst>
                <a:path w="1798" h="2560" extrusionOk="0">
                  <a:moveTo>
                    <a:pt x="0" y="0"/>
                  </a:moveTo>
                  <a:lnTo>
                    <a:pt x="0" y="1726"/>
                  </a:lnTo>
                  <a:lnTo>
                    <a:pt x="1798" y="2560"/>
                  </a:lnTo>
                  <a:lnTo>
                    <a:pt x="1798" y="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3"/>
            <p:cNvSpPr/>
            <p:nvPr/>
          </p:nvSpPr>
          <p:spPr>
            <a:xfrm>
              <a:off x="3643208" y="3980349"/>
              <a:ext cx="22247" cy="61658"/>
            </a:xfrm>
            <a:custGeom>
              <a:avLst/>
              <a:gdLst/>
              <a:ahLst/>
              <a:cxnLst/>
              <a:rect l="l" t="t" r="r" b="b"/>
              <a:pathLst>
                <a:path w="954" h="2644" extrusionOk="0">
                  <a:moveTo>
                    <a:pt x="953" y="1"/>
                  </a:moveTo>
                  <a:lnTo>
                    <a:pt x="1" y="894"/>
                  </a:lnTo>
                  <a:lnTo>
                    <a:pt x="1" y="2644"/>
                  </a:lnTo>
                  <a:lnTo>
                    <a:pt x="894" y="1679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232323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3"/>
            <p:cNvSpPr/>
            <p:nvPr/>
          </p:nvSpPr>
          <p:spPr>
            <a:xfrm>
              <a:off x="3665432" y="3972303"/>
              <a:ext cx="64433" cy="36939"/>
            </a:xfrm>
            <a:custGeom>
              <a:avLst/>
              <a:gdLst/>
              <a:ahLst/>
              <a:cxnLst/>
              <a:rect l="l" t="t" r="r" b="b"/>
              <a:pathLst>
                <a:path w="2763" h="1584" extrusionOk="0">
                  <a:moveTo>
                    <a:pt x="1120" y="0"/>
                  </a:moveTo>
                  <a:lnTo>
                    <a:pt x="0" y="774"/>
                  </a:lnTo>
                  <a:lnTo>
                    <a:pt x="1798" y="1584"/>
                  </a:lnTo>
                  <a:lnTo>
                    <a:pt x="2763" y="691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4C4C4C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3"/>
            <p:cNvSpPr/>
            <p:nvPr/>
          </p:nvSpPr>
          <p:spPr>
            <a:xfrm>
              <a:off x="3665432" y="3990353"/>
              <a:ext cx="41953" cy="59723"/>
            </a:xfrm>
            <a:custGeom>
              <a:avLst/>
              <a:gdLst/>
              <a:ahLst/>
              <a:cxnLst/>
              <a:rect l="l" t="t" r="r" b="b"/>
              <a:pathLst>
                <a:path w="1799" h="2561" extrusionOk="0">
                  <a:moveTo>
                    <a:pt x="0" y="0"/>
                  </a:moveTo>
                  <a:lnTo>
                    <a:pt x="0" y="1727"/>
                  </a:lnTo>
                  <a:lnTo>
                    <a:pt x="1798" y="2560"/>
                  </a:lnTo>
                  <a:lnTo>
                    <a:pt x="1798" y="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3"/>
            <p:cNvSpPr/>
            <p:nvPr/>
          </p:nvSpPr>
          <p:spPr>
            <a:xfrm>
              <a:off x="3707361" y="3988394"/>
              <a:ext cx="22504" cy="61681"/>
            </a:xfrm>
            <a:custGeom>
              <a:avLst/>
              <a:gdLst/>
              <a:ahLst/>
              <a:cxnLst/>
              <a:rect l="l" t="t" r="r" b="b"/>
              <a:pathLst>
                <a:path w="965" h="2645" extrusionOk="0">
                  <a:moveTo>
                    <a:pt x="965" y="1"/>
                  </a:moveTo>
                  <a:lnTo>
                    <a:pt x="0" y="894"/>
                  </a:lnTo>
                  <a:lnTo>
                    <a:pt x="0" y="2644"/>
                  </a:lnTo>
                  <a:lnTo>
                    <a:pt x="893" y="1680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232323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3"/>
            <p:cNvSpPr/>
            <p:nvPr/>
          </p:nvSpPr>
          <p:spPr>
            <a:xfrm>
              <a:off x="3633507" y="3916779"/>
              <a:ext cx="64153" cy="36939"/>
            </a:xfrm>
            <a:custGeom>
              <a:avLst/>
              <a:gdLst/>
              <a:ahLst/>
              <a:cxnLst/>
              <a:rect l="l" t="t" r="r" b="b"/>
              <a:pathLst>
                <a:path w="2751" h="1584" extrusionOk="0">
                  <a:moveTo>
                    <a:pt x="1108" y="0"/>
                  </a:moveTo>
                  <a:lnTo>
                    <a:pt x="0" y="774"/>
                  </a:lnTo>
                  <a:lnTo>
                    <a:pt x="1786" y="1584"/>
                  </a:lnTo>
                  <a:lnTo>
                    <a:pt x="2751" y="691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4C4C4C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3"/>
            <p:cNvSpPr/>
            <p:nvPr/>
          </p:nvSpPr>
          <p:spPr>
            <a:xfrm>
              <a:off x="3633507" y="3934829"/>
              <a:ext cx="41673" cy="59699"/>
            </a:xfrm>
            <a:custGeom>
              <a:avLst/>
              <a:gdLst/>
              <a:ahLst/>
              <a:cxnLst/>
              <a:rect l="l" t="t" r="r" b="b"/>
              <a:pathLst>
                <a:path w="1787" h="2560" extrusionOk="0">
                  <a:moveTo>
                    <a:pt x="0" y="0"/>
                  </a:moveTo>
                  <a:lnTo>
                    <a:pt x="0" y="1726"/>
                  </a:lnTo>
                  <a:lnTo>
                    <a:pt x="1786" y="2560"/>
                  </a:lnTo>
                  <a:lnTo>
                    <a:pt x="1786" y="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3"/>
            <p:cNvSpPr/>
            <p:nvPr/>
          </p:nvSpPr>
          <p:spPr>
            <a:xfrm>
              <a:off x="3675156" y="3932870"/>
              <a:ext cx="22504" cy="61658"/>
            </a:xfrm>
            <a:custGeom>
              <a:avLst/>
              <a:gdLst/>
              <a:ahLst/>
              <a:cxnLst/>
              <a:rect l="l" t="t" r="r" b="b"/>
              <a:pathLst>
                <a:path w="965" h="2644" extrusionOk="0">
                  <a:moveTo>
                    <a:pt x="965" y="1"/>
                  </a:moveTo>
                  <a:lnTo>
                    <a:pt x="0" y="894"/>
                  </a:lnTo>
                  <a:lnTo>
                    <a:pt x="0" y="2644"/>
                  </a:lnTo>
                  <a:lnTo>
                    <a:pt x="905" y="1680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232323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3"/>
            <p:cNvSpPr/>
            <p:nvPr/>
          </p:nvSpPr>
          <p:spPr>
            <a:xfrm>
              <a:off x="3888672" y="2904190"/>
              <a:ext cx="99973" cy="129123"/>
            </a:xfrm>
            <a:custGeom>
              <a:avLst/>
              <a:gdLst/>
              <a:ahLst/>
              <a:cxnLst/>
              <a:rect l="l" t="t" r="r" b="b"/>
              <a:pathLst>
                <a:path w="4287" h="5537" extrusionOk="0">
                  <a:moveTo>
                    <a:pt x="0" y="0"/>
                  </a:moveTo>
                  <a:lnTo>
                    <a:pt x="0" y="5537"/>
                  </a:lnTo>
                  <a:lnTo>
                    <a:pt x="4286" y="5537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565656"/>
            </a:solidFill>
            <a:ln w="18750" cap="rnd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3"/>
            <p:cNvSpPr/>
            <p:nvPr/>
          </p:nvSpPr>
          <p:spPr>
            <a:xfrm>
              <a:off x="3962246" y="3019413"/>
              <a:ext cx="34164" cy="19169"/>
            </a:xfrm>
            <a:custGeom>
              <a:avLst/>
              <a:gdLst/>
              <a:ahLst/>
              <a:cxnLst/>
              <a:rect l="l" t="t" r="r" b="b"/>
              <a:pathLst>
                <a:path w="1465" h="822" extrusionOk="0">
                  <a:moveTo>
                    <a:pt x="786" y="0"/>
                  </a:moveTo>
                  <a:lnTo>
                    <a:pt x="786" y="369"/>
                  </a:lnTo>
                  <a:lnTo>
                    <a:pt x="226" y="369"/>
                  </a:lnTo>
                  <a:lnTo>
                    <a:pt x="0" y="822"/>
                  </a:lnTo>
                  <a:lnTo>
                    <a:pt x="1465" y="822"/>
                  </a:lnTo>
                  <a:lnTo>
                    <a:pt x="1465" y="143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3"/>
            <p:cNvSpPr/>
            <p:nvPr/>
          </p:nvSpPr>
          <p:spPr>
            <a:xfrm>
              <a:off x="3980575" y="2991359"/>
              <a:ext cx="15834" cy="21688"/>
            </a:xfrm>
            <a:custGeom>
              <a:avLst/>
              <a:gdLst/>
              <a:ahLst/>
              <a:cxnLst/>
              <a:rect l="l" t="t" r="r" b="b"/>
              <a:pathLst>
                <a:path w="679" h="930" extrusionOk="0">
                  <a:moveTo>
                    <a:pt x="0" y="1"/>
                  </a:moveTo>
                  <a:lnTo>
                    <a:pt x="0" y="787"/>
                  </a:lnTo>
                  <a:lnTo>
                    <a:pt x="679" y="929"/>
                  </a:lnTo>
                  <a:lnTo>
                    <a:pt x="679" y="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3"/>
            <p:cNvSpPr/>
            <p:nvPr/>
          </p:nvSpPr>
          <p:spPr>
            <a:xfrm>
              <a:off x="3980575" y="2959154"/>
              <a:ext cx="15834" cy="21967"/>
            </a:xfrm>
            <a:custGeom>
              <a:avLst/>
              <a:gdLst/>
              <a:ahLst/>
              <a:cxnLst/>
              <a:rect l="l" t="t" r="r" b="b"/>
              <a:pathLst>
                <a:path w="679" h="942" extrusionOk="0">
                  <a:moveTo>
                    <a:pt x="0" y="1"/>
                  </a:moveTo>
                  <a:lnTo>
                    <a:pt x="0" y="798"/>
                  </a:lnTo>
                  <a:lnTo>
                    <a:pt x="679" y="941"/>
                  </a:lnTo>
                  <a:lnTo>
                    <a:pt x="679" y="1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3"/>
            <p:cNvSpPr/>
            <p:nvPr/>
          </p:nvSpPr>
          <p:spPr>
            <a:xfrm>
              <a:off x="3980575" y="2928069"/>
              <a:ext cx="15834" cy="21944"/>
            </a:xfrm>
            <a:custGeom>
              <a:avLst/>
              <a:gdLst/>
              <a:ahLst/>
              <a:cxnLst/>
              <a:rect l="l" t="t" r="r" b="b"/>
              <a:pathLst>
                <a:path w="679" h="941" extrusionOk="0">
                  <a:moveTo>
                    <a:pt x="0" y="0"/>
                  </a:moveTo>
                  <a:lnTo>
                    <a:pt x="0" y="786"/>
                  </a:lnTo>
                  <a:lnTo>
                    <a:pt x="679" y="941"/>
                  </a:lnTo>
                  <a:lnTo>
                    <a:pt x="679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3"/>
            <p:cNvSpPr/>
            <p:nvPr/>
          </p:nvSpPr>
          <p:spPr>
            <a:xfrm>
              <a:off x="3967516" y="2899176"/>
              <a:ext cx="28893" cy="22527"/>
            </a:xfrm>
            <a:custGeom>
              <a:avLst/>
              <a:gdLst/>
              <a:ahLst/>
              <a:cxnLst/>
              <a:rect l="l" t="t" r="r" b="b"/>
              <a:pathLst>
                <a:path w="1239" h="966" extrusionOk="0">
                  <a:moveTo>
                    <a:pt x="227" y="1"/>
                  </a:moveTo>
                  <a:lnTo>
                    <a:pt x="0" y="441"/>
                  </a:lnTo>
                  <a:lnTo>
                    <a:pt x="560" y="441"/>
                  </a:lnTo>
                  <a:lnTo>
                    <a:pt x="560" y="810"/>
                  </a:lnTo>
                  <a:lnTo>
                    <a:pt x="1239" y="965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3"/>
            <p:cNvSpPr/>
            <p:nvPr/>
          </p:nvSpPr>
          <p:spPr>
            <a:xfrm>
              <a:off x="3927266" y="2899176"/>
              <a:ext cx="28054" cy="10307"/>
            </a:xfrm>
            <a:custGeom>
              <a:avLst/>
              <a:gdLst/>
              <a:ahLst/>
              <a:cxnLst/>
              <a:rect l="l" t="t" r="r" b="b"/>
              <a:pathLst>
                <a:path w="1203" h="442" extrusionOk="0">
                  <a:moveTo>
                    <a:pt x="226" y="1"/>
                  </a:moveTo>
                  <a:lnTo>
                    <a:pt x="0" y="441"/>
                  </a:lnTo>
                  <a:lnTo>
                    <a:pt x="976" y="441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3"/>
            <p:cNvSpPr/>
            <p:nvPr/>
          </p:nvSpPr>
          <p:spPr>
            <a:xfrm>
              <a:off x="3880604" y="2899176"/>
              <a:ext cx="34467" cy="22527"/>
            </a:xfrm>
            <a:custGeom>
              <a:avLst/>
              <a:gdLst/>
              <a:ahLst/>
              <a:cxnLst/>
              <a:rect l="l" t="t" r="r" b="b"/>
              <a:pathLst>
                <a:path w="1478" h="966" extrusionOk="0">
                  <a:moveTo>
                    <a:pt x="1" y="1"/>
                  </a:moveTo>
                  <a:lnTo>
                    <a:pt x="1" y="810"/>
                  </a:lnTo>
                  <a:lnTo>
                    <a:pt x="679" y="965"/>
                  </a:lnTo>
                  <a:lnTo>
                    <a:pt x="679" y="441"/>
                  </a:lnTo>
                  <a:lnTo>
                    <a:pt x="1251" y="441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F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3"/>
            <p:cNvSpPr/>
            <p:nvPr/>
          </p:nvSpPr>
          <p:spPr>
            <a:xfrm>
              <a:off x="3880604" y="2928069"/>
              <a:ext cx="15858" cy="84978"/>
            </a:xfrm>
            <a:custGeom>
              <a:avLst/>
              <a:gdLst/>
              <a:ahLst/>
              <a:cxnLst/>
              <a:rect l="l" t="t" r="r" b="b"/>
              <a:pathLst>
                <a:path w="680" h="3644" extrusionOk="0">
                  <a:moveTo>
                    <a:pt x="1" y="0"/>
                  </a:moveTo>
                  <a:lnTo>
                    <a:pt x="1" y="786"/>
                  </a:lnTo>
                  <a:lnTo>
                    <a:pt x="679" y="929"/>
                  </a:lnTo>
                  <a:lnTo>
                    <a:pt x="679" y="143"/>
                  </a:lnTo>
                  <a:lnTo>
                    <a:pt x="1" y="0"/>
                  </a:lnTo>
                  <a:close/>
                  <a:moveTo>
                    <a:pt x="1" y="1357"/>
                  </a:moveTo>
                  <a:lnTo>
                    <a:pt x="1" y="2143"/>
                  </a:lnTo>
                  <a:lnTo>
                    <a:pt x="679" y="2298"/>
                  </a:lnTo>
                  <a:lnTo>
                    <a:pt x="679" y="1500"/>
                  </a:lnTo>
                  <a:lnTo>
                    <a:pt x="1" y="1357"/>
                  </a:lnTo>
                  <a:close/>
                  <a:moveTo>
                    <a:pt x="1" y="2715"/>
                  </a:moveTo>
                  <a:lnTo>
                    <a:pt x="1" y="3501"/>
                  </a:lnTo>
                  <a:lnTo>
                    <a:pt x="679" y="3643"/>
                  </a:lnTo>
                  <a:lnTo>
                    <a:pt x="679" y="2858"/>
                  </a:lnTo>
                  <a:lnTo>
                    <a:pt x="1" y="27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3"/>
            <p:cNvSpPr/>
            <p:nvPr/>
          </p:nvSpPr>
          <p:spPr>
            <a:xfrm>
              <a:off x="3880604" y="3019413"/>
              <a:ext cx="29173" cy="19169"/>
            </a:xfrm>
            <a:custGeom>
              <a:avLst/>
              <a:gdLst/>
              <a:ahLst/>
              <a:cxnLst/>
              <a:rect l="l" t="t" r="r" b="b"/>
              <a:pathLst>
                <a:path w="1251" h="822" extrusionOk="0">
                  <a:moveTo>
                    <a:pt x="1" y="0"/>
                  </a:moveTo>
                  <a:lnTo>
                    <a:pt x="1" y="822"/>
                  </a:lnTo>
                  <a:lnTo>
                    <a:pt x="1025" y="822"/>
                  </a:lnTo>
                  <a:lnTo>
                    <a:pt x="1251" y="369"/>
                  </a:lnTo>
                  <a:lnTo>
                    <a:pt x="679" y="369"/>
                  </a:lnTo>
                  <a:lnTo>
                    <a:pt x="679" y="1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3"/>
            <p:cNvSpPr/>
            <p:nvPr/>
          </p:nvSpPr>
          <p:spPr>
            <a:xfrm>
              <a:off x="3921973" y="3028018"/>
              <a:ext cx="28077" cy="10564"/>
            </a:xfrm>
            <a:custGeom>
              <a:avLst/>
              <a:gdLst/>
              <a:ahLst/>
              <a:cxnLst/>
              <a:rect l="l" t="t" r="r" b="b"/>
              <a:pathLst>
                <a:path w="1204" h="453" extrusionOk="0">
                  <a:moveTo>
                    <a:pt x="227" y="0"/>
                  </a:moveTo>
                  <a:lnTo>
                    <a:pt x="1" y="453"/>
                  </a:lnTo>
                  <a:lnTo>
                    <a:pt x="977" y="453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3"/>
            <p:cNvSpPr/>
            <p:nvPr/>
          </p:nvSpPr>
          <p:spPr>
            <a:xfrm>
              <a:off x="3880604" y="2869187"/>
              <a:ext cx="29453" cy="112496"/>
            </a:xfrm>
            <a:custGeom>
              <a:avLst/>
              <a:gdLst/>
              <a:ahLst/>
              <a:cxnLst/>
              <a:rect l="l" t="t" r="r" b="b"/>
              <a:pathLst>
                <a:path w="1263" h="4824" extrusionOk="0">
                  <a:moveTo>
                    <a:pt x="1" y="1"/>
                  </a:moveTo>
                  <a:lnTo>
                    <a:pt x="1" y="4275"/>
                  </a:lnTo>
                  <a:lnTo>
                    <a:pt x="1263" y="4823"/>
                  </a:lnTo>
                  <a:lnTo>
                    <a:pt x="1263" y="5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3"/>
            <p:cNvSpPr/>
            <p:nvPr/>
          </p:nvSpPr>
          <p:spPr>
            <a:xfrm>
              <a:off x="3888392" y="2880870"/>
              <a:ext cx="13899" cy="40553"/>
            </a:xfrm>
            <a:custGeom>
              <a:avLst/>
              <a:gdLst/>
              <a:ahLst/>
              <a:cxnLst/>
              <a:rect l="l" t="t" r="r" b="b"/>
              <a:pathLst>
                <a:path w="596" h="1739" extrusionOk="0">
                  <a:moveTo>
                    <a:pt x="0" y="0"/>
                  </a:moveTo>
                  <a:lnTo>
                    <a:pt x="0" y="1476"/>
                  </a:lnTo>
                  <a:lnTo>
                    <a:pt x="596" y="1738"/>
                  </a:lnTo>
                  <a:lnTo>
                    <a:pt x="596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3"/>
            <p:cNvSpPr/>
            <p:nvPr/>
          </p:nvSpPr>
          <p:spPr>
            <a:xfrm>
              <a:off x="3888392" y="2926390"/>
              <a:ext cx="13899" cy="30293"/>
            </a:xfrm>
            <a:custGeom>
              <a:avLst/>
              <a:gdLst/>
              <a:ahLst/>
              <a:cxnLst/>
              <a:rect l="l" t="t" r="r" b="b"/>
              <a:pathLst>
                <a:path w="596" h="1299" extrusionOk="0">
                  <a:moveTo>
                    <a:pt x="0" y="1"/>
                  </a:moveTo>
                  <a:lnTo>
                    <a:pt x="0" y="1037"/>
                  </a:lnTo>
                  <a:lnTo>
                    <a:pt x="596" y="1298"/>
                  </a:lnTo>
                  <a:lnTo>
                    <a:pt x="596" y="2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3"/>
            <p:cNvSpPr/>
            <p:nvPr/>
          </p:nvSpPr>
          <p:spPr>
            <a:xfrm>
              <a:off x="3910033" y="2882246"/>
              <a:ext cx="28357" cy="99436"/>
            </a:xfrm>
            <a:custGeom>
              <a:avLst/>
              <a:gdLst/>
              <a:ahLst/>
              <a:cxnLst/>
              <a:rect l="l" t="t" r="r" b="b"/>
              <a:pathLst>
                <a:path w="1216" h="4264" extrusionOk="0">
                  <a:moveTo>
                    <a:pt x="1" y="1"/>
                  </a:moveTo>
                  <a:lnTo>
                    <a:pt x="1" y="4263"/>
                  </a:lnTo>
                  <a:lnTo>
                    <a:pt x="1215" y="4263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999999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3"/>
            <p:cNvSpPr/>
            <p:nvPr/>
          </p:nvSpPr>
          <p:spPr>
            <a:xfrm>
              <a:off x="3880604" y="2968879"/>
              <a:ext cx="57787" cy="29733"/>
            </a:xfrm>
            <a:custGeom>
              <a:avLst/>
              <a:gdLst/>
              <a:ahLst/>
              <a:cxnLst/>
              <a:rect l="l" t="t" r="r" b="b"/>
              <a:pathLst>
                <a:path w="2478" h="1275" extrusionOk="0">
                  <a:moveTo>
                    <a:pt x="1" y="0"/>
                  </a:moveTo>
                  <a:lnTo>
                    <a:pt x="1" y="1274"/>
                  </a:lnTo>
                  <a:lnTo>
                    <a:pt x="2477" y="1274"/>
                  </a:lnTo>
                  <a:lnTo>
                    <a:pt x="2477" y="548"/>
                  </a:lnTo>
                  <a:lnTo>
                    <a:pt x="1263" y="5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9595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3"/>
            <p:cNvSpPr/>
            <p:nvPr/>
          </p:nvSpPr>
          <p:spPr>
            <a:xfrm>
              <a:off x="3918918" y="2890851"/>
              <a:ext cx="10867" cy="28077"/>
            </a:xfrm>
            <a:custGeom>
              <a:avLst/>
              <a:gdLst/>
              <a:ahLst/>
              <a:cxnLst/>
              <a:rect l="l" t="t" r="r" b="b"/>
              <a:pathLst>
                <a:path w="466" h="1204" extrusionOk="0">
                  <a:moveTo>
                    <a:pt x="1" y="1"/>
                  </a:moveTo>
                  <a:lnTo>
                    <a:pt x="1" y="1203"/>
                  </a:lnTo>
                  <a:lnTo>
                    <a:pt x="465" y="1203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77777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3"/>
            <p:cNvSpPr/>
            <p:nvPr/>
          </p:nvSpPr>
          <p:spPr>
            <a:xfrm>
              <a:off x="3918918" y="2934179"/>
              <a:ext cx="10867" cy="7229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1" y="0"/>
                  </a:moveTo>
                  <a:lnTo>
                    <a:pt x="1" y="310"/>
                  </a:lnTo>
                  <a:lnTo>
                    <a:pt x="465" y="31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7777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3"/>
            <p:cNvSpPr/>
            <p:nvPr/>
          </p:nvSpPr>
          <p:spPr>
            <a:xfrm>
              <a:off x="3918918" y="2947495"/>
              <a:ext cx="10867" cy="10844"/>
            </a:xfrm>
            <a:custGeom>
              <a:avLst/>
              <a:gdLst/>
              <a:ahLst/>
              <a:cxnLst/>
              <a:rect l="l" t="t" r="r" b="b"/>
              <a:pathLst>
                <a:path w="466" h="465" extrusionOk="0">
                  <a:moveTo>
                    <a:pt x="1" y="1"/>
                  </a:moveTo>
                  <a:lnTo>
                    <a:pt x="1" y="465"/>
                  </a:lnTo>
                  <a:lnTo>
                    <a:pt x="465" y="46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77777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3"/>
            <p:cNvSpPr/>
            <p:nvPr/>
          </p:nvSpPr>
          <p:spPr>
            <a:xfrm>
              <a:off x="3918918" y="2964425"/>
              <a:ext cx="10867" cy="6413"/>
            </a:xfrm>
            <a:custGeom>
              <a:avLst/>
              <a:gdLst/>
              <a:ahLst/>
              <a:cxnLst/>
              <a:rect l="l" t="t" r="r" b="b"/>
              <a:pathLst>
                <a:path w="466" h="275" extrusionOk="0">
                  <a:moveTo>
                    <a:pt x="1" y="1"/>
                  </a:moveTo>
                  <a:lnTo>
                    <a:pt x="1" y="275"/>
                  </a:lnTo>
                  <a:lnTo>
                    <a:pt x="465" y="27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47474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3"/>
            <p:cNvSpPr/>
            <p:nvPr/>
          </p:nvSpPr>
          <p:spPr>
            <a:xfrm>
              <a:off x="3898933" y="2964145"/>
              <a:ext cx="3358" cy="335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20"/>
                    <a:pt x="36" y="144"/>
                    <a:pt x="72" y="144"/>
                  </a:cubicBezTo>
                  <a:cubicBezTo>
                    <a:pt x="120" y="144"/>
                    <a:pt x="144" y="120"/>
                    <a:pt x="144" y="72"/>
                  </a:cubicBezTo>
                  <a:cubicBezTo>
                    <a:pt x="144" y="37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47474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3"/>
            <p:cNvSpPr/>
            <p:nvPr/>
          </p:nvSpPr>
          <p:spPr>
            <a:xfrm>
              <a:off x="3886713" y="2961370"/>
              <a:ext cx="3358" cy="335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20"/>
                    <a:pt x="36" y="144"/>
                    <a:pt x="72" y="144"/>
                  </a:cubicBezTo>
                  <a:cubicBezTo>
                    <a:pt x="108" y="144"/>
                    <a:pt x="144" y="120"/>
                    <a:pt x="144" y="72"/>
                  </a:cubicBezTo>
                  <a:cubicBezTo>
                    <a:pt x="144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47474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3"/>
            <p:cNvSpPr/>
            <p:nvPr/>
          </p:nvSpPr>
          <p:spPr>
            <a:xfrm>
              <a:off x="3888952" y="2712875"/>
              <a:ext cx="61098" cy="12803"/>
            </a:xfrm>
            <a:custGeom>
              <a:avLst/>
              <a:gdLst/>
              <a:ahLst/>
              <a:cxnLst/>
              <a:rect l="l" t="t" r="r" b="b"/>
              <a:pathLst>
                <a:path w="2620" h="549" extrusionOk="0">
                  <a:moveTo>
                    <a:pt x="0" y="1"/>
                  </a:moveTo>
                  <a:lnTo>
                    <a:pt x="0" y="548"/>
                  </a:lnTo>
                  <a:lnTo>
                    <a:pt x="2619" y="548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3A3A3A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3"/>
            <p:cNvSpPr/>
            <p:nvPr/>
          </p:nvSpPr>
          <p:spPr>
            <a:xfrm>
              <a:off x="3880604" y="3033008"/>
              <a:ext cx="69447" cy="30573"/>
            </a:xfrm>
            <a:custGeom>
              <a:avLst/>
              <a:gdLst/>
              <a:ahLst/>
              <a:cxnLst/>
              <a:rect l="l" t="t" r="r" b="b"/>
              <a:pathLst>
                <a:path w="2978" h="1311" extrusionOk="0">
                  <a:moveTo>
                    <a:pt x="1" y="1"/>
                  </a:moveTo>
                  <a:lnTo>
                    <a:pt x="1" y="1310"/>
                  </a:lnTo>
                  <a:lnTo>
                    <a:pt x="2977" y="1310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999999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3"/>
            <p:cNvSpPr/>
            <p:nvPr/>
          </p:nvSpPr>
          <p:spPr>
            <a:xfrm>
              <a:off x="3880604" y="3063557"/>
              <a:ext cx="69447" cy="15578"/>
            </a:xfrm>
            <a:custGeom>
              <a:avLst/>
              <a:gdLst/>
              <a:ahLst/>
              <a:cxnLst/>
              <a:rect l="l" t="t" r="r" b="b"/>
              <a:pathLst>
                <a:path w="2978" h="668" extrusionOk="0">
                  <a:moveTo>
                    <a:pt x="1" y="0"/>
                  </a:moveTo>
                  <a:lnTo>
                    <a:pt x="1" y="667"/>
                  </a:lnTo>
                  <a:lnTo>
                    <a:pt x="2977" y="667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59595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3"/>
            <p:cNvSpPr/>
            <p:nvPr/>
          </p:nvSpPr>
          <p:spPr>
            <a:xfrm>
              <a:off x="3915047" y="3038278"/>
              <a:ext cx="24183" cy="20032"/>
            </a:xfrm>
            <a:custGeom>
              <a:avLst/>
              <a:gdLst/>
              <a:ahLst/>
              <a:cxnLst/>
              <a:rect l="l" t="t" r="r" b="b"/>
              <a:pathLst>
                <a:path w="1037" h="859" extrusionOk="0">
                  <a:moveTo>
                    <a:pt x="0" y="1"/>
                  </a:moveTo>
                  <a:lnTo>
                    <a:pt x="0" y="858"/>
                  </a:lnTo>
                  <a:lnTo>
                    <a:pt x="1036" y="858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77777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3"/>
            <p:cNvSpPr/>
            <p:nvPr/>
          </p:nvSpPr>
          <p:spPr>
            <a:xfrm>
              <a:off x="3880604" y="2764248"/>
              <a:ext cx="78892" cy="29453"/>
            </a:xfrm>
            <a:custGeom>
              <a:avLst/>
              <a:gdLst/>
              <a:ahLst/>
              <a:cxnLst/>
              <a:rect l="l" t="t" r="r" b="b"/>
              <a:pathLst>
                <a:path w="3383" h="1263" extrusionOk="0">
                  <a:moveTo>
                    <a:pt x="1" y="0"/>
                  </a:moveTo>
                  <a:lnTo>
                    <a:pt x="1" y="1262"/>
                  </a:lnTo>
                  <a:lnTo>
                    <a:pt x="3382" y="1262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rgbClr val="999999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3"/>
            <p:cNvSpPr/>
            <p:nvPr/>
          </p:nvSpPr>
          <p:spPr>
            <a:xfrm>
              <a:off x="3880604" y="2793958"/>
              <a:ext cx="78892" cy="14738"/>
            </a:xfrm>
            <a:custGeom>
              <a:avLst/>
              <a:gdLst/>
              <a:ahLst/>
              <a:cxnLst/>
              <a:rect l="l" t="t" r="r" b="b"/>
              <a:pathLst>
                <a:path w="3383" h="632" extrusionOk="0">
                  <a:moveTo>
                    <a:pt x="1" y="0"/>
                  </a:moveTo>
                  <a:lnTo>
                    <a:pt x="1" y="631"/>
                  </a:lnTo>
                  <a:lnTo>
                    <a:pt x="3382" y="631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rgbClr val="59595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3"/>
            <p:cNvSpPr/>
            <p:nvPr/>
          </p:nvSpPr>
          <p:spPr>
            <a:xfrm>
              <a:off x="3888672" y="2725374"/>
              <a:ext cx="61098" cy="54732"/>
            </a:xfrm>
            <a:custGeom>
              <a:avLst/>
              <a:gdLst/>
              <a:ahLst/>
              <a:cxnLst/>
              <a:rect l="l" t="t" r="r" b="b"/>
              <a:pathLst>
                <a:path w="2620" h="2347" extrusionOk="0">
                  <a:moveTo>
                    <a:pt x="0" y="1"/>
                  </a:moveTo>
                  <a:lnTo>
                    <a:pt x="0" y="2346"/>
                  </a:lnTo>
                  <a:lnTo>
                    <a:pt x="2619" y="2346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59595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3"/>
            <p:cNvSpPr/>
            <p:nvPr/>
          </p:nvSpPr>
          <p:spPr>
            <a:xfrm>
              <a:off x="3923932" y="2731764"/>
              <a:ext cx="19729" cy="25559"/>
            </a:xfrm>
            <a:custGeom>
              <a:avLst/>
              <a:gdLst/>
              <a:ahLst/>
              <a:cxnLst/>
              <a:rect l="l" t="t" r="r" b="b"/>
              <a:pathLst>
                <a:path w="846" h="1096" extrusionOk="0">
                  <a:moveTo>
                    <a:pt x="0" y="0"/>
                  </a:moveTo>
                  <a:lnTo>
                    <a:pt x="0" y="1096"/>
                  </a:lnTo>
                  <a:lnTo>
                    <a:pt x="846" y="1096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chemeClr val="accent2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3"/>
            <p:cNvSpPr/>
            <p:nvPr/>
          </p:nvSpPr>
          <p:spPr>
            <a:xfrm>
              <a:off x="3896438" y="2731764"/>
              <a:ext cx="21967" cy="17233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0" y="0"/>
                  </a:moveTo>
                  <a:lnTo>
                    <a:pt x="0" y="739"/>
                  </a:lnTo>
                  <a:lnTo>
                    <a:pt x="941" y="73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2D2D2D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3"/>
            <p:cNvSpPr/>
            <p:nvPr/>
          </p:nvSpPr>
          <p:spPr>
            <a:xfrm>
              <a:off x="4267106" y="2814502"/>
              <a:ext cx="21408" cy="54709"/>
            </a:xfrm>
            <a:custGeom>
              <a:avLst/>
              <a:gdLst/>
              <a:ahLst/>
              <a:cxnLst/>
              <a:rect l="l" t="t" r="r" b="b"/>
              <a:pathLst>
                <a:path w="918" h="234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lnTo>
                    <a:pt x="0" y="2048"/>
                  </a:lnTo>
                  <a:cubicBezTo>
                    <a:pt x="0" y="2215"/>
                    <a:pt x="131" y="2346"/>
                    <a:pt x="298" y="2346"/>
                  </a:cubicBezTo>
                  <a:lnTo>
                    <a:pt x="619" y="2346"/>
                  </a:lnTo>
                  <a:cubicBezTo>
                    <a:pt x="786" y="2346"/>
                    <a:pt x="917" y="2215"/>
                    <a:pt x="917" y="2048"/>
                  </a:cubicBezTo>
                  <a:lnTo>
                    <a:pt x="917" y="298"/>
                  </a:lnTo>
                  <a:cubicBezTo>
                    <a:pt x="917" y="131"/>
                    <a:pt x="786" y="0"/>
                    <a:pt x="619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3"/>
            <p:cNvSpPr/>
            <p:nvPr/>
          </p:nvSpPr>
          <p:spPr>
            <a:xfrm>
              <a:off x="4266266" y="2813663"/>
              <a:ext cx="23063" cy="56388"/>
            </a:xfrm>
            <a:custGeom>
              <a:avLst/>
              <a:gdLst/>
              <a:ahLst/>
              <a:cxnLst/>
              <a:rect l="l" t="t" r="r" b="b"/>
              <a:pathLst>
                <a:path w="989" h="2418" extrusionOk="0">
                  <a:moveTo>
                    <a:pt x="655" y="72"/>
                  </a:moveTo>
                  <a:cubicBezTo>
                    <a:pt x="798" y="72"/>
                    <a:pt x="917" y="191"/>
                    <a:pt x="917" y="334"/>
                  </a:cubicBezTo>
                  <a:lnTo>
                    <a:pt x="917" y="2084"/>
                  </a:lnTo>
                  <a:cubicBezTo>
                    <a:pt x="917" y="2227"/>
                    <a:pt x="798" y="2346"/>
                    <a:pt x="655" y="2346"/>
                  </a:cubicBezTo>
                  <a:lnTo>
                    <a:pt x="334" y="2346"/>
                  </a:lnTo>
                  <a:cubicBezTo>
                    <a:pt x="191" y="2346"/>
                    <a:pt x="72" y="2227"/>
                    <a:pt x="72" y="2084"/>
                  </a:cubicBezTo>
                  <a:lnTo>
                    <a:pt x="72" y="334"/>
                  </a:lnTo>
                  <a:cubicBezTo>
                    <a:pt x="72" y="191"/>
                    <a:pt x="191" y="72"/>
                    <a:pt x="334" y="72"/>
                  </a:cubicBezTo>
                  <a:close/>
                  <a:moveTo>
                    <a:pt x="334" y="1"/>
                  </a:moveTo>
                  <a:cubicBezTo>
                    <a:pt x="143" y="1"/>
                    <a:pt x="1" y="156"/>
                    <a:pt x="1" y="334"/>
                  </a:cubicBezTo>
                  <a:lnTo>
                    <a:pt x="1" y="2084"/>
                  </a:lnTo>
                  <a:cubicBezTo>
                    <a:pt x="1" y="2275"/>
                    <a:pt x="143" y="2418"/>
                    <a:pt x="334" y="2418"/>
                  </a:cubicBezTo>
                  <a:lnTo>
                    <a:pt x="655" y="2418"/>
                  </a:lnTo>
                  <a:cubicBezTo>
                    <a:pt x="834" y="2418"/>
                    <a:pt x="989" y="2275"/>
                    <a:pt x="989" y="2084"/>
                  </a:cubicBezTo>
                  <a:lnTo>
                    <a:pt x="989" y="334"/>
                  </a:lnTo>
                  <a:cubicBezTo>
                    <a:pt x="989" y="156"/>
                    <a:pt x="834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3"/>
            <p:cNvSpPr/>
            <p:nvPr/>
          </p:nvSpPr>
          <p:spPr>
            <a:xfrm>
              <a:off x="4238236" y="2814502"/>
              <a:ext cx="21384" cy="54709"/>
            </a:xfrm>
            <a:custGeom>
              <a:avLst/>
              <a:gdLst/>
              <a:ahLst/>
              <a:cxnLst/>
              <a:rect l="l" t="t" r="r" b="b"/>
              <a:pathLst>
                <a:path w="917" h="234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lnTo>
                    <a:pt x="0" y="2048"/>
                  </a:lnTo>
                  <a:cubicBezTo>
                    <a:pt x="0" y="2215"/>
                    <a:pt x="131" y="2346"/>
                    <a:pt x="298" y="2346"/>
                  </a:cubicBezTo>
                  <a:lnTo>
                    <a:pt x="619" y="2346"/>
                  </a:lnTo>
                  <a:cubicBezTo>
                    <a:pt x="786" y="2346"/>
                    <a:pt x="917" y="2215"/>
                    <a:pt x="917" y="2048"/>
                  </a:cubicBezTo>
                  <a:lnTo>
                    <a:pt x="917" y="298"/>
                  </a:lnTo>
                  <a:cubicBezTo>
                    <a:pt x="917" y="131"/>
                    <a:pt x="786" y="0"/>
                    <a:pt x="619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3"/>
            <p:cNvSpPr/>
            <p:nvPr/>
          </p:nvSpPr>
          <p:spPr>
            <a:xfrm>
              <a:off x="4237396" y="2813663"/>
              <a:ext cx="23063" cy="56388"/>
            </a:xfrm>
            <a:custGeom>
              <a:avLst/>
              <a:gdLst/>
              <a:ahLst/>
              <a:cxnLst/>
              <a:rect l="l" t="t" r="r" b="b"/>
              <a:pathLst>
                <a:path w="989" h="2418" extrusionOk="0">
                  <a:moveTo>
                    <a:pt x="655" y="72"/>
                  </a:moveTo>
                  <a:cubicBezTo>
                    <a:pt x="798" y="72"/>
                    <a:pt x="917" y="191"/>
                    <a:pt x="917" y="334"/>
                  </a:cubicBezTo>
                  <a:lnTo>
                    <a:pt x="917" y="2084"/>
                  </a:lnTo>
                  <a:cubicBezTo>
                    <a:pt x="917" y="2227"/>
                    <a:pt x="798" y="2346"/>
                    <a:pt x="655" y="2346"/>
                  </a:cubicBezTo>
                  <a:lnTo>
                    <a:pt x="334" y="2346"/>
                  </a:lnTo>
                  <a:cubicBezTo>
                    <a:pt x="191" y="2346"/>
                    <a:pt x="72" y="2227"/>
                    <a:pt x="72" y="2084"/>
                  </a:cubicBezTo>
                  <a:lnTo>
                    <a:pt x="72" y="334"/>
                  </a:lnTo>
                  <a:cubicBezTo>
                    <a:pt x="72" y="191"/>
                    <a:pt x="191" y="72"/>
                    <a:pt x="334" y="72"/>
                  </a:cubicBezTo>
                  <a:close/>
                  <a:moveTo>
                    <a:pt x="334" y="1"/>
                  </a:moveTo>
                  <a:cubicBezTo>
                    <a:pt x="155" y="1"/>
                    <a:pt x="0" y="156"/>
                    <a:pt x="0" y="334"/>
                  </a:cubicBezTo>
                  <a:lnTo>
                    <a:pt x="0" y="2084"/>
                  </a:lnTo>
                  <a:cubicBezTo>
                    <a:pt x="0" y="2275"/>
                    <a:pt x="155" y="2418"/>
                    <a:pt x="334" y="2418"/>
                  </a:cubicBezTo>
                  <a:lnTo>
                    <a:pt x="655" y="2418"/>
                  </a:lnTo>
                  <a:cubicBezTo>
                    <a:pt x="846" y="2418"/>
                    <a:pt x="989" y="2275"/>
                    <a:pt x="989" y="2084"/>
                  </a:cubicBezTo>
                  <a:lnTo>
                    <a:pt x="989" y="334"/>
                  </a:lnTo>
                  <a:cubicBezTo>
                    <a:pt x="989" y="156"/>
                    <a:pt x="846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3"/>
            <p:cNvSpPr/>
            <p:nvPr/>
          </p:nvSpPr>
          <p:spPr>
            <a:xfrm>
              <a:off x="4209622" y="2814502"/>
              <a:ext cx="21128" cy="54709"/>
            </a:xfrm>
            <a:custGeom>
              <a:avLst/>
              <a:gdLst/>
              <a:ahLst/>
              <a:cxnLst/>
              <a:rect l="l" t="t" r="r" b="b"/>
              <a:pathLst>
                <a:path w="906" h="2346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2048"/>
                  </a:lnTo>
                  <a:cubicBezTo>
                    <a:pt x="1" y="2215"/>
                    <a:pt x="132" y="2346"/>
                    <a:pt x="298" y="2346"/>
                  </a:cubicBezTo>
                  <a:lnTo>
                    <a:pt x="608" y="2346"/>
                  </a:lnTo>
                  <a:cubicBezTo>
                    <a:pt x="775" y="2346"/>
                    <a:pt x="906" y="2215"/>
                    <a:pt x="906" y="2048"/>
                  </a:cubicBezTo>
                  <a:lnTo>
                    <a:pt x="906" y="298"/>
                  </a:lnTo>
                  <a:cubicBezTo>
                    <a:pt x="906" y="131"/>
                    <a:pt x="775" y="0"/>
                    <a:pt x="60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3"/>
            <p:cNvSpPr/>
            <p:nvPr/>
          </p:nvSpPr>
          <p:spPr>
            <a:xfrm>
              <a:off x="4208806" y="2813663"/>
              <a:ext cx="23063" cy="56388"/>
            </a:xfrm>
            <a:custGeom>
              <a:avLst/>
              <a:gdLst/>
              <a:ahLst/>
              <a:cxnLst/>
              <a:rect l="l" t="t" r="r" b="b"/>
              <a:pathLst>
                <a:path w="989" h="2418" extrusionOk="0">
                  <a:moveTo>
                    <a:pt x="655" y="72"/>
                  </a:moveTo>
                  <a:cubicBezTo>
                    <a:pt x="798" y="72"/>
                    <a:pt x="905" y="191"/>
                    <a:pt x="905" y="334"/>
                  </a:cubicBezTo>
                  <a:lnTo>
                    <a:pt x="905" y="2084"/>
                  </a:lnTo>
                  <a:cubicBezTo>
                    <a:pt x="905" y="2227"/>
                    <a:pt x="798" y="2346"/>
                    <a:pt x="655" y="2346"/>
                  </a:cubicBezTo>
                  <a:lnTo>
                    <a:pt x="333" y="2346"/>
                  </a:lnTo>
                  <a:cubicBezTo>
                    <a:pt x="191" y="2346"/>
                    <a:pt x="71" y="2227"/>
                    <a:pt x="71" y="2084"/>
                  </a:cubicBezTo>
                  <a:lnTo>
                    <a:pt x="71" y="334"/>
                  </a:lnTo>
                  <a:cubicBezTo>
                    <a:pt x="71" y="191"/>
                    <a:pt x="191" y="72"/>
                    <a:pt x="333" y="72"/>
                  </a:cubicBezTo>
                  <a:close/>
                  <a:moveTo>
                    <a:pt x="333" y="1"/>
                  </a:moveTo>
                  <a:cubicBezTo>
                    <a:pt x="143" y="1"/>
                    <a:pt x="0" y="156"/>
                    <a:pt x="0" y="334"/>
                  </a:cubicBezTo>
                  <a:lnTo>
                    <a:pt x="0" y="2084"/>
                  </a:lnTo>
                  <a:cubicBezTo>
                    <a:pt x="0" y="2275"/>
                    <a:pt x="143" y="2418"/>
                    <a:pt x="333" y="2418"/>
                  </a:cubicBezTo>
                  <a:lnTo>
                    <a:pt x="655" y="2418"/>
                  </a:lnTo>
                  <a:cubicBezTo>
                    <a:pt x="833" y="2418"/>
                    <a:pt x="988" y="2275"/>
                    <a:pt x="988" y="2084"/>
                  </a:cubicBezTo>
                  <a:lnTo>
                    <a:pt x="988" y="334"/>
                  </a:lnTo>
                  <a:cubicBezTo>
                    <a:pt x="988" y="156"/>
                    <a:pt x="833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3"/>
            <p:cNvSpPr/>
            <p:nvPr/>
          </p:nvSpPr>
          <p:spPr>
            <a:xfrm>
              <a:off x="3937527" y="2814502"/>
              <a:ext cx="21128" cy="54709"/>
            </a:xfrm>
            <a:custGeom>
              <a:avLst/>
              <a:gdLst/>
              <a:ahLst/>
              <a:cxnLst/>
              <a:rect l="l" t="t" r="r" b="b"/>
              <a:pathLst>
                <a:path w="906" h="2346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2048"/>
                  </a:lnTo>
                  <a:cubicBezTo>
                    <a:pt x="1" y="2215"/>
                    <a:pt x="132" y="2346"/>
                    <a:pt x="298" y="2346"/>
                  </a:cubicBezTo>
                  <a:lnTo>
                    <a:pt x="608" y="2346"/>
                  </a:lnTo>
                  <a:cubicBezTo>
                    <a:pt x="775" y="2346"/>
                    <a:pt x="905" y="2215"/>
                    <a:pt x="905" y="2048"/>
                  </a:cubicBezTo>
                  <a:lnTo>
                    <a:pt x="905" y="298"/>
                  </a:lnTo>
                  <a:cubicBezTo>
                    <a:pt x="905" y="131"/>
                    <a:pt x="775" y="0"/>
                    <a:pt x="608" y="0"/>
                  </a:cubicBezTo>
                  <a:close/>
                </a:path>
              </a:pathLst>
            </a:custGeom>
            <a:solidFill>
              <a:srgbClr val="77777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3"/>
            <p:cNvSpPr/>
            <p:nvPr/>
          </p:nvSpPr>
          <p:spPr>
            <a:xfrm>
              <a:off x="3909217" y="2814502"/>
              <a:ext cx="21128" cy="54709"/>
            </a:xfrm>
            <a:custGeom>
              <a:avLst/>
              <a:gdLst/>
              <a:ahLst/>
              <a:cxnLst/>
              <a:rect l="l" t="t" r="r" b="b"/>
              <a:pathLst>
                <a:path w="906" h="234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lnTo>
                    <a:pt x="0" y="2048"/>
                  </a:lnTo>
                  <a:cubicBezTo>
                    <a:pt x="0" y="2215"/>
                    <a:pt x="131" y="2346"/>
                    <a:pt x="298" y="2346"/>
                  </a:cubicBezTo>
                  <a:lnTo>
                    <a:pt x="607" y="2346"/>
                  </a:lnTo>
                  <a:cubicBezTo>
                    <a:pt x="774" y="2346"/>
                    <a:pt x="905" y="2215"/>
                    <a:pt x="905" y="2048"/>
                  </a:cubicBezTo>
                  <a:lnTo>
                    <a:pt x="905" y="298"/>
                  </a:lnTo>
                  <a:cubicBezTo>
                    <a:pt x="905" y="131"/>
                    <a:pt x="774" y="0"/>
                    <a:pt x="607" y="0"/>
                  </a:cubicBezTo>
                  <a:close/>
                </a:path>
              </a:pathLst>
            </a:custGeom>
            <a:solidFill>
              <a:srgbClr val="77777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3"/>
            <p:cNvSpPr/>
            <p:nvPr/>
          </p:nvSpPr>
          <p:spPr>
            <a:xfrm>
              <a:off x="3880604" y="2814502"/>
              <a:ext cx="21128" cy="54709"/>
            </a:xfrm>
            <a:custGeom>
              <a:avLst/>
              <a:gdLst/>
              <a:ahLst/>
              <a:cxnLst/>
              <a:rect l="l" t="t" r="r" b="b"/>
              <a:pathLst>
                <a:path w="906" h="2346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2048"/>
                  </a:lnTo>
                  <a:cubicBezTo>
                    <a:pt x="1" y="2215"/>
                    <a:pt x="132" y="2346"/>
                    <a:pt x="298" y="2346"/>
                  </a:cubicBezTo>
                  <a:lnTo>
                    <a:pt x="608" y="2346"/>
                  </a:lnTo>
                  <a:cubicBezTo>
                    <a:pt x="775" y="2346"/>
                    <a:pt x="906" y="2215"/>
                    <a:pt x="906" y="2048"/>
                  </a:cubicBezTo>
                  <a:lnTo>
                    <a:pt x="906" y="298"/>
                  </a:lnTo>
                  <a:cubicBezTo>
                    <a:pt x="906" y="131"/>
                    <a:pt x="775" y="0"/>
                    <a:pt x="608" y="0"/>
                  </a:cubicBezTo>
                  <a:close/>
                </a:path>
              </a:pathLst>
            </a:custGeom>
            <a:solidFill>
              <a:srgbClr val="777777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3"/>
            <p:cNvSpPr/>
            <p:nvPr/>
          </p:nvSpPr>
          <p:spPr>
            <a:xfrm>
              <a:off x="4007230" y="2752029"/>
              <a:ext cx="144118" cy="144118"/>
            </a:xfrm>
            <a:custGeom>
              <a:avLst/>
              <a:gdLst/>
              <a:ahLst/>
              <a:cxnLst/>
              <a:rect l="l" t="t" r="r" b="b"/>
              <a:pathLst>
                <a:path w="6180" h="6180" extrusionOk="0">
                  <a:moveTo>
                    <a:pt x="3096" y="1"/>
                  </a:moveTo>
                  <a:cubicBezTo>
                    <a:pt x="1381" y="1"/>
                    <a:pt x="0" y="1382"/>
                    <a:pt x="0" y="3084"/>
                  </a:cubicBezTo>
                  <a:cubicBezTo>
                    <a:pt x="0" y="4799"/>
                    <a:pt x="1381" y="6180"/>
                    <a:pt x="3096" y="6180"/>
                  </a:cubicBezTo>
                  <a:cubicBezTo>
                    <a:pt x="4798" y="6180"/>
                    <a:pt x="6179" y="4799"/>
                    <a:pt x="6179" y="3084"/>
                  </a:cubicBezTo>
                  <a:cubicBezTo>
                    <a:pt x="6179" y="1382"/>
                    <a:pt x="4798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3"/>
            <p:cNvSpPr/>
            <p:nvPr/>
          </p:nvSpPr>
          <p:spPr>
            <a:xfrm>
              <a:off x="4149108" y="2774509"/>
              <a:ext cx="21384" cy="28077"/>
            </a:xfrm>
            <a:custGeom>
              <a:avLst/>
              <a:gdLst/>
              <a:ahLst/>
              <a:cxnLst/>
              <a:rect l="l" t="t" r="r" b="b"/>
              <a:pathLst>
                <a:path w="917" h="1204" extrusionOk="0">
                  <a:moveTo>
                    <a:pt x="250" y="1"/>
                  </a:moveTo>
                  <a:lnTo>
                    <a:pt x="0" y="334"/>
                  </a:lnTo>
                  <a:lnTo>
                    <a:pt x="179" y="370"/>
                  </a:lnTo>
                  <a:lnTo>
                    <a:pt x="179" y="1144"/>
                  </a:lnTo>
                  <a:lnTo>
                    <a:pt x="465" y="1203"/>
                  </a:lnTo>
                  <a:lnTo>
                    <a:pt x="750" y="465"/>
                  </a:lnTo>
                  <a:lnTo>
                    <a:pt x="917" y="489"/>
                  </a:lnTo>
                  <a:lnTo>
                    <a:pt x="822" y="108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3"/>
            <p:cNvSpPr/>
            <p:nvPr/>
          </p:nvSpPr>
          <p:spPr>
            <a:xfrm>
              <a:off x="4147988" y="2773693"/>
              <a:ext cx="23063" cy="29733"/>
            </a:xfrm>
            <a:custGeom>
              <a:avLst/>
              <a:gdLst/>
              <a:ahLst/>
              <a:cxnLst/>
              <a:rect l="l" t="t" r="r" b="b"/>
              <a:pathLst>
                <a:path w="989" h="1275" extrusionOk="0">
                  <a:moveTo>
                    <a:pt x="310" y="84"/>
                  </a:moveTo>
                  <a:lnTo>
                    <a:pt x="834" y="179"/>
                  </a:lnTo>
                  <a:lnTo>
                    <a:pt x="905" y="476"/>
                  </a:lnTo>
                  <a:lnTo>
                    <a:pt x="810" y="465"/>
                  </a:lnTo>
                  <a:cubicBezTo>
                    <a:pt x="804" y="461"/>
                    <a:pt x="798" y="460"/>
                    <a:pt x="793" y="460"/>
                  </a:cubicBezTo>
                  <a:cubicBezTo>
                    <a:pt x="780" y="460"/>
                    <a:pt x="771" y="471"/>
                    <a:pt x="763" y="488"/>
                  </a:cubicBezTo>
                  <a:lnTo>
                    <a:pt x="489" y="1191"/>
                  </a:lnTo>
                  <a:lnTo>
                    <a:pt x="262" y="1155"/>
                  </a:lnTo>
                  <a:lnTo>
                    <a:pt x="262" y="405"/>
                  </a:lnTo>
                  <a:cubicBezTo>
                    <a:pt x="262" y="393"/>
                    <a:pt x="251" y="381"/>
                    <a:pt x="239" y="369"/>
                  </a:cubicBezTo>
                  <a:lnTo>
                    <a:pt x="120" y="357"/>
                  </a:lnTo>
                  <a:lnTo>
                    <a:pt x="310" y="84"/>
                  </a:lnTo>
                  <a:close/>
                  <a:moveTo>
                    <a:pt x="286" y="0"/>
                  </a:moveTo>
                  <a:cubicBezTo>
                    <a:pt x="274" y="0"/>
                    <a:pt x="262" y="0"/>
                    <a:pt x="251" y="12"/>
                  </a:cubicBezTo>
                  <a:lnTo>
                    <a:pt x="12" y="346"/>
                  </a:lnTo>
                  <a:cubicBezTo>
                    <a:pt x="1" y="357"/>
                    <a:pt x="1" y="381"/>
                    <a:pt x="12" y="393"/>
                  </a:cubicBezTo>
                  <a:cubicBezTo>
                    <a:pt x="12" y="393"/>
                    <a:pt x="24" y="405"/>
                    <a:pt x="36" y="417"/>
                  </a:cubicBezTo>
                  <a:lnTo>
                    <a:pt x="191" y="441"/>
                  </a:lnTo>
                  <a:lnTo>
                    <a:pt x="191" y="1179"/>
                  </a:lnTo>
                  <a:cubicBezTo>
                    <a:pt x="191" y="1203"/>
                    <a:pt x="203" y="1215"/>
                    <a:pt x="215" y="1215"/>
                  </a:cubicBezTo>
                  <a:lnTo>
                    <a:pt x="513" y="1274"/>
                  </a:lnTo>
                  <a:cubicBezTo>
                    <a:pt x="524" y="1262"/>
                    <a:pt x="536" y="1262"/>
                    <a:pt x="536" y="1250"/>
                  </a:cubicBezTo>
                  <a:lnTo>
                    <a:pt x="810" y="536"/>
                  </a:lnTo>
                  <a:lnTo>
                    <a:pt x="941" y="560"/>
                  </a:lnTo>
                  <a:cubicBezTo>
                    <a:pt x="953" y="560"/>
                    <a:pt x="965" y="560"/>
                    <a:pt x="977" y="548"/>
                  </a:cubicBezTo>
                  <a:cubicBezTo>
                    <a:pt x="977" y="536"/>
                    <a:pt x="989" y="524"/>
                    <a:pt x="989" y="512"/>
                  </a:cubicBezTo>
                  <a:lnTo>
                    <a:pt x="894" y="131"/>
                  </a:lnTo>
                  <a:cubicBezTo>
                    <a:pt x="882" y="119"/>
                    <a:pt x="870" y="107"/>
                    <a:pt x="858" y="107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3"/>
            <p:cNvSpPr/>
            <p:nvPr/>
          </p:nvSpPr>
          <p:spPr>
            <a:xfrm>
              <a:off x="4128843" y="2835047"/>
              <a:ext cx="8069" cy="5014"/>
            </a:xfrm>
            <a:custGeom>
              <a:avLst/>
              <a:gdLst/>
              <a:ahLst/>
              <a:cxnLst/>
              <a:rect l="l" t="t" r="r" b="b"/>
              <a:pathLst>
                <a:path w="346" h="215" extrusionOk="0">
                  <a:moveTo>
                    <a:pt x="0" y="1"/>
                  </a:moveTo>
                  <a:lnTo>
                    <a:pt x="345" y="215"/>
                  </a:lnTo>
                  <a:cubicBezTo>
                    <a:pt x="250" y="108"/>
                    <a:pt x="131" y="36"/>
                    <a:pt x="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3"/>
            <p:cNvSpPr/>
            <p:nvPr/>
          </p:nvSpPr>
          <p:spPr>
            <a:xfrm>
              <a:off x="4127723" y="2834114"/>
              <a:ext cx="10284" cy="6786"/>
            </a:xfrm>
            <a:custGeom>
              <a:avLst/>
              <a:gdLst/>
              <a:ahLst/>
              <a:cxnLst/>
              <a:rect l="l" t="t" r="r" b="b"/>
              <a:pathLst>
                <a:path w="441" h="291" extrusionOk="0">
                  <a:moveTo>
                    <a:pt x="37" y="0"/>
                  </a:moveTo>
                  <a:cubicBezTo>
                    <a:pt x="25" y="0"/>
                    <a:pt x="12" y="11"/>
                    <a:pt x="12" y="29"/>
                  </a:cubicBezTo>
                  <a:cubicBezTo>
                    <a:pt x="0" y="52"/>
                    <a:pt x="12" y="64"/>
                    <a:pt x="36" y="76"/>
                  </a:cubicBezTo>
                  <a:cubicBezTo>
                    <a:pt x="167" y="112"/>
                    <a:pt x="274" y="183"/>
                    <a:pt x="369" y="279"/>
                  </a:cubicBezTo>
                  <a:cubicBezTo>
                    <a:pt x="369" y="291"/>
                    <a:pt x="381" y="291"/>
                    <a:pt x="393" y="291"/>
                  </a:cubicBezTo>
                  <a:lnTo>
                    <a:pt x="417" y="291"/>
                  </a:lnTo>
                  <a:cubicBezTo>
                    <a:pt x="429" y="279"/>
                    <a:pt x="441" y="255"/>
                    <a:pt x="429" y="243"/>
                  </a:cubicBezTo>
                  <a:cubicBezTo>
                    <a:pt x="334" y="124"/>
                    <a:pt x="203" y="41"/>
                    <a:pt x="48" y="5"/>
                  </a:cubicBezTo>
                  <a:cubicBezTo>
                    <a:pt x="45" y="2"/>
                    <a:pt x="41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3"/>
            <p:cNvSpPr/>
            <p:nvPr/>
          </p:nvSpPr>
          <p:spPr>
            <a:xfrm>
              <a:off x="3997226" y="2732883"/>
              <a:ext cx="31109" cy="36099"/>
            </a:xfrm>
            <a:custGeom>
              <a:avLst/>
              <a:gdLst/>
              <a:ahLst/>
              <a:cxnLst/>
              <a:rect l="l" t="t" r="r" b="b"/>
              <a:pathLst>
                <a:path w="1334" h="1548" extrusionOk="0">
                  <a:moveTo>
                    <a:pt x="715" y="0"/>
                  </a:moveTo>
                  <a:lnTo>
                    <a:pt x="262" y="262"/>
                  </a:lnTo>
                  <a:lnTo>
                    <a:pt x="441" y="381"/>
                  </a:lnTo>
                  <a:lnTo>
                    <a:pt x="0" y="1322"/>
                  </a:lnTo>
                  <a:lnTo>
                    <a:pt x="322" y="1548"/>
                  </a:lnTo>
                  <a:lnTo>
                    <a:pt x="1048" y="845"/>
                  </a:lnTo>
                  <a:lnTo>
                    <a:pt x="1239" y="976"/>
                  </a:lnTo>
                  <a:lnTo>
                    <a:pt x="1334" y="44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3"/>
            <p:cNvSpPr/>
            <p:nvPr/>
          </p:nvSpPr>
          <p:spPr>
            <a:xfrm>
              <a:off x="3996386" y="2732044"/>
              <a:ext cx="32788" cy="37778"/>
            </a:xfrm>
            <a:custGeom>
              <a:avLst/>
              <a:gdLst/>
              <a:ahLst/>
              <a:cxnLst/>
              <a:rect l="l" t="t" r="r" b="b"/>
              <a:pathLst>
                <a:path w="1406" h="1620" extrusionOk="0">
                  <a:moveTo>
                    <a:pt x="751" y="84"/>
                  </a:moveTo>
                  <a:lnTo>
                    <a:pt x="1334" y="500"/>
                  </a:lnTo>
                  <a:lnTo>
                    <a:pt x="1251" y="941"/>
                  </a:lnTo>
                  <a:lnTo>
                    <a:pt x="1108" y="846"/>
                  </a:lnTo>
                  <a:cubicBezTo>
                    <a:pt x="1102" y="840"/>
                    <a:pt x="1093" y="837"/>
                    <a:pt x="1084" y="837"/>
                  </a:cubicBezTo>
                  <a:cubicBezTo>
                    <a:pt x="1075" y="837"/>
                    <a:pt x="1066" y="840"/>
                    <a:pt x="1060" y="846"/>
                  </a:cubicBezTo>
                  <a:lnTo>
                    <a:pt x="346" y="1536"/>
                  </a:lnTo>
                  <a:lnTo>
                    <a:pt x="84" y="1346"/>
                  </a:lnTo>
                  <a:lnTo>
                    <a:pt x="513" y="441"/>
                  </a:lnTo>
                  <a:cubicBezTo>
                    <a:pt x="513" y="417"/>
                    <a:pt x="513" y="405"/>
                    <a:pt x="501" y="393"/>
                  </a:cubicBezTo>
                  <a:lnTo>
                    <a:pt x="370" y="298"/>
                  </a:lnTo>
                  <a:lnTo>
                    <a:pt x="751" y="84"/>
                  </a:lnTo>
                  <a:close/>
                  <a:moveTo>
                    <a:pt x="727" y="0"/>
                  </a:moveTo>
                  <a:lnTo>
                    <a:pt x="286" y="262"/>
                  </a:lnTo>
                  <a:cubicBezTo>
                    <a:pt x="275" y="274"/>
                    <a:pt x="263" y="274"/>
                    <a:pt x="263" y="298"/>
                  </a:cubicBezTo>
                  <a:cubicBezTo>
                    <a:pt x="263" y="310"/>
                    <a:pt x="275" y="322"/>
                    <a:pt x="286" y="322"/>
                  </a:cubicBezTo>
                  <a:lnTo>
                    <a:pt x="429" y="429"/>
                  </a:lnTo>
                  <a:lnTo>
                    <a:pt x="1" y="1346"/>
                  </a:lnTo>
                  <a:cubicBezTo>
                    <a:pt x="1" y="1358"/>
                    <a:pt x="1" y="1381"/>
                    <a:pt x="25" y="1393"/>
                  </a:cubicBezTo>
                  <a:lnTo>
                    <a:pt x="334" y="1620"/>
                  </a:lnTo>
                  <a:lnTo>
                    <a:pt x="382" y="1620"/>
                  </a:lnTo>
                  <a:lnTo>
                    <a:pt x="1084" y="929"/>
                  </a:lnTo>
                  <a:lnTo>
                    <a:pt x="1251" y="1048"/>
                  </a:lnTo>
                  <a:cubicBezTo>
                    <a:pt x="1257" y="1054"/>
                    <a:pt x="1263" y="1057"/>
                    <a:pt x="1269" y="1057"/>
                  </a:cubicBezTo>
                  <a:cubicBezTo>
                    <a:pt x="1275" y="1057"/>
                    <a:pt x="1281" y="1054"/>
                    <a:pt x="1287" y="1048"/>
                  </a:cubicBezTo>
                  <a:cubicBezTo>
                    <a:pt x="1299" y="1048"/>
                    <a:pt x="1310" y="1036"/>
                    <a:pt x="1310" y="1024"/>
                  </a:cubicBezTo>
                  <a:lnTo>
                    <a:pt x="1406" y="488"/>
                  </a:lnTo>
                  <a:cubicBezTo>
                    <a:pt x="1406" y="477"/>
                    <a:pt x="1406" y="465"/>
                    <a:pt x="1394" y="45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3"/>
            <p:cNvSpPr/>
            <p:nvPr/>
          </p:nvSpPr>
          <p:spPr>
            <a:xfrm>
              <a:off x="4020266" y="2835047"/>
              <a:ext cx="8349" cy="5014"/>
            </a:xfrm>
            <a:custGeom>
              <a:avLst/>
              <a:gdLst/>
              <a:ahLst/>
              <a:cxnLst/>
              <a:rect l="l" t="t" r="r" b="b"/>
              <a:pathLst>
                <a:path w="358" h="215" extrusionOk="0">
                  <a:moveTo>
                    <a:pt x="358" y="1"/>
                  </a:moveTo>
                  <a:lnTo>
                    <a:pt x="358" y="1"/>
                  </a:lnTo>
                  <a:cubicBezTo>
                    <a:pt x="215" y="36"/>
                    <a:pt x="96" y="108"/>
                    <a:pt x="1" y="215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3"/>
            <p:cNvSpPr/>
            <p:nvPr/>
          </p:nvSpPr>
          <p:spPr>
            <a:xfrm>
              <a:off x="4019170" y="2834207"/>
              <a:ext cx="10284" cy="6903"/>
            </a:xfrm>
            <a:custGeom>
              <a:avLst/>
              <a:gdLst/>
              <a:ahLst/>
              <a:cxnLst/>
              <a:rect l="l" t="t" r="r" b="b"/>
              <a:pathLst>
                <a:path w="441" h="296" extrusionOk="0">
                  <a:moveTo>
                    <a:pt x="381" y="1"/>
                  </a:moveTo>
                  <a:cubicBezTo>
                    <a:pt x="238" y="37"/>
                    <a:pt x="107" y="120"/>
                    <a:pt x="12" y="239"/>
                  </a:cubicBezTo>
                  <a:cubicBezTo>
                    <a:pt x="0" y="251"/>
                    <a:pt x="0" y="275"/>
                    <a:pt x="24" y="287"/>
                  </a:cubicBezTo>
                  <a:cubicBezTo>
                    <a:pt x="24" y="293"/>
                    <a:pt x="27" y="295"/>
                    <a:pt x="31" y="295"/>
                  </a:cubicBezTo>
                  <a:cubicBezTo>
                    <a:pt x="36" y="295"/>
                    <a:pt x="42" y="293"/>
                    <a:pt x="48" y="287"/>
                  </a:cubicBezTo>
                  <a:lnTo>
                    <a:pt x="71" y="287"/>
                  </a:lnTo>
                  <a:cubicBezTo>
                    <a:pt x="155" y="179"/>
                    <a:pt x="274" y="108"/>
                    <a:pt x="405" y="72"/>
                  </a:cubicBezTo>
                  <a:cubicBezTo>
                    <a:pt x="429" y="72"/>
                    <a:pt x="441" y="48"/>
                    <a:pt x="429" y="25"/>
                  </a:cubicBezTo>
                  <a:cubicBezTo>
                    <a:pt x="429" y="13"/>
                    <a:pt x="405" y="1"/>
                    <a:pt x="3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3"/>
            <p:cNvSpPr/>
            <p:nvPr/>
          </p:nvSpPr>
          <p:spPr>
            <a:xfrm>
              <a:off x="4016651" y="2981658"/>
              <a:ext cx="127187" cy="30549"/>
            </a:xfrm>
            <a:custGeom>
              <a:avLst/>
              <a:gdLst/>
              <a:ahLst/>
              <a:cxnLst/>
              <a:rect l="l" t="t" r="r" b="b"/>
              <a:pathLst>
                <a:path w="5454" h="1310" extrusionOk="0">
                  <a:moveTo>
                    <a:pt x="1" y="0"/>
                  </a:moveTo>
                  <a:lnTo>
                    <a:pt x="1" y="1310"/>
                  </a:lnTo>
                  <a:lnTo>
                    <a:pt x="5454" y="1310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3"/>
            <p:cNvSpPr/>
            <p:nvPr/>
          </p:nvSpPr>
          <p:spPr>
            <a:xfrm>
              <a:off x="4015835" y="2980539"/>
              <a:ext cx="128843" cy="32508"/>
            </a:xfrm>
            <a:custGeom>
              <a:avLst/>
              <a:gdLst/>
              <a:ahLst/>
              <a:cxnLst/>
              <a:rect l="l" t="t" r="r" b="b"/>
              <a:pathLst>
                <a:path w="5525" h="1394" extrusionOk="0">
                  <a:moveTo>
                    <a:pt x="5453" y="84"/>
                  </a:moveTo>
                  <a:lnTo>
                    <a:pt x="5453" y="1322"/>
                  </a:lnTo>
                  <a:lnTo>
                    <a:pt x="72" y="1322"/>
                  </a:lnTo>
                  <a:lnTo>
                    <a:pt x="72" y="84"/>
                  </a:lnTo>
                  <a:close/>
                  <a:moveTo>
                    <a:pt x="36" y="0"/>
                  </a:moveTo>
                  <a:cubicBezTo>
                    <a:pt x="12" y="0"/>
                    <a:pt x="0" y="24"/>
                    <a:pt x="0" y="48"/>
                  </a:cubicBezTo>
                  <a:lnTo>
                    <a:pt x="0" y="1358"/>
                  </a:lnTo>
                  <a:cubicBezTo>
                    <a:pt x="0" y="1382"/>
                    <a:pt x="12" y="1393"/>
                    <a:pt x="36" y="1393"/>
                  </a:cubicBezTo>
                  <a:lnTo>
                    <a:pt x="5489" y="1393"/>
                  </a:lnTo>
                  <a:cubicBezTo>
                    <a:pt x="5513" y="1393"/>
                    <a:pt x="5525" y="1382"/>
                    <a:pt x="5525" y="1358"/>
                  </a:cubicBezTo>
                  <a:lnTo>
                    <a:pt x="5525" y="48"/>
                  </a:lnTo>
                  <a:cubicBezTo>
                    <a:pt x="5525" y="24"/>
                    <a:pt x="5501" y="0"/>
                    <a:pt x="54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3"/>
            <p:cNvSpPr/>
            <p:nvPr/>
          </p:nvSpPr>
          <p:spPr>
            <a:xfrm>
              <a:off x="4016651" y="2950549"/>
              <a:ext cx="127187" cy="30852"/>
            </a:xfrm>
            <a:custGeom>
              <a:avLst/>
              <a:gdLst/>
              <a:ahLst/>
              <a:cxnLst/>
              <a:rect l="l" t="t" r="r" b="b"/>
              <a:pathLst>
                <a:path w="5454" h="1323" extrusionOk="0">
                  <a:moveTo>
                    <a:pt x="1" y="1"/>
                  </a:moveTo>
                  <a:lnTo>
                    <a:pt x="1" y="1322"/>
                  </a:lnTo>
                  <a:lnTo>
                    <a:pt x="5454" y="1322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3"/>
            <p:cNvSpPr/>
            <p:nvPr/>
          </p:nvSpPr>
          <p:spPr>
            <a:xfrm>
              <a:off x="4015835" y="2949710"/>
              <a:ext cx="128843" cy="32508"/>
            </a:xfrm>
            <a:custGeom>
              <a:avLst/>
              <a:gdLst/>
              <a:ahLst/>
              <a:cxnLst/>
              <a:rect l="l" t="t" r="r" b="b"/>
              <a:pathLst>
                <a:path w="5525" h="1394" extrusionOk="0">
                  <a:moveTo>
                    <a:pt x="5453" y="72"/>
                  </a:moveTo>
                  <a:lnTo>
                    <a:pt x="5453" y="1310"/>
                  </a:lnTo>
                  <a:lnTo>
                    <a:pt x="72" y="1310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0" y="25"/>
                    <a:pt x="0" y="37"/>
                  </a:cubicBezTo>
                  <a:lnTo>
                    <a:pt x="0" y="1358"/>
                  </a:lnTo>
                  <a:cubicBezTo>
                    <a:pt x="0" y="1370"/>
                    <a:pt x="12" y="1394"/>
                    <a:pt x="36" y="1394"/>
                  </a:cubicBezTo>
                  <a:lnTo>
                    <a:pt x="5489" y="1394"/>
                  </a:lnTo>
                  <a:cubicBezTo>
                    <a:pt x="5501" y="1394"/>
                    <a:pt x="5525" y="1370"/>
                    <a:pt x="5525" y="1358"/>
                  </a:cubicBezTo>
                  <a:lnTo>
                    <a:pt x="5525" y="37"/>
                  </a:lnTo>
                  <a:cubicBezTo>
                    <a:pt x="5525" y="25"/>
                    <a:pt x="5501" y="1"/>
                    <a:pt x="54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3"/>
            <p:cNvSpPr/>
            <p:nvPr/>
          </p:nvSpPr>
          <p:spPr>
            <a:xfrm>
              <a:off x="4016651" y="3012743"/>
              <a:ext cx="127187" cy="15298"/>
            </a:xfrm>
            <a:custGeom>
              <a:avLst/>
              <a:gdLst/>
              <a:ahLst/>
              <a:cxnLst/>
              <a:rect l="l" t="t" r="r" b="b"/>
              <a:pathLst>
                <a:path w="5454" h="656" extrusionOk="0">
                  <a:moveTo>
                    <a:pt x="1" y="1"/>
                  </a:moveTo>
                  <a:lnTo>
                    <a:pt x="1" y="655"/>
                  </a:lnTo>
                  <a:lnTo>
                    <a:pt x="5454" y="655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3"/>
            <p:cNvSpPr/>
            <p:nvPr/>
          </p:nvSpPr>
          <p:spPr>
            <a:xfrm>
              <a:off x="4015835" y="3011904"/>
              <a:ext cx="128843" cy="16977"/>
            </a:xfrm>
            <a:custGeom>
              <a:avLst/>
              <a:gdLst/>
              <a:ahLst/>
              <a:cxnLst/>
              <a:rect l="l" t="t" r="r" b="b"/>
              <a:pathLst>
                <a:path w="5525" h="728" extrusionOk="0">
                  <a:moveTo>
                    <a:pt x="5453" y="72"/>
                  </a:moveTo>
                  <a:lnTo>
                    <a:pt x="5453" y="656"/>
                  </a:lnTo>
                  <a:lnTo>
                    <a:pt x="72" y="656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0" y="13"/>
                    <a:pt x="0" y="37"/>
                  </a:cubicBezTo>
                  <a:lnTo>
                    <a:pt x="0" y="691"/>
                  </a:lnTo>
                  <a:cubicBezTo>
                    <a:pt x="0" y="715"/>
                    <a:pt x="12" y="727"/>
                    <a:pt x="36" y="727"/>
                  </a:cubicBezTo>
                  <a:lnTo>
                    <a:pt x="5489" y="727"/>
                  </a:lnTo>
                  <a:cubicBezTo>
                    <a:pt x="5501" y="727"/>
                    <a:pt x="5525" y="715"/>
                    <a:pt x="5525" y="691"/>
                  </a:cubicBezTo>
                  <a:lnTo>
                    <a:pt x="5525" y="37"/>
                  </a:lnTo>
                  <a:cubicBezTo>
                    <a:pt x="5525" y="13"/>
                    <a:pt x="5501" y="1"/>
                    <a:pt x="54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3"/>
            <p:cNvSpPr/>
            <p:nvPr/>
          </p:nvSpPr>
          <p:spPr>
            <a:xfrm>
              <a:off x="4083299" y="2956100"/>
              <a:ext cx="20009" cy="19729"/>
            </a:xfrm>
            <a:custGeom>
              <a:avLst/>
              <a:gdLst/>
              <a:ahLst/>
              <a:cxnLst/>
              <a:rect l="l" t="t" r="r" b="b"/>
              <a:pathLst>
                <a:path w="858" h="846" extrusionOk="0">
                  <a:moveTo>
                    <a:pt x="0" y="1"/>
                  </a:moveTo>
                  <a:lnTo>
                    <a:pt x="0" y="846"/>
                  </a:lnTo>
                  <a:lnTo>
                    <a:pt x="858" y="846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D1E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3"/>
            <p:cNvSpPr/>
            <p:nvPr/>
          </p:nvSpPr>
          <p:spPr>
            <a:xfrm>
              <a:off x="4082460" y="2955260"/>
              <a:ext cx="21688" cy="21408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858" y="72"/>
                  </a:moveTo>
                  <a:lnTo>
                    <a:pt x="858" y="846"/>
                  </a:lnTo>
                  <a:lnTo>
                    <a:pt x="72" y="846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3" y="1"/>
                    <a:pt x="1" y="13"/>
                    <a:pt x="1" y="37"/>
                  </a:cubicBezTo>
                  <a:lnTo>
                    <a:pt x="1" y="882"/>
                  </a:lnTo>
                  <a:cubicBezTo>
                    <a:pt x="1" y="906"/>
                    <a:pt x="13" y="918"/>
                    <a:pt x="36" y="918"/>
                  </a:cubicBezTo>
                  <a:lnTo>
                    <a:pt x="894" y="918"/>
                  </a:lnTo>
                  <a:cubicBezTo>
                    <a:pt x="906" y="918"/>
                    <a:pt x="929" y="906"/>
                    <a:pt x="929" y="882"/>
                  </a:cubicBezTo>
                  <a:lnTo>
                    <a:pt x="929" y="37"/>
                  </a:lnTo>
                  <a:cubicBezTo>
                    <a:pt x="929" y="13"/>
                    <a:pt x="906" y="1"/>
                    <a:pt x="8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3"/>
            <p:cNvSpPr/>
            <p:nvPr/>
          </p:nvSpPr>
          <p:spPr>
            <a:xfrm>
              <a:off x="4056924" y="2956100"/>
              <a:ext cx="19729" cy="19729"/>
            </a:xfrm>
            <a:custGeom>
              <a:avLst/>
              <a:gdLst/>
              <a:ahLst/>
              <a:cxnLst/>
              <a:rect l="l" t="t" r="r" b="b"/>
              <a:pathLst>
                <a:path w="846" h="846" extrusionOk="0">
                  <a:moveTo>
                    <a:pt x="0" y="1"/>
                  </a:moveTo>
                  <a:lnTo>
                    <a:pt x="0" y="846"/>
                  </a:lnTo>
                  <a:lnTo>
                    <a:pt x="846" y="846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3"/>
            <p:cNvSpPr/>
            <p:nvPr/>
          </p:nvSpPr>
          <p:spPr>
            <a:xfrm>
              <a:off x="4056085" y="2955260"/>
              <a:ext cx="21408" cy="21408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846" y="72"/>
                  </a:moveTo>
                  <a:lnTo>
                    <a:pt x="846" y="846"/>
                  </a:lnTo>
                  <a:lnTo>
                    <a:pt x="72" y="846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1" y="13"/>
                    <a:pt x="1" y="37"/>
                  </a:cubicBezTo>
                  <a:lnTo>
                    <a:pt x="1" y="882"/>
                  </a:lnTo>
                  <a:cubicBezTo>
                    <a:pt x="1" y="906"/>
                    <a:pt x="12" y="918"/>
                    <a:pt x="36" y="918"/>
                  </a:cubicBezTo>
                  <a:lnTo>
                    <a:pt x="882" y="918"/>
                  </a:lnTo>
                  <a:cubicBezTo>
                    <a:pt x="905" y="918"/>
                    <a:pt x="917" y="906"/>
                    <a:pt x="917" y="882"/>
                  </a:cubicBezTo>
                  <a:lnTo>
                    <a:pt x="917" y="37"/>
                  </a:lnTo>
                  <a:cubicBezTo>
                    <a:pt x="917" y="13"/>
                    <a:pt x="905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3"/>
            <p:cNvSpPr/>
            <p:nvPr/>
          </p:nvSpPr>
          <p:spPr>
            <a:xfrm>
              <a:off x="4026655" y="2956100"/>
              <a:ext cx="24183" cy="19729"/>
            </a:xfrm>
            <a:custGeom>
              <a:avLst/>
              <a:gdLst/>
              <a:ahLst/>
              <a:cxnLst/>
              <a:rect l="l" t="t" r="r" b="b"/>
              <a:pathLst>
                <a:path w="1037" h="846" extrusionOk="0">
                  <a:moveTo>
                    <a:pt x="1" y="1"/>
                  </a:moveTo>
                  <a:lnTo>
                    <a:pt x="1" y="846"/>
                  </a:lnTo>
                  <a:lnTo>
                    <a:pt x="1036" y="84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3"/>
            <p:cNvSpPr/>
            <p:nvPr/>
          </p:nvSpPr>
          <p:spPr>
            <a:xfrm>
              <a:off x="4025816" y="2955260"/>
              <a:ext cx="25862" cy="21408"/>
            </a:xfrm>
            <a:custGeom>
              <a:avLst/>
              <a:gdLst/>
              <a:ahLst/>
              <a:cxnLst/>
              <a:rect l="l" t="t" r="r" b="b"/>
              <a:pathLst>
                <a:path w="1109" h="918" extrusionOk="0">
                  <a:moveTo>
                    <a:pt x="1037" y="72"/>
                  </a:moveTo>
                  <a:lnTo>
                    <a:pt x="1037" y="846"/>
                  </a:lnTo>
                  <a:lnTo>
                    <a:pt x="84" y="846"/>
                  </a:lnTo>
                  <a:lnTo>
                    <a:pt x="84" y="72"/>
                  </a:lnTo>
                  <a:close/>
                  <a:moveTo>
                    <a:pt x="37" y="1"/>
                  </a:moveTo>
                  <a:cubicBezTo>
                    <a:pt x="25" y="1"/>
                    <a:pt x="1" y="13"/>
                    <a:pt x="1" y="37"/>
                  </a:cubicBezTo>
                  <a:lnTo>
                    <a:pt x="1" y="882"/>
                  </a:lnTo>
                  <a:cubicBezTo>
                    <a:pt x="1" y="906"/>
                    <a:pt x="25" y="918"/>
                    <a:pt x="37" y="918"/>
                  </a:cubicBezTo>
                  <a:lnTo>
                    <a:pt x="1072" y="918"/>
                  </a:lnTo>
                  <a:cubicBezTo>
                    <a:pt x="1096" y="918"/>
                    <a:pt x="1108" y="906"/>
                    <a:pt x="1108" y="882"/>
                  </a:cubicBezTo>
                  <a:lnTo>
                    <a:pt x="1108" y="37"/>
                  </a:lnTo>
                  <a:cubicBezTo>
                    <a:pt x="1108" y="13"/>
                    <a:pt x="1096" y="1"/>
                    <a:pt x="10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3"/>
            <p:cNvSpPr/>
            <p:nvPr/>
          </p:nvSpPr>
          <p:spPr>
            <a:xfrm>
              <a:off x="4110793" y="2956100"/>
              <a:ext cx="21664" cy="8349"/>
            </a:xfrm>
            <a:custGeom>
              <a:avLst/>
              <a:gdLst/>
              <a:ahLst/>
              <a:cxnLst/>
              <a:rect l="l" t="t" r="r" b="b"/>
              <a:pathLst>
                <a:path w="929" h="358" extrusionOk="0">
                  <a:moveTo>
                    <a:pt x="0" y="1"/>
                  </a:moveTo>
                  <a:lnTo>
                    <a:pt x="0" y="358"/>
                  </a:lnTo>
                  <a:lnTo>
                    <a:pt x="929" y="35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3"/>
            <p:cNvSpPr/>
            <p:nvPr/>
          </p:nvSpPr>
          <p:spPr>
            <a:xfrm>
              <a:off x="4109954" y="2955260"/>
              <a:ext cx="23623" cy="10028"/>
            </a:xfrm>
            <a:custGeom>
              <a:avLst/>
              <a:gdLst/>
              <a:ahLst/>
              <a:cxnLst/>
              <a:rect l="l" t="t" r="r" b="b"/>
              <a:pathLst>
                <a:path w="1013" h="430" extrusionOk="0">
                  <a:moveTo>
                    <a:pt x="941" y="72"/>
                  </a:moveTo>
                  <a:lnTo>
                    <a:pt x="941" y="346"/>
                  </a:lnTo>
                  <a:lnTo>
                    <a:pt x="84" y="346"/>
                  </a:lnTo>
                  <a:lnTo>
                    <a:pt x="84" y="72"/>
                  </a:lnTo>
                  <a:close/>
                  <a:moveTo>
                    <a:pt x="36" y="1"/>
                  </a:moveTo>
                  <a:cubicBezTo>
                    <a:pt x="12" y="1"/>
                    <a:pt x="0" y="13"/>
                    <a:pt x="0" y="37"/>
                  </a:cubicBezTo>
                  <a:lnTo>
                    <a:pt x="0" y="394"/>
                  </a:lnTo>
                  <a:cubicBezTo>
                    <a:pt x="0" y="406"/>
                    <a:pt x="12" y="430"/>
                    <a:pt x="36" y="430"/>
                  </a:cubicBezTo>
                  <a:lnTo>
                    <a:pt x="977" y="430"/>
                  </a:lnTo>
                  <a:cubicBezTo>
                    <a:pt x="989" y="430"/>
                    <a:pt x="1012" y="406"/>
                    <a:pt x="1012" y="382"/>
                  </a:cubicBezTo>
                  <a:lnTo>
                    <a:pt x="1012" y="37"/>
                  </a:lnTo>
                  <a:cubicBezTo>
                    <a:pt x="1012" y="13"/>
                    <a:pt x="989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3"/>
            <p:cNvSpPr/>
            <p:nvPr/>
          </p:nvSpPr>
          <p:spPr>
            <a:xfrm>
              <a:off x="4110793" y="2968879"/>
              <a:ext cx="21664" cy="6949"/>
            </a:xfrm>
            <a:custGeom>
              <a:avLst/>
              <a:gdLst/>
              <a:ahLst/>
              <a:cxnLst/>
              <a:rect l="l" t="t" r="r" b="b"/>
              <a:pathLst>
                <a:path w="929" h="298" extrusionOk="0">
                  <a:moveTo>
                    <a:pt x="0" y="0"/>
                  </a:moveTo>
                  <a:lnTo>
                    <a:pt x="0" y="298"/>
                  </a:lnTo>
                  <a:lnTo>
                    <a:pt x="929" y="298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3"/>
            <p:cNvSpPr/>
            <p:nvPr/>
          </p:nvSpPr>
          <p:spPr>
            <a:xfrm>
              <a:off x="4109954" y="2968039"/>
              <a:ext cx="23623" cy="8628"/>
            </a:xfrm>
            <a:custGeom>
              <a:avLst/>
              <a:gdLst/>
              <a:ahLst/>
              <a:cxnLst/>
              <a:rect l="l" t="t" r="r" b="b"/>
              <a:pathLst>
                <a:path w="1013" h="370" extrusionOk="0">
                  <a:moveTo>
                    <a:pt x="941" y="72"/>
                  </a:moveTo>
                  <a:lnTo>
                    <a:pt x="941" y="298"/>
                  </a:lnTo>
                  <a:lnTo>
                    <a:pt x="84" y="298"/>
                  </a:lnTo>
                  <a:lnTo>
                    <a:pt x="84" y="72"/>
                  </a:lnTo>
                  <a:close/>
                  <a:moveTo>
                    <a:pt x="36" y="1"/>
                  </a:moveTo>
                  <a:cubicBezTo>
                    <a:pt x="12" y="1"/>
                    <a:pt x="0" y="24"/>
                    <a:pt x="0" y="36"/>
                  </a:cubicBezTo>
                  <a:lnTo>
                    <a:pt x="0" y="334"/>
                  </a:lnTo>
                  <a:cubicBezTo>
                    <a:pt x="0" y="358"/>
                    <a:pt x="12" y="370"/>
                    <a:pt x="36" y="370"/>
                  </a:cubicBezTo>
                  <a:lnTo>
                    <a:pt x="977" y="370"/>
                  </a:lnTo>
                  <a:cubicBezTo>
                    <a:pt x="989" y="370"/>
                    <a:pt x="1012" y="358"/>
                    <a:pt x="1012" y="334"/>
                  </a:cubicBezTo>
                  <a:lnTo>
                    <a:pt x="1012" y="36"/>
                  </a:lnTo>
                  <a:cubicBezTo>
                    <a:pt x="1012" y="24"/>
                    <a:pt x="989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3"/>
            <p:cNvSpPr/>
            <p:nvPr/>
          </p:nvSpPr>
          <p:spPr>
            <a:xfrm>
              <a:off x="4055805" y="2990799"/>
              <a:ext cx="21967" cy="2262"/>
            </a:xfrm>
            <a:custGeom>
              <a:avLst/>
              <a:gdLst/>
              <a:ahLst/>
              <a:cxnLst/>
              <a:rect l="l" t="t" r="r" b="b"/>
              <a:pathLst>
                <a:path w="942" h="97" extrusionOk="0">
                  <a:moveTo>
                    <a:pt x="1" y="1"/>
                  </a:moveTo>
                  <a:lnTo>
                    <a:pt x="1" y="96"/>
                  </a:lnTo>
                  <a:lnTo>
                    <a:pt x="941" y="9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3"/>
            <p:cNvSpPr/>
            <p:nvPr/>
          </p:nvSpPr>
          <p:spPr>
            <a:xfrm>
              <a:off x="4054966" y="2989983"/>
              <a:ext cx="23623" cy="3894"/>
            </a:xfrm>
            <a:custGeom>
              <a:avLst/>
              <a:gdLst/>
              <a:ahLst/>
              <a:cxnLst/>
              <a:rect l="l" t="t" r="r" b="b"/>
              <a:pathLst>
                <a:path w="1013" h="167" extrusionOk="0">
                  <a:moveTo>
                    <a:pt x="942" y="72"/>
                  </a:moveTo>
                  <a:lnTo>
                    <a:pt x="942" y="95"/>
                  </a:lnTo>
                  <a:lnTo>
                    <a:pt x="84" y="95"/>
                  </a:lnTo>
                  <a:lnTo>
                    <a:pt x="84" y="72"/>
                  </a:lnTo>
                  <a:close/>
                  <a:moveTo>
                    <a:pt x="37" y="0"/>
                  </a:moveTo>
                  <a:cubicBezTo>
                    <a:pt x="25" y="0"/>
                    <a:pt x="1" y="12"/>
                    <a:pt x="1" y="36"/>
                  </a:cubicBezTo>
                  <a:lnTo>
                    <a:pt x="1" y="131"/>
                  </a:lnTo>
                  <a:cubicBezTo>
                    <a:pt x="1" y="155"/>
                    <a:pt x="25" y="167"/>
                    <a:pt x="37" y="167"/>
                  </a:cubicBezTo>
                  <a:lnTo>
                    <a:pt x="977" y="167"/>
                  </a:lnTo>
                  <a:cubicBezTo>
                    <a:pt x="989" y="167"/>
                    <a:pt x="1013" y="155"/>
                    <a:pt x="1013" y="131"/>
                  </a:cubicBezTo>
                  <a:lnTo>
                    <a:pt x="1013" y="36"/>
                  </a:lnTo>
                  <a:cubicBezTo>
                    <a:pt x="1013" y="12"/>
                    <a:pt x="989" y="0"/>
                    <a:pt x="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3"/>
            <p:cNvSpPr/>
            <p:nvPr/>
          </p:nvSpPr>
          <p:spPr>
            <a:xfrm>
              <a:off x="4082460" y="2990799"/>
              <a:ext cx="21688" cy="8908"/>
            </a:xfrm>
            <a:custGeom>
              <a:avLst/>
              <a:gdLst/>
              <a:ahLst/>
              <a:cxnLst/>
              <a:rect l="l" t="t" r="r" b="b"/>
              <a:pathLst>
                <a:path w="930" h="382" extrusionOk="0">
                  <a:moveTo>
                    <a:pt x="1" y="1"/>
                  </a:moveTo>
                  <a:lnTo>
                    <a:pt x="1" y="382"/>
                  </a:lnTo>
                  <a:lnTo>
                    <a:pt x="929" y="382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3"/>
            <p:cNvSpPr/>
            <p:nvPr/>
          </p:nvSpPr>
          <p:spPr>
            <a:xfrm>
              <a:off x="4081620" y="2989983"/>
              <a:ext cx="23367" cy="10844"/>
            </a:xfrm>
            <a:custGeom>
              <a:avLst/>
              <a:gdLst/>
              <a:ahLst/>
              <a:cxnLst/>
              <a:rect l="l" t="t" r="r" b="b"/>
              <a:pathLst>
                <a:path w="1002" h="465" extrusionOk="0">
                  <a:moveTo>
                    <a:pt x="930" y="72"/>
                  </a:moveTo>
                  <a:lnTo>
                    <a:pt x="930" y="381"/>
                  </a:lnTo>
                  <a:lnTo>
                    <a:pt x="72" y="381"/>
                  </a:lnTo>
                  <a:lnTo>
                    <a:pt x="72" y="72"/>
                  </a:lnTo>
                  <a:close/>
                  <a:moveTo>
                    <a:pt x="37" y="0"/>
                  </a:moveTo>
                  <a:cubicBezTo>
                    <a:pt x="13" y="0"/>
                    <a:pt x="1" y="12"/>
                    <a:pt x="1" y="36"/>
                  </a:cubicBezTo>
                  <a:lnTo>
                    <a:pt x="1" y="417"/>
                  </a:lnTo>
                  <a:cubicBezTo>
                    <a:pt x="1" y="441"/>
                    <a:pt x="13" y="465"/>
                    <a:pt x="37" y="465"/>
                  </a:cubicBezTo>
                  <a:lnTo>
                    <a:pt x="965" y="465"/>
                  </a:lnTo>
                  <a:cubicBezTo>
                    <a:pt x="989" y="465"/>
                    <a:pt x="1001" y="441"/>
                    <a:pt x="1001" y="417"/>
                  </a:cubicBezTo>
                  <a:lnTo>
                    <a:pt x="1001" y="36"/>
                  </a:lnTo>
                  <a:cubicBezTo>
                    <a:pt x="1001" y="12"/>
                    <a:pt x="989" y="0"/>
                    <a:pt x="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3"/>
            <p:cNvSpPr/>
            <p:nvPr/>
          </p:nvSpPr>
          <p:spPr>
            <a:xfrm>
              <a:off x="4026655" y="2990799"/>
              <a:ext cx="21967" cy="2262"/>
            </a:xfrm>
            <a:custGeom>
              <a:avLst/>
              <a:gdLst/>
              <a:ahLst/>
              <a:cxnLst/>
              <a:rect l="l" t="t" r="r" b="b"/>
              <a:pathLst>
                <a:path w="942" h="97" extrusionOk="0">
                  <a:moveTo>
                    <a:pt x="1" y="1"/>
                  </a:moveTo>
                  <a:lnTo>
                    <a:pt x="1" y="96"/>
                  </a:lnTo>
                  <a:lnTo>
                    <a:pt x="941" y="9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3"/>
            <p:cNvSpPr/>
            <p:nvPr/>
          </p:nvSpPr>
          <p:spPr>
            <a:xfrm>
              <a:off x="4025816" y="2989983"/>
              <a:ext cx="23623" cy="3894"/>
            </a:xfrm>
            <a:custGeom>
              <a:avLst/>
              <a:gdLst/>
              <a:ahLst/>
              <a:cxnLst/>
              <a:rect l="l" t="t" r="r" b="b"/>
              <a:pathLst>
                <a:path w="1013" h="167" extrusionOk="0">
                  <a:moveTo>
                    <a:pt x="941" y="72"/>
                  </a:moveTo>
                  <a:lnTo>
                    <a:pt x="941" y="95"/>
                  </a:lnTo>
                  <a:lnTo>
                    <a:pt x="84" y="95"/>
                  </a:lnTo>
                  <a:lnTo>
                    <a:pt x="84" y="72"/>
                  </a:lnTo>
                  <a:close/>
                  <a:moveTo>
                    <a:pt x="37" y="0"/>
                  </a:moveTo>
                  <a:cubicBezTo>
                    <a:pt x="25" y="0"/>
                    <a:pt x="1" y="12"/>
                    <a:pt x="1" y="36"/>
                  </a:cubicBezTo>
                  <a:lnTo>
                    <a:pt x="1" y="131"/>
                  </a:lnTo>
                  <a:cubicBezTo>
                    <a:pt x="1" y="155"/>
                    <a:pt x="25" y="167"/>
                    <a:pt x="37" y="167"/>
                  </a:cubicBezTo>
                  <a:lnTo>
                    <a:pt x="977" y="167"/>
                  </a:lnTo>
                  <a:cubicBezTo>
                    <a:pt x="1001" y="167"/>
                    <a:pt x="1013" y="155"/>
                    <a:pt x="1013" y="131"/>
                  </a:cubicBezTo>
                  <a:lnTo>
                    <a:pt x="1013" y="36"/>
                  </a:lnTo>
                  <a:cubicBezTo>
                    <a:pt x="1013" y="12"/>
                    <a:pt x="1001" y="0"/>
                    <a:pt x="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3"/>
            <p:cNvSpPr/>
            <p:nvPr/>
          </p:nvSpPr>
          <p:spPr>
            <a:xfrm>
              <a:off x="4055805" y="2997469"/>
              <a:ext cx="21967" cy="2239"/>
            </a:xfrm>
            <a:custGeom>
              <a:avLst/>
              <a:gdLst/>
              <a:ahLst/>
              <a:cxnLst/>
              <a:rect l="l" t="t" r="r" b="b"/>
              <a:pathLst>
                <a:path w="942" h="96" extrusionOk="0">
                  <a:moveTo>
                    <a:pt x="1" y="1"/>
                  </a:moveTo>
                  <a:lnTo>
                    <a:pt x="1" y="96"/>
                  </a:lnTo>
                  <a:lnTo>
                    <a:pt x="941" y="9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3"/>
            <p:cNvSpPr/>
            <p:nvPr/>
          </p:nvSpPr>
          <p:spPr>
            <a:xfrm>
              <a:off x="4054966" y="2996629"/>
              <a:ext cx="23623" cy="4198"/>
            </a:xfrm>
            <a:custGeom>
              <a:avLst/>
              <a:gdLst/>
              <a:ahLst/>
              <a:cxnLst/>
              <a:rect l="l" t="t" r="r" b="b"/>
              <a:pathLst>
                <a:path w="1013" h="180" extrusionOk="0">
                  <a:moveTo>
                    <a:pt x="942" y="84"/>
                  </a:moveTo>
                  <a:lnTo>
                    <a:pt x="942" y="96"/>
                  </a:lnTo>
                  <a:lnTo>
                    <a:pt x="84" y="96"/>
                  </a:lnTo>
                  <a:lnTo>
                    <a:pt x="84" y="84"/>
                  </a:lnTo>
                  <a:close/>
                  <a:moveTo>
                    <a:pt x="37" y="1"/>
                  </a:moveTo>
                  <a:cubicBezTo>
                    <a:pt x="25" y="1"/>
                    <a:pt x="1" y="25"/>
                    <a:pt x="1" y="37"/>
                  </a:cubicBezTo>
                  <a:lnTo>
                    <a:pt x="1" y="132"/>
                  </a:lnTo>
                  <a:cubicBezTo>
                    <a:pt x="1" y="156"/>
                    <a:pt x="25" y="180"/>
                    <a:pt x="37" y="180"/>
                  </a:cubicBezTo>
                  <a:lnTo>
                    <a:pt x="977" y="180"/>
                  </a:lnTo>
                  <a:cubicBezTo>
                    <a:pt x="989" y="180"/>
                    <a:pt x="1013" y="156"/>
                    <a:pt x="1013" y="132"/>
                  </a:cubicBezTo>
                  <a:lnTo>
                    <a:pt x="1013" y="37"/>
                  </a:lnTo>
                  <a:cubicBezTo>
                    <a:pt x="1013" y="25"/>
                    <a:pt x="989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3"/>
            <p:cNvSpPr/>
            <p:nvPr/>
          </p:nvSpPr>
          <p:spPr>
            <a:xfrm>
              <a:off x="4110793" y="2990799"/>
              <a:ext cx="21664" cy="2262"/>
            </a:xfrm>
            <a:custGeom>
              <a:avLst/>
              <a:gdLst/>
              <a:ahLst/>
              <a:cxnLst/>
              <a:rect l="l" t="t" r="r" b="b"/>
              <a:pathLst>
                <a:path w="929" h="97" extrusionOk="0">
                  <a:moveTo>
                    <a:pt x="0" y="1"/>
                  </a:moveTo>
                  <a:lnTo>
                    <a:pt x="0" y="96"/>
                  </a:lnTo>
                  <a:lnTo>
                    <a:pt x="929" y="96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3"/>
            <p:cNvSpPr/>
            <p:nvPr/>
          </p:nvSpPr>
          <p:spPr>
            <a:xfrm>
              <a:off x="4109954" y="2989983"/>
              <a:ext cx="23623" cy="3894"/>
            </a:xfrm>
            <a:custGeom>
              <a:avLst/>
              <a:gdLst/>
              <a:ahLst/>
              <a:cxnLst/>
              <a:rect l="l" t="t" r="r" b="b"/>
              <a:pathLst>
                <a:path w="1013" h="167" extrusionOk="0">
                  <a:moveTo>
                    <a:pt x="941" y="72"/>
                  </a:moveTo>
                  <a:lnTo>
                    <a:pt x="941" y="95"/>
                  </a:lnTo>
                  <a:lnTo>
                    <a:pt x="84" y="95"/>
                  </a:lnTo>
                  <a:lnTo>
                    <a:pt x="84" y="72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131"/>
                  </a:lnTo>
                  <a:cubicBezTo>
                    <a:pt x="0" y="155"/>
                    <a:pt x="12" y="167"/>
                    <a:pt x="36" y="167"/>
                  </a:cubicBezTo>
                  <a:lnTo>
                    <a:pt x="977" y="167"/>
                  </a:lnTo>
                  <a:cubicBezTo>
                    <a:pt x="989" y="167"/>
                    <a:pt x="1012" y="155"/>
                    <a:pt x="1012" y="131"/>
                  </a:cubicBezTo>
                  <a:lnTo>
                    <a:pt x="1012" y="36"/>
                  </a:lnTo>
                  <a:cubicBezTo>
                    <a:pt x="1012" y="12"/>
                    <a:pt x="989" y="0"/>
                    <a:pt x="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3"/>
            <p:cNvSpPr/>
            <p:nvPr/>
          </p:nvSpPr>
          <p:spPr>
            <a:xfrm>
              <a:off x="4110793" y="2997469"/>
              <a:ext cx="21664" cy="2239"/>
            </a:xfrm>
            <a:custGeom>
              <a:avLst/>
              <a:gdLst/>
              <a:ahLst/>
              <a:cxnLst/>
              <a:rect l="l" t="t" r="r" b="b"/>
              <a:pathLst>
                <a:path w="929" h="96" extrusionOk="0">
                  <a:moveTo>
                    <a:pt x="0" y="1"/>
                  </a:moveTo>
                  <a:lnTo>
                    <a:pt x="0" y="96"/>
                  </a:lnTo>
                  <a:lnTo>
                    <a:pt x="929" y="96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3"/>
            <p:cNvSpPr/>
            <p:nvPr/>
          </p:nvSpPr>
          <p:spPr>
            <a:xfrm>
              <a:off x="4109954" y="2996629"/>
              <a:ext cx="23623" cy="4198"/>
            </a:xfrm>
            <a:custGeom>
              <a:avLst/>
              <a:gdLst/>
              <a:ahLst/>
              <a:cxnLst/>
              <a:rect l="l" t="t" r="r" b="b"/>
              <a:pathLst>
                <a:path w="1013" h="180" extrusionOk="0">
                  <a:moveTo>
                    <a:pt x="941" y="84"/>
                  </a:moveTo>
                  <a:lnTo>
                    <a:pt x="941" y="96"/>
                  </a:lnTo>
                  <a:lnTo>
                    <a:pt x="84" y="96"/>
                  </a:lnTo>
                  <a:lnTo>
                    <a:pt x="84" y="84"/>
                  </a:lnTo>
                  <a:close/>
                  <a:moveTo>
                    <a:pt x="36" y="1"/>
                  </a:moveTo>
                  <a:cubicBezTo>
                    <a:pt x="12" y="1"/>
                    <a:pt x="0" y="25"/>
                    <a:pt x="0" y="37"/>
                  </a:cubicBezTo>
                  <a:lnTo>
                    <a:pt x="0" y="132"/>
                  </a:lnTo>
                  <a:cubicBezTo>
                    <a:pt x="0" y="156"/>
                    <a:pt x="12" y="180"/>
                    <a:pt x="36" y="180"/>
                  </a:cubicBezTo>
                  <a:lnTo>
                    <a:pt x="977" y="180"/>
                  </a:lnTo>
                  <a:cubicBezTo>
                    <a:pt x="989" y="180"/>
                    <a:pt x="1012" y="156"/>
                    <a:pt x="1012" y="132"/>
                  </a:cubicBezTo>
                  <a:lnTo>
                    <a:pt x="1012" y="37"/>
                  </a:lnTo>
                  <a:cubicBezTo>
                    <a:pt x="1012" y="25"/>
                    <a:pt x="989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3"/>
            <p:cNvSpPr/>
            <p:nvPr/>
          </p:nvSpPr>
          <p:spPr>
            <a:xfrm>
              <a:off x="4026655" y="2997469"/>
              <a:ext cx="21967" cy="2239"/>
            </a:xfrm>
            <a:custGeom>
              <a:avLst/>
              <a:gdLst/>
              <a:ahLst/>
              <a:cxnLst/>
              <a:rect l="l" t="t" r="r" b="b"/>
              <a:pathLst>
                <a:path w="942" h="96" extrusionOk="0">
                  <a:moveTo>
                    <a:pt x="1" y="1"/>
                  </a:moveTo>
                  <a:lnTo>
                    <a:pt x="1" y="96"/>
                  </a:lnTo>
                  <a:lnTo>
                    <a:pt x="941" y="9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3"/>
            <p:cNvSpPr/>
            <p:nvPr/>
          </p:nvSpPr>
          <p:spPr>
            <a:xfrm>
              <a:off x="4025816" y="2996629"/>
              <a:ext cx="23623" cy="4198"/>
            </a:xfrm>
            <a:custGeom>
              <a:avLst/>
              <a:gdLst/>
              <a:ahLst/>
              <a:cxnLst/>
              <a:rect l="l" t="t" r="r" b="b"/>
              <a:pathLst>
                <a:path w="1013" h="180" extrusionOk="0">
                  <a:moveTo>
                    <a:pt x="941" y="84"/>
                  </a:moveTo>
                  <a:lnTo>
                    <a:pt x="941" y="96"/>
                  </a:lnTo>
                  <a:lnTo>
                    <a:pt x="84" y="96"/>
                  </a:lnTo>
                  <a:lnTo>
                    <a:pt x="84" y="84"/>
                  </a:lnTo>
                  <a:close/>
                  <a:moveTo>
                    <a:pt x="37" y="1"/>
                  </a:moveTo>
                  <a:cubicBezTo>
                    <a:pt x="25" y="1"/>
                    <a:pt x="1" y="25"/>
                    <a:pt x="1" y="37"/>
                  </a:cubicBezTo>
                  <a:lnTo>
                    <a:pt x="1" y="132"/>
                  </a:lnTo>
                  <a:cubicBezTo>
                    <a:pt x="1" y="156"/>
                    <a:pt x="25" y="180"/>
                    <a:pt x="37" y="180"/>
                  </a:cubicBezTo>
                  <a:lnTo>
                    <a:pt x="977" y="180"/>
                  </a:lnTo>
                  <a:cubicBezTo>
                    <a:pt x="1001" y="180"/>
                    <a:pt x="1013" y="156"/>
                    <a:pt x="1013" y="132"/>
                  </a:cubicBezTo>
                  <a:lnTo>
                    <a:pt x="1013" y="37"/>
                  </a:lnTo>
                  <a:cubicBezTo>
                    <a:pt x="1013" y="25"/>
                    <a:pt x="1001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3"/>
            <p:cNvSpPr/>
            <p:nvPr/>
          </p:nvSpPr>
          <p:spPr>
            <a:xfrm>
              <a:off x="4098574" y="2715137"/>
              <a:ext cx="32788" cy="38315"/>
            </a:xfrm>
            <a:custGeom>
              <a:avLst/>
              <a:gdLst/>
              <a:ahLst/>
              <a:cxnLst/>
              <a:rect l="l" t="t" r="r" b="b"/>
              <a:pathLst>
                <a:path w="1406" h="1643" extrusionOk="0">
                  <a:moveTo>
                    <a:pt x="450" y="0"/>
                  </a:moveTo>
                  <a:cubicBezTo>
                    <a:pt x="349" y="0"/>
                    <a:pt x="245" y="15"/>
                    <a:pt x="148" y="15"/>
                  </a:cubicBezTo>
                  <a:cubicBezTo>
                    <a:pt x="122" y="15"/>
                    <a:pt x="97" y="14"/>
                    <a:pt x="72" y="11"/>
                  </a:cubicBezTo>
                  <a:cubicBezTo>
                    <a:pt x="68" y="10"/>
                    <a:pt x="65" y="10"/>
                    <a:pt x="62" y="10"/>
                  </a:cubicBezTo>
                  <a:cubicBezTo>
                    <a:pt x="0" y="10"/>
                    <a:pt x="4" y="118"/>
                    <a:pt x="72" y="118"/>
                  </a:cubicBezTo>
                  <a:lnTo>
                    <a:pt x="84" y="118"/>
                  </a:lnTo>
                  <a:cubicBezTo>
                    <a:pt x="103" y="120"/>
                    <a:pt x="124" y="121"/>
                    <a:pt x="146" y="121"/>
                  </a:cubicBezTo>
                  <a:cubicBezTo>
                    <a:pt x="227" y="121"/>
                    <a:pt x="326" y="110"/>
                    <a:pt x="422" y="110"/>
                  </a:cubicBezTo>
                  <a:cubicBezTo>
                    <a:pt x="588" y="110"/>
                    <a:pt x="742" y="143"/>
                    <a:pt x="762" y="321"/>
                  </a:cubicBezTo>
                  <a:cubicBezTo>
                    <a:pt x="750" y="451"/>
                    <a:pt x="727" y="582"/>
                    <a:pt x="667" y="690"/>
                  </a:cubicBezTo>
                  <a:cubicBezTo>
                    <a:pt x="619" y="821"/>
                    <a:pt x="596" y="952"/>
                    <a:pt x="607" y="1083"/>
                  </a:cubicBezTo>
                  <a:cubicBezTo>
                    <a:pt x="607" y="1178"/>
                    <a:pt x="655" y="1261"/>
                    <a:pt x="738" y="1309"/>
                  </a:cubicBezTo>
                  <a:cubicBezTo>
                    <a:pt x="772" y="1317"/>
                    <a:pt x="806" y="1326"/>
                    <a:pt x="839" y="1326"/>
                  </a:cubicBezTo>
                  <a:cubicBezTo>
                    <a:pt x="853" y="1326"/>
                    <a:pt x="867" y="1324"/>
                    <a:pt x="881" y="1321"/>
                  </a:cubicBezTo>
                  <a:cubicBezTo>
                    <a:pt x="977" y="1321"/>
                    <a:pt x="988" y="1380"/>
                    <a:pt x="1000" y="1452"/>
                  </a:cubicBezTo>
                  <a:cubicBezTo>
                    <a:pt x="1012" y="1523"/>
                    <a:pt x="1060" y="1630"/>
                    <a:pt x="1143" y="1642"/>
                  </a:cubicBezTo>
                  <a:cubicBezTo>
                    <a:pt x="1191" y="1642"/>
                    <a:pt x="1227" y="1630"/>
                    <a:pt x="1250" y="1606"/>
                  </a:cubicBezTo>
                  <a:cubicBezTo>
                    <a:pt x="1286" y="1583"/>
                    <a:pt x="1310" y="1535"/>
                    <a:pt x="1358" y="1523"/>
                  </a:cubicBezTo>
                  <a:cubicBezTo>
                    <a:pt x="1403" y="1512"/>
                    <a:pt x="1405" y="1415"/>
                    <a:pt x="1344" y="1415"/>
                  </a:cubicBezTo>
                  <a:cubicBezTo>
                    <a:pt x="1341" y="1415"/>
                    <a:pt x="1337" y="1415"/>
                    <a:pt x="1334" y="1416"/>
                  </a:cubicBezTo>
                  <a:cubicBezTo>
                    <a:pt x="1286" y="1428"/>
                    <a:pt x="1250" y="1452"/>
                    <a:pt x="1227" y="1487"/>
                  </a:cubicBezTo>
                  <a:cubicBezTo>
                    <a:pt x="1206" y="1508"/>
                    <a:pt x="1185" y="1529"/>
                    <a:pt x="1165" y="1529"/>
                  </a:cubicBezTo>
                  <a:cubicBezTo>
                    <a:pt x="1150" y="1529"/>
                    <a:pt x="1135" y="1518"/>
                    <a:pt x="1119" y="1487"/>
                  </a:cubicBezTo>
                  <a:cubicBezTo>
                    <a:pt x="1084" y="1416"/>
                    <a:pt x="1096" y="1285"/>
                    <a:pt x="1000" y="1225"/>
                  </a:cubicBezTo>
                  <a:cubicBezTo>
                    <a:pt x="968" y="1211"/>
                    <a:pt x="933" y="1209"/>
                    <a:pt x="900" y="1209"/>
                  </a:cubicBezTo>
                  <a:cubicBezTo>
                    <a:pt x="883" y="1209"/>
                    <a:pt x="866" y="1209"/>
                    <a:pt x="850" y="1209"/>
                  </a:cubicBezTo>
                  <a:cubicBezTo>
                    <a:pt x="793" y="1209"/>
                    <a:pt x="746" y="1201"/>
                    <a:pt x="727" y="1130"/>
                  </a:cubicBezTo>
                  <a:cubicBezTo>
                    <a:pt x="703" y="987"/>
                    <a:pt x="715" y="844"/>
                    <a:pt x="774" y="725"/>
                  </a:cubicBezTo>
                  <a:cubicBezTo>
                    <a:pt x="834" y="523"/>
                    <a:pt x="953" y="273"/>
                    <a:pt x="774" y="106"/>
                  </a:cubicBezTo>
                  <a:cubicBezTo>
                    <a:pt x="682" y="20"/>
                    <a:pt x="569" y="0"/>
                    <a:pt x="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3"/>
            <p:cNvSpPr/>
            <p:nvPr/>
          </p:nvSpPr>
          <p:spPr>
            <a:xfrm>
              <a:off x="4148361" y="2731274"/>
              <a:ext cx="31855" cy="37452"/>
            </a:xfrm>
            <a:custGeom>
              <a:avLst/>
              <a:gdLst/>
              <a:ahLst/>
              <a:cxnLst/>
              <a:rect l="l" t="t" r="r" b="b"/>
              <a:pathLst>
                <a:path w="1366" h="1606" extrusionOk="0">
                  <a:moveTo>
                    <a:pt x="545" y="0"/>
                  </a:moveTo>
                  <a:cubicBezTo>
                    <a:pt x="517" y="0"/>
                    <a:pt x="489" y="3"/>
                    <a:pt x="461" y="10"/>
                  </a:cubicBezTo>
                  <a:cubicBezTo>
                    <a:pt x="330" y="33"/>
                    <a:pt x="199" y="57"/>
                    <a:pt x="68" y="81"/>
                  </a:cubicBezTo>
                  <a:cubicBezTo>
                    <a:pt x="0" y="92"/>
                    <a:pt x="18" y="189"/>
                    <a:pt x="81" y="189"/>
                  </a:cubicBezTo>
                  <a:cubicBezTo>
                    <a:pt x="84" y="189"/>
                    <a:pt x="88" y="189"/>
                    <a:pt x="92" y="188"/>
                  </a:cubicBezTo>
                  <a:lnTo>
                    <a:pt x="104" y="188"/>
                  </a:lnTo>
                  <a:lnTo>
                    <a:pt x="425" y="129"/>
                  </a:lnTo>
                  <a:cubicBezTo>
                    <a:pt x="459" y="120"/>
                    <a:pt x="493" y="116"/>
                    <a:pt x="526" y="116"/>
                  </a:cubicBezTo>
                  <a:cubicBezTo>
                    <a:pt x="586" y="116"/>
                    <a:pt x="645" y="129"/>
                    <a:pt x="699" y="152"/>
                  </a:cubicBezTo>
                  <a:cubicBezTo>
                    <a:pt x="770" y="200"/>
                    <a:pt x="782" y="307"/>
                    <a:pt x="842" y="367"/>
                  </a:cubicBezTo>
                  <a:cubicBezTo>
                    <a:pt x="901" y="414"/>
                    <a:pt x="973" y="450"/>
                    <a:pt x="1056" y="474"/>
                  </a:cubicBezTo>
                  <a:cubicBezTo>
                    <a:pt x="1104" y="474"/>
                    <a:pt x="1139" y="498"/>
                    <a:pt x="1187" y="510"/>
                  </a:cubicBezTo>
                  <a:cubicBezTo>
                    <a:pt x="1259" y="533"/>
                    <a:pt x="1247" y="605"/>
                    <a:pt x="1259" y="664"/>
                  </a:cubicBezTo>
                  <a:cubicBezTo>
                    <a:pt x="1259" y="783"/>
                    <a:pt x="1235" y="891"/>
                    <a:pt x="1211" y="998"/>
                  </a:cubicBezTo>
                  <a:cubicBezTo>
                    <a:pt x="1175" y="1105"/>
                    <a:pt x="1139" y="1212"/>
                    <a:pt x="1092" y="1319"/>
                  </a:cubicBezTo>
                  <a:cubicBezTo>
                    <a:pt x="1056" y="1403"/>
                    <a:pt x="1008" y="1486"/>
                    <a:pt x="913" y="1498"/>
                  </a:cubicBezTo>
                  <a:cubicBezTo>
                    <a:pt x="823" y="1509"/>
                    <a:pt x="861" y="1606"/>
                    <a:pt x="926" y="1606"/>
                  </a:cubicBezTo>
                  <a:cubicBezTo>
                    <a:pt x="930" y="1606"/>
                    <a:pt x="933" y="1606"/>
                    <a:pt x="937" y="1605"/>
                  </a:cubicBezTo>
                  <a:cubicBezTo>
                    <a:pt x="1032" y="1581"/>
                    <a:pt x="1116" y="1522"/>
                    <a:pt x="1151" y="1438"/>
                  </a:cubicBezTo>
                  <a:cubicBezTo>
                    <a:pt x="1211" y="1331"/>
                    <a:pt x="1259" y="1212"/>
                    <a:pt x="1306" y="1093"/>
                  </a:cubicBezTo>
                  <a:cubicBezTo>
                    <a:pt x="1342" y="974"/>
                    <a:pt x="1366" y="843"/>
                    <a:pt x="1366" y="712"/>
                  </a:cubicBezTo>
                  <a:cubicBezTo>
                    <a:pt x="1366" y="593"/>
                    <a:pt x="1366" y="474"/>
                    <a:pt x="1247" y="414"/>
                  </a:cubicBezTo>
                  <a:cubicBezTo>
                    <a:pt x="1151" y="391"/>
                    <a:pt x="1044" y="355"/>
                    <a:pt x="949" y="307"/>
                  </a:cubicBezTo>
                  <a:cubicBezTo>
                    <a:pt x="866" y="248"/>
                    <a:pt x="854" y="129"/>
                    <a:pt x="758" y="57"/>
                  </a:cubicBezTo>
                  <a:cubicBezTo>
                    <a:pt x="689" y="22"/>
                    <a:pt x="619" y="0"/>
                    <a:pt x="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3"/>
            <p:cNvSpPr/>
            <p:nvPr/>
          </p:nvSpPr>
          <p:spPr>
            <a:xfrm>
              <a:off x="4090365" y="2727566"/>
              <a:ext cx="5993" cy="25955"/>
            </a:xfrm>
            <a:custGeom>
              <a:avLst/>
              <a:gdLst/>
              <a:ahLst/>
              <a:cxnLst/>
              <a:rect l="l" t="t" r="r" b="b"/>
              <a:pathLst>
                <a:path w="257" h="1113" extrusionOk="0">
                  <a:moveTo>
                    <a:pt x="148" y="1"/>
                  </a:moveTo>
                  <a:cubicBezTo>
                    <a:pt x="106" y="1"/>
                    <a:pt x="69" y="43"/>
                    <a:pt x="102" y="85"/>
                  </a:cubicBezTo>
                  <a:cubicBezTo>
                    <a:pt x="138" y="157"/>
                    <a:pt x="150" y="240"/>
                    <a:pt x="138" y="323"/>
                  </a:cubicBezTo>
                  <a:lnTo>
                    <a:pt x="138" y="609"/>
                  </a:lnTo>
                  <a:cubicBezTo>
                    <a:pt x="138" y="680"/>
                    <a:pt x="138" y="776"/>
                    <a:pt x="126" y="847"/>
                  </a:cubicBezTo>
                  <a:cubicBezTo>
                    <a:pt x="126" y="907"/>
                    <a:pt x="102" y="978"/>
                    <a:pt x="55" y="1002"/>
                  </a:cubicBezTo>
                  <a:cubicBezTo>
                    <a:pt x="1" y="1023"/>
                    <a:pt x="15" y="1113"/>
                    <a:pt x="62" y="1113"/>
                  </a:cubicBezTo>
                  <a:cubicBezTo>
                    <a:pt x="67" y="1113"/>
                    <a:pt x="72" y="1111"/>
                    <a:pt x="78" y="1109"/>
                  </a:cubicBezTo>
                  <a:cubicBezTo>
                    <a:pt x="257" y="1038"/>
                    <a:pt x="233" y="823"/>
                    <a:pt x="245" y="657"/>
                  </a:cubicBezTo>
                  <a:lnTo>
                    <a:pt x="245" y="311"/>
                  </a:lnTo>
                  <a:cubicBezTo>
                    <a:pt x="257" y="216"/>
                    <a:pt x="245" y="109"/>
                    <a:pt x="197" y="26"/>
                  </a:cubicBezTo>
                  <a:cubicBezTo>
                    <a:pt x="183" y="8"/>
                    <a:pt x="165" y="1"/>
                    <a:pt x="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3"/>
            <p:cNvSpPr/>
            <p:nvPr/>
          </p:nvSpPr>
          <p:spPr>
            <a:xfrm>
              <a:off x="4209622" y="2764248"/>
              <a:ext cx="78892" cy="29453"/>
            </a:xfrm>
            <a:custGeom>
              <a:avLst/>
              <a:gdLst/>
              <a:ahLst/>
              <a:cxnLst/>
              <a:rect l="l" t="t" r="r" b="b"/>
              <a:pathLst>
                <a:path w="3383" h="1263" extrusionOk="0">
                  <a:moveTo>
                    <a:pt x="1" y="0"/>
                  </a:moveTo>
                  <a:lnTo>
                    <a:pt x="1" y="1262"/>
                  </a:lnTo>
                  <a:lnTo>
                    <a:pt x="3382" y="1262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3"/>
            <p:cNvSpPr/>
            <p:nvPr/>
          </p:nvSpPr>
          <p:spPr>
            <a:xfrm>
              <a:off x="4208806" y="2763409"/>
              <a:ext cx="80524" cy="31132"/>
            </a:xfrm>
            <a:custGeom>
              <a:avLst/>
              <a:gdLst/>
              <a:ahLst/>
              <a:cxnLst/>
              <a:rect l="l" t="t" r="r" b="b"/>
              <a:pathLst>
                <a:path w="3453" h="1335" extrusionOk="0">
                  <a:moveTo>
                    <a:pt x="3381" y="72"/>
                  </a:moveTo>
                  <a:lnTo>
                    <a:pt x="3381" y="1263"/>
                  </a:lnTo>
                  <a:lnTo>
                    <a:pt x="71" y="1263"/>
                  </a:lnTo>
                  <a:lnTo>
                    <a:pt x="71" y="72"/>
                  </a:lnTo>
                  <a:close/>
                  <a:moveTo>
                    <a:pt x="36" y="1"/>
                  </a:moveTo>
                  <a:cubicBezTo>
                    <a:pt x="12" y="1"/>
                    <a:pt x="0" y="13"/>
                    <a:pt x="0" y="36"/>
                  </a:cubicBezTo>
                  <a:lnTo>
                    <a:pt x="0" y="1298"/>
                  </a:lnTo>
                  <a:cubicBezTo>
                    <a:pt x="0" y="1322"/>
                    <a:pt x="12" y="1334"/>
                    <a:pt x="36" y="1334"/>
                  </a:cubicBezTo>
                  <a:lnTo>
                    <a:pt x="3417" y="1334"/>
                  </a:lnTo>
                  <a:cubicBezTo>
                    <a:pt x="3441" y="1334"/>
                    <a:pt x="3453" y="1322"/>
                    <a:pt x="3453" y="1298"/>
                  </a:cubicBezTo>
                  <a:lnTo>
                    <a:pt x="3453" y="36"/>
                  </a:lnTo>
                  <a:cubicBezTo>
                    <a:pt x="3453" y="13"/>
                    <a:pt x="3441" y="1"/>
                    <a:pt x="3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3"/>
            <p:cNvSpPr/>
            <p:nvPr/>
          </p:nvSpPr>
          <p:spPr>
            <a:xfrm>
              <a:off x="4209622" y="2793958"/>
              <a:ext cx="78892" cy="14738"/>
            </a:xfrm>
            <a:custGeom>
              <a:avLst/>
              <a:gdLst/>
              <a:ahLst/>
              <a:cxnLst/>
              <a:rect l="l" t="t" r="r" b="b"/>
              <a:pathLst>
                <a:path w="3383" h="632" extrusionOk="0">
                  <a:moveTo>
                    <a:pt x="1" y="0"/>
                  </a:moveTo>
                  <a:lnTo>
                    <a:pt x="1" y="631"/>
                  </a:lnTo>
                  <a:lnTo>
                    <a:pt x="3382" y="631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3"/>
            <p:cNvSpPr/>
            <p:nvPr/>
          </p:nvSpPr>
          <p:spPr>
            <a:xfrm>
              <a:off x="4208806" y="2793118"/>
              <a:ext cx="80524" cy="16417"/>
            </a:xfrm>
            <a:custGeom>
              <a:avLst/>
              <a:gdLst/>
              <a:ahLst/>
              <a:cxnLst/>
              <a:rect l="l" t="t" r="r" b="b"/>
              <a:pathLst>
                <a:path w="3453" h="704" extrusionOk="0">
                  <a:moveTo>
                    <a:pt x="3381" y="72"/>
                  </a:moveTo>
                  <a:lnTo>
                    <a:pt x="3381" y="632"/>
                  </a:lnTo>
                  <a:lnTo>
                    <a:pt x="71" y="632"/>
                  </a:lnTo>
                  <a:lnTo>
                    <a:pt x="71" y="72"/>
                  </a:lnTo>
                  <a:close/>
                  <a:moveTo>
                    <a:pt x="36" y="1"/>
                  </a:moveTo>
                  <a:cubicBezTo>
                    <a:pt x="12" y="1"/>
                    <a:pt x="0" y="24"/>
                    <a:pt x="0" y="48"/>
                  </a:cubicBezTo>
                  <a:lnTo>
                    <a:pt x="0" y="667"/>
                  </a:lnTo>
                  <a:cubicBezTo>
                    <a:pt x="0" y="691"/>
                    <a:pt x="12" y="703"/>
                    <a:pt x="36" y="703"/>
                  </a:cubicBezTo>
                  <a:lnTo>
                    <a:pt x="3417" y="703"/>
                  </a:lnTo>
                  <a:cubicBezTo>
                    <a:pt x="3441" y="703"/>
                    <a:pt x="3453" y="691"/>
                    <a:pt x="3453" y="679"/>
                  </a:cubicBezTo>
                  <a:lnTo>
                    <a:pt x="3453" y="48"/>
                  </a:lnTo>
                  <a:cubicBezTo>
                    <a:pt x="3453" y="24"/>
                    <a:pt x="3441" y="1"/>
                    <a:pt x="3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3"/>
            <p:cNvSpPr/>
            <p:nvPr/>
          </p:nvSpPr>
          <p:spPr>
            <a:xfrm>
              <a:off x="4219347" y="2725374"/>
              <a:ext cx="61098" cy="54732"/>
            </a:xfrm>
            <a:custGeom>
              <a:avLst/>
              <a:gdLst/>
              <a:ahLst/>
              <a:cxnLst/>
              <a:rect l="l" t="t" r="r" b="b"/>
              <a:pathLst>
                <a:path w="2620" h="2347" extrusionOk="0">
                  <a:moveTo>
                    <a:pt x="0" y="1"/>
                  </a:moveTo>
                  <a:lnTo>
                    <a:pt x="0" y="2346"/>
                  </a:lnTo>
                  <a:lnTo>
                    <a:pt x="2620" y="2346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3"/>
            <p:cNvSpPr/>
            <p:nvPr/>
          </p:nvSpPr>
          <p:spPr>
            <a:xfrm>
              <a:off x="4218507" y="2724535"/>
              <a:ext cx="62777" cy="56388"/>
            </a:xfrm>
            <a:custGeom>
              <a:avLst/>
              <a:gdLst/>
              <a:ahLst/>
              <a:cxnLst/>
              <a:rect l="l" t="t" r="r" b="b"/>
              <a:pathLst>
                <a:path w="2692" h="2418" extrusionOk="0">
                  <a:moveTo>
                    <a:pt x="2620" y="72"/>
                  </a:moveTo>
                  <a:lnTo>
                    <a:pt x="2620" y="2334"/>
                  </a:lnTo>
                  <a:lnTo>
                    <a:pt x="72" y="2334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3" y="1"/>
                    <a:pt x="1" y="13"/>
                    <a:pt x="1" y="37"/>
                  </a:cubicBezTo>
                  <a:lnTo>
                    <a:pt x="1" y="2382"/>
                  </a:lnTo>
                  <a:cubicBezTo>
                    <a:pt x="1" y="2394"/>
                    <a:pt x="13" y="2418"/>
                    <a:pt x="36" y="2418"/>
                  </a:cubicBezTo>
                  <a:lnTo>
                    <a:pt x="2656" y="2418"/>
                  </a:lnTo>
                  <a:cubicBezTo>
                    <a:pt x="2680" y="2418"/>
                    <a:pt x="2692" y="2394"/>
                    <a:pt x="2692" y="2382"/>
                  </a:cubicBezTo>
                  <a:lnTo>
                    <a:pt x="2692" y="37"/>
                  </a:lnTo>
                  <a:cubicBezTo>
                    <a:pt x="2692" y="13"/>
                    <a:pt x="2680" y="1"/>
                    <a:pt x="26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3"/>
            <p:cNvSpPr/>
            <p:nvPr/>
          </p:nvSpPr>
          <p:spPr>
            <a:xfrm>
              <a:off x="4219347" y="2712875"/>
              <a:ext cx="61098" cy="12803"/>
            </a:xfrm>
            <a:custGeom>
              <a:avLst/>
              <a:gdLst/>
              <a:ahLst/>
              <a:cxnLst/>
              <a:rect l="l" t="t" r="r" b="b"/>
              <a:pathLst>
                <a:path w="2620" h="549" extrusionOk="0">
                  <a:moveTo>
                    <a:pt x="0" y="1"/>
                  </a:moveTo>
                  <a:lnTo>
                    <a:pt x="0" y="548"/>
                  </a:lnTo>
                  <a:lnTo>
                    <a:pt x="2620" y="548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3"/>
            <p:cNvSpPr/>
            <p:nvPr/>
          </p:nvSpPr>
          <p:spPr>
            <a:xfrm>
              <a:off x="4218507" y="2712059"/>
              <a:ext cx="62777" cy="14458"/>
            </a:xfrm>
            <a:custGeom>
              <a:avLst/>
              <a:gdLst/>
              <a:ahLst/>
              <a:cxnLst/>
              <a:rect l="l" t="t" r="r" b="b"/>
              <a:pathLst>
                <a:path w="2692" h="620" extrusionOk="0">
                  <a:moveTo>
                    <a:pt x="2620" y="72"/>
                  </a:moveTo>
                  <a:lnTo>
                    <a:pt x="2620" y="548"/>
                  </a:lnTo>
                  <a:lnTo>
                    <a:pt x="72" y="548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3" y="0"/>
                    <a:pt x="1" y="12"/>
                    <a:pt x="1" y="36"/>
                  </a:cubicBezTo>
                  <a:lnTo>
                    <a:pt x="1" y="583"/>
                  </a:lnTo>
                  <a:cubicBezTo>
                    <a:pt x="1" y="595"/>
                    <a:pt x="13" y="619"/>
                    <a:pt x="36" y="619"/>
                  </a:cubicBezTo>
                  <a:lnTo>
                    <a:pt x="2656" y="619"/>
                  </a:lnTo>
                  <a:cubicBezTo>
                    <a:pt x="2680" y="619"/>
                    <a:pt x="2692" y="595"/>
                    <a:pt x="2692" y="583"/>
                  </a:cubicBezTo>
                  <a:lnTo>
                    <a:pt x="2692" y="36"/>
                  </a:lnTo>
                  <a:cubicBezTo>
                    <a:pt x="2692" y="12"/>
                    <a:pt x="2680" y="0"/>
                    <a:pt x="26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3"/>
            <p:cNvSpPr/>
            <p:nvPr/>
          </p:nvSpPr>
          <p:spPr>
            <a:xfrm>
              <a:off x="4254606" y="2731764"/>
              <a:ext cx="19729" cy="25559"/>
            </a:xfrm>
            <a:custGeom>
              <a:avLst/>
              <a:gdLst/>
              <a:ahLst/>
              <a:cxnLst/>
              <a:rect l="l" t="t" r="r" b="b"/>
              <a:pathLst>
                <a:path w="846" h="1096" extrusionOk="0">
                  <a:moveTo>
                    <a:pt x="1" y="0"/>
                  </a:moveTo>
                  <a:lnTo>
                    <a:pt x="1" y="1096"/>
                  </a:lnTo>
                  <a:lnTo>
                    <a:pt x="846" y="1096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3"/>
            <p:cNvSpPr/>
            <p:nvPr/>
          </p:nvSpPr>
          <p:spPr>
            <a:xfrm>
              <a:off x="4253767" y="2730924"/>
              <a:ext cx="21408" cy="27238"/>
            </a:xfrm>
            <a:custGeom>
              <a:avLst/>
              <a:gdLst/>
              <a:ahLst/>
              <a:cxnLst/>
              <a:rect l="l" t="t" r="r" b="b"/>
              <a:pathLst>
                <a:path w="918" h="1168" extrusionOk="0">
                  <a:moveTo>
                    <a:pt x="846" y="84"/>
                  </a:moveTo>
                  <a:lnTo>
                    <a:pt x="846" y="1096"/>
                  </a:lnTo>
                  <a:lnTo>
                    <a:pt x="72" y="1096"/>
                  </a:lnTo>
                  <a:lnTo>
                    <a:pt x="72" y="84"/>
                  </a:lnTo>
                  <a:close/>
                  <a:moveTo>
                    <a:pt x="37" y="1"/>
                  </a:moveTo>
                  <a:cubicBezTo>
                    <a:pt x="13" y="1"/>
                    <a:pt x="1" y="25"/>
                    <a:pt x="1" y="36"/>
                  </a:cubicBezTo>
                  <a:lnTo>
                    <a:pt x="1" y="1132"/>
                  </a:lnTo>
                  <a:cubicBezTo>
                    <a:pt x="1" y="1156"/>
                    <a:pt x="13" y="1168"/>
                    <a:pt x="37" y="1168"/>
                  </a:cubicBezTo>
                  <a:lnTo>
                    <a:pt x="882" y="1168"/>
                  </a:lnTo>
                  <a:cubicBezTo>
                    <a:pt x="906" y="1168"/>
                    <a:pt x="918" y="1156"/>
                    <a:pt x="918" y="1132"/>
                  </a:cubicBezTo>
                  <a:lnTo>
                    <a:pt x="918" y="36"/>
                  </a:lnTo>
                  <a:cubicBezTo>
                    <a:pt x="918" y="25"/>
                    <a:pt x="906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3"/>
            <p:cNvSpPr/>
            <p:nvPr/>
          </p:nvSpPr>
          <p:spPr>
            <a:xfrm>
              <a:off x="4227112" y="2731764"/>
              <a:ext cx="21967" cy="17233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1" y="0"/>
                  </a:moveTo>
                  <a:lnTo>
                    <a:pt x="1" y="739"/>
                  </a:lnTo>
                  <a:lnTo>
                    <a:pt x="941" y="73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3"/>
            <p:cNvSpPr/>
            <p:nvPr/>
          </p:nvSpPr>
          <p:spPr>
            <a:xfrm>
              <a:off x="4226296" y="2731204"/>
              <a:ext cx="23623" cy="18633"/>
            </a:xfrm>
            <a:custGeom>
              <a:avLst/>
              <a:gdLst/>
              <a:ahLst/>
              <a:cxnLst/>
              <a:rect l="l" t="t" r="r" b="b"/>
              <a:pathLst>
                <a:path w="1013" h="799" extrusionOk="0">
                  <a:moveTo>
                    <a:pt x="941" y="72"/>
                  </a:moveTo>
                  <a:lnTo>
                    <a:pt x="941" y="727"/>
                  </a:lnTo>
                  <a:lnTo>
                    <a:pt x="83" y="727"/>
                  </a:lnTo>
                  <a:lnTo>
                    <a:pt x="83" y="72"/>
                  </a:lnTo>
                  <a:close/>
                  <a:moveTo>
                    <a:pt x="36" y="1"/>
                  </a:moveTo>
                  <a:cubicBezTo>
                    <a:pt x="12" y="1"/>
                    <a:pt x="0" y="13"/>
                    <a:pt x="0" y="36"/>
                  </a:cubicBezTo>
                  <a:lnTo>
                    <a:pt x="0" y="763"/>
                  </a:lnTo>
                  <a:cubicBezTo>
                    <a:pt x="0" y="786"/>
                    <a:pt x="24" y="798"/>
                    <a:pt x="36" y="798"/>
                  </a:cubicBezTo>
                  <a:lnTo>
                    <a:pt x="976" y="798"/>
                  </a:lnTo>
                  <a:cubicBezTo>
                    <a:pt x="988" y="798"/>
                    <a:pt x="1012" y="786"/>
                    <a:pt x="1012" y="763"/>
                  </a:cubicBezTo>
                  <a:lnTo>
                    <a:pt x="1012" y="36"/>
                  </a:lnTo>
                  <a:cubicBezTo>
                    <a:pt x="1012" y="13"/>
                    <a:pt x="988" y="1"/>
                    <a:pt x="9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3"/>
            <p:cNvSpPr/>
            <p:nvPr/>
          </p:nvSpPr>
          <p:spPr>
            <a:xfrm>
              <a:off x="4227112" y="2755084"/>
              <a:ext cx="21967" cy="2239"/>
            </a:xfrm>
            <a:custGeom>
              <a:avLst/>
              <a:gdLst/>
              <a:ahLst/>
              <a:cxnLst/>
              <a:rect l="l" t="t" r="r" b="b"/>
              <a:pathLst>
                <a:path w="942" h="96" extrusionOk="0">
                  <a:moveTo>
                    <a:pt x="1" y="1"/>
                  </a:moveTo>
                  <a:lnTo>
                    <a:pt x="1" y="96"/>
                  </a:lnTo>
                  <a:lnTo>
                    <a:pt x="941" y="9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3"/>
            <p:cNvSpPr/>
            <p:nvPr/>
          </p:nvSpPr>
          <p:spPr>
            <a:xfrm>
              <a:off x="4226296" y="2754244"/>
              <a:ext cx="23623" cy="3918"/>
            </a:xfrm>
            <a:custGeom>
              <a:avLst/>
              <a:gdLst/>
              <a:ahLst/>
              <a:cxnLst/>
              <a:rect l="l" t="t" r="r" b="b"/>
              <a:pathLst>
                <a:path w="1013" h="168" extrusionOk="0">
                  <a:moveTo>
                    <a:pt x="941" y="72"/>
                  </a:moveTo>
                  <a:lnTo>
                    <a:pt x="941" y="96"/>
                  </a:lnTo>
                  <a:lnTo>
                    <a:pt x="83" y="96"/>
                  </a:lnTo>
                  <a:lnTo>
                    <a:pt x="83" y="72"/>
                  </a:lnTo>
                  <a:close/>
                  <a:moveTo>
                    <a:pt x="36" y="1"/>
                  </a:moveTo>
                  <a:cubicBezTo>
                    <a:pt x="24" y="1"/>
                    <a:pt x="0" y="25"/>
                    <a:pt x="0" y="37"/>
                  </a:cubicBezTo>
                  <a:lnTo>
                    <a:pt x="0" y="132"/>
                  </a:lnTo>
                  <a:cubicBezTo>
                    <a:pt x="0" y="156"/>
                    <a:pt x="24" y="168"/>
                    <a:pt x="36" y="168"/>
                  </a:cubicBezTo>
                  <a:lnTo>
                    <a:pt x="976" y="168"/>
                  </a:lnTo>
                  <a:cubicBezTo>
                    <a:pt x="988" y="168"/>
                    <a:pt x="1012" y="156"/>
                    <a:pt x="1012" y="132"/>
                  </a:cubicBezTo>
                  <a:lnTo>
                    <a:pt x="1012" y="37"/>
                  </a:lnTo>
                  <a:cubicBezTo>
                    <a:pt x="1012" y="25"/>
                    <a:pt x="988" y="1"/>
                    <a:pt x="9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3"/>
            <p:cNvSpPr/>
            <p:nvPr/>
          </p:nvSpPr>
          <p:spPr>
            <a:xfrm>
              <a:off x="4030550" y="2775348"/>
              <a:ext cx="97478" cy="97478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96" y="1"/>
                  </a:moveTo>
                  <a:cubicBezTo>
                    <a:pt x="941" y="1"/>
                    <a:pt x="0" y="941"/>
                    <a:pt x="0" y="2084"/>
                  </a:cubicBezTo>
                  <a:cubicBezTo>
                    <a:pt x="0" y="3239"/>
                    <a:pt x="941" y="4180"/>
                    <a:pt x="2096" y="4180"/>
                  </a:cubicBezTo>
                  <a:cubicBezTo>
                    <a:pt x="3239" y="4180"/>
                    <a:pt x="4179" y="3239"/>
                    <a:pt x="4179" y="2084"/>
                  </a:cubicBezTo>
                  <a:cubicBezTo>
                    <a:pt x="4179" y="941"/>
                    <a:pt x="3239" y="1"/>
                    <a:pt x="2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3"/>
            <p:cNvSpPr/>
            <p:nvPr/>
          </p:nvSpPr>
          <p:spPr>
            <a:xfrm>
              <a:off x="4065529" y="2814502"/>
              <a:ext cx="25559" cy="19449"/>
            </a:xfrm>
            <a:custGeom>
              <a:avLst/>
              <a:gdLst/>
              <a:ahLst/>
              <a:cxnLst/>
              <a:rect l="l" t="t" r="r" b="b"/>
              <a:pathLst>
                <a:path w="1096" h="834" extrusionOk="0">
                  <a:moveTo>
                    <a:pt x="548" y="0"/>
                  </a:moveTo>
                  <a:cubicBezTo>
                    <a:pt x="250" y="0"/>
                    <a:pt x="0" y="191"/>
                    <a:pt x="0" y="417"/>
                  </a:cubicBezTo>
                  <a:cubicBezTo>
                    <a:pt x="0" y="643"/>
                    <a:pt x="250" y="834"/>
                    <a:pt x="548" y="834"/>
                  </a:cubicBezTo>
                  <a:cubicBezTo>
                    <a:pt x="858" y="834"/>
                    <a:pt x="1096" y="643"/>
                    <a:pt x="1096" y="417"/>
                  </a:cubicBezTo>
                  <a:cubicBezTo>
                    <a:pt x="1096" y="191"/>
                    <a:pt x="858" y="0"/>
                    <a:pt x="548" y="0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3"/>
            <p:cNvSpPr/>
            <p:nvPr/>
          </p:nvSpPr>
          <p:spPr>
            <a:xfrm>
              <a:off x="4064410" y="2813943"/>
              <a:ext cx="27797" cy="20848"/>
            </a:xfrm>
            <a:custGeom>
              <a:avLst/>
              <a:gdLst/>
              <a:ahLst/>
              <a:cxnLst/>
              <a:rect l="l" t="t" r="r" b="b"/>
              <a:pathLst>
                <a:path w="1192" h="894" extrusionOk="0">
                  <a:moveTo>
                    <a:pt x="596" y="60"/>
                  </a:moveTo>
                  <a:cubicBezTo>
                    <a:pt x="882" y="60"/>
                    <a:pt x="1108" y="227"/>
                    <a:pt x="1108" y="441"/>
                  </a:cubicBezTo>
                  <a:cubicBezTo>
                    <a:pt x="1108" y="644"/>
                    <a:pt x="882" y="822"/>
                    <a:pt x="596" y="822"/>
                  </a:cubicBezTo>
                  <a:cubicBezTo>
                    <a:pt x="310" y="822"/>
                    <a:pt x="84" y="644"/>
                    <a:pt x="84" y="441"/>
                  </a:cubicBezTo>
                  <a:cubicBezTo>
                    <a:pt x="84" y="239"/>
                    <a:pt x="322" y="60"/>
                    <a:pt x="596" y="60"/>
                  </a:cubicBezTo>
                  <a:close/>
                  <a:moveTo>
                    <a:pt x="596" y="1"/>
                  </a:moveTo>
                  <a:cubicBezTo>
                    <a:pt x="263" y="1"/>
                    <a:pt x="1" y="203"/>
                    <a:pt x="1" y="441"/>
                  </a:cubicBezTo>
                  <a:cubicBezTo>
                    <a:pt x="1" y="691"/>
                    <a:pt x="275" y="894"/>
                    <a:pt x="596" y="894"/>
                  </a:cubicBezTo>
                  <a:cubicBezTo>
                    <a:pt x="918" y="894"/>
                    <a:pt x="1191" y="691"/>
                    <a:pt x="1191" y="441"/>
                  </a:cubicBezTo>
                  <a:cubicBezTo>
                    <a:pt x="1191" y="20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3"/>
            <p:cNvSpPr/>
            <p:nvPr/>
          </p:nvSpPr>
          <p:spPr>
            <a:xfrm>
              <a:off x="4061075" y="2780082"/>
              <a:ext cx="33907" cy="48599"/>
            </a:xfrm>
            <a:custGeom>
              <a:avLst/>
              <a:gdLst/>
              <a:ahLst/>
              <a:cxnLst/>
              <a:rect l="l" t="t" r="r" b="b"/>
              <a:pathLst>
                <a:path w="1454" h="2084" extrusionOk="0">
                  <a:moveTo>
                    <a:pt x="1" y="0"/>
                  </a:moveTo>
                  <a:lnTo>
                    <a:pt x="525" y="2084"/>
                  </a:lnTo>
                  <a:lnTo>
                    <a:pt x="953" y="2084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3"/>
            <p:cNvSpPr/>
            <p:nvPr/>
          </p:nvSpPr>
          <p:spPr>
            <a:xfrm>
              <a:off x="4060259" y="2779243"/>
              <a:ext cx="35283" cy="50278"/>
            </a:xfrm>
            <a:custGeom>
              <a:avLst/>
              <a:gdLst/>
              <a:ahLst/>
              <a:cxnLst/>
              <a:rect l="l" t="t" r="r" b="b"/>
              <a:pathLst>
                <a:path w="1513" h="2156" extrusionOk="0">
                  <a:moveTo>
                    <a:pt x="1441" y="72"/>
                  </a:moveTo>
                  <a:lnTo>
                    <a:pt x="953" y="2084"/>
                  </a:lnTo>
                  <a:lnTo>
                    <a:pt x="584" y="2084"/>
                  </a:lnTo>
                  <a:lnTo>
                    <a:pt x="84" y="72"/>
                  </a:lnTo>
                  <a:close/>
                  <a:moveTo>
                    <a:pt x="36" y="0"/>
                  </a:moveTo>
                  <a:cubicBezTo>
                    <a:pt x="24" y="0"/>
                    <a:pt x="12" y="0"/>
                    <a:pt x="0" y="12"/>
                  </a:cubicBezTo>
                  <a:cubicBezTo>
                    <a:pt x="0" y="24"/>
                    <a:pt x="0" y="36"/>
                    <a:pt x="0" y="48"/>
                  </a:cubicBezTo>
                  <a:lnTo>
                    <a:pt x="524" y="2132"/>
                  </a:lnTo>
                  <a:cubicBezTo>
                    <a:pt x="524" y="2143"/>
                    <a:pt x="536" y="2155"/>
                    <a:pt x="560" y="2155"/>
                  </a:cubicBezTo>
                  <a:lnTo>
                    <a:pt x="988" y="2155"/>
                  </a:lnTo>
                  <a:cubicBezTo>
                    <a:pt x="1000" y="2155"/>
                    <a:pt x="1012" y="2143"/>
                    <a:pt x="1024" y="2132"/>
                  </a:cubicBezTo>
                  <a:lnTo>
                    <a:pt x="1512" y="48"/>
                  </a:lnTo>
                  <a:cubicBezTo>
                    <a:pt x="1512" y="36"/>
                    <a:pt x="1512" y="24"/>
                    <a:pt x="1512" y="12"/>
                  </a:cubicBezTo>
                  <a:cubicBezTo>
                    <a:pt x="1500" y="0"/>
                    <a:pt x="1488" y="0"/>
                    <a:pt x="14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3"/>
            <p:cNvSpPr/>
            <p:nvPr/>
          </p:nvSpPr>
          <p:spPr>
            <a:xfrm>
              <a:off x="4061075" y="2773413"/>
              <a:ext cx="33907" cy="13059"/>
            </a:xfrm>
            <a:custGeom>
              <a:avLst/>
              <a:gdLst/>
              <a:ahLst/>
              <a:cxnLst/>
              <a:rect l="l" t="t" r="r" b="b"/>
              <a:pathLst>
                <a:path w="1454" h="560" extrusionOk="0">
                  <a:moveTo>
                    <a:pt x="727" y="0"/>
                  </a:moveTo>
                  <a:cubicBezTo>
                    <a:pt x="334" y="0"/>
                    <a:pt x="1" y="119"/>
                    <a:pt x="1" y="274"/>
                  </a:cubicBezTo>
                  <a:cubicBezTo>
                    <a:pt x="1" y="429"/>
                    <a:pt x="334" y="560"/>
                    <a:pt x="727" y="560"/>
                  </a:cubicBezTo>
                  <a:cubicBezTo>
                    <a:pt x="1132" y="560"/>
                    <a:pt x="1453" y="429"/>
                    <a:pt x="1453" y="274"/>
                  </a:cubicBezTo>
                  <a:cubicBezTo>
                    <a:pt x="1453" y="119"/>
                    <a:pt x="1132" y="0"/>
                    <a:pt x="727" y="0"/>
                  </a:cubicBez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3"/>
            <p:cNvSpPr/>
            <p:nvPr/>
          </p:nvSpPr>
          <p:spPr>
            <a:xfrm>
              <a:off x="4060259" y="2772573"/>
              <a:ext cx="35563" cy="14738"/>
            </a:xfrm>
            <a:custGeom>
              <a:avLst/>
              <a:gdLst/>
              <a:ahLst/>
              <a:cxnLst/>
              <a:rect l="l" t="t" r="r" b="b"/>
              <a:pathLst>
                <a:path w="1525" h="632" extrusionOk="0">
                  <a:moveTo>
                    <a:pt x="762" y="72"/>
                  </a:moveTo>
                  <a:cubicBezTo>
                    <a:pt x="1167" y="72"/>
                    <a:pt x="1453" y="203"/>
                    <a:pt x="1453" y="310"/>
                  </a:cubicBezTo>
                  <a:cubicBezTo>
                    <a:pt x="1453" y="429"/>
                    <a:pt x="1167" y="560"/>
                    <a:pt x="762" y="560"/>
                  </a:cubicBezTo>
                  <a:cubicBezTo>
                    <a:pt x="357" y="560"/>
                    <a:pt x="84" y="429"/>
                    <a:pt x="84" y="310"/>
                  </a:cubicBezTo>
                  <a:cubicBezTo>
                    <a:pt x="84" y="203"/>
                    <a:pt x="357" y="72"/>
                    <a:pt x="762" y="72"/>
                  </a:cubicBezTo>
                  <a:close/>
                  <a:moveTo>
                    <a:pt x="762" y="1"/>
                  </a:moveTo>
                  <a:cubicBezTo>
                    <a:pt x="334" y="1"/>
                    <a:pt x="0" y="132"/>
                    <a:pt x="0" y="310"/>
                  </a:cubicBezTo>
                  <a:cubicBezTo>
                    <a:pt x="0" y="501"/>
                    <a:pt x="334" y="632"/>
                    <a:pt x="762" y="632"/>
                  </a:cubicBezTo>
                  <a:cubicBezTo>
                    <a:pt x="1203" y="632"/>
                    <a:pt x="1524" y="501"/>
                    <a:pt x="1524" y="310"/>
                  </a:cubicBezTo>
                  <a:cubicBezTo>
                    <a:pt x="1524" y="132"/>
                    <a:pt x="1203" y="1"/>
                    <a:pt x="7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3"/>
            <p:cNvSpPr/>
            <p:nvPr/>
          </p:nvSpPr>
          <p:spPr>
            <a:xfrm>
              <a:off x="4071639" y="2821172"/>
              <a:ext cx="12779" cy="840"/>
            </a:xfrm>
            <a:custGeom>
              <a:avLst/>
              <a:gdLst/>
              <a:ahLst/>
              <a:cxnLst/>
              <a:rect l="l" t="t" r="r" b="b"/>
              <a:pathLst>
                <a:path w="548" h="36" extrusionOk="0">
                  <a:moveTo>
                    <a:pt x="270" y="0"/>
                  </a:moveTo>
                  <a:cubicBezTo>
                    <a:pt x="179" y="0"/>
                    <a:pt x="90" y="12"/>
                    <a:pt x="0" y="36"/>
                  </a:cubicBezTo>
                  <a:lnTo>
                    <a:pt x="548" y="36"/>
                  </a:lnTo>
                  <a:cubicBezTo>
                    <a:pt x="453" y="12"/>
                    <a:pt x="360" y="0"/>
                    <a:pt x="27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3"/>
            <p:cNvSpPr/>
            <p:nvPr/>
          </p:nvSpPr>
          <p:spPr>
            <a:xfrm>
              <a:off x="4070310" y="2820332"/>
              <a:ext cx="15228" cy="2542"/>
            </a:xfrm>
            <a:custGeom>
              <a:avLst/>
              <a:gdLst/>
              <a:ahLst/>
              <a:cxnLst/>
              <a:rect l="l" t="t" r="r" b="b"/>
              <a:pathLst>
                <a:path w="653" h="109" extrusionOk="0">
                  <a:moveTo>
                    <a:pt x="325" y="0"/>
                  </a:moveTo>
                  <a:cubicBezTo>
                    <a:pt x="230" y="0"/>
                    <a:pt x="135" y="12"/>
                    <a:pt x="45" y="36"/>
                  </a:cubicBezTo>
                  <a:cubicBezTo>
                    <a:pt x="1" y="36"/>
                    <a:pt x="19" y="109"/>
                    <a:pt x="50" y="109"/>
                  </a:cubicBezTo>
                  <a:cubicBezTo>
                    <a:pt x="53" y="109"/>
                    <a:pt x="55" y="108"/>
                    <a:pt x="57" y="108"/>
                  </a:cubicBezTo>
                  <a:cubicBezTo>
                    <a:pt x="147" y="84"/>
                    <a:pt x="236" y="72"/>
                    <a:pt x="325" y="72"/>
                  </a:cubicBezTo>
                  <a:cubicBezTo>
                    <a:pt x="415" y="72"/>
                    <a:pt x="504" y="84"/>
                    <a:pt x="593" y="108"/>
                  </a:cubicBezTo>
                  <a:lnTo>
                    <a:pt x="605" y="108"/>
                  </a:lnTo>
                  <a:cubicBezTo>
                    <a:pt x="641" y="108"/>
                    <a:pt x="653" y="48"/>
                    <a:pt x="605" y="36"/>
                  </a:cubicBezTo>
                  <a:cubicBezTo>
                    <a:pt x="516" y="12"/>
                    <a:pt x="420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3"/>
            <p:cNvSpPr/>
            <p:nvPr/>
          </p:nvSpPr>
          <p:spPr>
            <a:xfrm>
              <a:off x="4120774" y="2830220"/>
              <a:ext cx="22247" cy="19332"/>
            </a:xfrm>
            <a:custGeom>
              <a:avLst/>
              <a:gdLst/>
              <a:ahLst/>
              <a:cxnLst/>
              <a:rect l="l" t="t" r="r" b="b"/>
              <a:pathLst>
                <a:path w="954" h="829" extrusionOk="0">
                  <a:moveTo>
                    <a:pt x="470" y="0"/>
                  </a:moveTo>
                  <a:cubicBezTo>
                    <a:pt x="335" y="0"/>
                    <a:pt x="203" y="66"/>
                    <a:pt x="120" y="196"/>
                  </a:cubicBezTo>
                  <a:cubicBezTo>
                    <a:pt x="1" y="386"/>
                    <a:pt x="60" y="636"/>
                    <a:pt x="263" y="767"/>
                  </a:cubicBezTo>
                  <a:cubicBezTo>
                    <a:pt x="329" y="809"/>
                    <a:pt x="403" y="829"/>
                    <a:pt x="477" y="829"/>
                  </a:cubicBezTo>
                  <a:cubicBezTo>
                    <a:pt x="613" y="829"/>
                    <a:pt x="749" y="760"/>
                    <a:pt x="834" y="636"/>
                  </a:cubicBezTo>
                  <a:cubicBezTo>
                    <a:pt x="953" y="446"/>
                    <a:pt x="894" y="184"/>
                    <a:pt x="691" y="65"/>
                  </a:cubicBezTo>
                  <a:cubicBezTo>
                    <a:pt x="622" y="22"/>
                    <a:pt x="546" y="0"/>
                    <a:pt x="470" y="0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3"/>
            <p:cNvSpPr/>
            <p:nvPr/>
          </p:nvSpPr>
          <p:spPr>
            <a:xfrm>
              <a:off x="4119678" y="2829147"/>
              <a:ext cx="24160" cy="21198"/>
            </a:xfrm>
            <a:custGeom>
              <a:avLst/>
              <a:gdLst/>
              <a:ahLst/>
              <a:cxnLst/>
              <a:rect l="l" t="t" r="r" b="b"/>
              <a:pathLst>
                <a:path w="1036" h="909" extrusionOk="0">
                  <a:moveTo>
                    <a:pt x="524" y="75"/>
                  </a:moveTo>
                  <a:cubicBezTo>
                    <a:pt x="595" y="75"/>
                    <a:pt x="667" y="99"/>
                    <a:pt x="726" y="134"/>
                  </a:cubicBezTo>
                  <a:cubicBezTo>
                    <a:pt x="810" y="194"/>
                    <a:pt x="869" y="277"/>
                    <a:pt x="893" y="373"/>
                  </a:cubicBezTo>
                  <a:cubicBezTo>
                    <a:pt x="917" y="468"/>
                    <a:pt x="905" y="575"/>
                    <a:pt x="845" y="658"/>
                  </a:cubicBezTo>
                  <a:cubicBezTo>
                    <a:pt x="798" y="742"/>
                    <a:pt x="714" y="801"/>
                    <a:pt x="607" y="825"/>
                  </a:cubicBezTo>
                  <a:cubicBezTo>
                    <a:pt x="579" y="832"/>
                    <a:pt x="551" y="835"/>
                    <a:pt x="523" y="835"/>
                  </a:cubicBezTo>
                  <a:cubicBezTo>
                    <a:pt x="352" y="835"/>
                    <a:pt x="196" y="714"/>
                    <a:pt x="155" y="539"/>
                  </a:cubicBezTo>
                  <a:cubicBezTo>
                    <a:pt x="107" y="301"/>
                    <a:pt x="286" y="75"/>
                    <a:pt x="524" y="75"/>
                  </a:cubicBezTo>
                  <a:close/>
                  <a:moveTo>
                    <a:pt x="518" y="1"/>
                  </a:moveTo>
                  <a:cubicBezTo>
                    <a:pt x="365" y="1"/>
                    <a:pt x="216" y="79"/>
                    <a:pt x="131" y="218"/>
                  </a:cubicBezTo>
                  <a:cubicBezTo>
                    <a:pt x="0" y="432"/>
                    <a:pt x="72" y="706"/>
                    <a:pt x="286" y="837"/>
                  </a:cubicBezTo>
                  <a:cubicBezTo>
                    <a:pt x="357" y="885"/>
                    <a:pt x="441" y="908"/>
                    <a:pt x="524" y="908"/>
                  </a:cubicBezTo>
                  <a:cubicBezTo>
                    <a:pt x="560" y="908"/>
                    <a:pt x="595" y="908"/>
                    <a:pt x="631" y="896"/>
                  </a:cubicBezTo>
                  <a:cubicBezTo>
                    <a:pt x="738" y="873"/>
                    <a:pt x="845" y="801"/>
                    <a:pt x="905" y="694"/>
                  </a:cubicBezTo>
                  <a:cubicBezTo>
                    <a:pt x="1036" y="480"/>
                    <a:pt x="976" y="206"/>
                    <a:pt x="762" y="75"/>
                  </a:cubicBezTo>
                  <a:cubicBezTo>
                    <a:pt x="686" y="24"/>
                    <a:pt x="601" y="1"/>
                    <a:pt x="5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3"/>
            <p:cNvSpPr/>
            <p:nvPr/>
          </p:nvSpPr>
          <p:spPr>
            <a:xfrm>
              <a:off x="4013596" y="2830103"/>
              <a:ext cx="21967" cy="19449"/>
            </a:xfrm>
            <a:custGeom>
              <a:avLst/>
              <a:gdLst/>
              <a:ahLst/>
              <a:cxnLst/>
              <a:rect l="l" t="t" r="r" b="b"/>
              <a:pathLst>
                <a:path w="942" h="834" extrusionOk="0">
                  <a:moveTo>
                    <a:pt x="463" y="0"/>
                  </a:moveTo>
                  <a:cubicBezTo>
                    <a:pt x="326" y="0"/>
                    <a:pt x="196" y="71"/>
                    <a:pt x="120" y="201"/>
                  </a:cubicBezTo>
                  <a:cubicBezTo>
                    <a:pt x="1" y="391"/>
                    <a:pt x="60" y="641"/>
                    <a:pt x="251" y="772"/>
                  </a:cubicBezTo>
                  <a:cubicBezTo>
                    <a:pt x="318" y="814"/>
                    <a:pt x="393" y="834"/>
                    <a:pt x="468" y="834"/>
                  </a:cubicBezTo>
                  <a:cubicBezTo>
                    <a:pt x="607" y="834"/>
                    <a:pt x="745" y="765"/>
                    <a:pt x="822" y="641"/>
                  </a:cubicBezTo>
                  <a:cubicBezTo>
                    <a:pt x="942" y="439"/>
                    <a:pt x="882" y="189"/>
                    <a:pt x="691" y="70"/>
                  </a:cubicBezTo>
                  <a:cubicBezTo>
                    <a:pt x="619" y="23"/>
                    <a:pt x="540" y="0"/>
                    <a:pt x="463" y="0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3"/>
            <p:cNvSpPr/>
            <p:nvPr/>
          </p:nvSpPr>
          <p:spPr>
            <a:xfrm>
              <a:off x="4012220" y="2829147"/>
              <a:ext cx="24463" cy="21198"/>
            </a:xfrm>
            <a:custGeom>
              <a:avLst/>
              <a:gdLst/>
              <a:ahLst/>
              <a:cxnLst/>
              <a:rect l="l" t="t" r="r" b="b"/>
              <a:pathLst>
                <a:path w="1049" h="909" extrusionOk="0">
                  <a:moveTo>
                    <a:pt x="524" y="75"/>
                  </a:moveTo>
                  <a:cubicBezTo>
                    <a:pt x="703" y="75"/>
                    <a:pt x="858" y="194"/>
                    <a:pt x="905" y="373"/>
                  </a:cubicBezTo>
                  <a:cubicBezTo>
                    <a:pt x="917" y="468"/>
                    <a:pt x="905" y="575"/>
                    <a:pt x="858" y="658"/>
                  </a:cubicBezTo>
                  <a:cubicBezTo>
                    <a:pt x="781" y="773"/>
                    <a:pt x="660" y="834"/>
                    <a:pt x="536" y="834"/>
                  </a:cubicBezTo>
                  <a:cubicBezTo>
                    <a:pt x="467" y="834"/>
                    <a:pt x="397" y="816"/>
                    <a:pt x="334" y="777"/>
                  </a:cubicBezTo>
                  <a:cubicBezTo>
                    <a:pt x="250" y="718"/>
                    <a:pt x="179" y="635"/>
                    <a:pt x="167" y="539"/>
                  </a:cubicBezTo>
                  <a:cubicBezTo>
                    <a:pt x="143" y="444"/>
                    <a:pt x="155" y="337"/>
                    <a:pt x="215" y="254"/>
                  </a:cubicBezTo>
                  <a:cubicBezTo>
                    <a:pt x="274" y="146"/>
                    <a:pt x="393" y="75"/>
                    <a:pt x="524" y="75"/>
                  </a:cubicBezTo>
                  <a:close/>
                  <a:moveTo>
                    <a:pt x="521" y="1"/>
                  </a:moveTo>
                  <a:cubicBezTo>
                    <a:pt x="372" y="1"/>
                    <a:pt x="228" y="79"/>
                    <a:pt x="143" y="218"/>
                  </a:cubicBezTo>
                  <a:cubicBezTo>
                    <a:pt x="0" y="432"/>
                    <a:pt x="72" y="706"/>
                    <a:pt x="286" y="837"/>
                  </a:cubicBezTo>
                  <a:cubicBezTo>
                    <a:pt x="358" y="885"/>
                    <a:pt x="441" y="908"/>
                    <a:pt x="524" y="908"/>
                  </a:cubicBezTo>
                  <a:cubicBezTo>
                    <a:pt x="560" y="908"/>
                    <a:pt x="596" y="908"/>
                    <a:pt x="631" y="896"/>
                  </a:cubicBezTo>
                  <a:cubicBezTo>
                    <a:pt x="750" y="873"/>
                    <a:pt x="846" y="801"/>
                    <a:pt x="917" y="694"/>
                  </a:cubicBezTo>
                  <a:cubicBezTo>
                    <a:pt x="1048" y="480"/>
                    <a:pt x="977" y="206"/>
                    <a:pt x="762" y="75"/>
                  </a:cubicBezTo>
                  <a:cubicBezTo>
                    <a:pt x="686" y="24"/>
                    <a:pt x="603" y="1"/>
                    <a:pt x="5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3"/>
            <p:cNvSpPr/>
            <p:nvPr/>
          </p:nvSpPr>
          <p:spPr>
            <a:xfrm>
              <a:off x="4126324" y="2795333"/>
              <a:ext cx="39737" cy="50021"/>
            </a:xfrm>
            <a:custGeom>
              <a:avLst/>
              <a:gdLst/>
              <a:ahLst/>
              <a:cxnLst/>
              <a:rect l="l" t="t" r="r" b="b"/>
              <a:pathLst>
                <a:path w="1704" h="2145" extrusionOk="0">
                  <a:moveTo>
                    <a:pt x="775" y="1"/>
                  </a:moveTo>
                  <a:lnTo>
                    <a:pt x="1" y="1977"/>
                  </a:lnTo>
                  <a:lnTo>
                    <a:pt x="275" y="2144"/>
                  </a:lnTo>
                  <a:lnTo>
                    <a:pt x="1703" y="58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3"/>
            <p:cNvSpPr/>
            <p:nvPr/>
          </p:nvSpPr>
          <p:spPr>
            <a:xfrm>
              <a:off x="4125228" y="2794517"/>
              <a:ext cx="41673" cy="51934"/>
            </a:xfrm>
            <a:custGeom>
              <a:avLst/>
              <a:gdLst/>
              <a:ahLst/>
              <a:cxnLst/>
              <a:rect l="l" t="t" r="r" b="b"/>
              <a:pathLst>
                <a:path w="1787" h="2227" extrusionOk="0">
                  <a:moveTo>
                    <a:pt x="834" y="95"/>
                  </a:moveTo>
                  <a:lnTo>
                    <a:pt x="1691" y="631"/>
                  </a:lnTo>
                  <a:lnTo>
                    <a:pt x="310" y="2143"/>
                  </a:lnTo>
                  <a:lnTo>
                    <a:pt x="84" y="2000"/>
                  </a:lnTo>
                  <a:lnTo>
                    <a:pt x="834" y="95"/>
                  </a:lnTo>
                  <a:close/>
                  <a:moveTo>
                    <a:pt x="810" y="0"/>
                  </a:moveTo>
                  <a:cubicBezTo>
                    <a:pt x="798" y="0"/>
                    <a:pt x="786" y="12"/>
                    <a:pt x="786" y="24"/>
                  </a:cubicBezTo>
                  <a:lnTo>
                    <a:pt x="0" y="2000"/>
                  </a:lnTo>
                  <a:cubicBezTo>
                    <a:pt x="0" y="2012"/>
                    <a:pt x="0" y="2036"/>
                    <a:pt x="24" y="2048"/>
                  </a:cubicBezTo>
                  <a:lnTo>
                    <a:pt x="298" y="2227"/>
                  </a:lnTo>
                  <a:lnTo>
                    <a:pt x="322" y="2227"/>
                  </a:lnTo>
                  <a:cubicBezTo>
                    <a:pt x="322" y="2227"/>
                    <a:pt x="334" y="2227"/>
                    <a:pt x="346" y="2215"/>
                  </a:cubicBezTo>
                  <a:lnTo>
                    <a:pt x="1774" y="643"/>
                  </a:lnTo>
                  <a:cubicBezTo>
                    <a:pt x="1786" y="631"/>
                    <a:pt x="1786" y="619"/>
                    <a:pt x="1786" y="607"/>
                  </a:cubicBezTo>
                  <a:cubicBezTo>
                    <a:pt x="1786" y="596"/>
                    <a:pt x="1774" y="584"/>
                    <a:pt x="1762" y="584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3"/>
            <p:cNvSpPr/>
            <p:nvPr/>
          </p:nvSpPr>
          <p:spPr>
            <a:xfrm>
              <a:off x="4142438" y="2793375"/>
              <a:ext cx="25559" cy="17583"/>
            </a:xfrm>
            <a:custGeom>
              <a:avLst/>
              <a:gdLst/>
              <a:ahLst/>
              <a:cxnLst/>
              <a:rect l="l" t="t" r="r" b="b"/>
              <a:pathLst>
                <a:path w="1096" h="754" extrusionOk="0">
                  <a:moveTo>
                    <a:pt x="281" y="1"/>
                  </a:moveTo>
                  <a:cubicBezTo>
                    <a:pt x="191" y="1"/>
                    <a:pt x="120" y="29"/>
                    <a:pt x="84" y="85"/>
                  </a:cubicBezTo>
                  <a:cubicBezTo>
                    <a:pt x="0" y="216"/>
                    <a:pt x="143" y="454"/>
                    <a:pt x="393" y="621"/>
                  </a:cubicBezTo>
                  <a:cubicBezTo>
                    <a:pt x="541" y="708"/>
                    <a:pt x="692" y="753"/>
                    <a:pt x="810" y="753"/>
                  </a:cubicBezTo>
                  <a:cubicBezTo>
                    <a:pt x="903" y="753"/>
                    <a:pt x="976" y="726"/>
                    <a:pt x="1012" y="668"/>
                  </a:cubicBezTo>
                  <a:cubicBezTo>
                    <a:pt x="1096" y="537"/>
                    <a:pt x="953" y="299"/>
                    <a:pt x="703" y="144"/>
                  </a:cubicBezTo>
                  <a:cubicBezTo>
                    <a:pt x="554" y="49"/>
                    <a:pt x="401" y="1"/>
                    <a:pt x="281" y="1"/>
                  </a:cubicBez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3"/>
            <p:cNvSpPr/>
            <p:nvPr/>
          </p:nvSpPr>
          <p:spPr>
            <a:xfrm>
              <a:off x="4140899" y="2792022"/>
              <a:ext cx="27098" cy="19775"/>
            </a:xfrm>
            <a:custGeom>
              <a:avLst/>
              <a:gdLst/>
              <a:ahLst/>
              <a:cxnLst/>
              <a:rect l="l" t="t" r="r" b="b"/>
              <a:pathLst>
                <a:path w="1162" h="848" extrusionOk="0">
                  <a:moveTo>
                    <a:pt x="317" y="92"/>
                  </a:moveTo>
                  <a:cubicBezTo>
                    <a:pt x="328" y="92"/>
                    <a:pt x="340" y="93"/>
                    <a:pt x="352" y="95"/>
                  </a:cubicBezTo>
                  <a:lnTo>
                    <a:pt x="388" y="95"/>
                  </a:lnTo>
                  <a:cubicBezTo>
                    <a:pt x="519" y="107"/>
                    <a:pt x="638" y="155"/>
                    <a:pt x="745" y="226"/>
                  </a:cubicBezTo>
                  <a:cubicBezTo>
                    <a:pt x="852" y="286"/>
                    <a:pt x="947" y="381"/>
                    <a:pt x="1019" y="488"/>
                  </a:cubicBezTo>
                  <a:cubicBezTo>
                    <a:pt x="1067" y="548"/>
                    <a:pt x="1078" y="631"/>
                    <a:pt x="1043" y="703"/>
                  </a:cubicBezTo>
                  <a:cubicBezTo>
                    <a:pt x="1013" y="746"/>
                    <a:pt x="954" y="768"/>
                    <a:pt x="878" y="768"/>
                  </a:cubicBezTo>
                  <a:cubicBezTo>
                    <a:pt x="769" y="768"/>
                    <a:pt x="624" y="723"/>
                    <a:pt x="483" y="631"/>
                  </a:cubicBezTo>
                  <a:cubicBezTo>
                    <a:pt x="376" y="572"/>
                    <a:pt x="281" y="476"/>
                    <a:pt x="209" y="369"/>
                  </a:cubicBezTo>
                  <a:cubicBezTo>
                    <a:pt x="162" y="310"/>
                    <a:pt x="150" y="226"/>
                    <a:pt x="185" y="155"/>
                  </a:cubicBezTo>
                  <a:cubicBezTo>
                    <a:pt x="215" y="115"/>
                    <a:pt x="261" y="92"/>
                    <a:pt x="317" y="92"/>
                  </a:cubicBezTo>
                  <a:close/>
                  <a:moveTo>
                    <a:pt x="317" y="1"/>
                  </a:moveTo>
                  <a:cubicBezTo>
                    <a:pt x="127" y="1"/>
                    <a:pt x="1" y="245"/>
                    <a:pt x="150" y="405"/>
                  </a:cubicBezTo>
                  <a:cubicBezTo>
                    <a:pt x="221" y="524"/>
                    <a:pt x="328" y="619"/>
                    <a:pt x="447" y="703"/>
                  </a:cubicBezTo>
                  <a:cubicBezTo>
                    <a:pt x="578" y="786"/>
                    <a:pt x="721" y="833"/>
                    <a:pt x="876" y="845"/>
                  </a:cubicBezTo>
                  <a:cubicBezTo>
                    <a:pt x="886" y="847"/>
                    <a:pt x="896" y="847"/>
                    <a:pt x="905" y="847"/>
                  </a:cubicBezTo>
                  <a:cubicBezTo>
                    <a:pt x="988" y="847"/>
                    <a:pt x="1061" y="802"/>
                    <a:pt x="1114" y="738"/>
                  </a:cubicBezTo>
                  <a:cubicBezTo>
                    <a:pt x="1162" y="643"/>
                    <a:pt x="1150" y="524"/>
                    <a:pt x="1078" y="441"/>
                  </a:cubicBezTo>
                  <a:cubicBezTo>
                    <a:pt x="924" y="214"/>
                    <a:pt x="674" y="48"/>
                    <a:pt x="388" y="12"/>
                  </a:cubicBezTo>
                  <a:cubicBezTo>
                    <a:pt x="364" y="4"/>
                    <a:pt x="340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3"/>
            <p:cNvSpPr/>
            <p:nvPr/>
          </p:nvSpPr>
          <p:spPr>
            <a:xfrm>
              <a:off x="4128843" y="2732883"/>
              <a:ext cx="30829" cy="36099"/>
            </a:xfrm>
            <a:custGeom>
              <a:avLst/>
              <a:gdLst/>
              <a:ahLst/>
              <a:cxnLst/>
              <a:rect l="l" t="t" r="r" b="b"/>
              <a:pathLst>
                <a:path w="1322" h="1548" extrusionOk="0">
                  <a:moveTo>
                    <a:pt x="619" y="0"/>
                  </a:moveTo>
                  <a:lnTo>
                    <a:pt x="0" y="441"/>
                  </a:lnTo>
                  <a:lnTo>
                    <a:pt x="95" y="976"/>
                  </a:lnTo>
                  <a:lnTo>
                    <a:pt x="286" y="845"/>
                  </a:lnTo>
                  <a:lnTo>
                    <a:pt x="1012" y="1548"/>
                  </a:lnTo>
                  <a:lnTo>
                    <a:pt x="1322" y="1322"/>
                  </a:lnTo>
                  <a:lnTo>
                    <a:pt x="893" y="381"/>
                  </a:lnTo>
                  <a:lnTo>
                    <a:pt x="1060" y="262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3"/>
            <p:cNvSpPr/>
            <p:nvPr/>
          </p:nvSpPr>
          <p:spPr>
            <a:xfrm>
              <a:off x="4127723" y="2731834"/>
              <a:ext cx="33068" cy="37988"/>
            </a:xfrm>
            <a:custGeom>
              <a:avLst/>
              <a:gdLst/>
              <a:ahLst/>
              <a:cxnLst/>
              <a:rect l="l" t="t" r="r" b="b"/>
              <a:pathLst>
                <a:path w="1418" h="1629" extrusionOk="0">
                  <a:moveTo>
                    <a:pt x="667" y="81"/>
                  </a:moveTo>
                  <a:lnTo>
                    <a:pt x="1048" y="307"/>
                  </a:lnTo>
                  <a:lnTo>
                    <a:pt x="917" y="390"/>
                  </a:lnTo>
                  <a:cubicBezTo>
                    <a:pt x="905" y="402"/>
                    <a:pt x="893" y="426"/>
                    <a:pt x="905" y="438"/>
                  </a:cubicBezTo>
                  <a:lnTo>
                    <a:pt x="1334" y="1355"/>
                  </a:lnTo>
                  <a:lnTo>
                    <a:pt x="1060" y="1545"/>
                  </a:lnTo>
                  <a:lnTo>
                    <a:pt x="358" y="855"/>
                  </a:lnTo>
                  <a:cubicBezTo>
                    <a:pt x="346" y="843"/>
                    <a:pt x="334" y="843"/>
                    <a:pt x="334" y="843"/>
                  </a:cubicBezTo>
                  <a:lnTo>
                    <a:pt x="310" y="843"/>
                  </a:lnTo>
                  <a:lnTo>
                    <a:pt x="167" y="950"/>
                  </a:lnTo>
                  <a:lnTo>
                    <a:pt x="84" y="497"/>
                  </a:lnTo>
                  <a:lnTo>
                    <a:pt x="667" y="81"/>
                  </a:lnTo>
                  <a:close/>
                  <a:moveTo>
                    <a:pt x="661" y="0"/>
                  </a:moveTo>
                  <a:cubicBezTo>
                    <a:pt x="655" y="0"/>
                    <a:pt x="649" y="3"/>
                    <a:pt x="643" y="9"/>
                  </a:cubicBezTo>
                  <a:lnTo>
                    <a:pt x="24" y="450"/>
                  </a:lnTo>
                  <a:cubicBezTo>
                    <a:pt x="12" y="462"/>
                    <a:pt x="0" y="474"/>
                    <a:pt x="12" y="486"/>
                  </a:cubicBezTo>
                  <a:lnTo>
                    <a:pt x="108" y="1021"/>
                  </a:lnTo>
                  <a:cubicBezTo>
                    <a:pt x="108" y="1033"/>
                    <a:pt x="108" y="1045"/>
                    <a:pt x="119" y="1045"/>
                  </a:cubicBezTo>
                  <a:cubicBezTo>
                    <a:pt x="125" y="1051"/>
                    <a:pt x="131" y="1054"/>
                    <a:pt x="137" y="1054"/>
                  </a:cubicBezTo>
                  <a:cubicBezTo>
                    <a:pt x="143" y="1054"/>
                    <a:pt x="149" y="1051"/>
                    <a:pt x="155" y="1045"/>
                  </a:cubicBezTo>
                  <a:lnTo>
                    <a:pt x="322" y="926"/>
                  </a:lnTo>
                  <a:lnTo>
                    <a:pt x="1036" y="1617"/>
                  </a:lnTo>
                  <a:cubicBezTo>
                    <a:pt x="1036" y="1629"/>
                    <a:pt x="1048" y="1629"/>
                    <a:pt x="1060" y="1629"/>
                  </a:cubicBezTo>
                  <a:lnTo>
                    <a:pt x="1084" y="1629"/>
                  </a:lnTo>
                  <a:lnTo>
                    <a:pt x="1393" y="1390"/>
                  </a:lnTo>
                  <a:cubicBezTo>
                    <a:pt x="1405" y="1379"/>
                    <a:pt x="1417" y="1355"/>
                    <a:pt x="1405" y="1343"/>
                  </a:cubicBezTo>
                  <a:lnTo>
                    <a:pt x="989" y="426"/>
                  </a:lnTo>
                  <a:lnTo>
                    <a:pt x="1131" y="319"/>
                  </a:lnTo>
                  <a:cubicBezTo>
                    <a:pt x="1143" y="319"/>
                    <a:pt x="1143" y="307"/>
                    <a:pt x="1143" y="295"/>
                  </a:cubicBezTo>
                  <a:cubicBezTo>
                    <a:pt x="1143" y="283"/>
                    <a:pt x="1143" y="271"/>
                    <a:pt x="1131" y="259"/>
                  </a:cubicBezTo>
                  <a:lnTo>
                    <a:pt x="679" y="9"/>
                  </a:lnTo>
                  <a:cubicBezTo>
                    <a:pt x="673" y="3"/>
                    <a:pt x="667" y="0"/>
                    <a:pt x="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3"/>
            <p:cNvSpPr/>
            <p:nvPr/>
          </p:nvSpPr>
          <p:spPr>
            <a:xfrm>
              <a:off x="4152442" y="2763689"/>
              <a:ext cx="20568" cy="13362"/>
            </a:xfrm>
            <a:custGeom>
              <a:avLst/>
              <a:gdLst/>
              <a:ahLst/>
              <a:cxnLst/>
              <a:rect l="l" t="t" r="r" b="b"/>
              <a:pathLst>
                <a:path w="882" h="573" extrusionOk="0">
                  <a:moveTo>
                    <a:pt x="310" y="1"/>
                  </a:moveTo>
                  <a:lnTo>
                    <a:pt x="0" y="227"/>
                  </a:lnTo>
                  <a:cubicBezTo>
                    <a:pt x="0" y="227"/>
                    <a:pt x="250" y="263"/>
                    <a:pt x="107" y="465"/>
                  </a:cubicBezTo>
                  <a:lnTo>
                    <a:pt x="679" y="572"/>
                  </a:lnTo>
                  <a:cubicBezTo>
                    <a:pt x="679" y="572"/>
                    <a:pt x="881" y="24"/>
                    <a:pt x="310" y="1"/>
                  </a:cubicBez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3"/>
            <p:cNvSpPr/>
            <p:nvPr/>
          </p:nvSpPr>
          <p:spPr>
            <a:xfrm>
              <a:off x="4151603" y="2762826"/>
              <a:ext cx="18633" cy="15041"/>
            </a:xfrm>
            <a:custGeom>
              <a:avLst/>
              <a:gdLst/>
              <a:ahLst/>
              <a:cxnLst/>
              <a:rect l="l" t="t" r="r" b="b"/>
              <a:pathLst>
                <a:path w="799" h="645" extrusionOk="0">
                  <a:moveTo>
                    <a:pt x="369" y="73"/>
                  </a:moveTo>
                  <a:cubicBezTo>
                    <a:pt x="477" y="73"/>
                    <a:pt x="584" y="121"/>
                    <a:pt x="667" y="216"/>
                  </a:cubicBezTo>
                  <a:cubicBezTo>
                    <a:pt x="715" y="323"/>
                    <a:pt x="727" y="454"/>
                    <a:pt x="679" y="573"/>
                  </a:cubicBezTo>
                  <a:lnTo>
                    <a:pt x="203" y="478"/>
                  </a:lnTo>
                  <a:cubicBezTo>
                    <a:pt x="227" y="431"/>
                    <a:pt x="227" y="383"/>
                    <a:pt x="215" y="335"/>
                  </a:cubicBezTo>
                  <a:cubicBezTo>
                    <a:pt x="191" y="300"/>
                    <a:pt x="167" y="264"/>
                    <a:pt x="119" y="252"/>
                  </a:cubicBezTo>
                  <a:lnTo>
                    <a:pt x="369" y="73"/>
                  </a:lnTo>
                  <a:close/>
                  <a:moveTo>
                    <a:pt x="389" y="1"/>
                  </a:moveTo>
                  <a:cubicBezTo>
                    <a:pt x="378" y="1"/>
                    <a:pt x="368" y="1"/>
                    <a:pt x="358" y="2"/>
                  </a:cubicBezTo>
                  <a:cubicBezTo>
                    <a:pt x="346" y="2"/>
                    <a:pt x="334" y="2"/>
                    <a:pt x="334" y="14"/>
                  </a:cubicBezTo>
                  <a:lnTo>
                    <a:pt x="12" y="240"/>
                  </a:lnTo>
                  <a:cubicBezTo>
                    <a:pt x="0" y="252"/>
                    <a:pt x="0" y="264"/>
                    <a:pt x="0" y="276"/>
                  </a:cubicBezTo>
                  <a:cubicBezTo>
                    <a:pt x="0" y="288"/>
                    <a:pt x="12" y="300"/>
                    <a:pt x="36" y="300"/>
                  </a:cubicBezTo>
                  <a:cubicBezTo>
                    <a:pt x="60" y="311"/>
                    <a:pt x="131" y="335"/>
                    <a:pt x="143" y="371"/>
                  </a:cubicBezTo>
                  <a:cubicBezTo>
                    <a:pt x="167" y="407"/>
                    <a:pt x="131" y="454"/>
                    <a:pt x="107" y="490"/>
                  </a:cubicBezTo>
                  <a:cubicBezTo>
                    <a:pt x="107" y="502"/>
                    <a:pt x="107" y="514"/>
                    <a:pt x="107" y="526"/>
                  </a:cubicBezTo>
                  <a:cubicBezTo>
                    <a:pt x="119" y="538"/>
                    <a:pt x="119" y="538"/>
                    <a:pt x="143" y="550"/>
                  </a:cubicBezTo>
                  <a:lnTo>
                    <a:pt x="715" y="645"/>
                  </a:lnTo>
                  <a:cubicBezTo>
                    <a:pt x="727" y="645"/>
                    <a:pt x="739" y="645"/>
                    <a:pt x="739" y="621"/>
                  </a:cubicBezTo>
                  <a:cubicBezTo>
                    <a:pt x="798" y="478"/>
                    <a:pt x="798" y="311"/>
                    <a:pt x="727" y="169"/>
                  </a:cubicBezTo>
                  <a:cubicBezTo>
                    <a:pt x="638" y="69"/>
                    <a:pt x="519" y="1"/>
                    <a:pt x="3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3"/>
            <p:cNvSpPr/>
            <p:nvPr/>
          </p:nvSpPr>
          <p:spPr>
            <a:xfrm>
              <a:off x="4060796" y="2727566"/>
              <a:ext cx="6273" cy="25955"/>
            </a:xfrm>
            <a:custGeom>
              <a:avLst/>
              <a:gdLst/>
              <a:ahLst/>
              <a:cxnLst/>
              <a:rect l="l" t="t" r="r" b="b"/>
              <a:pathLst>
                <a:path w="269" h="1113" extrusionOk="0">
                  <a:moveTo>
                    <a:pt x="114" y="1"/>
                  </a:moveTo>
                  <a:cubicBezTo>
                    <a:pt x="98" y="1"/>
                    <a:pt x="83" y="8"/>
                    <a:pt x="72" y="26"/>
                  </a:cubicBezTo>
                  <a:cubicBezTo>
                    <a:pt x="25" y="109"/>
                    <a:pt x="1" y="204"/>
                    <a:pt x="13" y="299"/>
                  </a:cubicBezTo>
                  <a:lnTo>
                    <a:pt x="25" y="657"/>
                  </a:lnTo>
                  <a:cubicBezTo>
                    <a:pt x="25" y="823"/>
                    <a:pt x="13" y="1038"/>
                    <a:pt x="180" y="1109"/>
                  </a:cubicBezTo>
                  <a:cubicBezTo>
                    <a:pt x="187" y="1111"/>
                    <a:pt x="193" y="1113"/>
                    <a:pt x="199" y="1113"/>
                  </a:cubicBezTo>
                  <a:cubicBezTo>
                    <a:pt x="255" y="1113"/>
                    <a:pt x="269" y="1023"/>
                    <a:pt x="215" y="1002"/>
                  </a:cubicBezTo>
                  <a:lnTo>
                    <a:pt x="203" y="1002"/>
                  </a:lnTo>
                  <a:cubicBezTo>
                    <a:pt x="156" y="978"/>
                    <a:pt x="144" y="907"/>
                    <a:pt x="132" y="847"/>
                  </a:cubicBezTo>
                  <a:cubicBezTo>
                    <a:pt x="132" y="764"/>
                    <a:pt x="120" y="680"/>
                    <a:pt x="120" y="609"/>
                  </a:cubicBezTo>
                  <a:lnTo>
                    <a:pt x="120" y="323"/>
                  </a:lnTo>
                  <a:cubicBezTo>
                    <a:pt x="108" y="240"/>
                    <a:pt x="120" y="157"/>
                    <a:pt x="168" y="85"/>
                  </a:cubicBezTo>
                  <a:cubicBezTo>
                    <a:pt x="193" y="43"/>
                    <a:pt x="153" y="1"/>
                    <a:pt x="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3"/>
            <p:cNvSpPr/>
            <p:nvPr/>
          </p:nvSpPr>
          <p:spPr>
            <a:xfrm>
              <a:off x="3991116" y="2795333"/>
              <a:ext cx="39737" cy="50021"/>
            </a:xfrm>
            <a:custGeom>
              <a:avLst/>
              <a:gdLst/>
              <a:ahLst/>
              <a:cxnLst/>
              <a:rect l="l" t="t" r="r" b="b"/>
              <a:pathLst>
                <a:path w="1704" h="2145" extrusionOk="0">
                  <a:moveTo>
                    <a:pt x="929" y="1"/>
                  </a:moveTo>
                  <a:lnTo>
                    <a:pt x="1" y="584"/>
                  </a:lnTo>
                  <a:lnTo>
                    <a:pt x="1429" y="2144"/>
                  </a:lnTo>
                  <a:lnTo>
                    <a:pt x="1703" y="1977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3"/>
            <p:cNvSpPr/>
            <p:nvPr/>
          </p:nvSpPr>
          <p:spPr>
            <a:xfrm>
              <a:off x="3989997" y="2794517"/>
              <a:ext cx="41673" cy="51934"/>
            </a:xfrm>
            <a:custGeom>
              <a:avLst/>
              <a:gdLst/>
              <a:ahLst/>
              <a:cxnLst/>
              <a:rect l="l" t="t" r="r" b="b"/>
              <a:pathLst>
                <a:path w="1787" h="2227" extrusionOk="0">
                  <a:moveTo>
                    <a:pt x="965" y="84"/>
                  </a:moveTo>
                  <a:lnTo>
                    <a:pt x="1703" y="1989"/>
                  </a:lnTo>
                  <a:lnTo>
                    <a:pt x="1477" y="2131"/>
                  </a:lnTo>
                  <a:lnTo>
                    <a:pt x="108" y="619"/>
                  </a:lnTo>
                  <a:lnTo>
                    <a:pt x="965" y="84"/>
                  </a:lnTo>
                  <a:close/>
                  <a:moveTo>
                    <a:pt x="953" y="0"/>
                  </a:moveTo>
                  <a:lnTo>
                    <a:pt x="25" y="584"/>
                  </a:lnTo>
                  <a:cubicBezTo>
                    <a:pt x="13" y="596"/>
                    <a:pt x="1" y="596"/>
                    <a:pt x="1" y="607"/>
                  </a:cubicBezTo>
                  <a:cubicBezTo>
                    <a:pt x="1" y="619"/>
                    <a:pt x="1" y="631"/>
                    <a:pt x="13" y="643"/>
                  </a:cubicBezTo>
                  <a:lnTo>
                    <a:pt x="1453" y="2215"/>
                  </a:lnTo>
                  <a:cubicBezTo>
                    <a:pt x="1453" y="2215"/>
                    <a:pt x="1465" y="2227"/>
                    <a:pt x="1477" y="2227"/>
                  </a:cubicBezTo>
                  <a:cubicBezTo>
                    <a:pt x="1489" y="2227"/>
                    <a:pt x="1489" y="2227"/>
                    <a:pt x="1501" y="2215"/>
                  </a:cubicBezTo>
                  <a:lnTo>
                    <a:pt x="1763" y="2048"/>
                  </a:lnTo>
                  <a:cubicBezTo>
                    <a:pt x="1787" y="2036"/>
                    <a:pt x="1787" y="2012"/>
                    <a:pt x="1787" y="2000"/>
                  </a:cubicBezTo>
                  <a:lnTo>
                    <a:pt x="1001" y="24"/>
                  </a:lnTo>
                  <a:cubicBezTo>
                    <a:pt x="1001" y="12"/>
                    <a:pt x="989" y="12"/>
                    <a:pt x="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3"/>
            <p:cNvSpPr/>
            <p:nvPr/>
          </p:nvSpPr>
          <p:spPr>
            <a:xfrm>
              <a:off x="3989180" y="2793351"/>
              <a:ext cx="25559" cy="17583"/>
            </a:xfrm>
            <a:custGeom>
              <a:avLst/>
              <a:gdLst/>
              <a:ahLst/>
              <a:cxnLst/>
              <a:rect l="l" t="t" r="r" b="b"/>
              <a:pathLst>
                <a:path w="1096" h="754" extrusionOk="0">
                  <a:moveTo>
                    <a:pt x="810" y="1"/>
                  </a:moveTo>
                  <a:cubicBezTo>
                    <a:pt x="691" y="1"/>
                    <a:pt x="540" y="47"/>
                    <a:pt x="393" y="134"/>
                  </a:cubicBezTo>
                  <a:cubicBezTo>
                    <a:pt x="143" y="300"/>
                    <a:pt x="0" y="538"/>
                    <a:pt x="84" y="669"/>
                  </a:cubicBezTo>
                  <a:cubicBezTo>
                    <a:pt x="119" y="726"/>
                    <a:pt x="190" y="753"/>
                    <a:pt x="280" y="753"/>
                  </a:cubicBezTo>
                  <a:cubicBezTo>
                    <a:pt x="398" y="753"/>
                    <a:pt x="548" y="705"/>
                    <a:pt x="691" y="610"/>
                  </a:cubicBezTo>
                  <a:cubicBezTo>
                    <a:pt x="953" y="455"/>
                    <a:pt x="1096" y="217"/>
                    <a:pt x="1012" y="86"/>
                  </a:cubicBezTo>
                  <a:cubicBezTo>
                    <a:pt x="976" y="29"/>
                    <a:pt x="903" y="1"/>
                    <a:pt x="810" y="1"/>
                  </a:cubicBez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3"/>
            <p:cNvSpPr/>
            <p:nvPr/>
          </p:nvSpPr>
          <p:spPr>
            <a:xfrm>
              <a:off x="3989180" y="2792022"/>
              <a:ext cx="27075" cy="19775"/>
            </a:xfrm>
            <a:custGeom>
              <a:avLst/>
              <a:gdLst/>
              <a:ahLst/>
              <a:cxnLst/>
              <a:rect l="l" t="t" r="r" b="b"/>
              <a:pathLst>
                <a:path w="1161" h="848" extrusionOk="0">
                  <a:moveTo>
                    <a:pt x="841" y="92"/>
                  </a:moveTo>
                  <a:cubicBezTo>
                    <a:pt x="893" y="92"/>
                    <a:pt x="947" y="115"/>
                    <a:pt x="976" y="155"/>
                  </a:cubicBezTo>
                  <a:cubicBezTo>
                    <a:pt x="1012" y="226"/>
                    <a:pt x="1000" y="310"/>
                    <a:pt x="941" y="381"/>
                  </a:cubicBezTo>
                  <a:cubicBezTo>
                    <a:pt x="881" y="488"/>
                    <a:pt x="786" y="572"/>
                    <a:pt x="679" y="643"/>
                  </a:cubicBezTo>
                  <a:cubicBezTo>
                    <a:pt x="540" y="726"/>
                    <a:pt x="393" y="769"/>
                    <a:pt x="281" y="769"/>
                  </a:cubicBezTo>
                  <a:cubicBezTo>
                    <a:pt x="200" y="769"/>
                    <a:pt x="137" y="747"/>
                    <a:pt x="107" y="703"/>
                  </a:cubicBezTo>
                  <a:cubicBezTo>
                    <a:pt x="84" y="631"/>
                    <a:pt x="95" y="548"/>
                    <a:pt x="143" y="488"/>
                  </a:cubicBezTo>
                  <a:cubicBezTo>
                    <a:pt x="214" y="381"/>
                    <a:pt x="310" y="286"/>
                    <a:pt x="417" y="226"/>
                  </a:cubicBezTo>
                  <a:cubicBezTo>
                    <a:pt x="524" y="155"/>
                    <a:pt x="643" y="107"/>
                    <a:pt x="774" y="95"/>
                  </a:cubicBezTo>
                  <a:lnTo>
                    <a:pt x="810" y="95"/>
                  </a:lnTo>
                  <a:cubicBezTo>
                    <a:pt x="820" y="93"/>
                    <a:pt x="831" y="92"/>
                    <a:pt x="841" y="92"/>
                  </a:cubicBezTo>
                  <a:close/>
                  <a:moveTo>
                    <a:pt x="837" y="1"/>
                  </a:moveTo>
                  <a:cubicBezTo>
                    <a:pt x="813" y="1"/>
                    <a:pt x="788" y="4"/>
                    <a:pt x="762" y="12"/>
                  </a:cubicBezTo>
                  <a:cubicBezTo>
                    <a:pt x="488" y="48"/>
                    <a:pt x="238" y="214"/>
                    <a:pt x="84" y="441"/>
                  </a:cubicBezTo>
                  <a:cubicBezTo>
                    <a:pt x="12" y="524"/>
                    <a:pt x="0" y="643"/>
                    <a:pt x="48" y="738"/>
                  </a:cubicBezTo>
                  <a:cubicBezTo>
                    <a:pt x="101" y="802"/>
                    <a:pt x="174" y="847"/>
                    <a:pt x="257" y="847"/>
                  </a:cubicBezTo>
                  <a:cubicBezTo>
                    <a:pt x="266" y="847"/>
                    <a:pt x="276" y="847"/>
                    <a:pt x="286" y="845"/>
                  </a:cubicBezTo>
                  <a:cubicBezTo>
                    <a:pt x="441" y="833"/>
                    <a:pt x="584" y="786"/>
                    <a:pt x="715" y="703"/>
                  </a:cubicBezTo>
                  <a:cubicBezTo>
                    <a:pt x="834" y="619"/>
                    <a:pt x="941" y="524"/>
                    <a:pt x="1012" y="405"/>
                  </a:cubicBezTo>
                  <a:cubicBezTo>
                    <a:pt x="1161" y="245"/>
                    <a:pt x="1035" y="1"/>
                    <a:pt x="8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3"/>
            <p:cNvSpPr/>
            <p:nvPr/>
          </p:nvSpPr>
          <p:spPr>
            <a:xfrm>
              <a:off x="3986685" y="2774509"/>
              <a:ext cx="21105" cy="28077"/>
            </a:xfrm>
            <a:custGeom>
              <a:avLst/>
              <a:gdLst/>
              <a:ahLst/>
              <a:cxnLst/>
              <a:rect l="l" t="t" r="r" b="b"/>
              <a:pathLst>
                <a:path w="905" h="1204" extrusionOk="0">
                  <a:moveTo>
                    <a:pt x="667" y="1"/>
                  </a:moveTo>
                  <a:lnTo>
                    <a:pt x="95" y="108"/>
                  </a:lnTo>
                  <a:lnTo>
                    <a:pt x="0" y="489"/>
                  </a:lnTo>
                  <a:lnTo>
                    <a:pt x="167" y="465"/>
                  </a:lnTo>
                  <a:lnTo>
                    <a:pt x="452" y="1203"/>
                  </a:lnTo>
                  <a:lnTo>
                    <a:pt x="738" y="1144"/>
                  </a:lnTo>
                  <a:lnTo>
                    <a:pt x="738" y="370"/>
                  </a:lnTo>
                  <a:lnTo>
                    <a:pt x="905" y="334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3"/>
            <p:cNvSpPr/>
            <p:nvPr/>
          </p:nvSpPr>
          <p:spPr>
            <a:xfrm>
              <a:off x="3985846" y="2773693"/>
              <a:ext cx="23063" cy="29733"/>
            </a:xfrm>
            <a:custGeom>
              <a:avLst/>
              <a:gdLst/>
              <a:ahLst/>
              <a:cxnLst/>
              <a:rect l="l" t="t" r="r" b="b"/>
              <a:pathLst>
                <a:path w="989" h="1275" extrusionOk="0">
                  <a:moveTo>
                    <a:pt x="691" y="84"/>
                  </a:moveTo>
                  <a:lnTo>
                    <a:pt x="881" y="346"/>
                  </a:lnTo>
                  <a:lnTo>
                    <a:pt x="762" y="369"/>
                  </a:lnTo>
                  <a:cubicBezTo>
                    <a:pt x="750" y="369"/>
                    <a:pt x="727" y="381"/>
                    <a:pt x="727" y="405"/>
                  </a:cubicBezTo>
                  <a:lnTo>
                    <a:pt x="727" y="1155"/>
                  </a:lnTo>
                  <a:lnTo>
                    <a:pt x="500" y="1191"/>
                  </a:lnTo>
                  <a:lnTo>
                    <a:pt x="227" y="488"/>
                  </a:lnTo>
                  <a:cubicBezTo>
                    <a:pt x="215" y="465"/>
                    <a:pt x="203" y="465"/>
                    <a:pt x="191" y="465"/>
                  </a:cubicBezTo>
                  <a:lnTo>
                    <a:pt x="191" y="453"/>
                  </a:lnTo>
                  <a:lnTo>
                    <a:pt x="84" y="476"/>
                  </a:lnTo>
                  <a:lnTo>
                    <a:pt x="155" y="179"/>
                  </a:lnTo>
                  <a:lnTo>
                    <a:pt x="691" y="84"/>
                  </a:lnTo>
                  <a:close/>
                  <a:moveTo>
                    <a:pt x="703" y="0"/>
                  </a:moveTo>
                  <a:lnTo>
                    <a:pt x="131" y="107"/>
                  </a:lnTo>
                  <a:cubicBezTo>
                    <a:pt x="119" y="107"/>
                    <a:pt x="107" y="119"/>
                    <a:pt x="107" y="131"/>
                  </a:cubicBezTo>
                  <a:lnTo>
                    <a:pt x="12" y="512"/>
                  </a:lnTo>
                  <a:cubicBezTo>
                    <a:pt x="0" y="524"/>
                    <a:pt x="12" y="536"/>
                    <a:pt x="12" y="548"/>
                  </a:cubicBezTo>
                  <a:cubicBezTo>
                    <a:pt x="24" y="560"/>
                    <a:pt x="36" y="560"/>
                    <a:pt x="48" y="560"/>
                  </a:cubicBezTo>
                  <a:lnTo>
                    <a:pt x="179" y="536"/>
                  </a:lnTo>
                  <a:lnTo>
                    <a:pt x="453" y="1250"/>
                  </a:lnTo>
                  <a:cubicBezTo>
                    <a:pt x="462" y="1260"/>
                    <a:pt x="472" y="1270"/>
                    <a:pt x="482" y="1273"/>
                  </a:cubicBezTo>
                  <a:lnTo>
                    <a:pt x="482" y="1273"/>
                  </a:lnTo>
                  <a:lnTo>
                    <a:pt x="774" y="1215"/>
                  </a:lnTo>
                  <a:cubicBezTo>
                    <a:pt x="798" y="1215"/>
                    <a:pt x="810" y="1203"/>
                    <a:pt x="810" y="1179"/>
                  </a:cubicBezTo>
                  <a:lnTo>
                    <a:pt x="810" y="441"/>
                  </a:lnTo>
                  <a:lnTo>
                    <a:pt x="953" y="417"/>
                  </a:lnTo>
                  <a:cubicBezTo>
                    <a:pt x="965" y="405"/>
                    <a:pt x="977" y="393"/>
                    <a:pt x="989" y="393"/>
                  </a:cubicBezTo>
                  <a:cubicBezTo>
                    <a:pt x="989" y="381"/>
                    <a:pt x="989" y="357"/>
                    <a:pt x="989" y="357"/>
                  </a:cubicBezTo>
                  <a:lnTo>
                    <a:pt x="738" y="24"/>
                  </a:lnTo>
                  <a:cubicBezTo>
                    <a:pt x="727" y="12"/>
                    <a:pt x="715" y="0"/>
                    <a:pt x="703" y="0"/>
                  </a:cubicBezTo>
                  <a:close/>
                  <a:moveTo>
                    <a:pt x="482" y="1273"/>
                  </a:moveTo>
                  <a:lnTo>
                    <a:pt x="477" y="1274"/>
                  </a:lnTo>
                  <a:lnTo>
                    <a:pt x="488" y="1274"/>
                  </a:lnTo>
                  <a:cubicBezTo>
                    <a:pt x="486" y="1274"/>
                    <a:pt x="484" y="1274"/>
                    <a:pt x="482" y="1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3"/>
            <p:cNvSpPr/>
            <p:nvPr/>
          </p:nvSpPr>
          <p:spPr>
            <a:xfrm>
              <a:off x="3983887" y="2763689"/>
              <a:ext cx="20848" cy="13362"/>
            </a:xfrm>
            <a:custGeom>
              <a:avLst/>
              <a:gdLst/>
              <a:ahLst/>
              <a:cxnLst/>
              <a:rect l="l" t="t" r="r" b="b"/>
              <a:pathLst>
                <a:path w="894" h="573" extrusionOk="0">
                  <a:moveTo>
                    <a:pt x="572" y="1"/>
                  </a:moveTo>
                  <a:cubicBezTo>
                    <a:pt x="1" y="24"/>
                    <a:pt x="215" y="572"/>
                    <a:pt x="215" y="572"/>
                  </a:cubicBezTo>
                  <a:lnTo>
                    <a:pt x="787" y="465"/>
                  </a:lnTo>
                  <a:cubicBezTo>
                    <a:pt x="632" y="263"/>
                    <a:pt x="894" y="227"/>
                    <a:pt x="894" y="227"/>
                  </a:cubicBezTo>
                  <a:lnTo>
                    <a:pt x="572" y="1"/>
                  </a:ln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3"/>
            <p:cNvSpPr/>
            <p:nvPr/>
          </p:nvSpPr>
          <p:spPr>
            <a:xfrm>
              <a:off x="3986685" y="2762826"/>
              <a:ext cx="18889" cy="15041"/>
            </a:xfrm>
            <a:custGeom>
              <a:avLst/>
              <a:gdLst/>
              <a:ahLst/>
              <a:cxnLst/>
              <a:rect l="l" t="t" r="r" b="b"/>
              <a:pathLst>
                <a:path w="810" h="645" extrusionOk="0">
                  <a:moveTo>
                    <a:pt x="452" y="73"/>
                  </a:moveTo>
                  <a:lnTo>
                    <a:pt x="702" y="240"/>
                  </a:lnTo>
                  <a:cubicBezTo>
                    <a:pt x="655" y="264"/>
                    <a:pt x="619" y="288"/>
                    <a:pt x="607" y="323"/>
                  </a:cubicBezTo>
                  <a:cubicBezTo>
                    <a:pt x="583" y="383"/>
                    <a:pt x="595" y="431"/>
                    <a:pt x="619" y="478"/>
                  </a:cubicBezTo>
                  <a:lnTo>
                    <a:pt x="131" y="561"/>
                  </a:lnTo>
                  <a:cubicBezTo>
                    <a:pt x="95" y="454"/>
                    <a:pt x="95" y="323"/>
                    <a:pt x="155" y="216"/>
                  </a:cubicBezTo>
                  <a:cubicBezTo>
                    <a:pt x="226" y="121"/>
                    <a:pt x="333" y="73"/>
                    <a:pt x="452" y="73"/>
                  </a:cubicBezTo>
                  <a:close/>
                  <a:moveTo>
                    <a:pt x="421" y="1"/>
                  </a:moveTo>
                  <a:cubicBezTo>
                    <a:pt x="289" y="1"/>
                    <a:pt x="161" y="69"/>
                    <a:pt x="83" y="169"/>
                  </a:cubicBezTo>
                  <a:cubicBezTo>
                    <a:pt x="12" y="311"/>
                    <a:pt x="0" y="478"/>
                    <a:pt x="60" y="621"/>
                  </a:cubicBezTo>
                  <a:cubicBezTo>
                    <a:pt x="71" y="633"/>
                    <a:pt x="83" y="645"/>
                    <a:pt x="95" y="645"/>
                  </a:cubicBezTo>
                  <a:lnTo>
                    <a:pt x="667" y="538"/>
                  </a:lnTo>
                  <a:cubicBezTo>
                    <a:pt x="679" y="538"/>
                    <a:pt x="691" y="526"/>
                    <a:pt x="702" y="526"/>
                  </a:cubicBezTo>
                  <a:cubicBezTo>
                    <a:pt x="702" y="514"/>
                    <a:pt x="702" y="490"/>
                    <a:pt x="702" y="490"/>
                  </a:cubicBezTo>
                  <a:cubicBezTo>
                    <a:pt x="667" y="454"/>
                    <a:pt x="643" y="407"/>
                    <a:pt x="667" y="359"/>
                  </a:cubicBezTo>
                  <a:cubicBezTo>
                    <a:pt x="679" y="323"/>
                    <a:pt x="750" y="300"/>
                    <a:pt x="774" y="300"/>
                  </a:cubicBezTo>
                  <a:cubicBezTo>
                    <a:pt x="786" y="300"/>
                    <a:pt x="798" y="288"/>
                    <a:pt x="810" y="276"/>
                  </a:cubicBezTo>
                  <a:cubicBezTo>
                    <a:pt x="810" y="264"/>
                    <a:pt x="810" y="240"/>
                    <a:pt x="798" y="240"/>
                  </a:cubicBezTo>
                  <a:lnTo>
                    <a:pt x="476" y="14"/>
                  </a:lnTo>
                  <a:cubicBezTo>
                    <a:pt x="464" y="2"/>
                    <a:pt x="464" y="2"/>
                    <a:pt x="452" y="2"/>
                  </a:cubicBezTo>
                  <a:cubicBezTo>
                    <a:pt x="442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3"/>
            <p:cNvSpPr/>
            <p:nvPr/>
          </p:nvSpPr>
          <p:spPr>
            <a:xfrm>
              <a:off x="4056924" y="2712875"/>
              <a:ext cx="43329" cy="12803"/>
            </a:xfrm>
            <a:custGeom>
              <a:avLst/>
              <a:gdLst/>
              <a:ahLst/>
              <a:cxnLst/>
              <a:rect l="l" t="t" r="r" b="b"/>
              <a:pathLst>
                <a:path w="1858" h="549" extrusionOk="0">
                  <a:moveTo>
                    <a:pt x="0" y="1"/>
                  </a:moveTo>
                  <a:lnTo>
                    <a:pt x="0" y="548"/>
                  </a:lnTo>
                  <a:lnTo>
                    <a:pt x="1858" y="548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3"/>
            <p:cNvSpPr/>
            <p:nvPr/>
          </p:nvSpPr>
          <p:spPr>
            <a:xfrm>
              <a:off x="4056085" y="2712059"/>
              <a:ext cx="45287" cy="14458"/>
            </a:xfrm>
            <a:custGeom>
              <a:avLst/>
              <a:gdLst/>
              <a:ahLst/>
              <a:cxnLst/>
              <a:rect l="l" t="t" r="r" b="b"/>
              <a:pathLst>
                <a:path w="1942" h="620" extrusionOk="0">
                  <a:moveTo>
                    <a:pt x="1858" y="72"/>
                  </a:moveTo>
                  <a:lnTo>
                    <a:pt x="1858" y="548"/>
                  </a:lnTo>
                  <a:lnTo>
                    <a:pt x="72" y="548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2" y="0"/>
                    <a:pt x="1" y="12"/>
                    <a:pt x="1" y="36"/>
                  </a:cubicBezTo>
                  <a:lnTo>
                    <a:pt x="1" y="583"/>
                  </a:lnTo>
                  <a:cubicBezTo>
                    <a:pt x="1" y="595"/>
                    <a:pt x="12" y="619"/>
                    <a:pt x="36" y="619"/>
                  </a:cubicBezTo>
                  <a:lnTo>
                    <a:pt x="1906" y="619"/>
                  </a:lnTo>
                  <a:cubicBezTo>
                    <a:pt x="1917" y="619"/>
                    <a:pt x="1941" y="595"/>
                    <a:pt x="1941" y="583"/>
                  </a:cubicBezTo>
                  <a:lnTo>
                    <a:pt x="1941" y="36"/>
                  </a:lnTo>
                  <a:cubicBezTo>
                    <a:pt x="1941" y="12"/>
                    <a:pt x="1917" y="0"/>
                    <a:pt x="1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3"/>
            <p:cNvSpPr/>
            <p:nvPr/>
          </p:nvSpPr>
          <p:spPr>
            <a:xfrm>
              <a:off x="4059699" y="2716769"/>
              <a:ext cx="37219" cy="34723"/>
            </a:xfrm>
            <a:custGeom>
              <a:avLst/>
              <a:gdLst/>
              <a:ahLst/>
              <a:cxnLst/>
              <a:rect l="l" t="t" r="r" b="b"/>
              <a:pathLst>
                <a:path w="1596" h="1489" extrusionOk="0">
                  <a:moveTo>
                    <a:pt x="310" y="0"/>
                  </a:moveTo>
                  <a:lnTo>
                    <a:pt x="0" y="489"/>
                  </a:lnTo>
                  <a:lnTo>
                    <a:pt x="310" y="489"/>
                  </a:lnTo>
                  <a:lnTo>
                    <a:pt x="536" y="1489"/>
                  </a:lnTo>
                  <a:lnTo>
                    <a:pt x="1060" y="1489"/>
                  </a:lnTo>
                  <a:lnTo>
                    <a:pt x="1310" y="477"/>
                  </a:lnTo>
                  <a:lnTo>
                    <a:pt x="1596" y="477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3"/>
            <p:cNvSpPr/>
            <p:nvPr/>
          </p:nvSpPr>
          <p:spPr>
            <a:xfrm>
              <a:off x="4058580" y="2715930"/>
              <a:ext cx="39178" cy="36682"/>
            </a:xfrm>
            <a:custGeom>
              <a:avLst/>
              <a:gdLst/>
              <a:ahLst/>
              <a:cxnLst/>
              <a:rect l="l" t="t" r="r" b="b"/>
              <a:pathLst>
                <a:path w="1680" h="1573" extrusionOk="0">
                  <a:moveTo>
                    <a:pt x="1334" y="84"/>
                  </a:moveTo>
                  <a:lnTo>
                    <a:pt x="1572" y="465"/>
                  </a:lnTo>
                  <a:lnTo>
                    <a:pt x="1358" y="465"/>
                  </a:lnTo>
                  <a:cubicBezTo>
                    <a:pt x="1346" y="465"/>
                    <a:pt x="1334" y="477"/>
                    <a:pt x="1322" y="501"/>
                  </a:cubicBezTo>
                  <a:lnTo>
                    <a:pt x="1072" y="1489"/>
                  </a:lnTo>
                  <a:lnTo>
                    <a:pt x="620" y="1489"/>
                  </a:lnTo>
                  <a:lnTo>
                    <a:pt x="382" y="525"/>
                  </a:lnTo>
                  <a:cubicBezTo>
                    <a:pt x="382" y="501"/>
                    <a:pt x="358" y="489"/>
                    <a:pt x="346" y="489"/>
                  </a:cubicBezTo>
                  <a:lnTo>
                    <a:pt x="108" y="489"/>
                  </a:lnTo>
                  <a:lnTo>
                    <a:pt x="370" y="84"/>
                  </a:lnTo>
                  <a:close/>
                  <a:moveTo>
                    <a:pt x="358" y="1"/>
                  </a:moveTo>
                  <a:cubicBezTo>
                    <a:pt x="346" y="1"/>
                    <a:pt x="334" y="13"/>
                    <a:pt x="322" y="13"/>
                  </a:cubicBezTo>
                  <a:lnTo>
                    <a:pt x="13" y="513"/>
                  </a:lnTo>
                  <a:cubicBezTo>
                    <a:pt x="1" y="537"/>
                    <a:pt x="25" y="560"/>
                    <a:pt x="48" y="560"/>
                  </a:cubicBezTo>
                  <a:lnTo>
                    <a:pt x="322" y="560"/>
                  </a:lnTo>
                  <a:lnTo>
                    <a:pt x="548" y="1537"/>
                  </a:lnTo>
                  <a:cubicBezTo>
                    <a:pt x="560" y="1549"/>
                    <a:pt x="572" y="1572"/>
                    <a:pt x="584" y="1572"/>
                  </a:cubicBezTo>
                  <a:lnTo>
                    <a:pt x="1108" y="1572"/>
                  </a:lnTo>
                  <a:cubicBezTo>
                    <a:pt x="1120" y="1560"/>
                    <a:pt x="1132" y="1549"/>
                    <a:pt x="1144" y="1537"/>
                  </a:cubicBezTo>
                  <a:lnTo>
                    <a:pt x="1394" y="548"/>
                  </a:lnTo>
                  <a:lnTo>
                    <a:pt x="1644" y="548"/>
                  </a:lnTo>
                  <a:cubicBezTo>
                    <a:pt x="1656" y="548"/>
                    <a:pt x="1668" y="537"/>
                    <a:pt x="1680" y="525"/>
                  </a:cubicBezTo>
                  <a:cubicBezTo>
                    <a:pt x="1680" y="513"/>
                    <a:pt x="1680" y="501"/>
                    <a:pt x="1680" y="489"/>
                  </a:cubicBezTo>
                  <a:lnTo>
                    <a:pt x="1394" y="25"/>
                  </a:lnTo>
                  <a:cubicBezTo>
                    <a:pt x="1394" y="13"/>
                    <a:pt x="1382" y="1"/>
                    <a:pt x="1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3"/>
            <p:cNvSpPr/>
            <p:nvPr/>
          </p:nvSpPr>
          <p:spPr>
            <a:xfrm>
              <a:off x="4064130" y="2750909"/>
              <a:ext cx="28357" cy="26422"/>
            </a:xfrm>
            <a:custGeom>
              <a:avLst/>
              <a:gdLst/>
              <a:ahLst/>
              <a:cxnLst/>
              <a:rect l="l" t="t" r="r" b="b"/>
              <a:pathLst>
                <a:path w="1216" h="1133" extrusionOk="0">
                  <a:moveTo>
                    <a:pt x="227" y="1"/>
                  </a:moveTo>
                  <a:lnTo>
                    <a:pt x="1" y="370"/>
                  </a:lnTo>
                  <a:lnTo>
                    <a:pt x="227" y="370"/>
                  </a:lnTo>
                  <a:lnTo>
                    <a:pt x="418" y="1132"/>
                  </a:lnTo>
                  <a:lnTo>
                    <a:pt x="799" y="1132"/>
                  </a:lnTo>
                  <a:lnTo>
                    <a:pt x="1001" y="358"/>
                  </a:lnTo>
                  <a:lnTo>
                    <a:pt x="1215" y="358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3"/>
            <p:cNvSpPr/>
            <p:nvPr/>
          </p:nvSpPr>
          <p:spPr>
            <a:xfrm>
              <a:off x="4063034" y="2750093"/>
              <a:ext cx="30269" cy="28334"/>
            </a:xfrm>
            <a:custGeom>
              <a:avLst/>
              <a:gdLst/>
              <a:ahLst/>
              <a:cxnLst/>
              <a:rect l="l" t="t" r="r" b="b"/>
              <a:pathLst>
                <a:path w="1298" h="1215" extrusionOk="0">
                  <a:moveTo>
                    <a:pt x="1024" y="84"/>
                  </a:moveTo>
                  <a:lnTo>
                    <a:pt x="1191" y="357"/>
                  </a:lnTo>
                  <a:lnTo>
                    <a:pt x="1048" y="357"/>
                  </a:lnTo>
                  <a:cubicBezTo>
                    <a:pt x="1024" y="357"/>
                    <a:pt x="1012" y="369"/>
                    <a:pt x="1012" y="393"/>
                  </a:cubicBezTo>
                  <a:lnTo>
                    <a:pt x="822" y="1131"/>
                  </a:lnTo>
                  <a:lnTo>
                    <a:pt x="488" y="1131"/>
                  </a:lnTo>
                  <a:lnTo>
                    <a:pt x="322" y="405"/>
                  </a:lnTo>
                  <a:cubicBezTo>
                    <a:pt x="310" y="393"/>
                    <a:pt x="298" y="381"/>
                    <a:pt x="286" y="381"/>
                  </a:cubicBezTo>
                  <a:lnTo>
                    <a:pt x="119" y="381"/>
                  </a:lnTo>
                  <a:lnTo>
                    <a:pt x="310" y="84"/>
                  </a:lnTo>
                  <a:close/>
                  <a:moveTo>
                    <a:pt x="274" y="0"/>
                  </a:moveTo>
                  <a:cubicBezTo>
                    <a:pt x="262" y="0"/>
                    <a:pt x="250" y="0"/>
                    <a:pt x="238" y="12"/>
                  </a:cubicBezTo>
                  <a:lnTo>
                    <a:pt x="0" y="393"/>
                  </a:lnTo>
                  <a:cubicBezTo>
                    <a:pt x="0" y="405"/>
                    <a:pt x="0" y="417"/>
                    <a:pt x="0" y="429"/>
                  </a:cubicBezTo>
                  <a:cubicBezTo>
                    <a:pt x="12" y="441"/>
                    <a:pt x="24" y="441"/>
                    <a:pt x="36" y="441"/>
                  </a:cubicBezTo>
                  <a:lnTo>
                    <a:pt x="238" y="441"/>
                  </a:lnTo>
                  <a:lnTo>
                    <a:pt x="417" y="1179"/>
                  </a:lnTo>
                  <a:cubicBezTo>
                    <a:pt x="417" y="1203"/>
                    <a:pt x="441" y="1215"/>
                    <a:pt x="453" y="1215"/>
                  </a:cubicBezTo>
                  <a:lnTo>
                    <a:pt x="846" y="1215"/>
                  </a:lnTo>
                  <a:cubicBezTo>
                    <a:pt x="869" y="1215"/>
                    <a:pt x="881" y="1191"/>
                    <a:pt x="893" y="1179"/>
                  </a:cubicBezTo>
                  <a:lnTo>
                    <a:pt x="1084" y="429"/>
                  </a:lnTo>
                  <a:lnTo>
                    <a:pt x="1262" y="429"/>
                  </a:lnTo>
                  <a:cubicBezTo>
                    <a:pt x="1274" y="429"/>
                    <a:pt x="1286" y="429"/>
                    <a:pt x="1298" y="417"/>
                  </a:cubicBezTo>
                  <a:cubicBezTo>
                    <a:pt x="1298" y="405"/>
                    <a:pt x="1298" y="381"/>
                    <a:pt x="1298" y="381"/>
                  </a:cubicBezTo>
                  <a:lnTo>
                    <a:pt x="1084" y="12"/>
                  </a:lnTo>
                  <a:cubicBezTo>
                    <a:pt x="1072" y="0"/>
                    <a:pt x="1060" y="0"/>
                    <a:pt x="1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3"/>
            <p:cNvSpPr/>
            <p:nvPr/>
          </p:nvSpPr>
          <p:spPr>
            <a:xfrm>
              <a:off x="5868032" y="3716579"/>
              <a:ext cx="69167" cy="52237"/>
            </a:xfrm>
            <a:custGeom>
              <a:avLst/>
              <a:gdLst/>
              <a:ahLst/>
              <a:cxnLst/>
              <a:rect l="l" t="t" r="r" b="b"/>
              <a:pathLst>
                <a:path w="2966" h="2240" extrusionOk="0">
                  <a:moveTo>
                    <a:pt x="2834" y="1"/>
                  </a:moveTo>
                  <a:cubicBezTo>
                    <a:pt x="1382" y="156"/>
                    <a:pt x="239" y="1025"/>
                    <a:pt x="1" y="2120"/>
                  </a:cubicBezTo>
                  <a:lnTo>
                    <a:pt x="822" y="2239"/>
                  </a:lnTo>
                  <a:cubicBezTo>
                    <a:pt x="822" y="1334"/>
                    <a:pt x="1751" y="596"/>
                    <a:pt x="2965" y="477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3"/>
            <p:cNvSpPr/>
            <p:nvPr/>
          </p:nvSpPr>
          <p:spPr>
            <a:xfrm>
              <a:off x="5866656" y="3776278"/>
              <a:ext cx="68607" cy="58603"/>
            </a:xfrm>
            <a:custGeom>
              <a:avLst/>
              <a:gdLst/>
              <a:ahLst/>
              <a:cxnLst/>
              <a:rect l="l" t="t" r="r" b="b"/>
              <a:pathLst>
                <a:path w="2942" h="2513" extrusionOk="0">
                  <a:moveTo>
                    <a:pt x="0" y="1"/>
                  </a:moveTo>
                  <a:cubicBezTo>
                    <a:pt x="0" y="1215"/>
                    <a:pt x="1096" y="2227"/>
                    <a:pt x="2560" y="2513"/>
                  </a:cubicBezTo>
                  <a:lnTo>
                    <a:pt x="2941" y="1906"/>
                  </a:lnTo>
                  <a:cubicBezTo>
                    <a:pt x="1822" y="1775"/>
                    <a:pt x="917" y="1001"/>
                    <a:pt x="715" y="1"/>
                  </a:cubicBez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3"/>
            <p:cNvSpPr/>
            <p:nvPr/>
          </p:nvSpPr>
          <p:spPr>
            <a:xfrm>
              <a:off x="5957440" y="3774342"/>
              <a:ext cx="66392" cy="60002"/>
            </a:xfrm>
            <a:custGeom>
              <a:avLst/>
              <a:gdLst/>
              <a:ahLst/>
              <a:cxnLst/>
              <a:rect l="l" t="t" r="r" b="b"/>
              <a:pathLst>
                <a:path w="2847" h="2573" extrusionOk="0">
                  <a:moveTo>
                    <a:pt x="2096" y="0"/>
                  </a:moveTo>
                  <a:cubicBezTo>
                    <a:pt x="1941" y="1000"/>
                    <a:pt x="1096" y="1798"/>
                    <a:pt x="1" y="1989"/>
                  </a:cubicBezTo>
                  <a:lnTo>
                    <a:pt x="358" y="2572"/>
                  </a:lnTo>
                  <a:cubicBezTo>
                    <a:pt x="1798" y="2274"/>
                    <a:pt x="2846" y="1274"/>
                    <a:pt x="2846" y="84"/>
                  </a:cubicBezTo>
                  <a:lnTo>
                    <a:pt x="2846" y="0"/>
                  </a:ln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3"/>
            <p:cNvSpPr/>
            <p:nvPr/>
          </p:nvSpPr>
          <p:spPr>
            <a:xfrm>
              <a:off x="5955504" y="3717139"/>
              <a:ext cx="66369" cy="51677"/>
            </a:xfrm>
            <a:custGeom>
              <a:avLst/>
              <a:gdLst/>
              <a:ahLst/>
              <a:cxnLst/>
              <a:rect l="l" t="t" r="r" b="b"/>
              <a:pathLst>
                <a:path w="2846" h="2216" extrusionOk="0">
                  <a:moveTo>
                    <a:pt x="238" y="1"/>
                  </a:moveTo>
                  <a:lnTo>
                    <a:pt x="0" y="477"/>
                  </a:lnTo>
                  <a:cubicBezTo>
                    <a:pt x="1131" y="632"/>
                    <a:pt x="1977" y="1358"/>
                    <a:pt x="1977" y="2215"/>
                  </a:cubicBezTo>
                  <a:lnTo>
                    <a:pt x="2846" y="1965"/>
                  </a:lnTo>
                  <a:cubicBezTo>
                    <a:pt x="2560" y="977"/>
                    <a:pt x="1536" y="203"/>
                    <a:pt x="238" y="1"/>
                  </a:cubicBez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3"/>
            <p:cNvSpPr/>
            <p:nvPr/>
          </p:nvSpPr>
          <p:spPr>
            <a:xfrm>
              <a:off x="5886921" y="3727423"/>
              <a:ext cx="114688" cy="83859"/>
            </a:xfrm>
            <a:custGeom>
              <a:avLst/>
              <a:gdLst/>
              <a:ahLst/>
              <a:cxnLst/>
              <a:rect l="l" t="t" r="r" b="b"/>
              <a:pathLst>
                <a:path w="4918" h="3596" extrusionOk="0">
                  <a:moveTo>
                    <a:pt x="2465" y="0"/>
                  </a:moveTo>
                  <a:cubicBezTo>
                    <a:pt x="1108" y="0"/>
                    <a:pt x="0" y="810"/>
                    <a:pt x="0" y="1798"/>
                  </a:cubicBezTo>
                  <a:cubicBezTo>
                    <a:pt x="0" y="2798"/>
                    <a:pt x="1108" y="3596"/>
                    <a:pt x="2465" y="3596"/>
                  </a:cubicBezTo>
                  <a:cubicBezTo>
                    <a:pt x="3822" y="3596"/>
                    <a:pt x="4918" y="2798"/>
                    <a:pt x="4918" y="1798"/>
                  </a:cubicBezTo>
                  <a:cubicBezTo>
                    <a:pt x="4918" y="810"/>
                    <a:pt x="3822" y="0"/>
                    <a:pt x="2465" y="0"/>
                  </a:cubicBez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3"/>
            <p:cNvSpPr/>
            <p:nvPr/>
          </p:nvSpPr>
          <p:spPr>
            <a:xfrm>
              <a:off x="5868032" y="3711309"/>
              <a:ext cx="70543" cy="53053"/>
            </a:xfrm>
            <a:custGeom>
              <a:avLst/>
              <a:gdLst/>
              <a:ahLst/>
              <a:cxnLst/>
              <a:rect l="l" t="t" r="r" b="b"/>
              <a:pathLst>
                <a:path w="3025" h="2275" extrusionOk="0">
                  <a:moveTo>
                    <a:pt x="2894" y="1"/>
                  </a:moveTo>
                  <a:cubicBezTo>
                    <a:pt x="1418" y="167"/>
                    <a:pt x="239" y="1048"/>
                    <a:pt x="1" y="2168"/>
                  </a:cubicBezTo>
                  <a:lnTo>
                    <a:pt x="834" y="2275"/>
                  </a:lnTo>
                  <a:cubicBezTo>
                    <a:pt x="834" y="1370"/>
                    <a:pt x="1799" y="608"/>
                    <a:pt x="3025" y="489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3"/>
            <p:cNvSpPr/>
            <p:nvPr/>
          </p:nvSpPr>
          <p:spPr>
            <a:xfrm>
              <a:off x="5866096" y="3709583"/>
              <a:ext cx="74437" cy="56714"/>
            </a:xfrm>
            <a:custGeom>
              <a:avLst/>
              <a:gdLst/>
              <a:ahLst/>
              <a:cxnLst/>
              <a:rect l="l" t="t" r="r" b="b"/>
              <a:pathLst>
                <a:path w="3192" h="2432" extrusionOk="0">
                  <a:moveTo>
                    <a:pt x="2917" y="158"/>
                  </a:moveTo>
                  <a:lnTo>
                    <a:pt x="3013" y="503"/>
                  </a:lnTo>
                  <a:cubicBezTo>
                    <a:pt x="1810" y="646"/>
                    <a:pt x="893" y="1384"/>
                    <a:pt x="846" y="2277"/>
                  </a:cubicBezTo>
                  <a:lnTo>
                    <a:pt x="167" y="2182"/>
                  </a:lnTo>
                  <a:cubicBezTo>
                    <a:pt x="441" y="1134"/>
                    <a:pt x="1524" y="337"/>
                    <a:pt x="2917" y="158"/>
                  </a:cubicBezTo>
                  <a:close/>
                  <a:moveTo>
                    <a:pt x="2984" y="0"/>
                  </a:moveTo>
                  <a:cubicBezTo>
                    <a:pt x="2978" y="0"/>
                    <a:pt x="2971" y="1"/>
                    <a:pt x="2965" y="3"/>
                  </a:cubicBezTo>
                  <a:cubicBezTo>
                    <a:pt x="1453" y="170"/>
                    <a:pt x="250" y="1063"/>
                    <a:pt x="0" y="2230"/>
                  </a:cubicBezTo>
                  <a:cubicBezTo>
                    <a:pt x="0" y="2253"/>
                    <a:pt x="0" y="2277"/>
                    <a:pt x="12" y="2289"/>
                  </a:cubicBezTo>
                  <a:cubicBezTo>
                    <a:pt x="24" y="2301"/>
                    <a:pt x="36" y="2313"/>
                    <a:pt x="60" y="2325"/>
                  </a:cubicBezTo>
                  <a:lnTo>
                    <a:pt x="905" y="2432"/>
                  </a:lnTo>
                  <a:lnTo>
                    <a:pt x="917" y="2432"/>
                  </a:lnTo>
                  <a:cubicBezTo>
                    <a:pt x="929" y="2432"/>
                    <a:pt x="953" y="2420"/>
                    <a:pt x="965" y="2408"/>
                  </a:cubicBezTo>
                  <a:cubicBezTo>
                    <a:pt x="977" y="2396"/>
                    <a:pt x="989" y="2384"/>
                    <a:pt x="989" y="2361"/>
                  </a:cubicBezTo>
                  <a:cubicBezTo>
                    <a:pt x="989" y="1491"/>
                    <a:pt x="1905" y="753"/>
                    <a:pt x="3120" y="646"/>
                  </a:cubicBezTo>
                  <a:cubicBezTo>
                    <a:pt x="3156" y="634"/>
                    <a:pt x="3191" y="587"/>
                    <a:pt x="3179" y="551"/>
                  </a:cubicBezTo>
                  <a:lnTo>
                    <a:pt x="3048" y="51"/>
                  </a:lnTo>
                  <a:cubicBezTo>
                    <a:pt x="3039" y="21"/>
                    <a:pt x="3013" y="0"/>
                    <a:pt x="29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3"/>
            <p:cNvSpPr/>
            <p:nvPr/>
          </p:nvSpPr>
          <p:spPr>
            <a:xfrm>
              <a:off x="5866656" y="3772127"/>
              <a:ext cx="70263" cy="59979"/>
            </a:xfrm>
            <a:custGeom>
              <a:avLst/>
              <a:gdLst/>
              <a:ahLst/>
              <a:cxnLst/>
              <a:rect l="l" t="t" r="r" b="b"/>
              <a:pathLst>
                <a:path w="3013" h="2572" extrusionOk="0">
                  <a:moveTo>
                    <a:pt x="0" y="0"/>
                  </a:moveTo>
                  <a:cubicBezTo>
                    <a:pt x="0" y="1250"/>
                    <a:pt x="1108" y="2286"/>
                    <a:pt x="2608" y="2572"/>
                  </a:cubicBezTo>
                  <a:lnTo>
                    <a:pt x="3013" y="1953"/>
                  </a:lnTo>
                  <a:cubicBezTo>
                    <a:pt x="1858" y="1822"/>
                    <a:pt x="941" y="1024"/>
                    <a:pt x="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3"/>
            <p:cNvSpPr/>
            <p:nvPr/>
          </p:nvSpPr>
          <p:spPr>
            <a:xfrm>
              <a:off x="5864977" y="3770448"/>
              <a:ext cx="73598" cy="63337"/>
            </a:xfrm>
            <a:custGeom>
              <a:avLst/>
              <a:gdLst/>
              <a:ahLst/>
              <a:cxnLst/>
              <a:rect l="l" t="t" r="r" b="b"/>
              <a:pathLst>
                <a:path w="3156" h="2716" extrusionOk="0">
                  <a:moveTo>
                    <a:pt x="751" y="155"/>
                  </a:moveTo>
                  <a:cubicBezTo>
                    <a:pt x="989" y="1156"/>
                    <a:pt x="1858" y="1918"/>
                    <a:pt x="2965" y="2084"/>
                  </a:cubicBezTo>
                  <a:lnTo>
                    <a:pt x="2656" y="2560"/>
                  </a:lnTo>
                  <a:cubicBezTo>
                    <a:pt x="1215" y="2263"/>
                    <a:pt x="203" y="1286"/>
                    <a:pt x="156" y="155"/>
                  </a:cubicBezTo>
                  <a:close/>
                  <a:moveTo>
                    <a:pt x="72" y="1"/>
                  </a:moveTo>
                  <a:cubicBezTo>
                    <a:pt x="37" y="1"/>
                    <a:pt x="1" y="36"/>
                    <a:pt x="1" y="72"/>
                  </a:cubicBezTo>
                  <a:cubicBezTo>
                    <a:pt x="1" y="1334"/>
                    <a:pt x="1096" y="2418"/>
                    <a:pt x="2668" y="2715"/>
                  </a:cubicBezTo>
                  <a:lnTo>
                    <a:pt x="2680" y="2715"/>
                  </a:lnTo>
                  <a:cubicBezTo>
                    <a:pt x="2715" y="2715"/>
                    <a:pt x="2739" y="2703"/>
                    <a:pt x="2751" y="2680"/>
                  </a:cubicBezTo>
                  <a:lnTo>
                    <a:pt x="3144" y="2060"/>
                  </a:lnTo>
                  <a:cubicBezTo>
                    <a:pt x="3156" y="2037"/>
                    <a:pt x="3156" y="2013"/>
                    <a:pt x="3144" y="1989"/>
                  </a:cubicBezTo>
                  <a:cubicBezTo>
                    <a:pt x="3144" y="1965"/>
                    <a:pt x="3120" y="1953"/>
                    <a:pt x="3096" y="1941"/>
                  </a:cubicBezTo>
                  <a:cubicBezTo>
                    <a:pt x="1977" y="1822"/>
                    <a:pt x="1084" y="1060"/>
                    <a:pt x="870" y="60"/>
                  </a:cubicBezTo>
                  <a:cubicBezTo>
                    <a:pt x="870" y="24"/>
                    <a:pt x="834" y="1"/>
                    <a:pt x="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3"/>
            <p:cNvSpPr/>
            <p:nvPr/>
          </p:nvSpPr>
          <p:spPr>
            <a:xfrm>
              <a:off x="5959376" y="3770448"/>
              <a:ext cx="67791" cy="61378"/>
            </a:xfrm>
            <a:custGeom>
              <a:avLst/>
              <a:gdLst/>
              <a:ahLst/>
              <a:cxnLst/>
              <a:rect l="l" t="t" r="r" b="b"/>
              <a:pathLst>
                <a:path w="2907" h="2632" extrusionOk="0">
                  <a:moveTo>
                    <a:pt x="2144" y="1"/>
                  </a:moveTo>
                  <a:cubicBezTo>
                    <a:pt x="1989" y="1025"/>
                    <a:pt x="1120" y="1834"/>
                    <a:pt x="1" y="2025"/>
                  </a:cubicBezTo>
                  <a:lnTo>
                    <a:pt x="370" y="2632"/>
                  </a:lnTo>
                  <a:cubicBezTo>
                    <a:pt x="1834" y="2322"/>
                    <a:pt x="2906" y="1298"/>
                    <a:pt x="2906" y="72"/>
                  </a:cubicBezTo>
                  <a:lnTo>
                    <a:pt x="2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3"/>
            <p:cNvSpPr/>
            <p:nvPr/>
          </p:nvSpPr>
          <p:spPr>
            <a:xfrm>
              <a:off x="5957720" y="3768792"/>
              <a:ext cx="71103" cy="64713"/>
            </a:xfrm>
            <a:custGeom>
              <a:avLst/>
              <a:gdLst/>
              <a:ahLst/>
              <a:cxnLst/>
              <a:rect l="l" t="t" r="r" b="b"/>
              <a:pathLst>
                <a:path w="3049" h="2775" extrusionOk="0">
                  <a:moveTo>
                    <a:pt x="2906" y="143"/>
                  </a:moveTo>
                  <a:cubicBezTo>
                    <a:pt x="2906" y="1286"/>
                    <a:pt x="1905" y="2298"/>
                    <a:pt x="477" y="2620"/>
                  </a:cubicBezTo>
                  <a:lnTo>
                    <a:pt x="191" y="2155"/>
                  </a:lnTo>
                  <a:cubicBezTo>
                    <a:pt x="1274" y="1917"/>
                    <a:pt x="2108" y="1131"/>
                    <a:pt x="2275" y="143"/>
                  </a:cubicBezTo>
                  <a:close/>
                  <a:moveTo>
                    <a:pt x="2215" y="0"/>
                  </a:moveTo>
                  <a:cubicBezTo>
                    <a:pt x="2179" y="0"/>
                    <a:pt x="2156" y="24"/>
                    <a:pt x="2144" y="60"/>
                  </a:cubicBezTo>
                  <a:cubicBezTo>
                    <a:pt x="2001" y="1048"/>
                    <a:pt x="1155" y="1834"/>
                    <a:pt x="60" y="2024"/>
                  </a:cubicBezTo>
                  <a:cubicBezTo>
                    <a:pt x="36" y="2036"/>
                    <a:pt x="24" y="2048"/>
                    <a:pt x="12" y="2072"/>
                  </a:cubicBezTo>
                  <a:cubicBezTo>
                    <a:pt x="0" y="2096"/>
                    <a:pt x="0" y="2119"/>
                    <a:pt x="12" y="2143"/>
                  </a:cubicBezTo>
                  <a:lnTo>
                    <a:pt x="381" y="2739"/>
                  </a:lnTo>
                  <a:cubicBezTo>
                    <a:pt x="393" y="2762"/>
                    <a:pt x="417" y="2774"/>
                    <a:pt x="441" y="2774"/>
                  </a:cubicBezTo>
                  <a:lnTo>
                    <a:pt x="465" y="2774"/>
                  </a:lnTo>
                  <a:cubicBezTo>
                    <a:pt x="1989" y="2453"/>
                    <a:pt x="3048" y="1381"/>
                    <a:pt x="3048" y="155"/>
                  </a:cubicBezTo>
                  <a:lnTo>
                    <a:pt x="3048" y="72"/>
                  </a:lnTo>
                  <a:cubicBezTo>
                    <a:pt x="3048" y="36"/>
                    <a:pt x="3025" y="0"/>
                    <a:pt x="2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3"/>
            <p:cNvSpPr/>
            <p:nvPr/>
          </p:nvSpPr>
          <p:spPr>
            <a:xfrm>
              <a:off x="5957440" y="3712148"/>
              <a:ext cx="67768" cy="52493"/>
            </a:xfrm>
            <a:custGeom>
              <a:avLst/>
              <a:gdLst/>
              <a:ahLst/>
              <a:cxnLst/>
              <a:rect l="l" t="t" r="r" b="b"/>
              <a:pathLst>
                <a:path w="2906" h="2251" extrusionOk="0">
                  <a:moveTo>
                    <a:pt x="239" y="0"/>
                  </a:moveTo>
                  <a:lnTo>
                    <a:pt x="1" y="477"/>
                  </a:lnTo>
                  <a:cubicBezTo>
                    <a:pt x="1155" y="643"/>
                    <a:pt x="2025" y="1370"/>
                    <a:pt x="2025" y="2251"/>
                  </a:cubicBezTo>
                  <a:lnTo>
                    <a:pt x="2906" y="2012"/>
                  </a:lnTo>
                  <a:cubicBezTo>
                    <a:pt x="2608" y="1000"/>
                    <a:pt x="1572" y="203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3"/>
            <p:cNvSpPr/>
            <p:nvPr/>
          </p:nvSpPr>
          <p:spPr>
            <a:xfrm>
              <a:off x="5955504" y="3710120"/>
              <a:ext cx="71662" cy="56178"/>
            </a:xfrm>
            <a:custGeom>
              <a:avLst/>
              <a:gdLst/>
              <a:ahLst/>
              <a:cxnLst/>
              <a:rect l="l" t="t" r="r" b="b"/>
              <a:pathLst>
                <a:path w="3073" h="2409" extrusionOk="0">
                  <a:moveTo>
                    <a:pt x="369" y="159"/>
                  </a:moveTo>
                  <a:cubicBezTo>
                    <a:pt x="1608" y="373"/>
                    <a:pt x="2584" y="1099"/>
                    <a:pt x="2893" y="2040"/>
                  </a:cubicBezTo>
                  <a:lnTo>
                    <a:pt x="2179" y="2242"/>
                  </a:lnTo>
                  <a:cubicBezTo>
                    <a:pt x="2120" y="1409"/>
                    <a:pt x="1310" y="695"/>
                    <a:pt x="191" y="504"/>
                  </a:cubicBezTo>
                  <a:lnTo>
                    <a:pt x="369" y="159"/>
                  </a:lnTo>
                  <a:close/>
                  <a:moveTo>
                    <a:pt x="315" y="1"/>
                  </a:moveTo>
                  <a:cubicBezTo>
                    <a:pt x="290" y="1"/>
                    <a:pt x="272" y="20"/>
                    <a:pt x="262" y="40"/>
                  </a:cubicBezTo>
                  <a:lnTo>
                    <a:pt x="12" y="528"/>
                  </a:lnTo>
                  <a:cubicBezTo>
                    <a:pt x="0" y="552"/>
                    <a:pt x="0" y="575"/>
                    <a:pt x="12" y="599"/>
                  </a:cubicBezTo>
                  <a:cubicBezTo>
                    <a:pt x="24" y="623"/>
                    <a:pt x="48" y="635"/>
                    <a:pt x="72" y="635"/>
                  </a:cubicBezTo>
                  <a:cubicBezTo>
                    <a:pt x="1203" y="802"/>
                    <a:pt x="2024" y="1516"/>
                    <a:pt x="2024" y="2338"/>
                  </a:cubicBezTo>
                  <a:cubicBezTo>
                    <a:pt x="2024" y="2361"/>
                    <a:pt x="2036" y="2373"/>
                    <a:pt x="2060" y="2397"/>
                  </a:cubicBezTo>
                  <a:cubicBezTo>
                    <a:pt x="2072" y="2397"/>
                    <a:pt x="2084" y="2409"/>
                    <a:pt x="2108" y="2409"/>
                  </a:cubicBezTo>
                  <a:lnTo>
                    <a:pt x="2120" y="2409"/>
                  </a:lnTo>
                  <a:lnTo>
                    <a:pt x="3013" y="2159"/>
                  </a:lnTo>
                  <a:cubicBezTo>
                    <a:pt x="3036" y="2159"/>
                    <a:pt x="3048" y="2147"/>
                    <a:pt x="3060" y="2123"/>
                  </a:cubicBezTo>
                  <a:cubicBezTo>
                    <a:pt x="3072" y="2111"/>
                    <a:pt x="3072" y="2088"/>
                    <a:pt x="3060" y="2064"/>
                  </a:cubicBezTo>
                  <a:cubicBezTo>
                    <a:pt x="2762" y="1028"/>
                    <a:pt x="1691" y="218"/>
                    <a:pt x="334" y="4"/>
                  </a:cubicBezTo>
                  <a:cubicBezTo>
                    <a:pt x="327" y="2"/>
                    <a:pt x="321" y="1"/>
                    <a:pt x="3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3"/>
            <p:cNvSpPr/>
            <p:nvPr/>
          </p:nvSpPr>
          <p:spPr>
            <a:xfrm>
              <a:off x="5887481" y="3722409"/>
              <a:ext cx="117183" cy="85538"/>
            </a:xfrm>
            <a:custGeom>
              <a:avLst/>
              <a:gdLst/>
              <a:ahLst/>
              <a:cxnLst/>
              <a:rect l="l" t="t" r="r" b="b"/>
              <a:pathLst>
                <a:path w="5025" h="3668" extrusionOk="0">
                  <a:moveTo>
                    <a:pt x="2512" y="1"/>
                  </a:moveTo>
                  <a:cubicBezTo>
                    <a:pt x="1119" y="1"/>
                    <a:pt x="0" y="822"/>
                    <a:pt x="0" y="1834"/>
                  </a:cubicBezTo>
                  <a:cubicBezTo>
                    <a:pt x="0" y="2846"/>
                    <a:pt x="1119" y="3668"/>
                    <a:pt x="2512" y="3668"/>
                  </a:cubicBezTo>
                  <a:cubicBezTo>
                    <a:pt x="3894" y="3668"/>
                    <a:pt x="5025" y="2846"/>
                    <a:pt x="5025" y="1834"/>
                  </a:cubicBezTo>
                  <a:cubicBezTo>
                    <a:pt x="5025" y="822"/>
                    <a:pt x="3894" y="1"/>
                    <a:pt x="2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3"/>
            <p:cNvSpPr/>
            <p:nvPr/>
          </p:nvSpPr>
          <p:spPr>
            <a:xfrm>
              <a:off x="5885802" y="3720753"/>
              <a:ext cx="120541" cy="89152"/>
            </a:xfrm>
            <a:custGeom>
              <a:avLst/>
              <a:gdLst/>
              <a:ahLst/>
              <a:cxnLst/>
              <a:rect l="l" t="t" r="r" b="b"/>
              <a:pathLst>
                <a:path w="5169" h="3823" extrusionOk="0">
                  <a:moveTo>
                    <a:pt x="2584" y="143"/>
                  </a:moveTo>
                  <a:lnTo>
                    <a:pt x="2584" y="155"/>
                  </a:lnTo>
                  <a:cubicBezTo>
                    <a:pt x="3930" y="155"/>
                    <a:pt x="5013" y="941"/>
                    <a:pt x="5013" y="1905"/>
                  </a:cubicBezTo>
                  <a:cubicBezTo>
                    <a:pt x="5013" y="2882"/>
                    <a:pt x="3930" y="3668"/>
                    <a:pt x="2584" y="3668"/>
                  </a:cubicBezTo>
                  <a:cubicBezTo>
                    <a:pt x="1239" y="3668"/>
                    <a:pt x="144" y="2882"/>
                    <a:pt x="144" y="1905"/>
                  </a:cubicBezTo>
                  <a:cubicBezTo>
                    <a:pt x="144" y="941"/>
                    <a:pt x="1239" y="143"/>
                    <a:pt x="2584" y="143"/>
                  </a:cubicBezTo>
                  <a:close/>
                  <a:moveTo>
                    <a:pt x="2584" y="0"/>
                  </a:moveTo>
                  <a:cubicBezTo>
                    <a:pt x="1156" y="0"/>
                    <a:pt x="1" y="858"/>
                    <a:pt x="1" y="1905"/>
                  </a:cubicBezTo>
                  <a:cubicBezTo>
                    <a:pt x="1" y="2965"/>
                    <a:pt x="1156" y="3822"/>
                    <a:pt x="2584" y="3822"/>
                  </a:cubicBezTo>
                  <a:cubicBezTo>
                    <a:pt x="4013" y="3822"/>
                    <a:pt x="5168" y="2965"/>
                    <a:pt x="5168" y="1905"/>
                  </a:cubicBezTo>
                  <a:cubicBezTo>
                    <a:pt x="5168" y="858"/>
                    <a:pt x="4013" y="0"/>
                    <a:pt x="25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3"/>
            <p:cNvSpPr/>
            <p:nvPr/>
          </p:nvSpPr>
          <p:spPr>
            <a:xfrm>
              <a:off x="6147916" y="3711589"/>
              <a:ext cx="70823" cy="53333"/>
            </a:xfrm>
            <a:custGeom>
              <a:avLst/>
              <a:gdLst/>
              <a:ahLst/>
              <a:cxnLst/>
              <a:rect l="l" t="t" r="r" b="b"/>
              <a:pathLst>
                <a:path w="3037" h="2287" extrusionOk="0">
                  <a:moveTo>
                    <a:pt x="2893" y="0"/>
                  </a:moveTo>
                  <a:cubicBezTo>
                    <a:pt x="1417" y="167"/>
                    <a:pt x="250" y="1048"/>
                    <a:pt x="0" y="2167"/>
                  </a:cubicBezTo>
                  <a:lnTo>
                    <a:pt x="846" y="2286"/>
                  </a:lnTo>
                  <a:cubicBezTo>
                    <a:pt x="846" y="1358"/>
                    <a:pt x="1798" y="608"/>
                    <a:pt x="3036" y="501"/>
                  </a:cubicBezTo>
                  <a:lnTo>
                    <a:pt x="2893" y="0"/>
                  </a:ln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3"/>
            <p:cNvSpPr/>
            <p:nvPr/>
          </p:nvSpPr>
          <p:spPr>
            <a:xfrm>
              <a:off x="6140967" y="3772127"/>
              <a:ext cx="68607" cy="58323"/>
            </a:xfrm>
            <a:custGeom>
              <a:avLst/>
              <a:gdLst/>
              <a:ahLst/>
              <a:cxnLst/>
              <a:rect l="l" t="t" r="r" b="b"/>
              <a:pathLst>
                <a:path w="2942" h="2501" extrusionOk="0">
                  <a:moveTo>
                    <a:pt x="1" y="0"/>
                  </a:moveTo>
                  <a:cubicBezTo>
                    <a:pt x="1" y="1214"/>
                    <a:pt x="1084" y="2227"/>
                    <a:pt x="2560" y="2500"/>
                  </a:cubicBezTo>
                  <a:lnTo>
                    <a:pt x="2941" y="1893"/>
                  </a:lnTo>
                  <a:cubicBezTo>
                    <a:pt x="1822" y="1774"/>
                    <a:pt x="917" y="1000"/>
                    <a:pt x="715" y="0"/>
                  </a:cubicBez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3"/>
            <p:cNvSpPr/>
            <p:nvPr/>
          </p:nvSpPr>
          <p:spPr>
            <a:xfrm>
              <a:off x="6231751" y="3770448"/>
              <a:ext cx="66392" cy="59723"/>
            </a:xfrm>
            <a:custGeom>
              <a:avLst/>
              <a:gdLst/>
              <a:ahLst/>
              <a:cxnLst/>
              <a:rect l="l" t="t" r="r" b="b"/>
              <a:pathLst>
                <a:path w="2847" h="2561" extrusionOk="0">
                  <a:moveTo>
                    <a:pt x="2096" y="1"/>
                  </a:moveTo>
                  <a:cubicBezTo>
                    <a:pt x="1942" y="989"/>
                    <a:pt x="1096" y="1787"/>
                    <a:pt x="1" y="1977"/>
                  </a:cubicBezTo>
                  <a:lnTo>
                    <a:pt x="358" y="2560"/>
                  </a:lnTo>
                  <a:cubicBezTo>
                    <a:pt x="1787" y="2263"/>
                    <a:pt x="2847" y="1263"/>
                    <a:pt x="2847" y="72"/>
                  </a:cubicBezTo>
                  <a:lnTo>
                    <a:pt x="2847" y="1"/>
                  </a:ln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3"/>
            <p:cNvSpPr/>
            <p:nvPr/>
          </p:nvSpPr>
          <p:spPr>
            <a:xfrm>
              <a:off x="6229815" y="3713524"/>
              <a:ext cx="66392" cy="51117"/>
            </a:xfrm>
            <a:custGeom>
              <a:avLst/>
              <a:gdLst/>
              <a:ahLst/>
              <a:cxnLst/>
              <a:rect l="l" t="t" r="r" b="b"/>
              <a:pathLst>
                <a:path w="2847" h="2192" extrusionOk="0">
                  <a:moveTo>
                    <a:pt x="239" y="1"/>
                  </a:moveTo>
                  <a:lnTo>
                    <a:pt x="1" y="477"/>
                  </a:lnTo>
                  <a:cubicBezTo>
                    <a:pt x="1132" y="632"/>
                    <a:pt x="1977" y="1346"/>
                    <a:pt x="1977" y="2192"/>
                  </a:cubicBezTo>
                  <a:lnTo>
                    <a:pt x="2846" y="1953"/>
                  </a:lnTo>
                  <a:cubicBezTo>
                    <a:pt x="2560" y="977"/>
                    <a:pt x="1537" y="203"/>
                    <a:pt x="239" y="1"/>
                  </a:cubicBez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3"/>
            <p:cNvSpPr/>
            <p:nvPr/>
          </p:nvSpPr>
          <p:spPr>
            <a:xfrm>
              <a:off x="6161232" y="3723808"/>
              <a:ext cx="114711" cy="83322"/>
            </a:xfrm>
            <a:custGeom>
              <a:avLst/>
              <a:gdLst/>
              <a:ahLst/>
              <a:cxnLst/>
              <a:rect l="l" t="t" r="r" b="b"/>
              <a:pathLst>
                <a:path w="4919" h="3573" extrusionOk="0">
                  <a:moveTo>
                    <a:pt x="2465" y="0"/>
                  </a:moveTo>
                  <a:cubicBezTo>
                    <a:pt x="1108" y="0"/>
                    <a:pt x="1" y="798"/>
                    <a:pt x="1" y="1786"/>
                  </a:cubicBezTo>
                  <a:cubicBezTo>
                    <a:pt x="1" y="2775"/>
                    <a:pt x="1108" y="3572"/>
                    <a:pt x="2465" y="3572"/>
                  </a:cubicBezTo>
                  <a:cubicBezTo>
                    <a:pt x="3823" y="3572"/>
                    <a:pt x="4918" y="2775"/>
                    <a:pt x="4918" y="1786"/>
                  </a:cubicBezTo>
                  <a:cubicBezTo>
                    <a:pt x="4918" y="798"/>
                    <a:pt x="3823" y="0"/>
                    <a:pt x="2465" y="0"/>
                  </a:cubicBez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3"/>
            <p:cNvSpPr/>
            <p:nvPr/>
          </p:nvSpPr>
          <p:spPr>
            <a:xfrm>
              <a:off x="6142086" y="3708814"/>
              <a:ext cx="69424" cy="51934"/>
            </a:xfrm>
            <a:custGeom>
              <a:avLst/>
              <a:gdLst/>
              <a:ahLst/>
              <a:cxnLst/>
              <a:rect l="l" t="t" r="r" b="b"/>
              <a:pathLst>
                <a:path w="2977" h="2227" extrusionOk="0">
                  <a:moveTo>
                    <a:pt x="2846" y="0"/>
                  </a:moveTo>
                  <a:cubicBezTo>
                    <a:pt x="1393" y="167"/>
                    <a:pt x="238" y="1024"/>
                    <a:pt x="0" y="2120"/>
                  </a:cubicBezTo>
                  <a:lnTo>
                    <a:pt x="822" y="2227"/>
                  </a:lnTo>
                  <a:cubicBezTo>
                    <a:pt x="822" y="1334"/>
                    <a:pt x="1762" y="596"/>
                    <a:pt x="2977" y="489"/>
                  </a:cubicBezTo>
                  <a:lnTo>
                    <a:pt x="2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3"/>
            <p:cNvSpPr/>
            <p:nvPr/>
          </p:nvSpPr>
          <p:spPr>
            <a:xfrm>
              <a:off x="6140127" y="3707065"/>
              <a:ext cx="73062" cy="55362"/>
            </a:xfrm>
            <a:custGeom>
              <a:avLst/>
              <a:gdLst/>
              <a:ahLst/>
              <a:cxnLst/>
              <a:rect l="l" t="t" r="r" b="b"/>
              <a:pathLst>
                <a:path w="3133" h="2374" extrusionOk="0">
                  <a:moveTo>
                    <a:pt x="2870" y="159"/>
                  </a:moveTo>
                  <a:lnTo>
                    <a:pt x="2954" y="492"/>
                  </a:lnTo>
                  <a:cubicBezTo>
                    <a:pt x="1775" y="635"/>
                    <a:pt x="894" y="1349"/>
                    <a:pt x="834" y="2219"/>
                  </a:cubicBezTo>
                  <a:lnTo>
                    <a:pt x="182" y="2124"/>
                  </a:lnTo>
                  <a:lnTo>
                    <a:pt x="182" y="2124"/>
                  </a:lnTo>
                  <a:cubicBezTo>
                    <a:pt x="449" y="1105"/>
                    <a:pt x="1518" y="325"/>
                    <a:pt x="2870" y="159"/>
                  </a:cubicBezTo>
                  <a:close/>
                  <a:moveTo>
                    <a:pt x="2937" y="1"/>
                  </a:moveTo>
                  <a:cubicBezTo>
                    <a:pt x="2931" y="1"/>
                    <a:pt x="2924" y="2"/>
                    <a:pt x="2918" y="4"/>
                  </a:cubicBezTo>
                  <a:cubicBezTo>
                    <a:pt x="1430" y="171"/>
                    <a:pt x="263" y="1040"/>
                    <a:pt x="13" y="2171"/>
                  </a:cubicBezTo>
                  <a:cubicBezTo>
                    <a:pt x="1" y="2195"/>
                    <a:pt x="13" y="2219"/>
                    <a:pt x="25" y="2230"/>
                  </a:cubicBezTo>
                  <a:cubicBezTo>
                    <a:pt x="37" y="2254"/>
                    <a:pt x="49" y="2266"/>
                    <a:pt x="72" y="2266"/>
                  </a:cubicBezTo>
                  <a:lnTo>
                    <a:pt x="894" y="2373"/>
                  </a:lnTo>
                  <a:lnTo>
                    <a:pt x="906" y="2373"/>
                  </a:lnTo>
                  <a:cubicBezTo>
                    <a:pt x="941" y="2373"/>
                    <a:pt x="977" y="2338"/>
                    <a:pt x="977" y="2302"/>
                  </a:cubicBezTo>
                  <a:cubicBezTo>
                    <a:pt x="977" y="1457"/>
                    <a:pt x="1870" y="742"/>
                    <a:pt x="3061" y="635"/>
                  </a:cubicBezTo>
                  <a:cubicBezTo>
                    <a:pt x="3085" y="635"/>
                    <a:pt x="3097" y="623"/>
                    <a:pt x="3108" y="599"/>
                  </a:cubicBezTo>
                  <a:cubicBezTo>
                    <a:pt x="3120" y="587"/>
                    <a:pt x="3132" y="564"/>
                    <a:pt x="3120" y="540"/>
                  </a:cubicBezTo>
                  <a:lnTo>
                    <a:pt x="2989" y="52"/>
                  </a:lnTo>
                  <a:cubicBezTo>
                    <a:pt x="2989" y="22"/>
                    <a:pt x="2965" y="1"/>
                    <a:pt x="2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3"/>
            <p:cNvSpPr/>
            <p:nvPr/>
          </p:nvSpPr>
          <p:spPr>
            <a:xfrm>
              <a:off x="6140967" y="3768232"/>
              <a:ext cx="68607" cy="58323"/>
            </a:xfrm>
            <a:custGeom>
              <a:avLst/>
              <a:gdLst/>
              <a:ahLst/>
              <a:cxnLst/>
              <a:rect l="l" t="t" r="r" b="b"/>
              <a:pathLst>
                <a:path w="2942" h="2501" extrusionOk="0">
                  <a:moveTo>
                    <a:pt x="1" y="0"/>
                  </a:moveTo>
                  <a:cubicBezTo>
                    <a:pt x="1" y="1215"/>
                    <a:pt x="1084" y="2227"/>
                    <a:pt x="2560" y="2501"/>
                  </a:cubicBezTo>
                  <a:lnTo>
                    <a:pt x="2941" y="1893"/>
                  </a:lnTo>
                  <a:cubicBezTo>
                    <a:pt x="1822" y="1762"/>
                    <a:pt x="917" y="1000"/>
                    <a:pt x="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3"/>
            <p:cNvSpPr/>
            <p:nvPr/>
          </p:nvSpPr>
          <p:spPr>
            <a:xfrm>
              <a:off x="6139311" y="3766833"/>
              <a:ext cx="72199" cy="61658"/>
            </a:xfrm>
            <a:custGeom>
              <a:avLst/>
              <a:gdLst/>
              <a:ahLst/>
              <a:cxnLst/>
              <a:rect l="l" t="t" r="r" b="b"/>
              <a:pathLst>
                <a:path w="3096" h="2644" extrusionOk="0">
                  <a:moveTo>
                    <a:pt x="726" y="144"/>
                  </a:moveTo>
                  <a:cubicBezTo>
                    <a:pt x="953" y="1120"/>
                    <a:pt x="1810" y="1858"/>
                    <a:pt x="2893" y="2025"/>
                  </a:cubicBezTo>
                  <a:lnTo>
                    <a:pt x="2596" y="2477"/>
                  </a:lnTo>
                  <a:cubicBezTo>
                    <a:pt x="1179" y="2203"/>
                    <a:pt x="191" y="1251"/>
                    <a:pt x="143" y="144"/>
                  </a:cubicBezTo>
                  <a:close/>
                  <a:moveTo>
                    <a:pt x="72" y="1"/>
                  </a:moveTo>
                  <a:cubicBezTo>
                    <a:pt x="48" y="1"/>
                    <a:pt x="36" y="1"/>
                    <a:pt x="12" y="13"/>
                  </a:cubicBezTo>
                  <a:cubicBezTo>
                    <a:pt x="0" y="37"/>
                    <a:pt x="0" y="48"/>
                    <a:pt x="0" y="72"/>
                  </a:cubicBezTo>
                  <a:cubicBezTo>
                    <a:pt x="0" y="1287"/>
                    <a:pt x="1072" y="2346"/>
                    <a:pt x="2608" y="2644"/>
                  </a:cubicBezTo>
                  <a:lnTo>
                    <a:pt x="2631" y="2644"/>
                  </a:lnTo>
                  <a:cubicBezTo>
                    <a:pt x="2655" y="2644"/>
                    <a:pt x="2679" y="2620"/>
                    <a:pt x="2691" y="2596"/>
                  </a:cubicBezTo>
                  <a:lnTo>
                    <a:pt x="3084" y="2001"/>
                  </a:lnTo>
                  <a:cubicBezTo>
                    <a:pt x="3096" y="1977"/>
                    <a:pt x="3096" y="1953"/>
                    <a:pt x="3084" y="1930"/>
                  </a:cubicBezTo>
                  <a:cubicBezTo>
                    <a:pt x="3072" y="1906"/>
                    <a:pt x="3048" y="1894"/>
                    <a:pt x="3024" y="1894"/>
                  </a:cubicBezTo>
                  <a:cubicBezTo>
                    <a:pt x="1929" y="1763"/>
                    <a:pt x="1060" y="1025"/>
                    <a:pt x="857" y="60"/>
                  </a:cubicBezTo>
                  <a:cubicBezTo>
                    <a:pt x="846" y="25"/>
                    <a:pt x="822" y="1"/>
                    <a:pt x="7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3"/>
            <p:cNvSpPr/>
            <p:nvPr/>
          </p:nvSpPr>
          <p:spPr>
            <a:xfrm>
              <a:off x="6231751" y="3766553"/>
              <a:ext cx="66392" cy="59723"/>
            </a:xfrm>
            <a:custGeom>
              <a:avLst/>
              <a:gdLst/>
              <a:ahLst/>
              <a:cxnLst/>
              <a:rect l="l" t="t" r="r" b="b"/>
              <a:pathLst>
                <a:path w="2847" h="2561" extrusionOk="0">
                  <a:moveTo>
                    <a:pt x="2096" y="1"/>
                  </a:moveTo>
                  <a:cubicBezTo>
                    <a:pt x="1942" y="989"/>
                    <a:pt x="1096" y="1787"/>
                    <a:pt x="1" y="1977"/>
                  </a:cubicBezTo>
                  <a:lnTo>
                    <a:pt x="358" y="2561"/>
                  </a:lnTo>
                  <a:cubicBezTo>
                    <a:pt x="1787" y="2263"/>
                    <a:pt x="2847" y="1263"/>
                    <a:pt x="2847" y="72"/>
                  </a:cubicBezTo>
                  <a:lnTo>
                    <a:pt x="28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3"/>
            <p:cNvSpPr/>
            <p:nvPr/>
          </p:nvSpPr>
          <p:spPr>
            <a:xfrm>
              <a:off x="6230095" y="3764898"/>
              <a:ext cx="69703" cy="63057"/>
            </a:xfrm>
            <a:custGeom>
              <a:avLst/>
              <a:gdLst/>
              <a:ahLst/>
              <a:cxnLst/>
              <a:rect l="l" t="t" r="r" b="b"/>
              <a:pathLst>
                <a:path w="2989" h="2704" extrusionOk="0">
                  <a:moveTo>
                    <a:pt x="2846" y="143"/>
                  </a:moveTo>
                  <a:cubicBezTo>
                    <a:pt x="2846" y="1251"/>
                    <a:pt x="1870" y="2239"/>
                    <a:pt x="465" y="2548"/>
                  </a:cubicBezTo>
                  <a:lnTo>
                    <a:pt x="191" y="2096"/>
                  </a:lnTo>
                  <a:cubicBezTo>
                    <a:pt x="1251" y="1870"/>
                    <a:pt x="2048" y="1108"/>
                    <a:pt x="2227" y="143"/>
                  </a:cubicBezTo>
                  <a:close/>
                  <a:moveTo>
                    <a:pt x="2167" y="0"/>
                  </a:moveTo>
                  <a:cubicBezTo>
                    <a:pt x="2132" y="0"/>
                    <a:pt x="2108" y="24"/>
                    <a:pt x="2096" y="60"/>
                  </a:cubicBezTo>
                  <a:cubicBezTo>
                    <a:pt x="1953" y="1013"/>
                    <a:pt x="1132" y="1786"/>
                    <a:pt x="60" y="1977"/>
                  </a:cubicBezTo>
                  <a:cubicBezTo>
                    <a:pt x="36" y="1977"/>
                    <a:pt x="24" y="1989"/>
                    <a:pt x="12" y="2013"/>
                  </a:cubicBezTo>
                  <a:cubicBezTo>
                    <a:pt x="1" y="2036"/>
                    <a:pt x="1" y="2060"/>
                    <a:pt x="12" y="2084"/>
                  </a:cubicBezTo>
                  <a:lnTo>
                    <a:pt x="370" y="2667"/>
                  </a:lnTo>
                  <a:cubicBezTo>
                    <a:pt x="382" y="2691"/>
                    <a:pt x="405" y="2703"/>
                    <a:pt x="429" y="2703"/>
                  </a:cubicBezTo>
                  <a:lnTo>
                    <a:pt x="453" y="2703"/>
                  </a:lnTo>
                  <a:cubicBezTo>
                    <a:pt x="1953" y="2394"/>
                    <a:pt x="2989" y="1334"/>
                    <a:pt x="2989" y="143"/>
                  </a:cubicBezTo>
                  <a:lnTo>
                    <a:pt x="2989" y="72"/>
                  </a:lnTo>
                  <a:cubicBezTo>
                    <a:pt x="2989" y="24"/>
                    <a:pt x="2953" y="0"/>
                    <a:pt x="2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3"/>
            <p:cNvSpPr/>
            <p:nvPr/>
          </p:nvSpPr>
          <p:spPr>
            <a:xfrm>
              <a:off x="6229815" y="3709653"/>
              <a:ext cx="66392" cy="51094"/>
            </a:xfrm>
            <a:custGeom>
              <a:avLst/>
              <a:gdLst/>
              <a:ahLst/>
              <a:cxnLst/>
              <a:rect l="l" t="t" r="r" b="b"/>
              <a:pathLst>
                <a:path w="2847" h="2191" extrusionOk="0">
                  <a:moveTo>
                    <a:pt x="239" y="0"/>
                  </a:moveTo>
                  <a:lnTo>
                    <a:pt x="1" y="476"/>
                  </a:lnTo>
                  <a:cubicBezTo>
                    <a:pt x="1132" y="631"/>
                    <a:pt x="1977" y="1346"/>
                    <a:pt x="1977" y="2191"/>
                  </a:cubicBezTo>
                  <a:lnTo>
                    <a:pt x="2846" y="1953"/>
                  </a:lnTo>
                  <a:cubicBezTo>
                    <a:pt x="2560" y="976"/>
                    <a:pt x="1537" y="203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3"/>
            <p:cNvSpPr/>
            <p:nvPr/>
          </p:nvSpPr>
          <p:spPr>
            <a:xfrm>
              <a:off x="6227880" y="3707694"/>
              <a:ext cx="70263" cy="54732"/>
            </a:xfrm>
            <a:custGeom>
              <a:avLst/>
              <a:gdLst/>
              <a:ahLst/>
              <a:cxnLst/>
              <a:rect l="l" t="t" r="r" b="b"/>
              <a:pathLst>
                <a:path w="3013" h="2347" extrusionOk="0">
                  <a:moveTo>
                    <a:pt x="357" y="167"/>
                  </a:moveTo>
                  <a:cubicBezTo>
                    <a:pt x="1572" y="370"/>
                    <a:pt x="2536" y="1072"/>
                    <a:pt x="2834" y="1989"/>
                  </a:cubicBezTo>
                  <a:lnTo>
                    <a:pt x="2131" y="2180"/>
                  </a:lnTo>
                  <a:cubicBezTo>
                    <a:pt x="2072" y="1370"/>
                    <a:pt x="1274" y="679"/>
                    <a:pt x="191" y="501"/>
                  </a:cubicBezTo>
                  <a:lnTo>
                    <a:pt x="357" y="167"/>
                  </a:lnTo>
                  <a:close/>
                  <a:moveTo>
                    <a:pt x="334" y="1"/>
                  </a:moveTo>
                  <a:cubicBezTo>
                    <a:pt x="298" y="1"/>
                    <a:pt x="262" y="13"/>
                    <a:pt x="250" y="48"/>
                  </a:cubicBezTo>
                  <a:lnTo>
                    <a:pt x="12" y="513"/>
                  </a:lnTo>
                  <a:cubicBezTo>
                    <a:pt x="0" y="537"/>
                    <a:pt x="0" y="560"/>
                    <a:pt x="12" y="584"/>
                  </a:cubicBezTo>
                  <a:cubicBezTo>
                    <a:pt x="24" y="608"/>
                    <a:pt x="48" y="620"/>
                    <a:pt x="72" y="620"/>
                  </a:cubicBezTo>
                  <a:cubicBezTo>
                    <a:pt x="1179" y="787"/>
                    <a:pt x="1989" y="1477"/>
                    <a:pt x="1989" y="2275"/>
                  </a:cubicBezTo>
                  <a:cubicBezTo>
                    <a:pt x="1989" y="2299"/>
                    <a:pt x="2001" y="2323"/>
                    <a:pt x="2012" y="2334"/>
                  </a:cubicBezTo>
                  <a:cubicBezTo>
                    <a:pt x="2024" y="2346"/>
                    <a:pt x="2048" y="2346"/>
                    <a:pt x="2060" y="2346"/>
                  </a:cubicBezTo>
                  <a:lnTo>
                    <a:pt x="2084" y="2346"/>
                  </a:lnTo>
                  <a:lnTo>
                    <a:pt x="2953" y="2108"/>
                  </a:lnTo>
                  <a:cubicBezTo>
                    <a:pt x="2977" y="2096"/>
                    <a:pt x="2989" y="2084"/>
                    <a:pt x="3001" y="2072"/>
                  </a:cubicBezTo>
                  <a:cubicBezTo>
                    <a:pt x="3013" y="2049"/>
                    <a:pt x="3013" y="2037"/>
                    <a:pt x="3001" y="2013"/>
                  </a:cubicBezTo>
                  <a:cubicBezTo>
                    <a:pt x="2715" y="1001"/>
                    <a:pt x="1655" y="215"/>
                    <a:pt x="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3"/>
            <p:cNvSpPr/>
            <p:nvPr/>
          </p:nvSpPr>
          <p:spPr>
            <a:xfrm>
              <a:off x="6161232" y="3719914"/>
              <a:ext cx="114711" cy="83322"/>
            </a:xfrm>
            <a:custGeom>
              <a:avLst/>
              <a:gdLst/>
              <a:ahLst/>
              <a:cxnLst/>
              <a:rect l="l" t="t" r="r" b="b"/>
              <a:pathLst>
                <a:path w="4919" h="3573" extrusionOk="0">
                  <a:moveTo>
                    <a:pt x="2465" y="1"/>
                  </a:moveTo>
                  <a:cubicBezTo>
                    <a:pt x="1108" y="1"/>
                    <a:pt x="1" y="798"/>
                    <a:pt x="1" y="1787"/>
                  </a:cubicBezTo>
                  <a:cubicBezTo>
                    <a:pt x="1" y="2775"/>
                    <a:pt x="1108" y="3573"/>
                    <a:pt x="2465" y="3573"/>
                  </a:cubicBezTo>
                  <a:cubicBezTo>
                    <a:pt x="3823" y="3573"/>
                    <a:pt x="4918" y="2775"/>
                    <a:pt x="4918" y="1787"/>
                  </a:cubicBezTo>
                  <a:cubicBezTo>
                    <a:pt x="4918" y="798"/>
                    <a:pt x="3823" y="1"/>
                    <a:pt x="2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3"/>
            <p:cNvSpPr/>
            <p:nvPr/>
          </p:nvSpPr>
          <p:spPr>
            <a:xfrm>
              <a:off x="6159576" y="3717978"/>
              <a:ext cx="118023" cy="86914"/>
            </a:xfrm>
            <a:custGeom>
              <a:avLst/>
              <a:gdLst/>
              <a:ahLst/>
              <a:cxnLst/>
              <a:rect l="l" t="t" r="r" b="b"/>
              <a:pathLst>
                <a:path w="5061" h="3727" extrusionOk="0">
                  <a:moveTo>
                    <a:pt x="2536" y="155"/>
                  </a:moveTo>
                  <a:cubicBezTo>
                    <a:pt x="3846" y="155"/>
                    <a:pt x="4918" y="929"/>
                    <a:pt x="4918" y="1870"/>
                  </a:cubicBezTo>
                  <a:cubicBezTo>
                    <a:pt x="4918" y="2810"/>
                    <a:pt x="3846" y="3584"/>
                    <a:pt x="2536" y="3584"/>
                  </a:cubicBezTo>
                  <a:cubicBezTo>
                    <a:pt x="1215" y="3584"/>
                    <a:pt x="155" y="2810"/>
                    <a:pt x="155" y="1870"/>
                  </a:cubicBezTo>
                  <a:cubicBezTo>
                    <a:pt x="155" y="929"/>
                    <a:pt x="1215" y="155"/>
                    <a:pt x="2536" y="155"/>
                  </a:cubicBezTo>
                  <a:close/>
                  <a:moveTo>
                    <a:pt x="2536" y="0"/>
                  </a:moveTo>
                  <a:cubicBezTo>
                    <a:pt x="1143" y="0"/>
                    <a:pt x="0" y="846"/>
                    <a:pt x="0" y="1870"/>
                  </a:cubicBezTo>
                  <a:cubicBezTo>
                    <a:pt x="0" y="2894"/>
                    <a:pt x="1131" y="3727"/>
                    <a:pt x="2536" y="3727"/>
                  </a:cubicBezTo>
                  <a:cubicBezTo>
                    <a:pt x="3929" y="3727"/>
                    <a:pt x="5060" y="2894"/>
                    <a:pt x="5060" y="1870"/>
                  </a:cubicBezTo>
                  <a:cubicBezTo>
                    <a:pt x="5060" y="846"/>
                    <a:pt x="3929" y="0"/>
                    <a:pt x="2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3"/>
            <p:cNvSpPr/>
            <p:nvPr/>
          </p:nvSpPr>
          <p:spPr>
            <a:xfrm>
              <a:off x="5868032" y="3877345"/>
              <a:ext cx="69167" cy="54989"/>
            </a:xfrm>
            <a:custGeom>
              <a:avLst/>
              <a:gdLst/>
              <a:ahLst/>
              <a:cxnLst/>
              <a:rect l="l" t="t" r="r" b="b"/>
              <a:pathLst>
                <a:path w="2966" h="2358" extrusionOk="0">
                  <a:moveTo>
                    <a:pt x="2834" y="0"/>
                  </a:moveTo>
                  <a:cubicBezTo>
                    <a:pt x="1382" y="167"/>
                    <a:pt x="239" y="1084"/>
                    <a:pt x="1" y="2251"/>
                  </a:cubicBezTo>
                  <a:lnTo>
                    <a:pt x="822" y="2358"/>
                  </a:lnTo>
                  <a:cubicBezTo>
                    <a:pt x="822" y="1405"/>
                    <a:pt x="1751" y="632"/>
                    <a:pt x="2965" y="512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3"/>
            <p:cNvSpPr/>
            <p:nvPr/>
          </p:nvSpPr>
          <p:spPr>
            <a:xfrm>
              <a:off x="5866656" y="3940379"/>
              <a:ext cx="68607" cy="61938"/>
            </a:xfrm>
            <a:custGeom>
              <a:avLst/>
              <a:gdLst/>
              <a:ahLst/>
              <a:cxnLst/>
              <a:rect l="l" t="t" r="r" b="b"/>
              <a:pathLst>
                <a:path w="2942" h="2656" extrusionOk="0">
                  <a:moveTo>
                    <a:pt x="0" y="0"/>
                  </a:moveTo>
                  <a:cubicBezTo>
                    <a:pt x="0" y="1286"/>
                    <a:pt x="1096" y="2358"/>
                    <a:pt x="2560" y="2655"/>
                  </a:cubicBezTo>
                  <a:lnTo>
                    <a:pt x="2941" y="2012"/>
                  </a:lnTo>
                  <a:cubicBezTo>
                    <a:pt x="1846" y="1893"/>
                    <a:pt x="953" y="1084"/>
                    <a:pt x="715" y="0"/>
                  </a:cubicBez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3"/>
            <p:cNvSpPr/>
            <p:nvPr/>
          </p:nvSpPr>
          <p:spPr>
            <a:xfrm>
              <a:off x="5957440" y="3938420"/>
              <a:ext cx="66392" cy="63337"/>
            </a:xfrm>
            <a:custGeom>
              <a:avLst/>
              <a:gdLst/>
              <a:ahLst/>
              <a:cxnLst/>
              <a:rect l="l" t="t" r="r" b="b"/>
              <a:pathLst>
                <a:path w="2847" h="2716" extrusionOk="0">
                  <a:moveTo>
                    <a:pt x="2096" y="1"/>
                  </a:moveTo>
                  <a:cubicBezTo>
                    <a:pt x="1917" y="1072"/>
                    <a:pt x="1072" y="1918"/>
                    <a:pt x="1" y="2096"/>
                  </a:cubicBezTo>
                  <a:lnTo>
                    <a:pt x="358" y="2715"/>
                  </a:lnTo>
                  <a:cubicBezTo>
                    <a:pt x="1798" y="2406"/>
                    <a:pt x="2846" y="1346"/>
                    <a:pt x="2846" y="84"/>
                  </a:cubicBezTo>
                  <a:lnTo>
                    <a:pt x="2846" y="1"/>
                  </a:ln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3"/>
            <p:cNvSpPr/>
            <p:nvPr/>
          </p:nvSpPr>
          <p:spPr>
            <a:xfrm>
              <a:off x="5955504" y="3877905"/>
              <a:ext cx="66369" cy="54429"/>
            </a:xfrm>
            <a:custGeom>
              <a:avLst/>
              <a:gdLst/>
              <a:ahLst/>
              <a:cxnLst/>
              <a:rect l="l" t="t" r="r" b="b"/>
              <a:pathLst>
                <a:path w="2846" h="2334" extrusionOk="0">
                  <a:moveTo>
                    <a:pt x="238" y="0"/>
                  </a:moveTo>
                  <a:lnTo>
                    <a:pt x="0" y="500"/>
                  </a:lnTo>
                  <a:cubicBezTo>
                    <a:pt x="1131" y="679"/>
                    <a:pt x="1977" y="1429"/>
                    <a:pt x="1977" y="2334"/>
                  </a:cubicBezTo>
                  <a:lnTo>
                    <a:pt x="2846" y="2084"/>
                  </a:lnTo>
                  <a:cubicBezTo>
                    <a:pt x="2560" y="1048"/>
                    <a:pt x="1536" y="215"/>
                    <a:pt x="238" y="0"/>
                  </a:cubicBez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3"/>
            <p:cNvSpPr/>
            <p:nvPr/>
          </p:nvSpPr>
          <p:spPr>
            <a:xfrm>
              <a:off x="5886921" y="3889005"/>
              <a:ext cx="114688" cy="88313"/>
            </a:xfrm>
            <a:custGeom>
              <a:avLst/>
              <a:gdLst/>
              <a:ahLst/>
              <a:cxnLst/>
              <a:rect l="l" t="t" r="r" b="b"/>
              <a:pathLst>
                <a:path w="4918" h="3787" extrusionOk="0">
                  <a:moveTo>
                    <a:pt x="2465" y="1"/>
                  </a:moveTo>
                  <a:cubicBezTo>
                    <a:pt x="1108" y="1"/>
                    <a:pt x="0" y="846"/>
                    <a:pt x="0" y="1894"/>
                  </a:cubicBezTo>
                  <a:cubicBezTo>
                    <a:pt x="0" y="2941"/>
                    <a:pt x="1108" y="3787"/>
                    <a:pt x="2465" y="3787"/>
                  </a:cubicBezTo>
                  <a:cubicBezTo>
                    <a:pt x="3822" y="3787"/>
                    <a:pt x="4918" y="2941"/>
                    <a:pt x="4918" y="1894"/>
                  </a:cubicBezTo>
                  <a:cubicBezTo>
                    <a:pt x="4918" y="846"/>
                    <a:pt x="3822" y="1"/>
                    <a:pt x="2465" y="1"/>
                  </a:cubicBez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3"/>
            <p:cNvSpPr/>
            <p:nvPr/>
          </p:nvSpPr>
          <p:spPr>
            <a:xfrm>
              <a:off x="5868032" y="3873171"/>
              <a:ext cx="69167" cy="55012"/>
            </a:xfrm>
            <a:custGeom>
              <a:avLst/>
              <a:gdLst/>
              <a:ahLst/>
              <a:cxnLst/>
              <a:rect l="l" t="t" r="r" b="b"/>
              <a:pathLst>
                <a:path w="2966" h="2359" extrusionOk="0">
                  <a:moveTo>
                    <a:pt x="2834" y="1"/>
                  </a:moveTo>
                  <a:cubicBezTo>
                    <a:pt x="1382" y="168"/>
                    <a:pt x="239" y="1084"/>
                    <a:pt x="1" y="2251"/>
                  </a:cubicBezTo>
                  <a:lnTo>
                    <a:pt x="822" y="2358"/>
                  </a:lnTo>
                  <a:cubicBezTo>
                    <a:pt x="822" y="1406"/>
                    <a:pt x="1751" y="632"/>
                    <a:pt x="2965" y="513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3"/>
            <p:cNvSpPr/>
            <p:nvPr/>
          </p:nvSpPr>
          <p:spPr>
            <a:xfrm>
              <a:off x="5866096" y="3871446"/>
              <a:ext cx="72758" cy="58393"/>
            </a:xfrm>
            <a:custGeom>
              <a:avLst/>
              <a:gdLst/>
              <a:ahLst/>
              <a:cxnLst/>
              <a:rect l="l" t="t" r="r" b="b"/>
              <a:pathLst>
                <a:path w="3120" h="2504" extrusionOk="0">
                  <a:moveTo>
                    <a:pt x="2858" y="158"/>
                  </a:moveTo>
                  <a:lnTo>
                    <a:pt x="2953" y="515"/>
                  </a:lnTo>
                  <a:cubicBezTo>
                    <a:pt x="1763" y="658"/>
                    <a:pt x="881" y="1432"/>
                    <a:pt x="822" y="2349"/>
                  </a:cubicBezTo>
                  <a:lnTo>
                    <a:pt x="167" y="2254"/>
                  </a:lnTo>
                  <a:cubicBezTo>
                    <a:pt x="429" y="1170"/>
                    <a:pt x="1501" y="337"/>
                    <a:pt x="2858" y="158"/>
                  </a:cubicBezTo>
                  <a:close/>
                  <a:moveTo>
                    <a:pt x="2924" y="0"/>
                  </a:moveTo>
                  <a:cubicBezTo>
                    <a:pt x="2918" y="0"/>
                    <a:pt x="2912" y="1"/>
                    <a:pt x="2906" y="3"/>
                  </a:cubicBezTo>
                  <a:cubicBezTo>
                    <a:pt x="1417" y="170"/>
                    <a:pt x="250" y="1099"/>
                    <a:pt x="0" y="2301"/>
                  </a:cubicBezTo>
                  <a:cubicBezTo>
                    <a:pt x="0" y="2325"/>
                    <a:pt x="0" y="2349"/>
                    <a:pt x="12" y="2361"/>
                  </a:cubicBezTo>
                  <a:cubicBezTo>
                    <a:pt x="24" y="2385"/>
                    <a:pt x="36" y="2385"/>
                    <a:pt x="60" y="2397"/>
                  </a:cubicBezTo>
                  <a:lnTo>
                    <a:pt x="881" y="2504"/>
                  </a:lnTo>
                  <a:lnTo>
                    <a:pt x="893" y="2504"/>
                  </a:lnTo>
                  <a:cubicBezTo>
                    <a:pt x="917" y="2504"/>
                    <a:pt x="929" y="2504"/>
                    <a:pt x="941" y="2492"/>
                  </a:cubicBezTo>
                  <a:cubicBezTo>
                    <a:pt x="953" y="2480"/>
                    <a:pt x="965" y="2456"/>
                    <a:pt x="965" y="2432"/>
                  </a:cubicBezTo>
                  <a:cubicBezTo>
                    <a:pt x="965" y="1539"/>
                    <a:pt x="1858" y="777"/>
                    <a:pt x="3048" y="658"/>
                  </a:cubicBezTo>
                  <a:cubicBezTo>
                    <a:pt x="3072" y="658"/>
                    <a:pt x="3096" y="646"/>
                    <a:pt x="3108" y="623"/>
                  </a:cubicBezTo>
                  <a:cubicBezTo>
                    <a:pt x="3120" y="611"/>
                    <a:pt x="3120" y="587"/>
                    <a:pt x="3120" y="563"/>
                  </a:cubicBezTo>
                  <a:lnTo>
                    <a:pt x="2989" y="51"/>
                  </a:lnTo>
                  <a:cubicBezTo>
                    <a:pt x="2979" y="22"/>
                    <a:pt x="2953" y="0"/>
                    <a:pt x="29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3"/>
            <p:cNvSpPr/>
            <p:nvPr/>
          </p:nvSpPr>
          <p:spPr>
            <a:xfrm>
              <a:off x="5866656" y="3936204"/>
              <a:ext cx="68607" cy="61938"/>
            </a:xfrm>
            <a:custGeom>
              <a:avLst/>
              <a:gdLst/>
              <a:ahLst/>
              <a:cxnLst/>
              <a:rect l="l" t="t" r="r" b="b"/>
              <a:pathLst>
                <a:path w="2942" h="2656" extrusionOk="0">
                  <a:moveTo>
                    <a:pt x="0" y="1"/>
                  </a:moveTo>
                  <a:cubicBezTo>
                    <a:pt x="0" y="1275"/>
                    <a:pt x="1096" y="2358"/>
                    <a:pt x="2560" y="2656"/>
                  </a:cubicBezTo>
                  <a:lnTo>
                    <a:pt x="2941" y="2013"/>
                  </a:lnTo>
                  <a:cubicBezTo>
                    <a:pt x="1846" y="1894"/>
                    <a:pt x="953" y="1084"/>
                    <a:pt x="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3"/>
            <p:cNvSpPr/>
            <p:nvPr/>
          </p:nvSpPr>
          <p:spPr>
            <a:xfrm>
              <a:off x="5864977" y="3934549"/>
              <a:ext cx="72222" cy="65273"/>
            </a:xfrm>
            <a:custGeom>
              <a:avLst/>
              <a:gdLst/>
              <a:ahLst/>
              <a:cxnLst/>
              <a:rect l="l" t="t" r="r" b="b"/>
              <a:pathLst>
                <a:path w="3097" h="2799" extrusionOk="0">
                  <a:moveTo>
                    <a:pt x="144" y="143"/>
                  </a:moveTo>
                  <a:lnTo>
                    <a:pt x="727" y="155"/>
                  </a:lnTo>
                  <a:cubicBezTo>
                    <a:pt x="965" y="1191"/>
                    <a:pt x="1822" y="1989"/>
                    <a:pt x="2894" y="2143"/>
                  </a:cubicBezTo>
                  <a:lnTo>
                    <a:pt x="2596" y="2631"/>
                  </a:lnTo>
                  <a:cubicBezTo>
                    <a:pt x="1180" y="2334"/>
                    <a:pt x="191" y="1322"/>
                    <a:pt x="144" y="143"/>
                  </a:cubicBezTo>
                  <a:close/>
                  <a:moveTo>
                    <a:pt x="72" y="0"/>
                  </a:moveTo>
                  <a:cubicBezTo>
                    <a:pt x="48" y="0"/>
                    <a:pt x="37" y="0"/>
                    <a:pt x="25" y="24"/>
                  </a:cubicBezTo>
                  <a:cubicBezTo>
                    <a:pt x="1" y="36"/>
                    <a:pt x="1" y="48"/>
                    <a:pt x="1" y="72"/>
                  </a:cubicBezTo>
                  <a:cubicBezTo>
                    <a:pt x="1" y="1369"/>
                    <a:pt x="1072" y="2489"/>
                    <a:pt x="2620" y="2798"/>
                  </a:cubicBezTo>
                  <a:lnTo>
                    <a:pt x="2632" y="2798"/>
                  </a:lnTo>
                  <a:cubicBezTo>
                    <a:pt x="2656" y="2798"/>
                    <a:pt x="2680" y="2774"/>
                    <a:pt x="2704" y="2751"/>
                  </a:cubicBezTo>
                  <a:lnTo>
                    <a:pt x="3085" y="2119"/>
                  </a:lnTo>
                  <a:cubicBezTo>
                    <a:pt x="3096" y="2096"/>
                    <a:pt x="3096" y="2072"/>
                    <a:pt x="3085" y="2048"/>
                  </a:cubicBezTo>
                  <a:cubicBezTo>
                    <a:pt x="3073" y="2024"/>
                    <a:pt x="3049" y="2012"/>
                    <a:pt x="3025" y="2012"/>
                  </a:cubicBezTo>
                  <a:cubicBezTo>
                    <a:pt x="1965" y="1893"/>
                    <a:pt x="1084" y="1107"/>
                    <a:pt x="858" y="60"/>
                  </a:cubicBezTo>
                  <a:cubicBezTo>
                    <a:pt x="858" y="24"/>
                    <a:pt x="822" y="0"/>
                    <a:pt x="7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3"/>
            <p:cNvSpPr/>
            <p:nvPr/>
          </p:nvSpPr>
          <p:spPr>
            <a:xfrm>
              <a:off x="5957440" y="3934269"/>
              <a:ext cx="66392" cy="63314"/>
            </a:xfrm>
            <a:custGeom>
              <a:avLst/>
              <a:gdLst/>
              <a:ahLst/>
              <a:cxnLst/>
              <a:rect l="l" t="t" r="r" b="b"/>
              <a:pathLst>
                <a:path w="2847" h="2715" extrusionOk="0">
                  <a:moveTo>
                    <a:pt x="2096" y="0"/>
                  </a:moveTo>
                  <a:cubicBezTo>
                    <a:pt x="1917" y="1072"/>
                    <a:pt x="1072" y="1917"/>
                    <a:pt x="1" y="2096"/>
                  </a:cubicBezTo>
                  <a:lnTo>
                    <a:pt x="358" y="2715"/>
                  </a:lnTo>
                  <a:cubicBezTo>
                    <a:pt x="1798" y="2405"/>
                    <a:pt x="2846" y="1346"/>
                    <a:pt x="2846" y="84"/>
                  </a:cubicBezTo>
                  <a:lnTo>
                    <a:pt x="2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3"/>
            <p:cNvSpPr/>
            <p:nvPr/>
          </p:nvSpPr>
          <p:spPr>
            <a:xfrm>
              <a:off x="5955784" y="3932590"/>
              <a:ext cx="69703" cy="66672"/>
            </a:xfrm>
            <a:custGeom>
              <a:avLst/>
              <a:gdLst/>
              <a:ahLst/>
              <a:cxnLst/>
              <a:rect l="l" t="t" r="r" b="b"/>
              <a:pathLst>
                <a:path w="2989" h="2859" extrusionOk="0">
                  <a:moveTo>
                    <a:pt x="2846" y="156"/>
                  </a:moveTo>
                  <a:cubicBezTo>
                    <a:pt x="2846" y="1334"/>
                    <a:pt x="1869" y="2382"/>
                    <a:pt x="476" y="2715"/>
                  </a:cubicBezTo>
                  <a:lnTo>
                    <a:pt x="191" y="2227"/>
                  </a:lnTo>
                  <a:cubicBezTo>
                    <a:pt x="1226" y="2013"/>
                    <a:pt x="2036" y="1191"/>
                    <a:pt x="2239" y="156"/>
                  </a:cubicBezTo>
                  <a:close/>
                  <a:moveTo>
                    <a:pt x="2179" y="1"/>
                  </a:moveTo>
                  <a:cubicBezTo>
                    <a:pt x="2143" y="1"/>
                    <a:pt x="2108" y="25"/>
                    <a:pt x="2096" y="60"/>
                  </a:cubicBezTo>
                  <a:cubicBezTo>
                    <a:pt x="1929" y="1108"/>
                    <a:pt x="1107" y="1918"/>
                    <a:pt x="60" y="2096"/>
                  </a:cubicBezTo>
                  <a:cubicBezTo>
                    <a:pt x="36" y="2096"/>
                    <a:pt x="24" y="2120"/>
                    <a:pt x="12" y="2144"/>
                  </a:cubicBezTo>
                  <a:cubicBezTo>
                    <a:pt x="0" y="2156"/>
                    <a:pt x="0" y="2180"/>
                    <a:pt x="12" y="2203"/>
                  </a:cubicBezTo>
                  <a:lnTo>
                    <a:pt x="369" y="2823"/>
                  </a:lnTo>
                  <a:cubicBezTo>
                    <a:pt x="381" y="2846"/>
                    <a:pt x="405" y="2858"/>
                    <a:pt x="441" y="2858"/>
                  </a:cubicBezTo>
                  <a:lnTo>
                    <a:pt x="453" y="2858"/>
                  </a:lnTo>
                  <a:cubicBezTo>
                    <a:pt x="1953" y="2537"/>
                    <a:pt x="2989" y="1418"/>
                    <a:pt x="2989" y="156"/>
                  </a:cubicBezTo>
                  <a:lnTo>
                    <a:pt x="2989" y="72"/>
                  </a:lnTo>
                  <a:cubicBezTo>
                    <a:pt x="2989" y="25"/>
                    <a:pt x="2953" y="1"/>
                    <a:pt x="29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3"/>
            <p:cNvSpPr/>
            <p:nvPr/>
          </p:nvSpPr>
          <p:spPr>
            <a:xfrm>
              <a:off x="5955504" y="3873731"/>
              <a:ext cx="66369" cy="54452"/>
            </a:xfrm>
            <a:custGeom>
              <a:avLst/>
              <a:gdLst/>
              <a:ahLst/>
              <a:cxnLst/>
              <a:rect l="l" t="t" r="r" b="b"/>
              <a:pathLst>
                <a:path w="2846" h="2335" extrusionOk="0">
                  <a:moveTo>
                    <a:pt x="238" y="1"/>
                  </a:moveTo>
                  <a:lnTo>
                    <a:pt x="0" y="501"/>
                  </a:lnTo>
                  <a:cubicBezTo>
                    <a:pt x="1131" y="679"/>
                    <a:pt x="1977" y="1429"/>
                    <a:pt x="1977" y="2334"/>
                  </a:cubicBezTo>
                  <a:lnTo>
                    <a:pt x="2846" y="2084"/>
                  </a:lnTo>
                  <a:cubicBezTo>
                    <a:pt x="2560" y="1037"/>
                    <a:pt x="1536" y="215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3"/>
            <p:cNvSpPr/>
            <p:nvPr/>
          </p:nvSpPr>
          <p:spPr>
            <a:xfrm>
              <a:off x="5953825" y="3872005"/>
              <a:ext cx="70007" cy="57834"/>
            </a:xfrm>
            <a:custGeom>
              <a:avLst/>
              <a:gdLst/>
              <a:ahLst/>
              <a:cxnLst/>
              <a:rect l="l" t="t" r="r" b="b"/>
              <a:pathLst>
                <a:path w="3002" h="2480" extrusionOk="0">
                  <a:moveTo>
                    <a:pt x="346" y="158"/>
                  </a:moveTo>
                  <a:cubicBezTo>
                    <a:pt x="1561" y="372"/>
                    <a:pt x="2525" y="1134"/>
                    <a:pt x="2823" y="2099"/>
                  </a:cubicBezTo>
                  <a:lnTo>
                    <a:pt x="2120" y="2313"/>
                  </a:lnTo>
                  <a:cubicBezTo>
                    <a:pt x="2072" y="1456"/>
                    <a:pt x="1275" y="718"/>
                    <a:pt x="191" y="527"/>
                  </a:cubicBezTo>
                  <a:lnTo>
                    <a:pt x="346" y="158"/>
                  </a:lnTo>
                  <a:close/>
                  <a:moveTo>
                    <a:pt x="304" y="0"/>
                  </a:moveTo>
                  <a:cubicBezTo>
                    <a:pt x="278" y="0"/>
                    <a:pt x="261" y="20"/>
                    <a:pt x="251" y="39"/>
                  </a:cubicBezTo>
                  <a:lnTo>
                    <a:pt x="13" y="551"/>
                  </a:lnTo>
                  <a:cubicBezTo>
                    <a:pt x="1" y="575"/>
                    <a:pt x="1" y="599"/>
                    <a:pt x="13" y="610"/>
                  </a:cubicBezTo>
                  <a:cubicBezTo>
                    <a:pt x="13" y="634"/>
                    <a:pt x="37" y="646"/>
                    <a:pt x="60" y="658"/>
                  </a:cubicBezTo>
                  <a:cubicBezTo>
                    <a:pt x="1168" y="825"/>
                    <a:pt x="1977" y="1563"/>
                    <a:pt x="1977" y="2408"/>
                  </a:cubicBezTo>
                  <a:cubicBezTo>
                    <a:pt x="1977" y="2432"/>
                    <a:pt x="1989" y="2456"/>
                    <a:pt x="2013" y="2468"/>
                  </a:cubicBezTo>
                  <a:cubicBezTo>
                    <a:pt x="2025" y="2480"/>
                    <a:pt x="2037" y="2480"/>
                    <a:pt x="2049" y="2480"/>
                  </a:cubicBezTo>
                  <a:lnTo>
                    <a:pt x="2072" y="2480"/>
                  </a:lnTo>
                  <a:lnTo>
                    <a:pt x="2942" y="2230"/>
                  </a:lnTo>
                  <a:cubicBezTo>
                    <a:pt x="2977" y="2218"/>
                    <a:pt x="3001" y="2170"/>
                    <a:pt x="2989" y="2134"/>
                  </a:cubicBezTo>
                  <a:cubicBezTo>
                    <a:pt x="2704" y="1063"/>
                    <a:pt x="1656" y="218"/>
                    <a:pt x="322" y="3"/>
                  </a:cubicBezTo>
                  <a:cubicBezTo>
                    <a:pt x="316" y="1"/>
                    <a:pt x="310" y="0"/>
                    <a:pt x="3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3"/>
            <p:cNvSpPr/>
            <p:nvPr/>
          </p:nvSpPr>
          <p:spPr>
            <a:xfrm>
              <a:off x="5886921" y="3884575"/>
              <a:ext cx="114688" cy="88593"/>
            </a:xfrm>
            <a:custGeom>
              <a:avLst/>
              <a:gdLst/>
              <a:ahLst/>
              <a:cxnLst/>
              <a:rect l="l" t="t" r="r" b="b"/>
              <a:pathLst>
                <a:path w="4918" h="3799" extrusionOk="0">
                  <a:moveTo>
                    <a:pt x="2465" y="0"/>
                  </a:moveTo>
                  <a:cubicBezTo>
                    <a:pt x="1108" y="0"/>
                    <a:pt x="0" y="857"/>
                    <a:pt x="0" y="1905"/>
                  </a:cubicBezTo>
                  <a:cubicBezTo>
                    <a:pt x="0" y="2953"/>
                    <a:pt x="1108" y="3798"/>
                    <a:pt x="2465" y="3798"/>
                  </a:cubicBezTo>
                  <a:cubicBezTo>
                    <a:pt x="3822" y="3798"/>
                    <a:pt x="4918" y="2953"/>
                    <a:pt x="4918" y="1905"/>
                  </a:cubicBezTo>
                  <a:cubicBezTo>
                    <a:pt x="4918" y="857"/>
                    <a:pt x="3822" y="0"/>
                    <a:pt x="2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3"/>
            <p:cNvSpPr/>
            <p:nvPr/>
          </p:nvSpPr>
          <p:spPr>
            <a:xfrm>
              <a:off x="5885242" y="3882896"/>
              <a:ext cx="118046" cy="91927"/>
            </a:xfrm>
            <a:custGeom>
              <a:avLst/>
              <a:gdLst/>
              <a:ahLst/>
              <a:cxnLst/>
              <a:rect l="l" t="t" r="r" b="b"/>
              <a:pathLst>
                <a:path w="5062" h="3942" extrusionOk="0">
                  <a:moveTo>
                    <a:pt x="2537" y="155"/>
                  </a:moveTo>
                  <a:cubicBezTo>
                    <a:pt x="3847" y="155"/>
                    <a:pt x="4918" y="965"/>
                    <a:pt x="4918" y="1977"/>
                  </a:cubicBezTo>
                  <a:cubicBezTo>
                    <a:pt x="4918" y="2977"/>
                    <a:pt x="3847" y="3799"/>
                    <a:pt x="2537" y="3799"/>
                  </a:cubicBezTo>
                  <a:cubicBezTo>
                    <a:pt x="1215" y="3799"/>
                    <a:pt x="156" y="2977"/>
                    <a:pt x="156" y="1977"/>
                  </a:cubicBezTo>
                  <a:cubicBezTo>
                    <a:pt x="156" y="965"/>
                    <a:pt x="1215" y="155"/>
                    <a:pt x="2537" y="155"/>
                  </a:cubicBezTo>
                  <a:close/>
                  <a:moveTo>
                    <a:pt x="2537" y="1"/>
                  </a:moveTo>
                  <a:cubicBezTo>
                    <a:pt x="1144" y="1"/>
                    <a:pt x="1" y="882"/>
                    <a:pt x="1" y="1977"/>
                  </a:cubicBezTo>
                  <a:cubicBezTo>
                    <a:pt x="1" y="3061"/>
                    <a:pt x="1132" y="3942"/>
                    <a:pt x="2537" y="3942"/>
                  </a:cubicBezTo>
                  <a:cubicBezTo>
                    <a:pt x="3930" y="3942"/>
                    <a:pt x="5061" y="3061"/>
                    <a:pt x="5061" y="1977"/>
                  </a:cubicBezTo>
                  <a:cubicBezTo>
                    <a:pt x="5061" y="894"/>
                    <a:pt x="3930" y="1"/>
                    <a:pt x="25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3"/>
            <p:cNvSpPr/>
            <p:nvPr/>
          </p:nvSpPr>
          <p:spPr>
            <a:xfrm>
              <a:off x="6142086" y="3877066"/>
              <a:ext cx="69424" cy="53333"/>
            </a:xfrm>
            <a:custGeom>
              <a:avLst/>
              <a:gdLst/>
              <a:ahLst/>
              <a:cxnLst/>
              <a:rect l="l" t="t" r="r" b="b"/>
              <a:pathLst>
                <a:path w="2977" h="2287" extrusionOk="0">
                  <a:moveTo>
                    <a:pt x="2846" y="1"/>
                  </a:moveTo>
                  <a:cubicBezTo>
                    <a:pt x="1393" y="167"/>
                    <a:pt x="238" y="1048"/>
                    <a:pt x="0" y="2179"/>
                  </a:cubicBezTo>
                  <a:lnTo>
                    <a:pt x="822" y="2287"/>
                  </a:lnTo>
                  <a:cubicBezTo>
                    <a:pt x="822" y="1370"/>
                    <a:pt x="1762" y="608"/>
                    <a:pt x="2977" y="501"/>
                  </a:cubicBezTo>
                  <a:lnTo>
                    <a:pt x="2846" y="1"/>
                  </a:ln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3"/>
            <p:cNvSpPr/>
            <p:nvPr/>
          </p:nvSpPr>
          <p:spPr>
            <a:xfrm>
              <a:off x="6140967" y="3938140"/>
              <a:ext cx="68607" cy="60002"/>
            </a:xfrm>
            <a:custGeom>
              <a:avLst/>
              <a:gdLst/>
              <a:ahLst/>
              <a:cxnLst/>
              <a:rect l="l" t="t" r="r" b="b"/>
              <a:pathLst>
                <a:path w="2942" h="2573" extrusionOk="0">
                  <a:moveTo>
                    <a:pt x="1" y="1"/>
                  </a:moveTo>
                  <a:cubicBezTo>
                    <a:pt x="1" y="1239"/>
                    <a:pt x="1084" y="2287"/>
                    <a:pt x="2560" y="2573"/>
                  </a:cubicBezTo>
                  <a:lnTo>
                    <a:pt x="2941" y="1942"/>
                  </a:lnTo>
                  <a:cubicBezTo>
                    <a:pt x="1822" y="1811"/>
                    <a:pt x="917" y="1025"/>
                    <a:pt x="715" y="1"/>
                  </a:cubicBez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3"/>
            <p:cNvSpPr/>
            <p:nvPr/>
          </p:nvSpPr>
          <p:spPr>
            <a:xfrm>
              <a:off x="6231751" y="3936484"/>
              <a:ext cx="66392" cy="61098"/>
            </a:xfrm>
            <a:custGeom>
              <a:avLst/>
              <a:gdLst/>
              <a:ahLst/>
              <a:cxnLst/>
              <a:rect l="l" t="t" r="r" b="b"/>
              <a:pathLst>
                <a:path w="2847" h="2620" extrusionOk="0">
                  <a:moveTo>
                    <a:pt x="2096" y="1"/>
                  </a:moveTo>
                  <a:cubicBezTo>
                    <a:pt x="1942" y="1013"/>
                    <a:pt x="1096" y="1834"/>
                    <a:pt x="1" y="2025"/>
                  </a:cubicBezTo>
                  <a:lnTo>
                    <a:pt x="358" y="2620"/>
                  </a:lnTo>
                  <a:cubicBezTo>
                    <a:pt x="1787" y="2322"/>
                    <a:pt x="2847" y="1286"/>
                    <a:pt x="2847" y="72"/>
                  </a:cubicBezTo>
                  <a:lnTo>
                    <a:pt x="2847" y="1"/>
                  </a:ln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3"/>
            <p:cNvSpPr/>
            <p:nvPr/>
          </p:nvSpPr>
          <p:spPr>
            <a:xfrm>
              <a:off x="6229815" y="3877905"/>
              <a:ext cx="66392" cy="52493"/>
            </a:xfrm>
            <a:custGeom>
              <a:avLst/>
              <a:gdLst/>
              <a:ahLst/>
              <a:cxnLst/>
              <a:rect l="l" t="t" r="r" b="b"/>
              <a:pathLst>
                <a:path w="2847" h="2251" extrusionOk="0">
                  <a:moveTo>
                    <a:pt x="239" y="0"/>
                  </a:moveTo>
                  <a:lnTo>
                    <a:pt x="1" y="488"/>
                  </a:lnTo>
                  <a:cubicBezTo>
                    <a:pt x="1132" y="643"/>
                    <a:pt x="1977" y="1381"/>
                    <a:pt x="1977" y="2251"/>
                  </a:cubicBezTo>
                  <a:lnTo>
                    <a:pt x="2846" y="2012"/>
                  </a:lnTo>
                  <a:cubicBezTo>
                    <a:pt x="2560" y="1000"/>
                    <a:pt x="1537" y="203"/>
                    <a:pt x="239" y="0"/>
                  </a:cubicBez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3"/>
            <p:cNvSpPr/>
            <p:nvPr/>
          </p:nvSpPr>
          <p:spPr>
            <a:xfrm>
              <a:off x="6161232" y="3888446"/>
              <a:ext cx="114711" cy="85538"/>
            </a:xfrm>
            <a:custGeom>
              <a:avLst/>
              <a:gdLst/>
              <a:ahLst/>
              <a:cxnLst/>
              <a:rect l="l" t="t" r="r" b="b"/>
              <a:pathLst>
                <a:path w="4919" h="3668" extrusionOk="0">
                  <a:moveTo>
                    <a:pt x="2465" y="1"/>
                  </a:moveTo>
                  <a:cubicBezTo>
                    <a:pt x="1108" y="1"/>
                    <a:pt x="1" y="822"/>
                    <a:pt x="1" y="1834"/>
                  </a:cubicBezTo>
                  <a:cubicBezTo>
                    <a:pt x="1" y="2846"/>
                    <a:pt x="1108" y="3668"/>
                    <a:pt x="2465" y="3668"/>
                  </a:cubicBezTo>
                  <a:cubicBezTo>
                    <a:pt x="3823" y="3668"/>
                    <a:pt x="4918" y="2846"/>
                    <a:pt x="4918" y="1834"/>
                  </a:cubicBezTo>
                  <a:cubicBezTo>
                    <a:pt x="4918" y="822"/>
                    <a:pt x="3823" y="1"/>
                    <a:pt x="2465" y="1"/>
                  </a:cubicBezTo>
                  <a:close/>
                </a:path>
              </a:pathLst>
            </a:custGeom>
            <a:solidFill>
              <a:srgbClr val="73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3"/>
            <p:cNvSpPr/>
            <p:nvPr/>
          </p:nvSpPr>
          <p:spPr>
            <a:xfrm>
              <a:off x="6142086" y="3873171"/>
              <a:ext cx="69424" cy="53053"/>
            </a:xfrm>
            <a:custGeom>
              <a:avLst/>
              <a:gdLst/>
              <a:ahLst/>
              <a:cxnLst/>
              <a:rect l="l" t="t" r="r" b="b"/>
              <a:pathLst>
                <a:path w="2977" h="2275" extrusionOk="0">
                  <a:moveTo>
                    <a:pt x="2846" y="1"/>
                  </a:moveTo>
                  <a:cubicBezTo>
                    <a:pt x="1393" y="156"/>
                    <a:pt x="238" y="1049"/>
                    <a:pt x="0" y="2168"/>
                  </a:cubicBezTo>
                  <a:lnTo>
                    <a:pt x="822" y="2275"/>
                  </a:lnTo>
                  <a:cubicBezTo>
                    <a:pt x="822" y="1370"/>
                    <a:pt x="1762" y="608"/>
                    <a:pt x="2977" y="489"/>
                  </a:cubicBezTo>
                  <a:lnTo>
                    <a:pt x="28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3"/>
            <p:cNvSpPr/>
            <p:nvPr/>
          </p:nvSpPr>
          <p:spPr>
            <a:xfrm>
              <a:off x="6140127" y="3871446"/>
              <a:ext cx="73062" cy="56738"/>
            </a:xfrm>
            <a:custGeom>
              <a:avLst/>
              <a:gdLst/>
              <a:ahLst/>
              <a:cxnLst/>
              <a:rect l="l" t="t" r="r" b="b"/>
              <a:pathLst>
                <a:path w="3133" h="2433" extrusionOk="0">
                  <a:moveTo>
                    <a:pt x="2870" y="158"/>
                  </a:moveTo>
                  <a:lnTo>
                    <a:pt x="2954" y="504"/>
                  </a:lnTo>
                  <a:cubicBezTo>
                    <a:pt x="1775" y="646"/>
                    <a:pt x="894" y="1385"/>
                    <a:pt x="834" y="2278"/>
                  </a:cubicBezTo>
                  <a:lnTo>
                    <a:pt x="168" y="2182"/>
                  </a:lnTo>
                  <a:cubicBezTo>
                    <a:pt x="441" y="1135"/>
                    <a:pt x="1513" y="325"/>
                    <a:pt x="2870" y="158"/>
                  </a:cubicBezTo>
                  <a:close/>
                  <a:moveTo>
                    <a:pt x="2937" y="0"/>
                  </a:moveTo>
                  <a:cubicBezTo>
                    <a:pt x="2931" y="0"/>
                    <a:pt x="2924" y="1"/>
                    <a:pt x="2918" y="3"/>
                  </a:cubicBezTo>
                  <a:cubicBezTo>
                    <a:pt x="1430" y="170"/>
                    <a:pt x="263" y="1063"/>
                    <a:pt x="13" y="2230"/>
                  </a:cubicBezTo>
                  <a:cubicBezTo>
                    <a:pt x="1" y="2254"/>
                    <a:pt x="13" y="2266"/>
                    <a:pt x="25" y="2289"/>
                  </a:cubicBezTo>
                  <a:cubicBezTo>
                    <a:pt x="37" y="2301"/>
                    <a:pt x="49" y="2313"/>
                    <a:pt x="72" y="2325"/>
                  </a:cubicBezTo>
                  <a:lnTo>
                    <a:pt x="894" y="2432"/>
                  </a:lnTo>
                  <a:lnTo>
                    <a:pt x="906" y="2432"/>
                  </a:lnTo>
                  <a:cubicBezTo>
                    <a:pt x="918" y="2432"/>
                    <a:pt x="941" y="2420"/>
                    <a:pt x="953" y="2409"/>
                  </a:cubicBezTo>
                  <a:cubicBezTo>
                    <a:pt x="965" y="2397"/>
                    <a:pt x="977" y="2373"/>
                    <a:pt x="977" y="2361"/>
                  </a:cubicBezTo>
                  <a:cubicBezTo>
                    <a:pt x="977" y="1492"/>
                    <a:pt x="1870" y="754"/>
                    <a:pt x="3061" y="646"/>
                  </a:cubicBezTo>
                  <a:cubicBezTo>
                    <a:pt x="3085" y="634"/>
                    <a:pt x="3097" y="623"/>
                    <a:pt x="3108" y="611"/>
                  </a:cubicBezTo>
                  <a:cubicBezTo>
                    <a:pt x="3120" y="587"/>
                    <a:pt x="3132" y="563"/>
                    <a:pt x="3120" y="551"/>
                  </a:cubicBezTo>
                  <a:lnTo>
                    <a:pt x="2989" y="51"/>
                  </a:lnTo>
                  <a:cubicBezTo>
                    <a:pt x="2989" y="22"/>
                    <a:pt x="2965" y="0"/>
                    <a:pt x="29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3"/>
            <p:cNvSpPr/>
            <p:nvPr/>
          </p:nvSpPr>
          <p:spPr>
            <a:xfrm>
              <a:off x="6140967" y="3933989"/>
              <a:ext cx="68607" cy="60002"/>
            </a:xfrm>
            <a:custGeom>
              <a:avLst/>
              <a:gdLst/>
              <a:ahLst/>
              <a:cxnLst/>
              <a:rect l="l" t="t" r="r" b="b"/>
              <a:pathLst>
                <a:path w="2942" h="2573" extrusionOk="0">
                  <a:moveTo>
                    <a:pt x="1" y="0"/>
                  </a:moveTo>
                  <a:cubicBezTo>
                    <a:pt x="1" y="1251"/>
                    <a:pt x="1084" y="2286"/>
                    <a:pt x="2560" y="2572"/>
                  </a:cubicBezTo>
                  <a:lnTo>
                    <a:pt x="2941" y="1953"/>
                  </a:lnTo>
                  <a:cubicBezTo>
                    <a:pt x="1822" y="1822"/>
                    <a:pt x="917" y="1024"/>
                    <a:pt x="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3"/>
            <p:cNvSpPr/>
            <p:nvPr/>
          </p:nvSpPr>
          <p:spPr>
            <a:xfrm>
              <a:off x="6139311" y="3932310"/>
              <a:ext cx="72199" cy="63337"/>
            </a:xfrm>
            <a:custGeom>
              <a:avLst/>
              <a:gdLst/>
              <a:ahLst/>
              <a:cxnLst/>
              <a:rect l="l" t="t" r="r" b="b"/>
              <a:pathLst>
                <a:path w="3096" h="2716" extrusionOk="0">
                  <a:moveTo>
                    <a:pt x="726" y="156"/>
                  </a:moveTo>
                  <a:cubicBezTo>
                    <a:pt x="976" y="1180"/>
                    <a:pt x="1834" y="1954"/>
                    <a:pt x="2893" y="2096"/>
                  </a:cubicBezTo>
                  <a:lnTo>
                    <a:pt x="2596" y="2561"/>
                  </a:lnTo>
                  <a:cubicBezTo>
                    <a:pt x="1179" y="2275"/>
                    <a:pt x="191" y="1299"/>
                    <a:pt x="143" y="156"/>
                  </a:cubicBezTo>
                  <a:close/>
                  <a:moveTo>
                    <a:pt x="72" y="1"/>
                  </a:moveTo>
                  <a:cubicBezTo>
                    <a:pt x="48" y="1"/>
                    <a:pt x="36" y="13"/>
                    <a:pt x="12" y="25"/>
                  </a:cubicBezTo>
                  <a:cubicBezTo>
                    <a:pt x="0" y="37"/>
                    <a:pt x="0" y="60"/>
                    <a:pt x="0" y="72"/>
                  </a:cubicBezTo>
                  <a:cubicBezTo>
                    <a:pt x="0" y="1334"/>
                    <a:pt x="1072" y="2418"/>
                    <a:pt x="2608" y="2716"/>
                  </a:cubicBezTo>
                  <a:lnTo>
                    <a:pt x="2631" y="2716"/>
                  </a:lnTo>
                  <a:cubicBezTo>
                    <a:pt x="2655" y="2716"/>
                    <a:pt x="2679" y="2704"/>
                    <a:pt x="2691" y="2680"/>
                  </a:cubicBezTo>
                  <a:lnTo>
                    <a:pt x="3084" y="2061"/>
                  </a:lnTo>
                  <a:cubicBezTo>
                    <a:pt x="3096" y="2037"/>
                    <a:pt x="3096" y="2013"/>
                    <a:pt x="3084" y="1989"/>
                  </a:cubicBezTo>
                  <a:cubicBezTo>
                    <a:pt x="3072" y="1965"/>
                    <a:pt x="3048" y="1954"/>
                    <a:pt x="3024" y="1954"/>
                  </a:cubicBezTo>
                  <a:cubicBezTo>
                    <a:pt x="1929" y="1823"/>
                    <a:pt x="1060" y="1061"/>
                    <a:pt x="857" y="60"/>
                  </a:cubicBezTo>
                  <a:cubicBezTo>
                    <a:pt x="846" y="25"/>
                    <a:pt x="822" y="1"/>
                    <a:pt x="7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3"/>
            <p:cNvSpPr/>
            <p:nvPr/>
          </p:nvSpPr>
          <p:spPr>
            <a:xfrm>
              <a:off x="6231751" y="3932310"/>
              <a:ext cx="66392" cy="61402"/>
            </a:xfrm>
            <a:custGeom>
              <a:avLst/>
              <a:gdLst/>
              <a:ahLst/>
              <a:cxnLst/>
              <a:rect l="l" t="t" r="r" b="b"/>
              <a:pathLst>
                <a:path w="2847" h="2633" extrusionOk="0">
                  <a:moveTo>
                    <a:pt x="2096" y="1"/>
                  </a:moveTo>
                  <a:cubicBezTo>
                    <a:pt x="1942" y="1013"/>
                    <a:pt x="1096" y="1834"/>
                    <a:pt x="1" y="2025"/>
                  </a:cubicBezTo>
                  <a:lnTo>
                    <a:pt x="358" y="2632"/>
                  </a:lnTo>
                  <a:cubicBezTo>
                    <a:pt x="1787" y="2323"/>
                    <a:pt x="2847" y="1299"/>
                    <a:pt x="2847" y="72"/>
                  </a:cubicBezTo>
                  <a:lnTo>
                    <a:pt x="28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3"/>
            <p:cNvSpPr/>
            <p:nvPr/>
          </p:nvSpPr>
          <p:spPr>
            <a:xfrm>
              <a:off x="6230095" y="3930654"/>
              <a:ext cx="69703" cy="64713"/>
            </a:xfrm>
            <a:custGeom>
              <a:avLst/>
              <a:gdLst/>
              <a:ahLst/>
              <a:cxnLst/>
              <a:rect l="l" t="t" r="r" b="b"/>
              <a:pathLst>
                <a:path w="2989" h="2775" extrusionOk="0">
                  <a:moveTo>
                    <a:pt x="2846" y="143"/>
                  </a:moveTo>
                  <a:cubicBezTo>
                    <a:pt x="2846" y="1286"/>
                    <a:pt x="1870" y="2298"/>
                    <a:pt x="465" y="2620"/>
                  </a:cubicBezTo>
                  <a:lnTo>
                    <a:pt x="191" y="2156"/>
                  </a:lnTo>
                  <a:cubicBezTo>
                    <a:pt x="1251" y="1917"/>
                    <a:pt x="2048" y="1132"/>
                    <a:pt x="2227" y="143"/>
                  </a:cubicBezTo>
                  <a:close/>
                  <a:moveTo>
                    <a:pt x="2167" y="0"/>
                  </a:moveTo>
                  <a:cubicBezTo>
                    <a:pt x="2132" y="0"/>
                    <a:pt x="2108" y="24"/>
                    <a:pt x="2096" y="60"/>
                  </a:cubicBezTo>
                  <a:cubicBezTo>
                    <a:pt x="1953" y="1048"/>
                    <a:pt x="1132" y="1834"/>
                    <a:pt x="60" y="2025"/>
                  </a:cubicBezTo>
                  <a:cubicBezTo>
                    <a:pt x="36" y="2036"/>
                    <a:pt x="24" y="2048"/>
                    <a:pt x="12" y="2072"/>
                  </a:cubicBezTo>
                  <a:cubicBezTo>
                    <a:pt x="1" y="2096"/>
                    <a:pt x="1" y="2120"/>
                    <a:pt x="12" y="2144"/>
                  </a:cubicBezTo>
                  <a:lnTo>
                    <a:pt x="370" y="2739"/>
                  </a:lnTo>
                  <a:cubicBezTo>
                    <a:pt x="382" y="2763"/>
                    <a:pt x="405" y="2775"/>
                    <a:pt x="429" y="2775"/>
                  </a:cubicBezTo>
                  <a:lnTo>
                    <a:pt x="453" y="2775"/>
                  </a:lnTo>
                  <a:cubicBezTo>
                    <a:pt x="1953" y="2453"/>
                    <a:pt x="2989" y="1382"/>
                    <a:pt x="2989" y="155"/>
                  </a:cubicBezTo>
                  <a:lnTo>
                    <a:pt x="2989" y="72"/>
                  </a:lnTo>
                  <a:cubicBezTo>
                    <a:pt x="2989" y="36"/>
                    <a:pt x="2953" y="0"/>
                    <a:pt x="2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3"/>
            <p:cNvSpPr/>
            <p:nvPr/>
          </p:nvSpPr>
          <p:spPr>
            <a:xfrm>
              <a:off x="6229815" y="3873731"/>
              <a:ext cx="66392" cy="52773"/>
            </a:xfrm>
            <a:custGeom>
              <a:avLst/>
              <a:gdLst/>
              <a:ahLst/>
              <a:cxnLst/>
              <a:rect l="l" t="t" r="r" b="b"/>
              <a:pathLst>
                <a:path w="2847" h="2263" extrusionOk="0">
                  <a:moveTo>
                    <a:pt x="239" y="1"/>
                  </a:moveTo>
                  <a:lnTo>
                    <a:pt x="1" y="489"/>
                  </a:lnTo>
                  <a:cubicBezTo>
                    <a:pt x="1132" y="656"/>
                    <a:pt x="1977" y="1382"/>
                    <a:pt x="1977" y="2263"/>
                  </a:cubicBezTo>
                  <a:lnTo>
                    <a:pt x="2846" y="2013"/>
                  </a:lnTo>
                  <a:cubicBezTo>
                    <a:pt x="2560" y="1001"/>
                    <a:pt x="1537" y="215"/>
                    <a:pt x="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3"/>
            <p:cNvSpPr/>
            <p:nvPr/>
          </p:nvSpPr>
          <p:spPr>
            <a:xfrm>
              <a:off x="6227880" y="3872005"/>
              <a:ext cx="70263" cy="56178"/>
            </a:xfrm>
            <a:custGeom>
              <a:avLst/>
              <a:gdLst/>
              <a:ahLst/>
              <a:cxnLst/>
              <a:rect l="l" t="t" r="r" b="b"/>
              <a:pathLst>
                <a:path w="3013" h="2409" extrusionOk="0">
                  <a:moveTo>
                    <a:pt x="357" y="158"/>
                  </a:moveTo>
                  <a:cubicBezTo>
                    <a:pt x="1572" y="372"/>
                    <a:pt x="2536" y="1099"/>
                    <a:pt x="2834" y="2039"/>
                  </a:cubicBezTo>
                  <a:lnTo>
                    <a:pt x="2131" y="2242"/>
                  </a:lnTo>
                  <a:cubicBezTo>
                    <a:pt x="2072" y="1408"/>
                    <a:pt x="1286" y="706"/>
                    <a:pt x="191" y="515"/>
                  </a:cubicBezTo>
                  <a:lnTo>
                    <a:pt x="357" y="158"/>
                  </a:lnTo>
                  <a:close/>
                  <a:moveTo>
                    <a:pt x="314" y="0"/>
                  </a:moveTo>
                  <a:cubicBezTo>
                    <a:pt x="286" y="0"/>
                    <a:pt x="260" y="20"/>
                    <a:pt x="250" y="39"/>
                  </a:cubicBezTo>
                  <a:lnTo>
                    <a:pt x="12" y="527"/>
                  </a:lnTo>
                  <a:cubicBezTo>
                    <a:pt x="0" y="551"/>
                    <a:pt x="0" y="575"/>
                    <a:pt x="12" y="599"/>
                  </a:cubicBezTo>
                  <a:cubicBezTo>
                    <a:pt x="24" y="622"/>
                    <a:pt x="48" y="634"/>
                    <a:pt x="72" y="634"/>
                  </a:cubicBezTo>
                  <a:cubicBezTo>
                    <a:pt x="1179" y="801"/>
                    <a:pt x="1989" y="1515"/>
                    <a:pt x="1989" y="2337"/>
                  </a:cubicBezTo>
                  <a:cubicBezTo>
                    <a:pt x="1989" y="2361"/>
                    <a:pt x="2001" y="2373"/>
                    <a:pt x="2012" y="2396"/>
                  </a:cubicBezTo>
                  <a:cubicBezTo>
                    <a:pt x="2024" y="2396"/>
                    <a:pt x="2048" y="2408"/>
                    <a:pt x="2060" y="2408"/>
                  </a:cubicBezTo>
                  <a:lnTo>
                    <a:pt x="2084" y="2408"/>
                  </a:lnTo>
                  <a:lnTo>
                    <a:pt x="2953" y="2158"/>
                  </a:lnTo>
                  <a:cubicBezTo>
                    <a:pt x="2977" y="2158"/>
                    <a:pt x="2989" y="2146"/>
                    <a:pt x="3001" y="2123"/>
                  </a:cubicBezTo>
                  <a:cubicBezTo>
                    <a:pt x="3013" y="2111"/>
                    <a:pt x="3013" y="2087"/>
                    <a:pt x="3001" y="2063"/>
                  </a:cubicBezTo>
                  <a:cubicBezTo>
                    <a:pt x="2715" y="1027"/>
                    <a:pt x="1655" y="218"/>
                    <a:pt x="334" y="3"/>
                  </a:cubicBezTo>
                  <a:cubicBezTo>
                    <a:pt x="327" y="1"/>
                    <a:pt x="321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3"/>
            <p:cNvSpPr/>
            <p:nvPr/>
          </p:nvSpPr>
          <p:spPr>
            <a:xfrm>
              <a:off x="6161232" y="3884295"/>
              <a:ext cx="114711" cy="85538"/>
            </a:xfrm>
            <a:custGeom>
              <a:avLst/>
              <a:gdLst/>
              <a:ahLst/>
              <a:cxnLst/>
              <a:rect l="l" t="t" r="r" b="b"/>
              <a:pathLst>
                <a:path w="4919" h="3668" extrusionOk="0">
                  <a:moveTo>
                    <a:pt x="2465" y="0"/>
                  </a:moveTo>
                  <a:cubicBezTo>
                    <a:pt x="1108" y="0"/>
                    <a:pt x="1" y="822"/>
                    <a:pt x="1" y="1834"/>
                  </a:cubicBezTo>
                  <a:cubicBezTo>
                    <a:pt x="1" y="2846"/>
                    <a:pt x="1108" y="3667"/>
                    <a:pt x="2465" y="3667"/>
                  </a:cubicBezTo>
                  <a:cubicBezTo>
                    <a:pt x="3823" y="3667"/>
                    <a:pt x="4918" y="2846"/>
                    <a:pt x="4918" y="1834"/>
                  </a:cubicBezTo>
                  <a:cubicBezTo>
                    <a:pt x="4918" y="822"/>
                    <a:pt x="3823" y="0"/>
                    <a:pt x="2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3"/>
            <p:cNvSpPr/>
            <p:nvPr/>
          </p:nvSpPr>
          <p:spPr>
            <a:xfrm>
              <a:off x="6159576" y="3882616"/>
              <a:ext cx="118023" cy="89152"/>
            </a:xfrm>
            <a:custGeom>
              <a:avLst/>
              <a:gdLst/>
              <a:ahLst/>
              <a:cxnLst/>
              <a:rect l="l" t="t" r="r" b="b"/>
              <a:pathLst>
                <a:path w="5061" h="3823" extrusionOk="0">
                  <a:moveTo>
                    <a:pt x="2536" y="144"/>
                  </a:moveTo>
                  <a:cubicBezTo>
                    <a:pt x="3846" y="144"/>
                    <a:pt x="4918" y="941"/>
                    <a:pt x="4918" y="1906"/>
                  </a:cubicBezTo>
                  <a:cubicBezTo>
                    <a:pt x="4918" y="2882"/>
                    <a:pt x="3846" y="3668"/>
                    <a:pt x="2536" y="3668"/>
                  </a:cubicBezTo>
                  <a:cubicBezTo>
                    <a:pt x="1215" y="3668"/>
                    <a:pt x="155" y="2882"/>
                    <a:pt x="155" y="1906"/>
                  </a:cubicBezTo>
                  <a:cubicBezTo>
                    <a:pt x="155" y="941"/>
                    <a:pt x="1215" y="144"/>
                    <a:pt x="2536" y="144"/>
                  </a:cubicBezTo>
                  <a:close/>
                  <a:moveTo>
                    <a:pt x="2536" y="1"/>
                  </a:moveTo>
                  <a:cubicBezTo>
                    <a:pt x="1143" y="1"/>
                    <a:pt x="0" y="858"/>
                    <a:pt x="0" y="1906"/>
                  </a:cubicBezTo>
                  <a:cubicBezTo>
                    <a:pt x="0" y="2965"/>
                    <a:pt x="1131" y="3823"/>
                    <a:pt x="2536" y="3823"/>
                  </a:cubicBezTo>
                  <a:cubicBezTo>
                    <a:pt x="3929" y="3823"/>
                    <a:pt x="5060" y="2965"/>
                    <a:pt x="5060" y="1906"/>
                  </a:cubicBezTo>
                  <a:cubicBezTo>
                    <a:pt x="5060" y="858"/>
                    <a:pt x="3929" y="1"/>
                    <a:pt x="2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3"/>
            <p:cNvSpPr/>
            <p:nvPr/>
          </p:nvSpPr>
          <p:spPr>
            <a:xfrm>
              <a:off x="5957160" y="3774342"/>
              <a:ext cx="21967" cy="13619"/>
            </a:xfrm>
            <a:custGeom>
              <a:avLst/>
              <a:gdLst/>
              <a:ahLst/>
              <a:cxnLst/>
              <a:rect l="l" t="t" r="r" b="b"/>
              <a:pathLst>
                <a:path w="942" h="584" extrusionOk="0">
                  <a:moveTo>
                    <a:pt x="155" y="0"/>
                  </a:moveTo>
                  <a:cubicBezTo>
                    <a:pt x="155" y="0"/>
                    <a:pt x="1" y="417"/>
                    <a:pt x="286" y="584"/>
                  </a:cubicBezTo>
                  <a:lnTo>
                    <a:pt x="941" y="167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7F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3"/>
            <p:cNvSpPr/>
            <p:nvPr/>
          </p:nvSpPr>
          <p:spPr>
            <a:xfrm>
              <a:off x="5956064" y="3773666"/>
              <a:ext cx="23880" cy="15135"/>
            </a:xfrm>
            <a:custGeom>
              <a:avLst/>
              <a:gdLst/>
              <a:ahLst/>
              <a:cxnLst/>
              <a:rect l="l" t="t" r="r" b="b"/>
              <a:pathLst>
                <a:path w="1024" h="649" extrusionOk="0">
                  <a:moveTo>
                    <a:pt x="214" y="77"/>
                  </a:moveTo>
                  <a:lnTo>
                    <a:pt x="881" y="208"/>
                  </a:lnTo>
                  <a:lnTo>
                    <a:pt x="322" y="565"/>
                  </a:lnTo>
                  <a:cubicBezTo>
                    <a:pt x="131" y="446"/>
                    <a:pt x="191" y="172"/>
                    <a:pt x="214" y="77"/>
                  </a:cubicBezTo>
                  <a:close/>
                  <a:moveTo>
                    <a:pt x="186" y="1"/>
                  </a:moveTo>
                  <a:cubicBezTo>
                    <a:pt x="172" y="1"/>
                    <a:pt x="164" y="12"/>
                    <a:pt x="155" y="29"/>
                  </a:cubicBezTo>
                  <a:cubicBezTo>
                    <a:pt x="155" y="29"/>
                    <a:pt x="0" y="470"/>
                    <a:pt x="310" y="648"/>
                  </a:cubicBezTo>
                  <a:lnTo>
                    <a:pt x="345" y="648"/>
                  </a:lnTo>
                  <a:lnTo>
                    <a:pt x="1000" y="232"/>
                  </a:lnTo>
                  <a:cubicBezTo>
                    <a:pt x="1012" y="220"/>
                    <a:pt x="1024" y="208"/>
                    <a:pt x="1012" y="184"/>
                  </a:cubicBezTo>
                  <a:cubicBezTo>
                    <a:pt x="1012" y="172"/>
                    <a:pt x="1000" y="160"/>
                    <a:pt x="988" y="160"/>
                  </a:cubicBezTo>
                  <a:lnTo>
                    <a:pt x="202" y="5"/>
                  </a:lnTo>
                  <a:cubicBezTo>
                    <a:pt x="196" y="2"/>
                    <a:pt x="191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3"/>
            <p:cNvSpPr/>
            <p:nvPr/>
          </p:nvSpPr>
          <p:spPr>
            <a:xfrm>
              <a:off x="5956600" y="3774342"/>
              <a:ext cx="10028" cy="13619"/>
            </a:xfrm>
            <a:custGeom>
              <a:avLst/>
              <a:gdLst/>
              <a:ahLst/>
              <a:cxnLst/>
              <a:rect l="l" t="t" r="r" b="b"/>
              <a:pathLst>
                <a:path w="430" h="584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79" y="0"/>
                    <a:pt x="1" y="429"/>
                    <a:pt x="310" y="584"/>
                  </a:cubicBezTo>
                  <a:lnTo>
                    <a:pt x="429" y="512"/>
                  </a:lnTo>
                  <a:cubicBezTo>
                    <a:pt x="179" y="346"/>
                    <a:pt x="322" y="36"/>
                    <a:pt x="322" y="3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AA5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3"/>
            <p:cNvSpPr/>
            <p:nvPr/>
          </p:nvSpPr>
          <p:spPr>
            <a:xfrm>
              <a:off x="5957160" y="3773666"/>
              <a:ext cx="10307" cy="15135"/>
            </a:xfrm>
            <a:custGeom>
              <a:avLst/>
              <a:gdLst/>
              <a:ahLst/>
              <a:cxnLst/>
              <a:rect l="l" t="t" r="r" b="b"/>
              <a:pathLst>
                <a:path w="442" h="649" extrusionOk="0">
                  <a:moveTo>
                    <a:pt x="167" y="77"/>
                  </a:moveTo>
                  <a:lnTo>
                    <a:pt x="251" y="89"/>
                  </a:lnTo>
                  <a:cubicBezTo>
                    <a:pt x="179" y="244"/>
                    <a:pt x="215" y="410"/>
                    <a:pt x="334" y="529"/>
                  </a:cubicBezTo>
                  <a:lnTo>
                    <a:pt x="275" y="565"/>
                  </a:lnTo>
                  <a:cubicBezTo>
                    <a:pt x="72" y="446"/>
                    <a:pt x="144" y="172"/>
                    <a:pt x="167" y="77"/>
                  </a:cubicBezTo>
                  <a:close/>
                  <a:moveTo>
                    <a:pt x="143" y="1"/>
                  </a:moveTo>
                  <a:cubicBezTo>
                    <a:pt x="132" y="1"/>
                    <a:pt x="120" y="9"/>
                    <a:pt x="120" y="17"/>
                  </a:cubicBezTo>
                  <a:cubicBezTo>
                    <a:pt x="48" y="184"/>
                    <a:pt x="1" y="517"/>
                    <a:pt x="263" y="648"/>
                  </a:cubicBezTo>
                  <a:lnTo>
                    <a:pt x="298" y="648"/>
                  </a:lnTo>
                  <a:lnTo>
                    <a:pt x="417" y="565"/>
                  </a:lnTo>
                  <a:cubicBezTo>
                    <a:pt x="429" y="565"/>
                    <a:pt x="429" y="553"/>
                    <a:pt x="441" y="541"/>
                  </a:cubicBezTo>
                  <a:cubicBezTo>
                    <a:pt x="441" y="529"/>
                    <a:pt x="429" y="517"/>
                    <a:pt x="417" y="506"/>
                  </a:cubicBezTo>
                  <a:cubicBezTo>
                    <a:pt x="203" y="363"/>
                    <a:pt x="334" y="89"/>
                    <a:pt x="334" y="77"/>
                  </a:cubicBezTo>
                  <a:cubicBezTo>
                    <a:pt x="334" y="65"/>
                    <a:pt x="334" y="53"/>
                    <a:pt x="334" y="41"/>
                  </a:cubicBezTo>
                  <a:cubicBezTo>
                    <a:pt x="322" y="41"/>
                    <a:pt x="310" y="29"/>
                    <a:pt x="310" y="29"/>
                  </a:cubicBezTo>
                  <a:lnTo>
                    <a:pt x="155" y="5"/>
                  </a:lnTo>
                  <a:cubicBezTo>
                    <a:pt x="152" y="2"/>
                    <a:pt x="147" y="1"/>
                    <a:pt x="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3"/>
            <p:cNvSpPr/>
            <p:nvPr/>
          </p:nvSpPr>
          <p:spPr>
            <a:xfrm>
              <a:off x="6186790" y="3931214"/>
              <a:ext cx="31948" cy="21944"/>
            </a:xfrm>
            <a:custGeom>
              <a:avLst/>
              <a:gdLst/>
              <a:ahLst/>
              <a:cxnLst/>
              <a:rect l="l" t="t" r="r" b="b"/>
              <a:pathLst>
                <a:path w="1370" h="941" extrusionOk="0">
                  <a:moveTo>
                    <a:pt x="869" y="0"/>
                  </a:moveTo>
                  <a:lnTo>
                    <a:pt x="0" y="417"/>
                  </a:lnTo>
                  <a:lnTo>
                    <a:pt x="512" y="941"/>
                  </a:lnTo>
                  <a:lnTo>
                    <a:pt x="1369" y="417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3"/>
            <p:cNvSpPr/>
            <p:nvPr/>
          </p:nvSpPr>
          <p:spPr>
            <a:xfrm>
              <a:off x="6184831" y="3929372"/>
              <a:ext cx="35843" cy="25465"/>
            </a:xfrm>
            <a:custGeom>
              <a:avLst/>
              <a:gdLst/>
              <a:ahLst/>
              <a:cxnLst/>
              <a:rect l="l" t="t" r="r" b="b"/>
              <a:pathLst>
                <a:path w="1537" h="1092" extrusionOk="0">
                  <a:moveTo>
                    <a:pt x="941" y="163"/>
                  </a:moveTo>
                  <a:lnTo>
                    <a:pt x="1322" y="484"/>
                  </a:lnTo>
                  <a:lnTo>
                    <a:pt x="608" y="925"/>
                  </a:lnTo>
                  <a:lnTo>
                    <a:pt x="203" y="520"/>
                  </a:lnTo>
                  <a:lnTo>
                    <a:pt x="941" y="163"/>
                  </a:lnTo>
                  <a:close/>
                  <a:moveTo>
                    <a:pt x="952" y="0"/>
                  </a:moveTo>
                  <a:cubicBezTo>
                    <a:pt x="939" y="0"/>
                    <a:pt x="927" y="3"/>
                    <a:pt x="918" y="8"/>
                  </a:cubicBezTo>
                  <a:lnTo>
                    <a:pt x="48" y="425"/>
                  </a:lnTo>
                  <a:cubicBezTo>
                    <a:pt x="25" y="436"/>
                    <a:pt x="13" y="460"/>
                    <a:pt x="13" y="484"/>
                  </a:cubicBezTo>
                  <a:cubicBezTo>
                    <a:pt x="1" y="508"/>
                    <a:pt x="13" y="532"/>
                    <a:pt x="25" y="544"/>
                  </a:cubicBezTo>
                  <a:lnTo>
                    <a:pt x="537" y="1068"/>
                  </a:lnTo>
                  <a:cubicBezTo>
                    <a:pt x="548" y="1079"/>
                    <a:pt x="572" y="1091"/>
                    <a:pt x="596" y="1091"/>
                  </a:cubicBezTo>
                  <a:cubicBezTo>
                    <a:pt x="608" y="1091"/>
                    <a:pt x="620" y="1079"/>
                    <a:pt x="632" y="1079"/>
                  </a:cubicBezTo>
                  <a:lnTo>
                    <a:pt x="1489" y="556"/>
                  </a:lnTo>
                  <a:cubicBezTo>
                    <a:pt x="1537" y="532"/>
                    <a:pt x="1537" y="472"/>
                    <a:pt x="1501" y="436"/>
                  </a:cubicBezTo>
                  <a:lnTo>
                    <a:pt x="1001" y="20"/>
                  </a:lnTo>
                  <a:cubicBezTo>
                    <a:pt x="987" y="6"/>
                    <a:pt x="969" y="0"/>
                    <a:pt x="9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3"/>
            <p:cNvSpPr/>
            <p:nvPr/>
          </p:nvSpPr>
          <p:spPr>
            <a:xfrm>
              <a:off x="6231751" y="3535828"/>
              <a:ext cx="76116" cy="67768"/>
            </a:xfrm>
            <a:custGeom>
              <a:avLst/>
              <a:gdLst/>
              <a:ahLst/>
              <a:cxnLst/>
              <a:rect l="l" t="t" r="r" b="b"/>
              <a:pathLst>
                <a:path w="3264" h="2906" extrusionOk="0">
                  <a:moveTo>
                    <a:pt x="1" y="1"/>
                  </a:moveTo>
                  <a:lnTo>
                    <a:pt x="1" y="2906"/>
                  </a:lnTo>
                  <a:lnTo>
                    <a:pt x="3263" y="2906"/>
                  </a:lnTo>
                  <a:lnTo>
                    <a:pt x="3263" y="1"/>
                  </a:lnTo>
                  <a:close/>
                </a:path>
              </a:pathLst>
            </a:custGeom>
            <a:solidFill>
              <a:srgbClr val="595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3"/>
            <p:cNvSpPr/>
            <p:nvPr/>
          </p:nvSpPr>
          <p:spPr>
            <a:xfrm>
              <a:off x="6230934" y="3535012"/>
              <a:ext cx="77749" cy="69424"/>
            </a:xfrm>
            <a:custGeom>
              <a:avLst/>
              <a:gdLst/>
              <a:ahLst/>
              <a:cxnLst/>
              <a:rect l="l" t="t" r="r" b="b"/>
              <a:pathLst>
                <a:path w="3334" h="2977" extrusionOk="0">
                  <a:moveTo>
                    <a:pt x="3263" y="83"/>
                  </a:moveTo>
                  <a:lnTo>
                    <a:pt x="3263" y="2905"/>
                  </a:lnTo>
                  <a:lnTo>
                    <a:pt x="72" y="2905"/>
                  </a:lnTo>
                  <a:lnTo>
                    <a:pt x="72" y="83"/>
                  </a:lnTo>
                  <a:close/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2941"/>
                  </a:lnTo>
                  <a:cubicBezTo>
                    <a:pt x="0" y="2965"/>
                    <a:pt x="12" y="2977"/>
                    <a:pt x="36" y="2977"/>
                  </a:cubicBezTo>
                  <a:lnTo>
                    <a:pt x="3298" y="2977"/>
                  </a:lnTo>
                  <a:cubicBezTo>
                    <a:pt x="3310" y="2977"/>
                    <a:pt x="3334" y="2965"/>
                    <a:pt x="3334" y="2941"/>
                  </a:cubicBezTo>
                  <a:lnTo>
                    <a:pt x="3334" y="36"/>
                  </a:lnTo>
                  <a:cubicBezTo>
                    <a:pt x="3334" y="12"/>
                    <a:pt x="3310" y="0"/>
                    <a:pt x="3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3"/>
            <p:cNvSpPr/>
            <p:nvPr/>
          </p:nvSpPr>
          <p:spPr>
            <a:xfrm>
              <a:off x="6231751" y="3520297"/>
              <a:ext cx="76116" cy="15834"/>
            </a:xfrm>
            <a:custGeom>
              <a:avLst/>
              <a:gdLst/>
              <a:ahLst/>
              <a:cxnLst/>
              <a:rect l="l" t="t" r="r" b="b"/>
              <a:pathLst>
                <a:path w="3264" h="679" extrusionOk="0">
                  <a:moveTo>
                    <a:pt x="1" y="0"/>
                  </a:moveTo>
                  <a:lnTo>
                    <a:pt x="1" y="679"/>
                  </a:lnTo>
                  <a:lnTo>
                    <a:pt x="3263" y="679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3"/>
            <p:cNvSpPr/>
            <p:nvPr/>
          </p:nvSpPr>
          <p:spPr>
            <a:xfrm>
              <a:off x="6230934" y="3519458"/>
              <a:ext cx="77749" cy="17513"/>
            </a:xfrm>
            <a:custGeom>
              <a:avLst/>
              <a:gdLst/>
              <a:ahLst/>
              <a:cxnLst/>
              <a:rect l="l" t="t" r="r" b="b"/>
              <a:pathLst>
                <a:path w="3334" h="751" extrusionOk="0">
                  <a:moveTo>
                    <a:pt x="3263" y="72"/>
                  </a:moveTo>
                  <a:lnTo>
                    <a:pt x="3263" y="679"/>
                  </a:lnTo>
                  <a:lnTo>
                    <a:pt x="72" y="679"/>
                  </a:lnTo>
                  <a:lnTo>
                    <a:pt x="72" y="72"/>
                  </a:lnTo>
                  <a:close/>
                  <a:moveTo>
                    <a:pt x="36" y="0"/>
                  </a:moveTo>
                  <a:cubicBezTo>
                    <a:pt x="12" y="0"/>
                    <a:pt x="0" y="24"/>
                    <a:pt x="0" y="36"/>
                  </a:cubicBezTo>
                  <a:lnTo>
                    <a:pt x="0" y="715"/>
                  </a:lnTo>
                  <a:cubicBezTo>
                    <a:pt x="0" y="739"/>
                    <a:pt x="12" y="750"/>
                    <a:pt x="36" y="750"/>
                  </a:cubicBezTo>
                  <a:lnTo>
                    <a:pt x="3298" y="750"/>
                  </a:lnTo>
                  <a:cubicBezTo>
                    <a:pt x="3310" y="750"/>
                    <a:pt x="3334" y="739"/>
                    <a:pt x="3334" y="715"/>
                  </a:cubicBezTo>
                  <a:lnTo>
                    <a:pt x="3334" y="36"/>
                  </a:lnTo>
                  <a:cubicBezTo>
                    <a:pt x="3334" y="24"/>
                    <a:pt x="3310" y="0"/>
                    <a:pt x="3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3"/>
            <p:cNvSpPr/>
            <p:nvPr/>
          </p:nvSpPr>
          <p:spPr>
            <a:xfrm>
              <a:off x="6287858" y="3554997"/>
              <a:ext cx="12220" cy="15858"/>
            </a:xfrm>
            <a:custGeom>
              <a:avLst/>
              <a:gdLst/>
              <a:ahLst/>
              <a:cxnLst/>
              <a:rect l="l" t="t" r="r" b="b"/>
              <a:pathLst>
                <a:path w="524" h="680" extrusionOk="0">
                  <a:moveTo>
                    <a:pt x="0" y="0"/>
                  </a:moveTo>
                  <a:lnTo>
                    <a:pt x="0" y="679"/>
                  </a:lnTo>
                  <a:lnTo>
                    <a:pt x="524" y="679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3"/>
            <p:cNvSpPr/>
            <p:nvPr/>
          </p:nvSpPr>
          <p:spPr>
            <a:xfrm>
              <a:off x="6287018" y="3554157"/>
              <a:ext cx="14179" cy="17513"/>
            </a:xfrm>
            <a:custGeom>
              <a:avLst/>
              <a:gdLst/>
              <a:ahLst/>
              <a:cxnLst/>
              <a:rect l="l" t="t" r="r" b="b"/>
              <a:pathLst>
                <a:path w="608" h="751" extrusionOk="0">
                  <a:moveTo>
                    <a:pt x="524" y="72"/>
                  </a:moveTo>
                  <a:lnTo>
                    <a:pt x="524" y="679"/>
                  </a:lnTo>
                  <a:lnTo>
                    <a:pt x="72" y="679"/>
                  </a:lnTo>
                  <a:lnTo>
                    <a:pt x="72" y="72"/>
                  </a:lnTo>
                  <a:close/>
                  <a:moveTo>
                    <a:pt x="36" y="1"/>
                  </a:moveTo>
                  <a:cubicBezTo>
                    <a:pt x="12" y="1"/>
                    <a:pt x="0" y="13"/>
                    <a:pt x="0" y="36"/>
                  </a:cubicBezTo>
                  <a:lnTo>
                    <a:pt x="0" y="715"/>
                  </a:lnTo>
                  <a:cubicBezTo>
                    <a:pt x="0" y="739"/>
                    <a:pt x="12" y="751"/>
                    <a:pt x="36" y="751"/>
                  </a:cubicBezTo>
                  <a:lnTo>
                    <a:pt x="560" y="751"/>
                  </a:lnTo>
                  <a:cubicBezTo>
                    <a:pt x="584" y="751"/>
                    <a:pt x="608" y="739"/>
                    <a:pt x="608" y="715"/>
                  </a:cubicBezTo>
                  <a:lnTo>
                    <a:pt x="608" y="36"/>
                  </a:lnTo>
                  <a:cubicBezTo>
                    <a:pt x="608" y="13"/>
                    <a:pt x="584" y="1"/>
                    <a:pt x="5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3"/>
            <p:cNvSpPr/>
            <p:nvPr/>
          </p:nvSpPr>
          <p:spPr>
            <a:xfrm>
              <a:off x="6241475" y="3543897"/>
              <a:ext cx="35563" cy="35563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1" y="0"/>
                  </a:moveTo>
                  <a:lnTo>
                    <a:pt x="1" y="1524"/>
                  </a:lnTo>
                  <a:lnTo>
                    <a:pt x="1525" y="1524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3"/>
            <p:cNvSpPr/>
            <p:nvPr/>
          </p:nvSpPr>
          <p:spPr>
            <a:xfrm>
              <a:off x="6240635" y="3543057"/>
              <a:ext cx="37242" cy="37219"/>
            </a:xfrm>
            <a:custGeom>
              <a:avLst/>
              <a:gdLst/>
              <a:ahLst/>
              <a:cxnLst/>
              <a:rect l="l" t="t" r="r" b="b"/>
              <a:pathLst>
                <a:path w="1597" h="1596" extrusionOk="0">
                  <a:moveTo>
                    <a:pt x="1513" y="72"/>
                  </a:moveTo>
                  <a:lnTo>
                    <a:pt x="1513" y="1524"/>
                  </a:lnTo>
                  <a:lnTo>
                    <a:pt x="72" y="1524"/>
                  </a:lnTo>
                  <a:lnTo>
                    <a:pt x="72" y="72"/>
                  </a:lnTo>
                  <a:close/>
                  <a:moveTo>
                    <a:pt x="37" y="0"/>
                  </a:moveTo>
                  <a:cubicBezTo>
                    <a:pt x="13" y="0"/>
                    <a:pt x="1" y="24"/>
                    <a:pt x="1" y="36"/>
                  </a:cubicBezTo>
                  <a:lnTo>
                    <a:pt x="1" y="1560"/>
                  </a:lnTo>
                  <a:cubicBezTo>
                    <a:pt x="1" y="1584"/>
                    <a:pt x="13" y="1596"/>
                    <a:pt x="37" y="1596"/>
                  </a:cubicBezTo>
                  <a:lnTo>
                    <a:pt x="1561" y="1596"/>
                  </a:lnTo>
                  <a:cubicBezTo>
                    <a:pt x="1573" y="1596"/>
                    <a:pt x="1596" y="1584"/>
                    <a:pt x="1596" y="1560"/>
                  </a:cubicBezTo>
                  <a:lnTo>
                    <a:pt x="1596" y="36"/>
                  </a:lnTo>
                  <a:cubicBezTo>
                    <a:pt x="1596" y="24"/>
                    <a:pt x="1573" y="0"/>
                    <a:pt x="15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3"/>
            <p:cNvSpPr/>
            <p:nvPr/>
          </p:nvSpPr>
          <p:spPr>
            <a:xfrm>
              <a:off x="6259245" y="3585266"/>
              <a:ext cx="19192" cy="12243"/>
            </a:xfrm>
            <a:custGeom>
              <a:avLst/>
              <a:gdLst/>
              <a:ahLst/>
              <a:cxnLst/>
              <a:rect l="l" t="t" r="r" b="b"/>
              <a:pathLst>
                <a:path w="823" h="525" extrusionOk="0">
                  <a:moveTo>
                    <a:pt x="1" y="0"/>
                  </a:moveTo>
                  <a:lnTo>
                    <a:pt x="1" y="524"/>
                  </a:lnTo>
                  <a:lnTo>
                    <a:pt x="822" y="524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3"/>
            <p:cNvSpPr/>
            <p:nvPr/>
          </p:nvSpPr>
          <p:spPr>
            <a:xfrm>
              <a:off x="6258405" y="3584426"/>
              <a:ext cx="20848" cy="13899"/>
            </a:xfrm>
            <a:custGeom>
              <a:avLst/>
              <a:gdLst/>
              <a:ahLst/>
              <a:cxnLst/>
              <a:rect l="l" t="t" r="r" b="b"/>
              <a:pathLst>
                <a:path w="894" h="596" extrusionOk="0">
                  <a:moveTo>
                    <a:pt x="811" y="72"/>
                  </a:moveTo>
                  <a:lnTo>
                    <a:pt x="811" y="512"/>
                  </a:lnTo>
                  <a:lnTo>
                    <a:pt x="72" y="512"/>
                  </a:lnTo>
                  <a:lnTo>
                    <a:pt x="72" y="72"/>
                  </a:lnTo>
                  <a:close/>
                  <a:moveTo>
                    <a:pt x="37" y="0"/>
                  </a:moveTo>
                  <a:cubicBezTo>
                    <a:pt x="13" y="0"/>
                    <a:pt x="1" y="24"/>
                    <a:pt x="1" y="48"/>
                  </a:cubicBezTo>
                  <a:lnTo>
                    <a:pt x="1" y="560"/>
                  </a:lnTo>
                  <a:cubicBezTo>
                    <a:pt x="1" y="572"/>
                    <a:pt x="13" y="596"/>
                    <a:pt x="37" y="596"/>
                  </a:cubicBezTo>
                  <a:lnTo>
                    <a:pt x="858" y="596"/>
                  </a:lnTo>
                  <a:cubicBezTo>
                    <a:pt x="882" y="596"/>
                    <a:pt x="894" y="584"/>
                    <a:pt x="894" y="560"/>
                  </a:cubicBezTo>
                  <a:lnTo>
                    <a:pt x="894" y="48"/>
                  </a:lnTo>
                  <a:cubicBezTo>
                    <a:pt x="894" y="24"/>
                    <a:pt x="882" y="0"/>
                    <a:pt x="8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3"/>
            <p:cNvSpPr/>
            <p:nvPr/>
          </p:nvSpPr>
          <p:spPr>
            <a:xfrm>
              <a:off x="6287298" y="3549167"/>
              <a:ext cx="13619" cy="1399"/>
            </a:xfrm>
            <a:custGeom>
              <a:avLst/>
              <a:gdLst/>
              <a:ahLst/>
              <a:cxnLst/>
              <a:rect l="l" t="t" r="r" b="b"/>
              <a:pathLst>
                <a:path w="584" h="60" extrusionOk="0">
                  <a:moveTo>
                    <a:pt x="0" y="0"/>
                  </a:moveTo>
                  <a:lnTo>
                    <a:pt x="0" y="60"/>
                  </a:lnTo>
                  <a:lnTo>
                    <a:pt x="584" y="6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3"/>
            <p:cNvSpPr/>
            <p:nvPr/>
          </p:nvSpPr>
          <p:spPr>
            <a:xfrm>
              <a:off x="6286459" y="3548048"/>
              <a:ext cx="15298" cy="3358"/>
            </a:xfrm>
            <a:custGeom>
              <a:avLst/>
              <a:gdLst/>
              <a:ahLst/>
              <a:cxnLst/>
              <a:rect l="l" t="t" r="r" b="b"/>
              <a:pathLst>
                <a:path w="656" h="144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lnTo>
                    <a:pt x="0" y="108"/>
                  </a:lnTo>
                  <a:cubicBezTo>
                    <a:pt x="0" y="120"/>
                    <a:pt x="12" y="144"/>
                    <a:pt x="36" y="144"/>
                  </a:cubicBezTo>
                  <a:lnTo>
                    <a:pt x="620" y="144"/>
                  </a:lnTo>
                  <a:cubicBezTo>
                    <a:pt x="632" y="144"/>
                    <a:pt x="655" y="120"/>
                    <a:pt x="655" y="108"/>
                  </a:cubicBezTo>
                  <a:lnTo>
                    <a:pt x="655" y="48"/>
                  </a:lnTo>
                  <a:cubicBezTo>
                    <a:pt x="655" y="25"/>
                    <a:pt x="632" y="1"/>
                    <a:pt x="6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3"/>
            <p:cNvSpPr/>
            <p:nvPr/>
          </p:nvSpPr>
          <p:spPr>
            <a:xfrm>
              <a:off x="6062122" y="3557212"/>
              <a:ext cx="43049" cy="46383"/>
            </a:xfrm>
            <a:custGeom>
              <a:avLst/>
              <a:gdLst/>
              <a:ahLst/>
              <a:cxnLst/>
              <a:rect l="l" t="t" r="r" b="b"/>
              <a:pathLst>
                <a:path w="1846" h="1989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lnTo>
                    <a:pt x="155" y="1727"/>
                  </a:lnTo>
                  <a:cubicBezTo>
                    <a:pt x="155" y="1870"/>
                    <a:pt x="274" y="1977"/>
                    <a:pt x="417" y="1989"/>
                  </a:cubicBezTo>
                  <a:lnTo>
                    <a:pt x="1441" y="1989"/>
                  </a:lnTo>
                  <a:cubicBezTo>
                    <a:pt x="1584" y="1989"/>
                    <a:pt x="1691" y="1870"/>
                    <a:pt x="1703" y="1727"/>
                  </a:cubicBezTo>
                  <a:lnTo>
                    <a:pt x="1846" y="263"/>
                  </a:lnTo>
                  <a:cubicBezTo>
                    <a:pt x="1846" y="120"/>
                    <a:pt x="1727" y="1"/>
                    <a:pt x="1584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3"/>
            <p:cNvSpPr/>
            <p:nvPr/>
          </p:nvSpPr>
          <p:spPr>
            <a:xfrm>
              <a:off x="6061283" y="3556653"/>
              <a:ext cx="44728" cy="47783"/>
            </a:xfrm>
            <a:custGeom>
              <a:avLst/>
              <a:gdLst/>
              <a:ahLst/>
              <a:cxnLst/>
              <a:rect l="l" t="t" r="r" b="b"/>
              <a:pathLst>
                <a:path w="1918" h="2049" extrusionOk="0">
                  <a:moveTo>
                    <a:pt x="1620" y="60"/>
                  </a:moveTo>
                  <a:cubicBezTo>
                    <a:pt x="1739" y="60"/>
                    <a:pt x="1846" y="167"/>
                    <a:pt x="1846" y="287"/>
                  </a:cubicBezTo>
                  <a:lnTo>
                    <a:pt x="1691" y="1751"/>
                  </a:lnTo>
                  <a:cubicBezTo>
                    <a:pt x="1691" y="1870"/>
                    <a:pt x="1596" y="1965"/>
                    <a:pt x="1477" y="1965"/>
                  </a:cubicBezTo>
                  <a:lnTo>
                    <a:pt x="453" y="1965"/>
                  </a:lnTo>
                  <a:cubicBezTo>
                    <a:pt x="322" y="1965"/>
                    <a:pt x="227" y="1870"/>
                    <a:pt x="227" y="1739"/>
                  </a:cubicBezTo>
                  <a:lnTo>
                    <a:pt x="72" y="287"/>
                  </a:lnTo>
                  <a:cubicBezTo>
                    <a:pt x="72" y="167"/>
                    <a:pt x="179" y="60"/>
                    <a:pt x="298" y="60"/>
                  </a:cubicBezTo>
                  <a:close/>
                  <a:moveTo>
                    <a:pt x="298" y="1"/>
                  </a:moveTo>
                  <a:cubicBezTo>
                    <a:pt x="131" y="1"/>
                    <a:pt x="1" y="132"/>
                    <a:pt x="1" y="298"/>
                  </a:cubicBezTo>
                  <a:lnTo>
                    <a:pt x="155" y="1751"/>
                  </a:lnTo>
                  <a:cubicBezTo>
                    <a:pt x="155" y="1906"/>
                    <a:pt x="286" y="2049"/>
                    <a:pt x="453" y="2049"/>
                  </a:cubicBezTo>
                  <a:lnTo>
                    <a:pt x="1477" y="2049"/>
                  </a:lnTo>
                  <a:cubicBezTo>
                    <a:pt x="1632" y="2049"/>
                    <a:pt x="1763" y="1918"/>
                    <a:pt x="1775" y="1751"/>
                  </a:cubicBezTo>
                  <a:lnTo>
                    <a:pt x="1917" y="298"/>
                  </a:lnTo>
                  <a:cubicBezTo>
                    <a:pt x="1917" y="132"/>
                    <a:pt x="1786" y="1"/>
                    <a:pt x="16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3"/>
            <p:cNvSpPr/>
            <p:nvPr/>
          </p:nvSpPr>
          <p:spPr>
            <a:xfrm>
              <a:off x="6062122" y="3557492"/>
              <a:ext cx="43049" cy="12243"/>
            </a:xfrm>
            <a:custGeom>
              <a:avLst/>
              <a:gdLst/>
              <a:ahLst/>
              <a:cxnLst/>
              <a:rect l="l" t="t" r="r" b="b"/>
              <a:pathLst>
                <a:path w="1846" h="525" extrusionOk="0">
                  <a:moveTo>
                    <a:pt x="262" y="1"/>
                  </a:moveTo>
                  <a:cubicBezTo>
                    <a:pt x="119" y="1"/>
                    <a:pt x="0" y="120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lnTo>
                    <a:pt x="1584" y="524"/>
                  </a:lnTo>
                  <a:cubicBezTo>
                    <a:pt x="1727" y="524"/>
                    <a:pt x="1846" y="405"/>
                    <a:pt x="1846" y="262"/>
                  </a:cubicBezTo>
                  <a:cubicBezTo>
                    <a:pt x="1846" y="120"/>
                    <a:pt x="1727" y="1"/>
                    <a:pt x="1584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3"/>
            <p:cNvSpPr/>
            <p:nvPr/>
          </p:nvSpPr>
          <p:spPr>
            <a:xfrm>
              <a:off x="6059068" y="3556653"/>
              <a:ext cx="49159" cy="13922"/>
            </a:xfrm>
            <a:custGeom>
              <a:avLst/>
              <a:gdLst/>
              <a:ahLst/>
              <a:cxnLst/>
              <a:rect l="l" t="t" r="r" b="b"/>
              <a:pathLst>
                <a:path w="2108" h="597" extrusionOk="0">
                  <a:moveTo>
                    <a:pt x="1747" y="70"/>
                  </a:moveTo>
                  <a:cubicBezTo>
                    <a:pt x="2037" y="70"/>
                    <a:pt x="2037" y="526"/>
                    <a:pt x="1747" y="526"/>
                  </a:cubicBezTo>
                  <a:cubicBezTo>
                    <a:pt x="1736" y="526"/>
                    <a:pt x="1726" y="526"/>
                    <a:pt x="1715" y="525"/>
                  </a:cubicBezTo>
                  <a:lnTo>
                    <a:pt x="393" y="525"/>
                  </a:lnTo>
                  <a:cubicBezTo>
                    <a:pt x="131" y="489"/>
                    <a:pt x="131" y="108"/>
                    <a:pt x="393" y="72"/>
                  </a:cubicBezTo>
                  <a:lnTo>
                    <a:pt x="1715" y="72"/>
                  </a:lnTo>
                  <a:cubicBezTo>
                    <a:pt x="1726" y="71"/>
                    <a:pt x="1736" y="70"/>
                    <a:pt x="1747" y="70"/>
                  </a:cubicBezTo>
                  <a:close/>
                  <a:moveTo>
                    <a:pt x="393" y="1"/>
                  </a:moveTo>
                  <a:cubicBezTo>
                    <a:pt x="0" y="1"/>
                    <a:pt x="0" y="596"/>
                    <a:pt x="393" y="596"/>
                  </a:cubicBezTo>
                  <a:lnTo>
                    <a:pt x="1715" y="596"/>
                  </a:lnTo>
                  <a:cubicBezTo>
                    <a:pt x="2108" y="596"/>
                    <a:pt x="2108" y="1"/>
                    <a:pt x="1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3"/>
            <p:cNvSpPr/>
            <p:nvPr/>
          </p:nvSpPr>
          <p:spPr>
            <a:xfrm>
              <a:off x="3463576" y="2986928"/>
              <a:ext cx="234086" cy="692208"/>
            </a:xfrm>
            <a:custGeom>
              <a:avLst/>
              <a:gdLst/>
              <a:ahLst/>
              <a:cxnLst/>
              <a:rect l="l" t="t" r="r" b="b"/>
              <a:pathLst>
                <a:path w="10038" h="29683" extrusionOk="0">
                  <a:moveTo>
                    <a:pt x="1" y="0"/>
                  </a:moveTo>
                  <a:lnTo>
                    <a:pt x="1" y="29682"/>
                  </a:lnTo>
                  <a:lnTo>
                    <a:pt x="5418" y="29682"/>
                  </a:lnTo>
                  <a:lnTo>
                    <a:pt x="7156" y="29432"/>
                  </a:lnTo>
                  <a:lnTo>
                    <a:pt x="7871" y="28992"/>
                  </a:lnTo>
                  <a:lnTo>
                    <a:pt x="10038" y="26658"/>
                  </a:lnTo>
                  <a:lnTo>
                    <a:pt x="10038" y="4548"/>
                  </a:lnTo>
                  <a:lnTo>
                    <a:pt x="8740" y="2560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3"/>
            <p:cNvSpPr/>
            <p:nvPr/>
          </p:nvSpPr>
          <p:spPr>
            <a:xfrm>
              <a:off x="3462736" y="2985879"/>
              <a:ext cx="235765" cy="694096"/>
            </a:xfrm>
            <a:custGeom>
              <a:avLst/>
              <a:gdLst/>
              <a:ahLst/>
              <a:cxnLst/>
              <a:rect l="l" t="t" r="r" b="b"/>
              <a:pathLst>
                <a:path w="10110" h="29764" extrusionOk="0">
                  <a:moveTo>
                    <a:pt x="4299" y="81"/>
                  </a:moveTo>
                  <a:lnTo>
                    <a:pt x="8752" y="2629"/>
                  </a:lnTo>
                  <a:lnTo>
                    <a:pt x="10038" y="4605"/>
                  </a:lnTo>
                  <a:lnTo>
                    <a:pt x="10038" y="26679"/>
                  </a:lnTo>
                  <a:lnTo>
                    <a:pt x="7871" y="29001"/>
                  </a:lnTo>
                  <a:lnTo>
                    <a:pt x="7180" y="29442"/>
                  </a:lnTo>
                  <a:lnTo>
                    <a:pt x="5454" y="29692"/>
                  </a:lnTo>
                  <a:lnTo>
                    <a:pt x="84" y="29692"/>
                  </a:lnTo>
                  <a:lnTo>
                    <a:pt x="84" y="81"/>
                  </a:lnTo>
                  <a:close/>
                  <a:moveTo>
                    <a:pt x="4329" y="1"/>
                  </a:moveTo>
                  <a:cubicBezTo>
                    <a:pt x="4326" y="1"/>
                    <a:pt x="4323" y="4"/>
                    <a:pt x="4323" y="10"/>
                  </a:cubicBezTo>
                  <a:lnTo>
                    <a:pt x="37" y="10"/>
                  </a:lnTo>
                  <a:cubicBezTo>
                    <a:pt x="13" y="10"/>
                    <a:pt x="1" y="21"/>
                    <a:pt x="1" y="45"/>
                  </a:cubicBezTo>
                  <a:lnTo>
                    <a:pt x="1" y="29727"/>
                  </a:lnTo>
                  <a:cubicBezTo>
                    <a:pt x="1" y="29751"/>
                    <a:pt x="25" y="29763"/>
                    <a:pt x="37" y="29763"/>
                  </a:cubicBezTo>
                  <a:lnTo>
                    <a:pt x="5454" y="29763"/>
                  </a:lnTo>
                  <a:lnTo>
                    <a:pt x="5466" y="29751"/>
                  </a:lnTo>
                  <a:lnTo>
                    <a:pt x="7204" y="29501"/>
                  </a:lnTo>
                  <a:lnTo>
                    <a:pt x="7216" y="29501"/>
                  </a:lnTo>
                  <a:lnTo>
                    <a:pt x="7919" y="29061"/>
                  </a:lnTo>
                  <a:lnTo>
                    <a:pt x="10097" y="26727"/>
                  </a:lnTo>
                  <a:cubicBezTo>
                    <a:pt x="10097" y="26715"/>
                    <a:pt x="10109" y="26703"/>
                    <a:pt x="10109" y="26703"/>
                  </a:cubicBezTo>
                  <a:lnTo>
                    <a:pt x="10109" y="4593"/>
                  </a:lnTo>
                  <a:cubicBezTo>
                    <a:pt x="10109" y="4593"/>
                    <a:pt x="10109" y="4582"/>
                    <a:pt x="10109" y="4582"/>
                  </a:cubicBezTo>
                  <a:lnTo>
                    <a:pt x="8812" y="2569"/>
                  </a:lnTo>
                  <a:lnTo>
                    <a:pt x="8800" y="2557"/>
                  </a:lnTo>
                  <a:lnTo>
                    <a:pt x="4335" y="10"/>
                  </a:lnTo>
                  <a:cubicBezTo>
                    <a:pt x="4335" y="4"/>
                    <a:pt x="4332" y="1"/>
                    <a:pt x="4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3"/>
            <p:cNvSpPr/>
            <p:nvPr/>
          </p:nvSpPr>
          <p:spPr>
            <a:xfrm>
              <a:off x="3230075" y="2986928"/>
              <a:ext cx="234086" cy="692208"/>
            </a:xfrm>
            <a:custGeom>
              <a:avLst/>
              <a:gdLst/>
              <a:ahLst/>
              <a:cxnLst/>
              <a:rect l="l" t="t" r="r" b="b"/>
              <a:pathLst>
                <a:path w="10038" h="29683" extrusionOk="0">
                  <a:moveTo>
                    <a:pt x="5763" y="0"/>
                  </a:moveTo>
                  <a:lnTo>
                    <a:pt x="1298" y="2560"/>
                  </a:lnTo>
                  <a:lnTo>
                    <a:pt x="0" y="4548"/>
                  </a:lnTo>
                  <a:lnTo>
                    <a:pt x="0" y="26658"/>
                  </a:lnTo>
                  <a:lnTo>
                    <a:pt x="2179" y="28992"/>
                  </a:lnTo>
                  <a:lnTo>
                    <a:pt x="2882" y="29432"/>
                  </a:lnTo>
                  <a:lnTo>
                    <a:pt x="4620" y="29682"/>
                  </a:lnTo>
                  <a:lnTo>
                    <a:pt x="10037" y="29682"/>
                  </a:lnTo>
                  <a:lnTo>
                    <a:pt x="1003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3"/>
            <p:cNvSpPr/>
            <p:nvPr/>
          </p:nvSpPr>
          <p:spPr>
            <a:xfrm>
              <a:off x="3229235" y="2986089"/>
              <a:ext cx="235765" cy="693887"/>
            </a:xfrm>
            <a:custGeom>
              <a:avLst/>
              <a:gdLst/>
              <a:ahLst/>
              <a:cxnLst/>
              <a:rect l="l" t="t" r="r" b="b"/>
              <a:pathLst>
                <a:path w="10110" h="29755" extrusionOk="0">
                  <a:moveTo>
                    <a:pt x="10038" y="60"/>
                  </a:moveTo>
                  <a:lnTo>
                    <a:pt x="10038" y="29683"/>
                  </a:lnTo>
                  <a:lnTo>
                    <a:pt x="4656" y="29683"/>
                  </a:lnTo>
                  <a:lnTo>
                    <a:pt x="2930" y="29445"/>
                  </a:lnTo>
                  <a:lnTo>
                    <a:pt x="2239" y="28992"/>
                  </a:lnTo>
                  <a:lnTo>
                    <a:pt x="72" y="26670"/>
                  </a:lnTo>
                  <a:lnTo>
                    <a:pt x="72" y="4596"/>
                  </a:lnTo>
                  <a:lnTo>
                    <a:pt x="1358" y="2620"/>
                  </a:lnTo>
                  <a:lnTo>
                    <a:pt x="5811" y="60"/>
                  </a:lnTo>
                  <a:close/>
                  <a:moveTo>
                    <a:pt x="5775" y="1"/>
                  </a:moveTo>
                  <a:lnTo>
                    <a:pt x="1310" y="2560"/>
                  </a:lnTo>
                  <a:lnTo>
                    <a:pt x="1299" y="2572"/>
                  </a:lnTo>
                  <a:lnTo>
                    <a:pt x="1" y="4561"/>
                  </a:lnTo>
                  <a:cubicBezTo>
                    <a:pt x="1" y="4573"/>
                    <a:pt x="1" y="4573"/>
                    <a:pt x="1" y="4584"/>
                  </a:cubicBezTo>
                  <a:lnTo>
                    <a:pt x="1" y="26694"/>
                  </a:lnTo>
                  <a:cubicBezTo>
                    <a:pt x="1" y="26694"/>
                    <a:pt x="1" y="26706"/>
                    <a:pt x="13" y="26718"/>
                  </a:cubicBezTo>
                  <a:lnTo>
                    <a:pt x="2192" y="29064"/>
                  </a:lnTo>
                  <a:lnTo>
                    <a:pt x="2894" y="29516"/>
                  </a:lnTo>
                  <a:lnTo>
                    <a:pt x="2918" y="29516"/>
                  </a:lnTo>
                  <a:lnTo>
                    <a:pt x="4656" y="29754"/>
                  </a:lnTo>
                  <a:lnTo>
                    <a:pt x="10073" y="29754"/>
                  </a:lnTo>
                  <a:cubicBezTo>
                    <a:pt x="10097" y="29754"/>
                    <a:pt x="10109" y="29742"/>
                    <a:pt x="10109" y="29718"/>
                  </a:cubicBezTo>
                  <a:lnTo>
                    <a:pt x="10109" y="36"/>
                  </a:lnTo>
                  <a:cubicBezTo>
                    <a:pt x="10109" y="12"/>
                    <a:pt x="10097" y="1"/>
                    <a:pt x="10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3"/>
            <p:cNvSpPr/>
            <p:nvPr/>
          </p:nvSpPr>
          <p:spPr>
            <a:xfrm>
              <a:off x="3230075" y="3444485"/>
              <a:ext cx="49718" cy="218532"/>
            </a:xfrm>
            <a:custGeom>
              <a:avLst/>
              <a:gdLst/>
              <a:ahLst/>
              <a:cxnLst/>
              <a:rect l="l" t="t" r="r" b="b"/>
              <a:pathLst>
                <a:path w="2132" h="9371" extrusionOk="0">
                  <a:moveTo>
                    <a:pt x="0" y="1"/>
                  </a:moveTo>
                  <a:lnTo>
                    <a:pt x="0" y="7037"/>
                  </a:lnTo>
                  <a:lnTo>
                    <a:pt x="2132" y="9371"/>
                  </a:lnTo>
                  <a:lnTo>
                    <a:pt x="2132" y="26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3"/>
            <p:cNvSpPr/>
            <p:nvPr/>
          </p:nvSpPr>
          <p:spPr>
            <a:xfrm>
              <a:off x="3229235" y="3443645"/>
              <a:ext cx="51397" cy="220211"/>
            </a:xfrm>
            <a:custGeom>
              <a:avLst/>
              <a:gdLst/>
              <a:ahLst/>
              <a:cxnLst/>
              <a:rect l="l" t="t" r="r" b="b"/>
              <a:pathLst>
                <a:path w="2204" h="9443" extrusionOk="0">
                  <a:moveTo>
                    <a:pt x="72" y="144"/>
                  </a:moveTo>
                  <a:lnTo>
                    <a:pt x="2132" y="2668"/>
                  </a:lnTo>
                  <a:lnTo>
                    <a:pt x="2132" y="9300"/>
                  </a:lnTo>
                  <a:lnTo>
                    <a:pt x="72" y="7061"/>
                  </a:lnTo>
                  <a:lnTo>
                    <a:pt x="72" y="144"/>
                  </a:lnTo>
                  <a:close/>
                  <a:moveTo>
                    <a:pt x="25" y="1"/>
                  </a:moveTo>
                  <a:cubicBezTo>
                    <a:pt x="13" y="13"/>
                    <a:pt x="1" y="25"/>
                    <a:pt x="1" y="37"/>
                  </a:cubicBezTo>
                  <a:lnTo>
                    <a:pt x="1" y="7073"/>
                  </a:lnTo>
                  <a:cubicBezTo>
                    <a:pt x="1" y="7073"/>
                    <a:pt x="1" y="7085"/>
                    <a:pt x="13" y="7097"/>
                  </a:cubicBezTo>
                  <a:lnTo>
                    <a:pt x="2144" y="9431"/>
                  </a:lnTo>
                  <a:cubicBezTo>
                    <a:pt x="2144" y="9431"/>
                    <a:pt x="2156" y="9443"/>
                    <a:pt x="2168" y="9443"/>
                  </a:cubicBezTo>
                  <a:lnTo>
                    <a:pt x="2180" y="9431"/>
                  </a:lnTo>
                  <a:cubicBezTo>
                    <a:pt x="2192" y="9431"/>
                    <a:pt x="2203" y="9419"/>
                    <a:pt x="2203" y="9407"/>
                  </a:cubicBezTo>
                  <a:lnTo>
                    <a:pt x="2203" y="2656"/>
                  </a:lnTo>
                  <a:cubicBezTo>
                    <a:pt x="2203" y="2644"/>
                    <a:pt x="2203" y="2632"/>
                    <a:pt x="2203" y="2632"/>
                  </a:cubicBezTo>
                  <a:lnTo>
                    <a:pt x="72" y="13"/>
                  </a:lnTo>
                  <a:cubicBezTo>
                    <a:pt x="60" y="1"/>
                    <a:pt x="36" y="1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3"/>
            <p:cNvSpPr/>
            <p:nvPr/>
          </p:nvSpPr>
          <p:spPr>
            <a:xfrm>
              <a:off x="3253675" y="3028018"/>
              <a:ext cx="420390" cy="443430"/>
            </a:xfrm>
            <a:custGeom>
              <a:avLst/>
              <a:gdLst/>
              <a:ahLst/>
              <a:cxnLst/>
              <a:rect l="l" t="t" r="r" b="b"/>
              <a:pathLst>
                <a:path w="18027" h="19015" extrusionOk="0">
                  <a:moveTo>
                    <a:pt x="3096" y="0"/>
                  </a:moveTo>
                  <a:lnTo>
                    <a:pt x="1" y="3156"/>
                  </a:lnTo>
                  <a:lnTo>
                    <a:pt x="1" y="17324"/>
                  </a:lnTo>
                  <a:lnTo>
                    <a:pt x="1489" y="19015"/>
                  </a:lnTo>
                  <a:lnTo>
                    <a:pt x="16550" y="19015"/>
                  </a:lnTo>
                  <a:lnTo>
                    <a:pt x="18027" y="17324"/>
                  </a:lnTo>
                  <a:lnTo>
                    <a:pt x="18027" y="3156"/>
                  </a:lnTo>
                  <a:lnTo>
                    <a:pt x="14943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3"/>
            <p:cNvSpPr/>
            <p:nvPr/>
          </p:nvSpPr>
          <p:spPr>
            <a:xfrm>
              <a:off x="3252835" y="3027178"/>
              <a:ext cx="422069" cy="445109"/>
            </a:xfrm>
            <a:custGeom>
              <a:avLst/>
              <a:gdLst/>
              <a:ahLst/>
              <a:cxnLst/>
              <a:rect l="l" t="t" r="r" b="b"/>
              <a:pathLst>
                <a:path w="18099" h="19087" extrusionOk="0">
                  <a:moveTo>
                    <a:pt x="14955" y="72"/>
                  </a:moveTo>
                  <a:lnTo>
                    <a:pt x="18027" y="3215"/>
                  </a:lnTo>
                  <a:lnTo>
                    <a:pt x="18027" y="17336"/>
                  </a:lnTo>
                  <a:lnTo>
                    <a:pt x="16574" y="19003"/>
                  </a:lnTo>
                  <a:lnTo>
                    <a:pt x="1537" y="19003"/>
                  </a:lnTo>
                  <a:lnTo>
                    <a:pt x="72" y="17336"/>
                  </a:lnTo>
                  <a:lnTo>
                    <a:pt x="72" y="3215"/>
                  </a:lnTo>
                  <a:lnTo>
                    <a:pt x="3144" y="72"/>
                  </a:lnTo>
                  <a:close/>
                  <a:moveTo>
                    <a:pt x="3132" y="1"/>
                  </a:moveTo>
                  <a:cubicBezTo>
                    <a:pt x="3120" y="1"/>
                    <a:pt x="3108" y="1"/>
                    <a:pt x="3108" y="13"/>
                  </a:cubicBezTo>
                  <a:lnTo>
                    <a:pt x="13" y="3168"/>
                  </a:lnTo>
                  <a:cubicBezTo>
                    <a:pt x="13" y="3180"/>
                    <a:pt x="1" y="3192"/>
                    <a:pt x="1" y="3192"/>
                  </a:cubicBezTo>
                  <a:lnTo>
                    <a:pt x="1" y="17360"/>
                  </a:lnTo>
                  <a:cubicBezTo>
                    <a:pt x="1" y="17360"/>
                    <a:pt x="13" y="17372"/>
                    <a:pt x="13" y="17384"/>
                  </a:cubicBezTo>
                  <a:lnTo>
                    <a:pt x="1489" y="19074"/>
                  </a:lnTo>
                  <a:cubicBezTo>
                    <a:pt x="1501" y="19074"/>
                    <a:pt x="1513" y="19086"/>
                    <a:pt x="1525" y="19086"/>
                  </a:cubicBezTo>
                  <a:lnTo>
                    <a:pt x="16586" y="19086"/>
                  </a:lnTo>
                  <a:cubicBezTo>
                    <a:pt x="16586" y="19074"/>
                    <a:pt x="16598" y="19074"/>
                    <a:pt x="16598" y="19074"/>
                  </a:cubicBezTo>
                  <a:lnTo>
                    <a:pt x="18086" y="17384"/>
                  </a:lnTo>
                  <a:cubicBezTo>
                    <a:pt x="18098" y="17372"/>
                    <a:pt x="18098" y="17360"/>
                    <a:pt x="18098" y="17360"/>
                  </a:cubicBezTo>
                  <a:lnTo>
                    <a:pt x="18098" y="3192"/>
                  </a:lnTo>
                  <a:cubicBezTo>
                    <a:pt x="18098" y="3192"/>
                    <a:pt x="18098" y="3180"/>
                    <a:pt x="18086" y="3168"/>
                  </a:cubicBezTo>
                  <a:lnTo>
                    <a:pt x="15003" y="13"/>
                  </a:lnTo>
                  <a:cubicBezTo>
                    <a:pt x="14991" y="1"/>
                    <a:pt x="14991" y="1"/>
                    <a:pt x="14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3"/>
            <p:cNvSpPr/>
            <p:nvPr/>
          </p:nvSpPr>
          <p:spPr>
            <a:xfrm>
              <a:off x="3279769" y="3480304"/>
              <a:ext cx="368199" cy="198826"/>
            </a:xfrm>
            <a:custGeom>
              <a:avLst/>
              <a:gdLst/>
              <a:ahLst/>
              <a:cxnLst/>
              <a:rect l="l" t="t" r="r" b="b"/>
              <a:pathLst>
                <a:path w="15789" h="8526" extrusionOk="0">
                  <a:moveTo>
                    <a:pt x="1096" y="1"/>
                  </a:moveTo>
                  <a:lnTo>
                    <a:pt x="1" y="1084"/>
                  </a:lnTo>
                  <a:lnTo>
                    <a:pt x="1" y="7835"/>
                  </a:lnTo>
                  <a:lnTo>
                    <a:pt x="751" y="8275"/>
                  </a:lnTo>
                  <a:lnTo>
                    <a:pt x="2489" y="8525"/>
                  </a:lnTo>
                  <a:lnTo>
                    <a:pt x="13300" y="8525"/>
                  </a:lnTo>
                  <a:lnTo>
                    <a:pt x="15038" y="8275"/>
                  </a:lnTo>
                  <a:lnTo>
                    <a:pt x="15788" y="7835"/>
                  </a:lnTo>
                  <a:lnTo>
                    <a:pt x="15788" y="1084"/>
                  </a:lnTo>
                  <a:lnTo>
                    <a:pt x="14693" y="1"/>
                  </a:lnTo>
                  <a:close/>
                </a:path>
              </a:pathLst>
            </a:custGeom>
            <a:solidFill>
              <a:srgbClr val="26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3"/>
            <p:cNvSpPr/>
            <p:nvPr/>
          </p:nvSpPr>
          <p:spPr>
            <a:xfrm>
              <a:off x="3278930" y="3479464"/>
              <a:ext cx="370135" cy="200505"/>
            </a:xfrm>
            <a:custGeom>
              <a:avLst/>
              <a:gdLst/>
              <a:ahLst/>
              <a:cxnLst/>
              <a:rect l="l" t="t" r="r" b="b"/>
              <a:pathLst>
                <a:path w="15872" h="8598" extrusionOk="0">
                  <a:moveTo>
                    <a:pt x="14705" y="72"/>
                  </a:moveTo>
                  <a:lnTo>
                    <a:pt x="15789" y="1132"/>
                  </a:lnTo>
                  <a:lnTo>
                    <a:pt x="15789" y="7847"/>
                  </a:lnTo>
                  <a:lnTo>
                    <a:pt x="15062" y="8276"/>
                  </a:lnTo>
                  <a:lnTo>
                    <a:pt x="13336" y="8526"/>
                  </a:lnTo>
                  <a:lnTo>
                    <a:pt x="2525" y="8526"/>
                  </a:lnTo>
                  <a:lnTo>
                    <a:pt x="799" y="8276"/>
                  </a:lnTo>
                  <a:lnTo>
                    <a:pt x="72" y="7847"/>
                  </a:lnTo>
                  <a:lnTo>
                    <a:pt x="72" y="1132"/>
                  </a:lnTo>
                  <a:lnTo>
                    <a:pt x="1156" y="72"/>
                  </a:lnTo>
                  <a:close/>
                  <a:moveTo>
                    <a:pt x="1144" y="1"/>
                  </a:moveTo>
                  <a:cubicBezTo>
                    <a:pt x="1132" y="1"/>
                    <a:pt x="1120" y="1"/>
                    <a:pt x="1120" y="13"/>
                  </a:cubicBezTo>
                  <a:lnTo>
                    <a:pt x="25" y="1096"/>
                  </a:lnTo>
                  <a:cubicBezTo>
                    <a:pt x="13" y="1096"/>
                    <a:pt x="13" y="1108"/>
                    <a:pt x="1" y="1120"/>
                  </a:cubicBezTo>
                  <a:lnTo>
                    <a:pt x="1" y="7871"/>
                  </a:lnTo>
                  <a:cubicBezTo>
                    <a:pt x="13" y="7883"/>
                    <a:pt x="13" y="7895"/>
                    <a:pt x="25" y="7907"/>
                  </a:cubicBezTo>
                  <a:lnTo>
                    <a:pt x="763" y="8359"/>
                  </a:lnTo>
                  <a:lnTo>
                    <a:pt x="787" y="8359"/>
                  </a:lnTo>
                  <a:lnTo>
                    <a:pt x="2525" y="8597"/>
                  </a:lnTo>
                  <a:lnTo>
                    <a:pt x="13360" y="8597"/>
                  </a:lnTo>
                  <a:lnTo>
                    <a:pt x="15086" y="8347"/>
                  </a:lnTo>
                  <a:lnTo>
                    <a:pt x="15110" y="8347"/>
                  </a:lnTo>
                  <a:lnTo>
                    <a:pt x="15848" y="7907"/>
                  </a:lnTo>
                  <a:cubicBezTo>
                    <a:pt x="15860" y="7895"/>
                    <a:pt x="15860" y="7883"/>
                    <a:pt x="15872" y="7871"/>
                  </a:cubicBezTo>
                  <a:lnTo>
                    <a:pt x="15872" y="1120"/>
                  </a:lnTo>
                  <a:cubicBezTo>
                    <a:pt x="15860" y="1108"/>
                    <a:pt x="15860" y="1096"/>
                    <a:pt x="15848" y="1096"/>
                  </a:cubicBezTo>
                  <a:lnTo>
                    <a:pt x="14753" y="13"/>
                  </a:lnTo>
                  <a:cubicBezTo>
                    <a:pt x="14753" y="1"/>
                    <a:pt x="14741" y="1"/>
                    <a:pt x="14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3"/>
            <p:cNvSpPr/>
            <p:nvPr/>
          </p:nvSpPr>
          <p:spPr>
            <a:xfrm>
              <a:off x="3230075" y="2986928"/>
              <a:ext cx="467589" cy="106083"/>
            </a:xfrm>
            <a:custGeom>
              <a:avLst/>
              <a:gdLst/>
              <a:ahLst/>
              <a:cxnLst/>
              <a:rect l="l" t="t" r="r" b="b"/>
              <a:pathLst>
                <a:path w="20051" h="4549" extrusionOk="0">
                  <a:moveTo>
                    <a:pt x="5763" y="0"/>
                  </a:moveTo>
                  <a:lnTo>
                    <a:pt x="1298" y="2560"/>
                  </a:lnTo>
                  <a:lnTo>
                    <a:pt x="0" y="4548"/>
                  </a:lnTo>
                  <a:lnTo>
                    <a:pt x="4108" y="1762"/>
                  </a:lnTo>
                  <a:lnTo>
                    <a:pt x="15955" y="1762"/>
                  </a:lnTo>
                  <a:lnTo>
                    <a:pt x="20051" y="4548"/>
                  </a:lnTo>
                  <a:lnTo>
                    <a:pt x="18753" y="2560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3"/>
            <p:cNvSpPr/>
            <p:nvPr/>
          </p:nvSpPr>
          <p:spPr>
            <a:xfrm>
              <a:off x="3229235" y="2986369"/>
              <a:ext cx="469548" cy="107692"/>
            </a:xfrm>
            <a:custGeom>
              <a:avLst/>
              <a:gdLst/>
              <a:ahLst/>
              <a:cxnLst/>
              <a:rect l="l" t="t" r="r" b="b"/>
              <a:pathLst>
                <a:path w="20135" h="4618" extrusionOk="0">
                  <a:moveTo>
                    <a:pt x="14312" y="60"/>
                  </a:moveTo>
                  <a:lnTo>
                    <a:pt x="18765" y="2608"/>
                  </a:lnTo>
                  <a:lnTo>
                    <a:pt x="19956" y="4430"/>
                  </a:lnTo>
                  <a:lnTo>
                    <a:pt x="19956" y="4430"/>
                  </a:lnTo>
                  <a:lnTo>
                    <a:pt x="16015" y="1751"/>
                  </a:lnTo>
                  <a:lnTo>
                    <a:pt x="4120" y="1751"/>
                  </a:lnTo>
                  <a:lnTo>
                    <a:pt x="167" y="4430"/>
                  </a:lnTo>
                  <a:lnTo>
                    <a:pt x="1358" y="2608"/>
                  </a:lnTo>
                  <a:lnTo>
                    <a:pt x="5811" y="60"/>
                  </a:lnTo>
                  <a:close/>
                  <a:moveTo>
                    <a:pt x="5787" y="0"/>
                  </a:moveTo>
                  <a:lnTo>
                    <a:pt x="1322" y="2560"/>
                  </a:lnTo>
                  <a:lnTo>
                    <a:pt x="1310" y="2572"/>
                  </a:lnTo>
                  <a:lnTo>
                    <a:pt x="13" y="4561"/>
                  </a:lnTo>
                  <a:cubicBezTo>
                    <a:pt x="1" y="4572"/>
                    <a:pt x="1" y="4596"/>
                    <a:pt x="13" y="4608"/>
                  </a:cubicBezTo>
                  <a:cubicBezTo>
                    <a:pt x="19" y="4614"/>
                    <a:pt x="28" y="4617"/>
                    <a:pt x="36" y="4617"/>
                  </a:cubicBezTo>
                  <a:cubicBezTo>
                    <a:pt x="45" y="4617"/>
                    <a:pt x="54" y="4614"/>
                    <a:pt x="60" y="4608"/>
                  </a:cubicBezTo>
                  <a:lnTo>
                    <a:pt x="4156" y="1834"/>
                  </a:lnTo>
                  <a:lnTo>
                    <a:pt x="15979" y="1834"/>
                  </a:lnTo>
                  <a:lnTo>
                    <a:pt x="20063" y="4608"/>
                  </a:lnTo>
                  <a:lnTo>
                    <a:pt x="20087" y="4608"/>
                  </a:lnTo>
                  <a:cubicBezTo>
                    <a:pt x="20122" y="4608"/>
                    <a:pt x="20134" y="4584"/>
                    <a:pt x="20122" y="4561"/>
                  </a:cubicBezTo>
                  <a:lnTo>
                    <a:pt x="18825" y="2572"/>
                  </a:lnTo>
                  <a:lnTo>
                    <a:pt x="18813" y="2560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3"/>
            <p:cNvSpPr/>
            <p:nvPr/>
          </p:nvSpPr>
          <p:spPr>
            <a:xfrm>
              <a:off x="3285319" y="3040237"/>
              <a:ext cx="178841" cy="404276"/>
            </a:xfrm>
            <a:custGeom>
              <a:avLst/>
              <a:gdLst/>
              <a:ahLst/>
              <a:cxnLst/>
              <a:rect l="l" t="t" r="r" b="b"/>
              <a:pathLst>
                <a:path w="7669" h="17336" extrusionOk="0">
                  <a:moveTo>
                    <a:pt x="2096" y="0"/>
                  </a:moveTo>
                  <a:lnTo>
                    <a:pt x="1" y="3239"/>
                  </a:lnTo>
                  <a:lnTo>
                    <a:pt x="1" y="15800"/>
                  </a:lnTo>
                  <a:lnTo>
                    <a:pt x="1263" y="17336"/>
                  </a:lnTo>
                  <a:lnTo>
                    <a:pt x="7668" y="17336"/>
                  </a:lnTo>
                  <a:lnTo>
                    <a:pt x="7668" y="0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3"/>
            <p:cNvSpPr/>
            <p:nvPr/>
          </p:nvSpPr>
          <p:spPr>
            <a:xfrm>
              <a:off x="3284503" y="3039398"/>
              <a:ext cx="180497" cy="405955"/>
            </a:xfrm>
            <a:custGeom>
              <a:avLst/>
              <a:gdLst/>
              <a:ahLst/>
              <a:cxnLst/>
              <a:rect l="l" t="t" r="r" b="b"/>
              <a:pathLst>
                <a:path w="7740" h="17408" extrusionOk="0">
                  <a:moveTo>
                    <a:pt x="7668" y="72"/>
                  </a:moveTo>
                  <a:lnTo>
                    <a:pt x="7668" y="17336"/>
                  </a:lnTo>
                  <a:lnTo>
                    <a:pt x="1310" y="17336"/>
                  </a:lnTo>
                  <a:lnTo>
                    <a:pt x="72" y="15824"/>
                  </a:lnTo>
                  <a:lnTo>
                    <a:pt x="72" y="3275"/>
                  </a:lnTo>
                  <a:lnTo>
                    <a:pt x="2155" y="72"/>
                  </a:lnTo>
                  <a:close/>
                  <a:moveTo>
                    <a:pt x="2131" y="1"/>
                  </a:moveTo>
                  <a:cubicBezTo>
                    <a:pt x="2119" y="1"/>
                    <a:pt x="2108" y="12"/>
                    <a:pt x="2096" y="24"/>
                  </a:cubicBezTo>
                  <a:lnTo>
                    <a:pt x="0" y="3251"/>
                  </a:lnTo>
                  <a:cubicBezTo>
                    <a:pt x="0" y="3263"/>
                    <a:pt x="0" y="3263"/>
                    <a:pt x="0" y="3275"/>
                  </a:cubicBezTo>
                  <a:lnTo>
                    <a:pt x="0" y="15836"/>
                  </a:lnTo>
                  <a:cubicBezTo>
                    <a:pt x="0" y="15836"/>
                    <a:pt x="0" y="15848"/>
                    <a:pt x="0" y="15860"/>
                  </a:cubicBezTo>
                  <a:lnTo>
                    <a:pt x="1262" y="17396"/>
                  </a:lnTo>
                  <a:cubicBezTo>
                    <a:pt x="1274" y="17407"/>
                    <a:pt x="1286" y="17407"/>
                    <a:pt x="1298" y="17407"/>
                  </a:cubicBezTo>
                  <a:lnTo>
                    <a:pt x="7703" y="17407"/>
                  </a:lnTo>
                  <a:cubicBezTo>
                    <a:pt x="7727" y="17407"/>
                    <a:pt x="7739" y="17396"/>
                    <a:pt x="7739" y="17372"/>
                  </a:cubicBezTo>
                  <a:lnTo>
                    <a:pt x="7739" y="36"/>
                  </a:lnTo>
                  <a:cubicBezTo>
                    <a:pt x="7739" y="24"/>
                    <a:pt x="7727" y="1"/>
                    <a:pt x="7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3"/>
            <p:cNvSpPr/>
            <p:nvPr/>
          </p:nvSpPr>
          <p:spPr>
            <a:xfrm>
              <a:off x="3294204" y="3515563"/>
              <a:ext cx="169956" cy="129962"/>
            </a:xfrm>
            <a:custGeom>
              <a:avLst/>
              <a:gdLst/>
              <a:ahLst/>
              <a:cxnLst/>
              <a:rect l="l" t="t" r="r" b="b"/>
              <a:pathLst>
                <a:path w="7288" h="5573" extrusionOk="0">
                  <a:moveTo>
                    <a:pt x="441" y="1"/>
                  </a:moveTo>
                  <a:lnTo>
                    <a:pt x="1" y="453"/>
                  </a:lnTo>
                  <a:lnTo>
                    <a:pt x="1" y="5573"/>
                  </a:lnTo>
                  <a:lnTo>
                    <a:pt x="7287" y="5573"/>
                  </a:lnTo>
                  <a:lnTo>
                    <a:pt x="7287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3"/>
            <p:cNvSpPr/>
            <p:nvPr/>
          </p:nvSpPr>
          <p:spPr>
            <a:xfrm>
              <a:off x="3293108" y="3514724"/>
              <a:ext cx="171892" cy="131641"/>
            </a:xfrm>
            <a:custGeom>
              <a:avLst/>
              <a:gdLst/>
              <a:ahLst/>
              <a:cxnLst/>
              <a:rect l="l" t="t" r="r" b="b"/>
              <a:pathLst>
                <a:path w="7371" h="5645" extrusionOk="0">
                  <a:moveTo>
                    <a:pt x="7299" y="72"/>
                  </a:moveTo>
                  <a:lnTo>
                    <a:pt x="7299" y="5573"/>
                  </a:lnTo>
                  <a:lnTo>
                    <a:pt x="84" y="5573"/>
                  </a:lnTo>
                  <a:lnTo>
                    <a:pt x="84" y="501"/>
                  </a:lnTo>
                  <a:lnTo>
                    <a:pt x="512" y="72"/>
                  </a:lnTo>
                  <a:close/>
                  <a:moveTo>
                    <a:pt x="488" y="1"/>
                  </a:moveTo>
                  <a:cubicBezTo>
                    <a:pt x="476" y="1"/>
                    <a:pt x="465" y="1"/>
                    <a:pt x="465" y="13"/>
                  </a:cubicBezTo>
                  <a:lnTo>
                    <a:pt x="12" y="465"/>
                  </a:lnTo>
                  <a:cubicBezTo>
                    <a:pt x="12" y="465"/>
                    <a:pt x="0" y="477"/>
                    <a:pt x="0" y="489"/>
                  </a:cubicBezTo>
                  <a:lnTo>
                    <a:pt x="0" y="5609"/>
                  </a:lnTo>
                  <a:cubicBezTo>
                    <a:pt x="0" y="5633"/>
                    <a:pt x="24" y="5645"/>
                    <a:pt x="48" y="5645"/>
                  </a:cubicBezTo>
                  <a:lnTo>
                    <a:pt x="7334" y="5645"/>
                  </a:lnTo>
                  <a:cubicBezTo>
                    <a:pt x="7358" y="5645"/>
                    <a:pt x="7370" y="5633"/>
                    <a:pt x="7370" y="5609"/>
                  </a:cubicBezTo>
                  <a:lnTo>
                    <a:pt x="7370" y="37"/>
                  </a:lnTo>
                  <a:cubicBezTo>
                    <a:pt x="7370" y="13"/>
                    <a:pt x="7358" y="1"/>
                    <a:pt x="7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3"/>
            <p:cNvSpPr/>
            <p:nvPr/>
          </p:nvSpPr>
          <p:spPr>
            <a:xfrm>
              <a:off x="3463576" y="3040237"/>
              <a:ext cx="178841" cy="404276"/>
            </a:xfrm>
            <a:custGeom>
              <a:avLst/>
              <a:gdLst/>
              <a:ahLst/>
              <a:cxnLst/>
              <a:rect l="l" t="t" r="r" b="b"/>
              <a:pathLst>
                <a:path w="7669" h="17336" extrusionOk="0">
                  <a:moveTo>
                    <a:pt x="1" y="0"/>
                  </a:moveTo>
                  <a:lnTo>
                    <a:pt x="1" y="17336"/>
                  </a:lnTo>
                  <a:lnTo>
                    <a:pt x="6418" y="17336"/>
                  </a:lnTo>
                  <a:lnTo>
                    <a:pt x="7668" y="15800"/>
                  </a:lnTo>
                  <a:lnTo>
                    <a:pt x="7668" y="3239"/>
                  </a:lnTo>
                  <a:lnTo>
                    <a:pt x="5573" y="0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3"/>
            <p:cNvSpPr/>
            <p:nvPr/>
          </p:nvSpPr>
          <p:spPr>
            <a:xfrm>
              <a:off x="3462736" y="3039677"/>
              <a:ext cx="180497" cy="405675"/>
            </a:xfrm>
            <a:custGeom>
              <a:avLst/>
              <a:gdLst/>
              <a:ahLst/>
              <a:cxnLst/>
              <a:rect l="l" t="t" r="r" b="b"/>
              <a:pathLst>
                <a:path w="7740" h="17396" extrusionOk="0">
                  <a:moveTo>
                    <a:pt x="5585" y="72"/>
                  </a:moveTo>
                  <a:lnTo>
                    <a:pt x="7669" y="3275"/>
                  </a:lnTo>
                  <a:lnTo>
                    <a:pt x="7669" y="15800"/>
                  </a:lnTo>
                  <a:lnTo>
                    <a:pt x="6430" y="17324"/>
                  </a:lnTo>
                  <a:lnTo>
                    <a:pt x="84" y="17324"/>
                  </a:lnTo>
                  <a:lnTo>
                    <a:pt x="84" y="72"/>
                  </a:lnTo>
                  <a:close/>
                  <a:moveTo>
                    <a:pt x="37" y="0"/>
                  </a:moveTo>
                  <a:cubicBezTo>
                    <a:pt x="25" y="0"/>
                    <a:pt x="1" y="12"/>
                    <a:pt x="1" y="36"/>
                  </a:cubicBezTo>
                  <a:lnTo>
                    <a:pt x="1" y="17360"/>
                  </a:lnTo>
                  <a:cubicBezTo>
                    <a:pt x="1" y="17384"/>
                    <a:pt x="25" y="17395"/>
                    <a:pt x="37" y="17395"/>
                  </a:cubicBezTo>
                  <a:lnTo>
                    <a:pt x="6454" y="17395"/>
                  </a:lnTo>
                  <a:cubicBezTo>
                    <a:pt x="6454" y="17395"/>
                    <a:pt x="6466" y="17395"/>
                    <a:pt x="6478" y="17384"/>
                  </a:cubicBezTo>
                  <a:lnTo>
                    <a:pt x="7728" y="15848"/>
                  </a:lnTo>
                  <a:cubicBezTo>
                    <a:pt x="7740" y="15836"/>
                    <a:pt x="7740" y="15824"/>
                    <a:pt x="7740" y="15824"/>
                  </a:cubicBezTo>
                  <a:lnTo>
                    <a:pt x="7740" y="3263"/>
                  </a:lnTo>
                  <a:cubicBezTo>
                    <a:pt x="7740" y="3251"/>
                    <a:pt x="7740" y="3251"/>
                    <a:pt x="7740" y="3239"/>
                  </a:cubicBezTo>
                  <a:lnTo>
                    <a:pt x="5644" y="12"/>
                  </a:lnTo>
                  <a:cubicBezTo>
                    <a:pt x="5633" y="0"/>
                    <a:pt x="5621" y="0"/>
                    <a:pt x="56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3"/>
            <p:cNvSpPr/>
            <p:nvPr/>
          </p:nvSpPr>
          <p:spPr>
            <a:xfrm>
              <a:off x="3647942" y="3444485"/>
              <a:ext cx="49718" cy="218532"/>
            </a:xfrm>
            <a:custGeom>
              <a:avLst/>
              <a:gdLst/>
              <a:ahLst/>
              <a:cxnLst/>
              <a:rect l="l" t="t" r="r" b="b"/>
              <a:pathLst>
                <a:path w="2132" h="9371" extrusionOk="0">
                  <a:moveTo>
                    <a:pt x="2132" y="1"/>
                  </a:moveTo>
                  <a:lnTo>
                    <a:pt x="0" y="2620"/>
                  </a:lnTo>
                  <a:lnTo>
                    <a:pt x="0" y="9371"/>
                  </a:lnTo>
                  <a:lnTo>
                    <a:pt x="2132" y="7037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26282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3"/>
            <p:cNvSpPr/>
            <p:nvPr/>
          </p:nvSpPr>
          <p:spPr>
            <a:xfrm>
              <a:off x="3463576" y="3515563"/>
              <a:ext cx="170236" cy="129962"/>
            </a:xfrm>
            <a:custGeom>
              <a:avLst/>
              <a:gdLst/>
              <a:ahLst/>
              <a:cxnLst/>
              <a:rect l="l" t="t" r="r" b="b"/>
              <a:pathLst>
                <a:path w="7300" h="5573" extrusionOk="0">
                  <a:moveTo>
                    <a:pt x="1" y="1"/>
                  </a:moveTo>
                  <a:lnTo>
                    <a:pt x="1" y="5573"/>
                  </a:lnTo>
                  <a:lnTo>
                    <a:pt x="7299" y="5573"/>
                  </a:lnTo>
                  <a:lnTo>
                    <a:pt x="7299" y="453"/>
                  </a:lnTo>
                  <a:lnTo>
                    <a:pt x="6847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3"/>
            <p:cNvSpPr/>
            <p:nvPr/>
          </p:nvSpPr>
          <p:spPr>
            <a:xfrm>
              <a:off x="3462736" y="3514724"/>
              <a:ext cx="171892" cy="131641"/>
            </a:xfrm>
            <a:custGeom>
              <a:avLst/>
              <a:gdLst/>
              <a:ahLst/>
              <a:cxnLst/>
              <a:rect l="l" t="t" r="r" b="b"/>
              <a:pathLst>
                <a:path w="7371" h="5645" extrusionOk="0">
                  <a:moveTo>
                    <a:pt x="6871" y="72"/>
                  </a:moveTo>
                  <a:lnTo>
                    <a:pt x="7299" y="501"/>
                  </a:lnTo>
                  <a:lnTo>
                    <a:pt x="7299" y="5573"/>
                  </a:lnTo>
                  <a:lnTo>
                    <a:pt x="84" y="5573"/>
                  </a:lnTo>
                  <a:lnTo>
                    <a:pt x="84" y="72"/>
                  </a:lnTo>
                  <a:close/>
                  <a:moveTo>
                    <a:pt x="37" y="1"/>
                  </a:moveTo>
                  <a:cubicBezTo>
                    <a:pt x="25" y="1"/>
                    <a:pt x="1" y="13"/>
                    <a:pt x="1" y="37"/>
                  </a:cubicBezTo>
                  <a:lnTo>
                    <a:pt x="1" y="5609"/>
                  </a:lnTo>
                  <a:cubicBezTo>
                    <a:pt x="1" y="5633"/>
                    <a:pt x="25" y="5645"/>
                    <a:pt x="37" y="5645"/>
                  </a:cubicBezTo>
                  <a:lnTo>
                    <a:pt x="7335" y="5645"/>
                  </a:lnTo>
                  <a:cubicBezTo>
                    <a:pt x="7347" y="5645"/>
                    <a:pt x="7371" y="5633"/>
                    <a:pt x="7371" y="5609"/>
                  </a:cubicBezTo>
                  <a:lnTo>
                    <a:pt x="7371" y="489"/>
                  </a:lnTo>
                  <a:cubicBezTo>
                    <a:pt x="7371" y="477"/>
                    <a:pt x="7359" y="465"/>
                    <a:pt x="7359" y="465"/>
                  </a:cubicBezTo>
                  <a:lnTo>
                    <a:pt x="6907" y="13"/>
                  </a:lnTo>
                  <a:cubicBezTo>
                    <a:pt x="6907" y="1"/>
                    <a:pt x="6895" y="1"/>
                    <a:pt x="68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3"/>
            <p:cNvSpPr/>
            <p:nvPr/>
          </p:nvSpPr>
          <p:spPr>
            <a:xfrm>
              <a:off x="3426661" y="3114720"/>
              <a:ext cx="74974" cy="181103"/>
            </a:xfrm>
            <a:custGeom>
              <a:avLst/>
              <a:gdLst/>
              <a:ahLst/>
              <a:cxnLst/>
              <a:rect l="l" t="t" r="r" b="b"/>
              <a:pathLst>
                <a:path w="3215" h="7766" extrusionOk="0">
                  <a:moveTo>
                    <a:pt x="1607" y="0"/>
                  </a:moveTo>
                  <a:cubicBezTo>
                    <a:pt x="1488" y="0"/>
                    <a:pt x="1369" y="63"/>
                    <a:pt x="1310" y="188"/>
                  </a:cubicBezTo>
                  <a:lnTo>
                    <a:pt x="36" y="2938"/>
                  </a:lnTo>
                  <a:cubicBezTo>
                    <a:pt x="0" y="3009"/>
                    <a:pt x="0" y="3093"/>
                    <a:pt x="12" y="3164"/>
                  </a:cubicBezTo>
                  <a:lnTo>
                    <a:pt x="1298" y="7534"/>
                  </a:lnTo>
                  <a:cubicBezTo>
                    <a:pt x="1340" y="7689"/>
                    <a:pt x="1473" y="7766"/>
                    <a:pt x="1607" y="7766"/>
                  </a:cubicBezTo>
                  <a:cubicBezTo>
                    <a:pt x="1741" y="7766"/>
                    <a:pt x="1875" y="7689"/>
                    <a:pt x="1917" y="7534"/>
                  </a:cubicBezTo>
                  <a:lnTo>
                    <a:pt x="3203" y="3164"/>
                  </a:lnTo>
                  <a:cubicBezTo>
                    <a:pt x="3215" y="3093"/>
                    <a:pt x="3215" y="3009"/>
                    <a:pt x="3191" y="2950"/>
                  </a:cubicBezTo>
                  <a:lnTo>
                    <a:pt x="1905" y="188"/>
                  </a:lnTo>
                  <a:cubicBezTo>
                    <a:pt x="1846" y="63"/>
                    <a:pt x="1727" y="0"/>
                    <a:pt x="1607" y="0"/>
                  </a:cubicBezTo>
                  <a:close/>
                </a:path>
              </a:pathLst>
            </a:custGeom>
            <a:solidFill>
              <a:srgbClr val="394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3"/>
            <p:cNvSpPr/>
            <p:nvPr/>
          </p:nvSpPr>
          <p:spPr>
            <a:xfrm>
              <a:off x="3425541" y="3114021"/>
              <a:ext cx="77213" cy="182782"/>
            </a:xfrm>
            <a:custGeom>
              <a:avLst/>
              <a:gdLst/>
              <a:ahLst/>
              <a:cxnLst/>
              <a:rect l="l" t="t" r="r" b="b"/>
              <a:pathLst>
                <a:path w="3311" h="7838" extrusionOk="0">
                  <a:moveTo>
                    <a:pt x="1655" y="75"/>
                  </a:moveTo>
                  <a:cubicBezTo>
                    <a:pt x="1763" y="75"/>
                    <a:pt x="1870" y="134"/>
                    <a:pt x="1917" y="241"/>
                  </a:cubicBezTo>
                  <a:lnTo>
                    <a:pt x="3191" y="2992"/>
                  </a:lnTo>
                  <a:cubicBezTo>
                    <a:pt x="3227" y="3051"/>
                    <a:pt x="3227" y="3123"/>
                    <a:pt x="3215" y="3182"/>
                  </a:cubicBezTo>
                  <a:lnTo>
                    <a:pt x="1929" y="7552"/>
                  </a:lnTo>
                  <a:cubicBezTo>
                    <a:pt x="1894" y="7683"/>
                    <a:pt x="1786" y="7766"/>
                    <a:pt x="1655" y="7766"/>
                  </a:cubicBezTo>
                  <a:cubicBezTo>
                    <a:pt x="1524" y="7766"/>
                    <a:pt x="1417" y="7683"/>
                    <a:pt x="1382" y="7552"/>
                  </a:cubicBezTo>
                  <a:lnTo>
                    <a:pt x="96" y="3182"/>
                  </a:lnTo>
                  <a:cubicBezTo>
                    <a:pt x="84" y="3123"/>
                    <a:pt x="84" y="3051"/>
                    <a:pt x="120" y="2992"/>
                  </a:cubicBezTo>
                  <a:lnTo>
                    <a:pt x="1394" y="241"/>
                  </a:lnTo>
                  <a:cubicBezTo>
                    <a:pt x="1441" y="134"/>
                    <a:pt x="1548" y="75"/>
                    <a:pt x="1655" y="75"/>
                  </a:cubicBezTo>
                  <a:close/>
                  <a:moveTo>
                    <a:pt x="1655" y="0"/>
                  </a:moveTo>
                  <a:cubicBezTo>
                    <a:pt x="1521" y="0"/>
                    <a:pt x="1388" y="69"/>
                    <a:pt x="1322" y="206"/>
                  </a:cubicBezTo>
                  <a:lnTo>
                    <a:pt x="48" y="2956"/>
                  </a:lnTo>
                  <a:cubicBezTo>
                    <a:pt x="12" y="3039"/>
                    <a:pt x="0" y="3123"/>
                    <a:pt x="24" y="3206"/>
                  </a:cubicBezTo>
                  <a:lnTo>
                    <a:pt x="1310" y="7576"/>
                  </a:lnTo>
                  <a:cubicBezTo>
                    <a:pt x="1346" y="7730"/>
                    <a:pt x="1489" y="7838"/>
                    <a:pt x="1655" y="7838"/>
                  </a:cubicBezTo>
                  <a:cubicBezTo>
                    <a:pt x="1822" y="7838"/>
                    <a:pt x="1965" y="7730"/>
                    <a:pt x="2001" y="7576"/>
                  </a:cubicBezTo>
                  <a:lnTo>
                    <a:pt x="3275" y="3206"/>
                  </a:lnTo>
                  <a:cubicBezTo>
                    <a:pt x="3310" y="3123"/>
                    <a:pt x="3299" y="3039"/>
                    <a:pt x="3263" y="2956"/>
                  </a:cubicBezTo>
                  <a:lnTo>
                    <a:pt x="1989" y="206"/>
                  </a:lnTo>
                  <a:cubicBezTo>
                    <a:pt x="1923" y="69"/>
                    <a:pt x="1789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3"/>
            <p:cNvSpPr/>
            <p:nvPr/>
          </p:nvSpPr>
          <p:spPr>
            <a:xfrm>
              <a:off x="3426101" y="3126310"/>
              <a:ext cx="70263" cy="65646"/>
            </a:xfrm>
            <a:custGeom>
              <a:avLst/>
              <a:gdLst/>
              <a:ahLst/>
              <a:cxnLst/>
              <a:rect l="l" t="t" r="r" b="b"/>
              <a:pathLst>
                <a:path w="3013" h="2815" extrusionOk="0">
                  <a:moveTo>
                    <a:pt x="1636" y="0"/>
                  </a:moveTo>
                  <a:cubicBezTo>
                    <a:pt x="1569" y="0"/>
                    <a:pt x="1500" y="36"/>
                    <a:pt x="1465" y="107"/>
                  </a:cubicBezTo>
                  <a:lnTo>
                    <a:pt x="274" y="2655"/>
                  </a:lnTo>
                  <a:cubicBezTo>
                    <a:pt x="274" y="2679"/>
                    <a:pt x="262" y="2691"/>
                    <a:pt x="262" y="2715"/>
                  </a:cubicBezTo>
                  <a:lnTo>
                    <a:pt x="60" y="2631"/>
                  </a:lnTo>
                  <a:cubicBezTo>
                    <a:pt x="53" y="2628"/>
                    <a:pt x="47" y="2627"/>
                    <a:pt x="41" y="2627"/>
                  </a:cubicBezTo>
                  <a:cubicBezTo>
                    <a:pt x="25" y="2627"/>
                    <a:pt x="12" y="2638"/>
                    <a:pt x="12" y="2655"/>
                  </a:cubicBezTo>
                  <a:cubicBezTo>
                    <a:pt x="0" y="2667"/>
                    <a:pt x="12" y="2691"/>
                    <a:pt x="24" y="2703"/>
                  </a:cubicBezTo>
                  <a:lnTo>
                    <a:pt x="286" y="2810"/>
                  </a:lnTo>
                  <a:lnTo>
                    <a:pt x="334" y="2810"/>
                  </a:lnTo>
                  <a:cubicBezTo>
                    <a:pt x="334" y="2798"/>
                    <a:pt x="346" y="2786"/>
                    <a:pt x="346" y="2774"/>
                  </a:cubicBezTo>
                  <a:cubicBezTo>
                    <a:pt x="334" y="2739"/>
                    <a:pt x="334" y="2715"/>
                    <a:pt x="346" y="2691"/>
                  </a:cubicBezTo>
                  <a:lnTo>
                    <a:pt x="1536" y="143"/>
                  </a:lnTo>
                  <a:cubicBezTo>
                    <a:pt x="1548" y="107"/>
                    <a:pt x="1584" y="83"/>
                    <a:pt x="1631" y="83"/>
                  </a:cubicBezTo>
                  <a:cubicBezTo>
                    <a:pt x="1679" y="83"/>
                    <a:pt x="1715" y="107"/>
                    <a:pt x="1727" y="143"/>
                  </a:cubicBezTo>
                  <a:lnTo>
                    <a:pt x="2917" y="2691"/>
                  </a:lnTo>
                  <a:cubicBezTo>
                    <a:pt x="2929" y="2715"/>
                    <a:pt x="2929" y="2739"/>
                    <a:pt x="2917" y="2774"/>
                  </a:cubicBezTo>
                  <a:cubicBezTo>
                    <a:pt x="2917" y="2786"/>
                    <a:pt x="2929" y="2810"/>
                    <a:pt x="2941" y="2810"/>
                  </a:cubicBezTo>
                  <a:lnTo>
                    <a:pt x="2953" y="2810"/>
                  </a:lnTo>
                  <a:cubicBezTo>
                    <a:pt x="2959" y="2813"/>
                    <a:pt x="2966" y="2815"/>
                    <a:pt x="2972" y="2815"/>
                  </a:cubicBezTo>
                  <a:cubicBezTo>
                    <a:pt x="2988" y="2815"/>
                    <a:pt x="3001" y="2804"/>
                    <a:pt x="3001" y="2786"/>
                  </a:cubicBezTo>
                  <a:cubicBezTo>
                    <a:pt x="3013" y="2739"/>
                    <a:pt x="3013" y="2691"/>
                    <a:pt x="2989" y="2655"/>
                  </a:cubicBezTo>
                  <a:lnTo>
                    <a:pt x="1798" y="107"/>
                  </a:lnTo>
                  <a:cubicBezTo>
                    <a:pt x="1768" y="36"/>
                    <a:pt x="1703" y="0"/>
                    <a:pt x="1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3"/>
            <p:cNvSpPr/>
            <p:nvPr/>
          </p:nvSpPr>
          <p:spPr>
            <a:xfrm>
              <a:off x="3495221" y="3188504"/>
              <a:ext cx="6133" cy="5294"/>
            </a:xfrm>
            <a:custGeom>
              <a:avLst/>
              <a:gdLst/>
              <a:ahLst/>
              <a:cxnLst/>
              <a:rect l="l" t="t" r="r" b="b"/>
              <a:pathLst>
                <a:path w="263" h="227" fill="none" extrusionOk="0">
                  <a:moveTo>
                    <a:pt x="1" y="226"/>
                  </a:moveTo>
                  <a:lnTo>
                    <a:pt x="263" y="0"/>
                  </a:lnTo>
                </a:path>
              </a:pathLst>
            </a:custGeom>
            <a:noFill/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3"/>
            <p:cNvSpPr/>
            <p:nvPr/>
          </p:nvSpPr>
          <p:spPr>
            <a:xfrm>
              <a:off x="3340867" y="2991919"/>
              <a:ext cx="249897" cy="27518"/>
            </a:xfrm>
            <a:custGeom>
              <a:avLst/>
              <a:gdLst/>
              <a:ahLst/>
              <a:cxnLst/>
              <a:rect l="l" t="t" r="r" b="b"/>
              <a:pathLst>
                <a:path w="10716" h="1180" extrusionOk="0">
                  <a:moveTo>
                    <a:pt x="1048" y="1"/>
                  </a:moveTo>
                  <a:lnTo>
                    <a:pt x="0" y="1179"/>
                  </a:lnTo>
                  <a:lnTo>
                    <a:pt x="10716" y="117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3A4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3"/>
            <p:cNvSpPr/>
            <p:nvPr/>
          </p:nvSpPr>
          <p:spPr>
            <a:xfrm>
              <a:off x="3339748" y="2990799"/>
              <a:ext cx="251576" cy="29733"/>
            </a:xfrm>
            <a:custGeom>
              <a:avLst/>
              <a:gdLst/>
              <a:ahLst/>
              <a:cxnLst/>
              <a:rect l="l" t="t" r="r" b="b"/>
              <a:pathLst>
                <a:path w="10788" h="1275" extrusionOk="0">
                  <a:moveTo>
                    <a:pt x="9704" y="84"/>
                  </a:moveTo>
                  <a:lnTo>
                    <a:pt x="10680" y="1192"/>
                  </a:lnTo>
                  <a:lnTo>
                    <a:pt x="131" y="1192"/>
                  </a:lnTo>
                  <a:lnTo>
                    <a:pt x="1108" y="84"/>
                  </a:lnTo>
                  <a:close/>
                  <a:moveTo>
                    <a:pt x="1084" y="1"/>
                  </a:moveTo>
                  <a:cubicBezTo>
                    <a:pt x="1072" y="1"/>
                    <a:pt x="1060" y="13"/>
                    <a:pt x="1060" y="13"/>
                  </a:cubicBezTo>
                  <a:lnTo>
                    <a:pt x="12" y="1203"/>
                  </a:lnTo>
                  <a:cubicBezTo>
                    <a:pt x="0" y="1215"/>
                    <a:pt x="0" y="1239"/>
                    <a:pt x="12" y="1251"/>
                  </a:cubicBezTo>
                  <a:cubicBezTo>
                    <a:pt x="12" y="1263"/>
                    <a:pt x="36" y="1263"/>
                    <a:pt x="48" y="1275"/>
                  </a:cubicBezTo>
                  <a:lnTo>
                    <a:pt x="10764" y="1275"/>
                  </a:lnTo>
                  <a:cubicBezTo>
                    <a:pt x="10776" y="1263"/>
                    <a:pt x="10776" y="1251"/>
                    <a:pt x="10788" y="1251"/>
                  </a:cubicBezTo>
                  <a:cubicBezTo>
                    <a:pt x="10788" y="1239"/>
                    <a:pt x="10788" y="1215"/>
                    <a:pt x="10788" y="1203"/>
                  </a:cubicBezTo>
                  <a:lnTo>
                    <a:pt x="9740" y="13"/>
                  </a:lnTo>
                  <a:cubicBezTo>
                    <a:pt x="9740" y="13"/>
                    <a:pt x="9728" y="1"/>
                    <a:pt x="9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3"/>
            <p:cNvSpPr/>
            <p:nvPr/>
          </p:nvSpPr>
          <p:spPr>
            <a:xfrm>
              <a:off x="3181197" y="3167400"/>
              <a:ext cx="49182" cy="86401"/>
            </a:xfrm>
            <a:custGeom>
              <a:avLst/>
              <a:gdLst/>
              <a:ahLst/>
              <a:cxnLst/>
              <a:rect l="l" t="t" r="r" b="b"/>
              <a:pathLst>
                <a:path w="2109" h="3705" extrusionOk="0">
                  <a:moveTo>
                    <a:pt x="2108" y="0"/>
                  </a:moveTo>
                  <a:cubicBezTo>
                    <a:pt x="2108" y="0"/>
                    <a:pt x="37" y="2310"/>
                    <a:pt x="1" y="3525"/>
                  </a:cubicBezTo>
                  <a:cubicBezTo>
                    <a:pt x="1" y="3525"/>
                    <a:pt x="102" y="3704"/>
                    <a:pt x="366" y="3704"/>
                  </a:cubicBezTo>
                  <a:cubicBezTo>
                    <a:pt x="498" y="3704"/>
                    <a:pt x="672" y="3659"/>
                    <a:pt x="894" y="3525"/>
                  </a:cubicBezTo>
                  <a:cubicBezTo>
                    <a:pt x="1275" y="3298"/>
                    <a:pt x="1680" y="3108"/>
                    <a:pt x="2108" y="2977"/>
                  </a:cubicBezTo>
                  <a:lnTo>
                    <a:pt x="2108" y="0"/>
                  </a:lnTo>
                  <a:close/>
                </a:path>
              </a:pathLst>
            </a:custGeom>
            <a:solidFill>
              <a:srgbClr val="26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3"/>
            <p:cNvSpPr/>
            <p:nvPr/>
          </p:nvSpPr>
          <p:spPr>
            <a:xfrm>
              <a:off x="3180101" y="3166560"/>
              <a:ext cx="51117" cy="88033"/>
            </a:xfrm>
            <a:custGeom>
              <a:avLst/>
              <a:gdLst/>
              <a:ahLst/>
              <a:cxnLst/>
              <a:rect l="l" t="t" r="r" b="b"/>
              <a:pathLst>
                <a:path w="2192" h="3775" extrusionOk="0">
                  <a:moveTo>
                    <a:pt x="2120" y="143"/>
                  </a:moveTo>
                  <a:lnTo>
                    <a:pt x="2120" y="2977"/>
                  </a:lnTo>
                  <a:cubicBezTo>
                    <a:pt x="1703" y="3120"/>
                    <a:pt x="1298" y="3299"/>
                    <a:pt x="929" y="3537"/>
                  </a:cubicBezTo>
                  <a:cubicBezTo>
                    <a:pt x="727" y="3647"/>
                    <a:pt x="553" y="3708"/>
                    <a:pt x="408" y="3708"/>
                  </a:cubicBezTo>
                  <a:cubicBezTo>
                    <a:pt x="365" y="3708"/>
                    <a:pt x="324" y="3702"/>
                    <a:pt x="286" y="3691"/>
                  </a:cubicBezTo>
                  <a:cubicBezTo>
                    <a:pt x="203" y="3668"/>
                    <a:pt x="131" y="3620"/>
                    <a:pt x="72" y="3549"/>
                  </a:cubicBezTo>
                  <a:cubicBezTo>
                    <a:pt x="119" y="2489"/>
                    <a:pt x="1762" y="548"/>
                    <a:pt x="2120" y="143"/>
                  </a:cubicBezTo>
                  <a:close/>
                  <a:moveTo>
                    <a:pt x="2155" y="1"/>
                  </a:moveTo>
                  <a:cubicBezTo>
                    <a:pt x="2143" y="1"/>
                    <a:pt x="2132" y="1"/>
                    <a:pt x="2120" y="12"/>
                  </a:cubicBezTo>
                  <a:cubicBezTo>
                    <a:pt x="2036" y="108"/>
                    <a:pt x="36" y="2346"/>
                    <a:pt x="0" y="3561"/>
                  </a:cubicBezTo>
                  <a:cubicBezTo>
                    <a:pt x="0" y="3572"/>
                    <a:pt x="0" y="3572"/>
                    <a:pt x="0" y="3584"/>
                  </a:cubicBezTo>
                  <a:cubicBezTo>
                    <a:pt x="60" y="3668"/>
                    <a:pt x="155" y="3739"/>
                    <a:pt x="262" y="3763"/>
                  </a:cubicBezTo>
                  <a:cubicBezTo>
                    <a:pt x="310" y="3775"/>
                    <a:pt x="358" y="3775"/>
                    <a:pt x="405" y="3775"/>
                  </a:cubicBezTo>
                  <a:cubicBezTo>
                    <a:pt x="608" y="3775"/>
                    <a:pt x="798" y="3703"/>
                    <a:pt x="965" y="3596"/>
                  </a:cubicBezTo>
                  <a:cubicBezTo>
                    <a:pt x="1346" y="3370"/>
                    <a:pt x="1739" y="3191"/>
                    <a:pt x="2155" y="3049"/>
                  </a:cubicBezTo>
                  <a:cubicBezTo>
                    <a:pt x="2179" y="3049"/>
                    <a:pt x="2179" y="3037"/>
                    <a:pt x="2179" y="3013"/>
                  </a:cubicBezTo>
                  <a:lnTo>
                    <a:pt x="2179" y="36"/>
                  </a:lnTo>
                  <a:cubicBezTo>
                    <a:pt x="2191" y="24"/>
                    <a:pt x="2179" y="12"/>
                    <a:pt x="2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3"/>
            <p:cNvSpPr/>
            <p:nvPr/>
          </p:nvSpPr>
          <p:spPr>
            <a:xfrm>
              <a:off x="3697637" y="3167400"/>
              <a:ext cx="49159" cy="86401"/>
            </a:xfrm>
            <a:custGeom>
              <a:avLst/>
              <a:gdLst/>
              <a:ahLst/>
              <a:cxnLst/>
              <a:rect l="l" t="t" r="r" b="b"/>
              <a:pathLst>
                <a:path w="2108" h="3705" extrusionOk="0">
                  <a:moveTo>
                    <a:pt x="1" y="0"/>
                  </a:moveTo>
                  <a:lnTo>
                    <a:pt x="1" y="2977"/>
                  </a:lnTo>
                  <a:cubicBezTo>
                    <a:pt x="429" y="3108"/>
                    <a:pt x="822" y="3298"/>
                    <a:pt x="1203" y="3525"/>
                  </a:cubicBezTo>
                  <a:cubicBezTo>
                    <a:pt x="1429" y="3659"/>
                    <a:pt x="1605" y="3704"/>
                    <a:pt x="1739" y="3704"/>
                  </a:cubicBezTo>
                  <a:cubicBezTo>
                    <a:pt x="2007" y="3704"/>
                    <a:pt x="2108" y="3525"/>
                    <a:pt x="2108" y="3525"/>
                  </a:cubicBezTo>
                  <a:cubicBezTo>
                    <a:pt x="2072" y="231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828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3"/>
            <p:cNvSpPr/>
            <p:nvPr/>
          </p:nvSpPr>
          <p:spPr>
            <a:xfrm>
              <a:off x="3167321" y="3515563"/>
              <a:ext cx="63057" cy="171052"/>
            </a:xfrm>
            <a:custGeom>
              <a:avLst/>
              <a:gdLst/>
              <a:ahLst/>
              <a:cxnLst/>
              <a:rect l="l" t="t" r="r" b="b"/>
              <a:pathLst>
                <a:path w="2704" h="7335" extrusionOk="0">
                  <a:moveTo>
                    <a:pt x="2703" y="1"/>
                  </a:moveTo>
                  <a:lnTo>
                    <a:pt x="2703" y="1"/>
                  </a:lnTo>
                  <a:cubicBezTo>
                    <a:pt x="2703" y="1"/>
                    <a:pt x="1" y="3680"/>
                    <a:pt x="132" y="7013"/>
                  </a:cubicBezTo>
                  <a:lnTo>
                    <a:pt x="1203" y="7335"/>
                  </a:lnTo>
                  <a:cubicBezTo>
                    <a:pt x="1203" y="7335"/>
                    <a:pt x="1298" y="4930"/>
                    <a:pt x="2691" y="2180"/>
                  </a:cubicBezTo>
                  <a:lnTo>
                    <a:pt x="2703" y="1"/>
                  </a:lnTo>
                  <a:close/>
                </a:path>
              </a:pathLst>
            </a:custGeom>
            <a:solidFill>
              <a:srgbClr val="26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3"/>
            <p:cNvSpPr/>
            <p:nvPr/>
          </p:nvSpPr>
          <p:spPr>
            <a:xfrm>
              <a:off x="3166482" y="3514630"/>
              <a:ext cx="64456" cy="172825"/>
            </a:xfrm>
            <a:custGeom>
              <a:avLst/>
              <a:gdLst/>
              <a:ahLst/>
              <a:cxnLst/>
              <a:rect l="l" t="t" r="r" b="b"/>
              <a:pathLst>
                <a:path w="2764" h="7411" extrusionOk="0">
                  <a:moveTo>
                    <a:pt x="2680" y="160"/>
                  </a:moveTo>
                  <a:lnTo>
                    <a:pt x="2680" y="2208"/>
                  </a:lnTo>
                  <a:cubicBezTo>
                    <a:pt x="1870" y="3803"/>
                    <a:pt x="1370" y="5541"/>
                    <a:pt x="1192" y="7327"/>
                  </a:cubicBezTo>
                  <a:lnTo>
                    <a:pt x="191" y="7030"/>
                  </a:lnTo>
                  <a:lnTo>
                    <a:pt x="203" y="7030"/>
                  </a:lnTo>
                  <a:cubicBezTo>
                    <a:pt x="108" y="4053"/>
                    <a:pt x="2287" y="755"/>
                    <a:pt x="2680" y="160"/>
                  </a:cubicBezTo>
                  <a:close/>
                  <a:moveTo>
                    <a:pt x="2729" y="0"/>
                  </a:moveTo>
                  <a:cubicBezTo>
                    <a:pt x="2720" y="0"/>
                    <a:pt x="2712" y="8"/>
                    <a:pt x="2704" y="17"/>
                  </a:cubicBezTo>
                  <a:cubicBezTo>
                    <a:pt x="2680" y="64"/>
                    <a:pt x="1" y="3755"/>
                    <a:pt x="132" y="7053"/>
                  </a:cubicBezTo>
                  <a:cubicBezTo>
                    <a:pt x="132" y="7065"/>
                    <a:pt x="132" y="7089"/>
                    <a:pt x="156" y="7089"/>
                  </a:cubicBezTo>
                  <a:lnTo>
                    <a:pt x="1227" y="7411"/>
                  </a:lnTo>
                  <a:lnTo>
                    <a:pt x="1263" y="7411"/>
                  </a:lnTo>
                  <a:cubicBezTo>
                    <a:pt x="1275" y="7399"/>
                    <a:pt x="1275" y="7387"/>
                    <a:pt x="1275" y="7375"/>
                  </a:cubicBezTo>
                  <a:cubicBezTo>
                    <a:pt x="1442" y="5589"/>
                    <a:pt x="1942" y="3839"/>
                    <a:pt x="2763" y="2243"/>
                  </a:cubicBezTo>
                  <a:cubicBezTo>
                    <a:pt x="2763" y="2231"/>
                    <a:pt x="2763" y="2231"/>
                    <a:pt x="2763" y="2220"/>
                  </a:cubicBezTo>
                  <a:lnTo>
                    <a:pt x="2763" y="41"/>
                  </a:lnTo>
                  <a:cubicBezTo>
                    <a:pt x="2763" y="29"/>
                    <a:pt x="2763" y="5"/>
                    <a:pt x="2739" y="5"/>
                  </a:cubicBezTo>
                  <a:cubicBezTo>
                    <a:pt x="2736" y="1"/>
                    <a:pt x="2732" y="0"/>
                    <a:pt x="2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3"/>
            <p:cNvSpPr/>
            <p:nvPr/>
          </p:nvSpPr>
          <p:spPr>
            <a:xfrm>
              <a:off x="5579286" y="1890761"/>
              <a:ext cx="126628" cy="18633"/>
            </a:xfrm>
            <a:custGeom>
              <a:avLst/>
              <a:gdLst/>
              <a:ahLst/>
              <a:cxnLst/>
              <a:rect l="l" t="t" r="r" b="b"/>
              <a:pathLst>
                <a:path w="5430" h="799" extrusionOk="0">
                  <a:moveTo>
                    <a:pt x="0" y="0"/>
                  </a:moveTo>
                  <a:lnTo>
                    <a:pt x="155" y="798"/>
                  </a:lnTo>
                  <a:lnTo>
                    <a:pt x="5287" y="798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3"/>
            <p:cNvSpPr/>
            <p:nvPr/>
          </p:nvSpPr>
          <p:spPr>
            <a:xfrm>
              <a:off x="5578447" y="1889922"/>
              <a:ext cx="128307" cy="20288"/>
            </a:xfrm>
            <a:custGeom>
              <a:avLst/>
              <a:gdLst/>
              <a:ahLst/>
              <a:cxnLst/>
              <a:rect l="l" t="t" r="r" b="b"/>
              <a:pathLst>
                <a:path w="5502" h="870" extrusionOk="0">
                  <a:moveTo>
                    <a:pt x="5418" y="84"/>
                  </a:moveTo>
                  <a:lnTo>
                    <a:pt x="5287" y="798"/>
                  </a:lnTo>
                  <a:lnTo>
                    <a:pt x="215" y="798"/>
                  </a:lnTo>
                  <a:lnTo>
                    <a:pt x="72" y="84"/>
                  </a:lnTo>
                  <a:close/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1" y="25"/>
                    <a:pt x="1" y="36"/>
                    <a:pt x="1" y="48"/>
                  </a:cubicBezTo>
                  <a:lnTo>
                    <a:pt x="155" y="846"/>
                  </a:lnTo>
                  <a:cubicBezTo>
                    <a:pt x="155" y="858"/>
                    <a:pt x="167" y="870"/>
                    <a:pt x="191" y="870"/>
                  </a:cubicBezTo>
                  <a:lnTo>
                    <a:pt x="5323" y="870"/>
                  </a:lnTo>
                  <a:cubicBezTo>
                    <a:pt x="5335" y="870"/>
                    <a:pt x="5346" y="858"/>
                    <a:pt x="5346" y="846"/>
                  </a:cubicBezTo>
                  <a:lnTo>
                    <a:pt x="5501" y="48"/>
                  </a:lnTo>
                  <a:cubicBezTo>
                    <a:pt x="5501" y="36"/>
                    <a:pt x="5501" y="25"/>
                    <a:pt x="5501" y="13"/>
                  </a:cubicBezTo>
                  <a:cubicBezTo>
                    <a:pt x="5489" y="13"/>
                    <a:pt x="5477" y="1"/>
                    <a:pt x="5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3"/>
            <p:cNvSpPr/>
            <p:nvPr/>
          </p:nvSpPr>
          <p:spPr>
            <a:xfrm>
              <a:off x="5574273" y="1854499"/>
              <a:ext cx="139127" cy="45404"/>
            </a:xfrm>
            <a:custGeom>
              <a:avLst/>
              <a:gdLst/>
              <a:ahLst/>
              <a:cxnLst/>
              <a:rect l="l" t="t" r="r" b="b"/>
              <a:pathLst>
                <a:path w="5966" h="1947" extrusionOk="0">
                  <a:moveTo>
                    <a:pt x="1494" y="1"/>
                  </a:moveTo>
                  <a:cubicBezTo>
                    <a:pt x="1405" y="1"/>
                    <a:pt x="1314" y="32"/>
                    <a:pt x="1239" y="103"/>
                  </a:cubicBezTo>
                  <a:lnTo>
                    <a:pt x="1192" y="103"/>
                  </a:lnTo>
                  <a:cubicBezTo>
                    <a:pt x="989" y="103"/>
                    <a:pt x="811" y="258"/>
                    <a:pt x="763" y="460"/>
                  </a:cubicBezTo>
                  <a:cubicBezTo>
                    <a:pt x="757" y="454"/>
                    <a:pt x="751" y="451"/>
                    <a:pt x="745" y="451"/>
                  </a:cubicBezTo>
                  <a:cubicBezTo>
                    <a:pt x="739" y="451"/>
                    <a:pt x="733" y="454"/>
                    <a:pt x="727" y="460"/>
                  </a:cubicBezTo>
                  <a:cubicBezTo>
                    <a:pt x="513" y="460"/>
                    <a:pt x="346" y="627"/>
                    <a:pt x="346" y="841"/>
                  </a:cubicBezTo>
                  <a:lnTo>
                    <a:pt x="346" y="865"/>
                  </a:lnTo>
                  <a:cubicBezTo>
                    <a:pt x="1" y="996"/>
                    <a:pt x="13" y="1484"/>
                    <a:pt x="370" y="1579"/>
                  </a:cubicBezTo>
                  <a:cubicBezTo>
                    <a:pt x="434" y="1821"/>
                    <a:pt x="640" y="1947"/>
                    <a:pt x="847" y="1947"/>
                  </a:cubicBezTo>
                  <a:cubicBezTo>
                    <a:pt x="1028" y="1947"/>
                    <a:pt x="1210" y="1851"/>
                    <a:pt x="1299" y="1651"/>
                  </a:cubicBezTo>
                  <a:lnTo>
                    <a:pt x="1334" y="1651"/>
                  </a:lnTo>
                  <a:cubicBezTo>
                    <a:pt x="1429" y="1567"/>
                    <a:pt x="1545" y="1527"/>
                    <a:pt x="1658" y="1527"/>
                  </a:cubicBezTo>
                  <a:cubicBezTo>
                    <a:pt x="1802" y="1527"/>
                    <a:pt x="1944" y="1591"/>
                    <a:pt x="2037" y="1710"/>
                  </a:cubicBezTo>
                  <a:cubicBezTo>
                    <a:pt x="2108" y="1675"/>
                    <a:pt x="2185" y="1657"/>
                    <a:pt x="2261" y="1657"/>
                  </a:cubicBezTo>
                  <a:cubicBezTo>
                    <a:pt x="2413" y="1657"/>
                    <a:pt x="2561" y="1726"/>
                    <a:pt x="2656" y="1853"/>
                  </a:cubicBezTo>
                  <a:cubicBezTo>
                    <a:pt x="2799" y="1853"/>
                    <a:pt x="2942" y="1794"/>
                    <a:pt x="3025" y="1686"/>
                  </a:cubicBezTo>
                  <a:cubicBezTo>
                    <a:pt x="3073" y="1698"/>
                    <a:pt x="3108" y="1698"/>
                    <a:pt x="3156" y="1710"/>
                  </a:cubicBezTo>
                  <a:cubicBezTo>
                    <a:pt x="3229" y="1592"/>
                    <a:pt x="3349" y="1535"/>
                    <a:pt x="3470" y="1535"/>
                  </a:cubicBezTo>
                  <a:cubicBezTo>
                    <a:pt x="3606" y="1535"/>
                    <a:pt x="3742" y="1607"/>
                    <a:pt x="3811" y="1746"/>
                  </a:cubicBezTo>
                  <a:cubicBezTo>
                    <a:pt x="3882" y="1615"/>
                    <a:pt x="4013" y="1550"/>
                    <a:pt x="4144" y="1550"/>
                  </a:cubicBezTo>
                  <a:cubicBezTo>
                    <a:pt x="4275" y="1550"/>
                    <a:pt x="4406" y="1615"/>
                    <a:pt x="4478" y="1746"/>
                  </a:cubicBezTo>
                  <a:cubicBezTo>
                    <a:pt x="4554" y="1675"/>
                    <a:pt x="4648" y="1640"/>
                    <a:pt x="4741" y="1640"/>
                  </a:cubicBezTo>
                  <a:cubicBezTo>
                    <a:pt x="4864" y="1640"/>
                    <a:pt x="4986" y="1702"/>
                    <a:pt x="5061" y="1817"/>
                  </a:cubicBezTo>
                  <a:cubicBezTo>
                    <a:pt x="5204" y="1817"/>
                    <a:pt x="5335" y="1734"/>
                    <a:pt x="5406" y="1603"/>
                  </a:cubicBezTo>
                  <a:cubicBezTo>
                    <a:pt x="5442" y="1627"/>
                    <a:pt x="5490" y="1627"/>
                    <a:pt x="5537" y="1639"/>
                  </a:cubicBezTo>
                  <a:cubicBezTo>
                    <a:pt x="5883" y="1627"/>
                    <a:pt x="5966" y="1151"/>
                    <a:pt x="5645" y="1032"/>
                  </a:cubicBezTo>
                  <a:lnTo>
                    <a:pt x="5656" y="1020"/>
                  </a:lnTo>
                  <a:cubicBezTo>
                    <a:pt x="5680" y="972"/>
                    <a:pt x="5692" y="913"/>
                    <a:pt x="5692" y="853"/>
                  </a:cubicBezTo>
                  <a:cubicBezTo>
                    <a:pt x="5692" y="710"/>
                    <a:pt x="5609" y="567"/>
                    <a:pt x="5466" y="508"/>
                  </a:cubicBezTo>
                  <a:cubicBezTo>
                    <a:pt x="5454" y="341"/>
                    <a:pt x="5323" y="210"/>
                    <a:pt x="5156" y="210"/>
                  </a:cubicBezTo>
                  <a:cubicBezTo>
                    <a:pt x="5061" y="210"/>
                    <a:pt x="4978" y="246"/>
                    <a:pt x="4918" y="317"/>
                  </a:cubicBezTo>
                  <a:cubicBezTo>
                    <a:pt x="4828" y="214"/>
                    <a:pt x="4707" y="166"/>
                    <a:pt x="4588" y="166"/>
                  </a:cubicBezTo>
                  <a:cubicBezTo>
                    <a:pt x="4379" y="166"/>
                    <a:pt x="4175" y="312"/>
                    <a:pt x="4144" y="555"/>
                  </a:cubicBezTo>
                  <a:cubicBezTo>
                    <a:pt x="4073" y="484"/>
                    <a:pt x="3978" y="448"/>
                    <a:pt x="3870" y="448"/>
                  </a:cubicBezTo>
                  <a:cubicBezTo>
                    <a:pt x="3799" y="567"/>
                    <a:pt x="3674" y="627"/>
                    <a:pt x="3549" y="627"/>
                  </a:cubicBezTo>
                  <a:cubicBezTo>
                    <a:pt x="3424" y="627"/>
                    <a:pt x="3299" y="567"/>
                    <a:pt x="3228" y="448"/>
                  </a:cubicBezTo>
                  <a:cubicBezTo>
                    <a:pt x="3144" y="448"/>
                    <a:pt x="3073" y="472"/>
                    <a:pt x="3001" y="520"/>
                  </a:cubicBezTo>
                  <a:cubicBezTo>
                    <a:pt x="2922" y="424"/>
                    <a:pt x="2815" y="380"/>
                    <a:pt x="2710" y="380"/>
                  </a:cubicBezTo>
                  <a:cubicBezTo>
                    <a:pt x="2515" y="380"/>
                    <a:pt x="2327" y="530"/>
                    <a:pt x="2335" y="770"/>
                  </a:cubicBezTo>
                  <a:lnTo>
                    <a:pt x="2335" y="817"/>
                  </a:lnTo>
                  <a:cubicBezTo>
                    <a:pt x="2311" y="793"/>
                    <a:pt x="2275" y="782"/>
                    <a:pt x="2251" y="770"/>
                  </a:cubicBezTo>
                  <a:cubicBezTo>
                    <a:pt x="2251" y="758"/>
                    <a:pt x="2251" y="734"/>
                    <a:pt x="2251" y="722"/>
                  </a:cubicBezTo>
                  <a:cubicBezTo>
                    <a:pt x="2251" y="508"/>
                    <a:pt x="2085" y="341"/>
                    <a:pt x="1870" y="341"/>
                  </a:cubicBezTo>
                  <a:cubicBezTo>
                    <a:pt x="1854" y="133"/>
                    <a:pt x="1677" y="1"/>
                    <a:pt x="1494" y="1"/>
                  </a:cubicBezTo>
                  <a:close/>
                </a:path>
              </a:pathLst>
            </a:custGeom>
            <a:solidFill>
              <a:srgbClr val="4A7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3"/>
            <p:cNvSpPr/>
            <p:nvPr/>
          </p:nvSpPr>
          <p:spPr>
            <a:xfrm>
              <a:off x="5573456" y="1855338"/>
              <a:ext cx="141529" cy="45171"/>
            </a:xfrm>
            <a:custGeom>
              <a:avLst/>
              <a:gdLst/>
              <a:ahLst/>
              <a:cxnLst/>
              <a:rect l="l" t="t" r="r" b="b"/>
              <a:pathLst>
                <a:path w="6069" h="1937" extrusionOk="0">
                  <a:moveTo>
                    <a:pt x="1519" y="1"/>
                  </a:moveTo>
                  <a:cubicBezTo>
                    <a:pt x="1470" y="1"/>
                    <a:pt x="1420" y="11"/>
                    <a:pt x="1372" y="33"/>
                  </a:cubicBezTo>
                  <a:lnTo>
                    <a:pt x="1372" y="33"/>
                  </a:lnTo>
                  <a:cubicBezTo>
                    <a:pt x="1532" y="62"/>
                    <a:pt x="1686" y="115"/>
                    <a:pt x="1826" y="190"/>
                  </a:cubicBezTo>
                  <a:lnTo>
                    <a:pt x="1826" y="190"/>
                  </a:lnTo>
                  <a:cubicBezTo>
                    <a:pt x="1770" y="72"/>
                    <a:pt x="1647" y="1"/>
                    <a:pt x="1519" y="1"/>
                  </a:cubicBezTo>
                  <a:close/>
                  <a:moveTo>
                    <a:pt x="4185" y="1466"/>
                  </a:moveTo>
                  <a:cubicBezTo>
                    <a:pt x="4173" y="1466"/>
                    <a:pt x="4161" y="1472"/>
                    <a:pt x="4156" y="1484"/>
                  </a:cubicBezTo>
                  <a:cubicBezTo>
                    <a:pt x="4135" y="1521"/>
                    <a:pt x="4109" y="1553"/>
                    <a:pt x="4079" y="1578"/>
                  </a:cubicBezTo>
                  <a:lnTo>
                    <a:pt x="4079" y="1578"/>
                  </a:lnTo>
                  <a:cubicBezTo>
                    <a:pt x="4114" y="1569"/>
                    <a:pt x="4150" y="1564"/>
                    <a:pt x="4187" y="1564"/>
                  </a:cubicBezTo>
                  <a:cubicBezTo>
                    <a:pt x="4223" y="1564"/>
                    <a:pt x="4259" y="1569"/>
                    <a:pt x="4294" y="1578"/>
                  </a:cubicBezTo>
                  <a:lnTo>
                    <a:pt x="4294" y="1578"/>
                  </a:lnTo>
                  <a:cubicBezTo>
                    <a:pt x="4263" y="1552"/>
                    <a:pt x="4236" y="1521"/>
                    <a:pt x="4215" y="1484"/>
                  </a:cubicBezTo>
                  <a:cubicBezTo>
                    <a:pt x="4209" y="1472"/>
                    <a:pt x="4197" y="1466"/>
                    <a:pt x="4185" y="1466"/>
                  </a:cubicBezTo>
                  <a:close/>
                  <a:moveTo>
                    <a:pt x="4616" y="81"/>
                  </a:moveTo>
                  <a:cubicBezTo>
                    <a:pt x="4409" y="81"/>
                    <a:pt x="4208" y="214"/>
                    <a:pt x="4156" y="448"/>
                  </a:cubicBezTo>
                  <a:cubicBezTo>
                    <a:pt x="4084" y="388"/>
                    <a:pt x="4001" y="365"/>
                    <a:pt x="3905" y="365"/>
                  </a:cubicBezTo>
                  <a:cubicBezTo>
                    <a:pt x="3786" y="466"/>
                    <a:pt x="3640" y="523"/>
                    <a:pt x="3489" y="533"/>
                  </a:cubicBezTo>
                  <a:lnTo>
                    <a:pt x="3489" y="533"/>
                  </a:lnTo>
                  <a:cubicBezTo>
                    <a:pt x="3422" y="471"/>
                    <a:pt x="3333" y="438"/>
                    <a:pt x="3244" y="438"/>
                  </a:cubicBezTo>
                  <a:cubicBezTo>
                    <a:pt x="3201" y="438"/>
                    <a:pt x="3158" y="446"/>
                    <a:pt x="3117" y="461"/>
                  </a:cubicBezTo>
                  <a:lnTo>
                    <a:pt x="3117" y="461"/>
                  </a:lnTo>
                  <a:cubicBezTo>
                    <a:pt x="3093" y="450"/>
                    <a:pt x="3071" y="438"/>
                    <a:pt x="3048" y="424"/>
                  </a:cubicBezTo>
                  <a:cubicBezTo>
                    <a:pt x="2963" y="339"/>
                    <a:pt x="2854" y="299"/>
                    <a:pt x="2747" y="299"/>
                  </a:cubicBezTo>
                  <a:cubicBezTo>
                    <a:pt x="2557" y="299"/>
                    <a:pt x="2372" y="425"/>
                    <a:pt x="2334" y="638"/>
                  </a:cubicBezTo>
                  <a:cubicBezTo>
                    <a:pt x="2204" y="450"/>
                    <a:pt x="2029" y="298"/>
                    <a:pt x="1826" y="190"/>
                  </a:cubicBezTo>
                  <a:lnTo>
                    <a:pt x="1826" y="190"/>
                  </a:lnTo>
                  <a:cubicBezTo>
                    <a:pt x="1843" y="224"/>
                    <a:pt x="1854" y="263"/>
                    <a:pt x="1858" y="305"/>
                  </a:cubicBezTo>
                  <a:cubicBezTo>
                    <a:pt x="1870" y="329"/>
                    <a:pt x="1881" y="341"/>
                    <a:pt x="1905" y="341"/>
                  </a:cubicBezTo>
                  <a:cubicBezTo>
                    <a:pt x="2096" y="341"/>
                    <a:pt x="2239" y="496"/>
                    <a:pt x="2239" y="686"/>
                  </a:cubicBezTo>
                  <a:cubicBezTo>
                    <a:pt x="2239" y="686"/>
                    <a:pt x="2239" y="698"/>
                    <a:pt x="2239" y="710"/>
                  </a:cubicBezTo>
                  <a:lnTo>
                    <a:pt x="2239" y="722"/>
                  </a:lnTo>
                  <a:cubicBezTo>
                    <a:pt x="2239" y="734"/>
                    <a:pt x="2251" y="757"/>
                    <a:pt x="2262" y="757"/>
                  </a:cubicBezTo>
                  <a:cubicBezTo>
                    <a:pt x="2286" y="769"/>
                    <a:pt x="2310" y="793"/>
                    <a:pt x="2334" y="805"/>
                  </a:cubicBezTo>
                  <a:lnTo>
                    <a:pt x="2381" y="805"/>
                  </a:lnTo>
                  <a:cubicBezTo>
                    <a:pt x="2393" y="793"/>
                    <a:pt x="2393" y="781"/>
                    <a:pt x="2393" y="769"/>
                  </a:cubicBezTo>
                  <a:lnTo>
                    <a:pt x="2393" y="757"/>
                  </a:lnTo>
                  <a:cubicBezTo>
                    <a:pt x="2393" y="746"/>
                    <a:pt x="2393" y="734"/>
                    <a:pt x="2393" y="722"/>
                  </a:cubicBezTo>
                  <a:cubicBezTo>
                    <a:pt x="2393" y="511"/>
                    <a:pt x="2568" y="372"/>
                    <a:pt x="2745" y="372"/>
                  </a:cubicBezTo>
                  <a:cubicBezTo>
                    <a:pt x="2838" y="372"/>
                    <a:pt x="2931" y="410"/>
                    <a:pt x="3001" y="496"/>
                  </a:cubicBezTo>
                  <a:cubicBezTo>
                    <a:pt x="3007" y="501"/>
                    <a:pt x="3015" y="504"/>
                    <a:pt x="3024" y="504"/>
                  </a:cubicBezTo>
                  <a:cubicBezTo>
                    <a:pt x="3033" y="504"/>
                    <a:pt x="3042" y="501"/>
                    <a:pt x="3048" y="496"/>
                  </a:cubicBezTo>
                  <a:cubicBezTo>
                    <a:pt x="3070" y="481"/>
                    <a:pt x="3093" y="470"/>
                    <a:pt x="3117" y="461"/>
                  </a:cubicBezTo>
                  <a:lnTo>
                    <a:pt x="3117" y="461"/>
                  </a:lnTo>
                  <a:cubicBezTo>
                    <a:pt x="3220" y="510"/>
                    <a:pt x="3330" y="534"/>
                    <a:pt x="3439" y="534"/>
                  </a:cubicBezTo>
                  <a:cubicBezTo>
                    <a:pt x="3456" y="534"/>
                    <a:pt x="3473" y="534"/>
                    <a:pt x="3489" y="533"/>
                  </a:cubicBezTo>
                  <a:lnTo>
                    <a:pt x="3489" y="533"/>
                  </a:lnTo>
                  <a:cubicBezTo>
                    <a:pt x="3511" y="553"/>
                    <a:pt x="3531" y="576"/>
                    <a:pt x="3548" y="603"/>
                  </a:cubicBezTo>
                  <a:cubicBezTo>
                    <a:pt x="3554" y="615"/>
                    <a:pt x="3566" y="621"/>
                    <a:pt x="3578" y="621"/>
                  </a:cubicBezTo>
                  <a:cubicBezTo>
                    <a:pt x="3590" y="621"/>
                    <a:pt x="3602" y="615"/>
                    <a:pt x="3608" y="603"/>
                  </a:cubicBezTo>
                  <a:cubicBezTo>
                    <a:pt x="3677" y="493"/>
                    <a:pt x="3793" y="434"/>
                    <a:pt x="3909" y="434"/>
                  </a:cubicBezTo>
                  <a:cubicBezTo>
                    <a:pt x="3993" y="434"/>
                    <a:pt x="4078" y="466"/>
                    <a:pt x="4144" y="531"/>
                  </a:cubicBezTo>
                  <a:cubicBezTo>
                    <a:pt x="4152" y="540"/>
                    <a:pt x="4160" y="548"/>
                    <a:pt x="4169" y="548"/>
                  </a:cubicBezTo>
                  <a:cubicBezTo>
                    <a:pt x="4172" y="548"/>
                    <a:pt x="4176" y="547"/>
                    <a:pt x="4179" y="543"/>
                  </a:cubicBezTo>
                  <a:cubicBezTo>
                    <a:pt x="4191" y="543"/>
                    <a:pt x="4203" y="531"/>
                    <a:pt x="4203" y="519"/>
                  </a:cubicBezTo>
                  <a:cubicBezTo>
                    <a:pt x="4227" y="305"/>
                    <a:pt x="4406" y="150"/>
                    <a:pt x="4608" y="150"/>
                  </a:cubicBezTo>
                  <a:cubicBezTo>
                    <a:pt x="4727" y="150"/>
                    <a:pt x="4846" y="210"/>
                    <a:pt x="4918" y="305"/>
                  </a:cubicBezTo>
                  <a:cubicBezTo>
                    <a:pt x="4929" y="305"/>
                    <a:pt x="4929" y="317"/>
                    <a:pt x="4941" y="317"/>
                  </a:cubicBezTo>
                  <a:cubicBezTo>
                    <a:pt x="4953" y="317"/>
                    <a:pt x="4965" y="305"/>
                    <a:pt x="4977" y="305"/>
                  </a:cubicBezTo>
                  <a:cubicBezTo>
                    <a:pt x="5032" y="238"/>
                    <a:pt x="5107" y="208"/>
                    <a:pt x="5181" y="208"/>
                  </a:cubicBezTo>
                  <a:cubicBezTo>
                    <a:pt x="5318" y="208"/>
                    <a:pt x="5453" y="310"/>
                    <a:pt x="5453" y="472"/>
                  </a:cubicBezTo>
                  <a:cubicBezTo>
                    <a:pt x="5453" y="484"/>
                    <a:pt x="5465" y="496"/>
                    <a:pt x="5477" y="507"/>
                  </a:cubicBezTo>
                  <a:cubicBezTo>
                    <a:pt x="5596" y="555"/>
                    <a:pt x="5680" y="686"/>
                    <a:pt x="5680" y="817"/>
                  </a:cubicBezTo>
                  <a:cubicBezTo>
                    <a:pt x="5680" y="865"/>
                    <a:pt x="5668" y="924"/>
                    <a:pt x="5644" y="972"/>
                  </a:cubicBezTo>
                  <a:cubicBezTo>
                    <a:pt x="5644" y="972"/>
                    <a:pt x="5644" y="984"/>
                    <a:pt x="5644" y="996"/>
                  </a:cubicBezTo>
                  <a:cubicBezTo>
                    <a:pt x="5656" y="1007"/>
                    <a:pt x="5656" y="1007"/>
                    <a:pt x="5668" y="1019"/>
                  </a:cubicBezTo>
                  <a:cubicBezTo>
                    <a:pt x="5953" y="1127"/>
                    <a:pt x="5882" y="1543"/>
                    <a:pt x="5572" y="1555"/>
                  </a:cubicBezTo>
                  <a:cubicBezTo>
                    <a:pt x="5537" y="1543"/>
                    <a:pt x="5489" y="1543"/>
                    <a:pt x="5453" y="1519"/>
                  </a:cubicBezTo>
                  <a:cubicBezTo>
                    <a:pt x="5441" y="1519"/>
                    <a:pt x="5418" y="1519"/>
                    <a:pt x="5406" y="1543"/>
                  </a:cubicBezTo>
                  <a:cubicBezTo>
                    <a:pt x="5396" y="1562"/>
                    <a:pt x="5386" y="1579"/>
                    <a:pt x="5374" y="1595"/>
                  </a:cubicBezTo>
                  <a:lnTo>
                    <a:pt x="5374" y="1595"/>
                  </a:lnTo>
                  <a:cubicBezTo>
                    <a:pt x="5404" y="1597"/>
                    <a:pt x="5435" y="1599"/>
                    <a:pt x="5465" y="1603"/>
                  </a:cubicBezTo>
                  <a:cubicBezTo>
                    <a:pt x="5501" y="1615"/>
                    <a:pt x="5537" y="1615"/>
                    <a:pt x="5584" y="1615"/>
                  </a:cubicBezTo>
                  <a:cubicBezTo>
                    <a:pt x="5589" y="1615"/>
                    <a:pt x="5593" y="1615"/>
                    <a:pt x="5597" y="1615"/>
                  </a:cubicBezTo>
                  <a:cubicBezTo>
                    <a:pt x="5956" y="1615"/>
                    <a:pt x="6068" y="1125"/>
                    <a:pt x="5739" y="960"/>
                  </a:cubicBezTo>
                  <a:cubicBezTo>
                    <a:pt x="5751" y="912"/>
                    <a:pt x="5763" y="865"/>
                    <a:pt x="5763" y="817"/>
                  </a:cubicBezTo>
                  <a:cubicBezTo>
                    <a:pt x="5763" y="662"/>
                    <a:pt x="5680" y="519"/>
                    <a:pt x="5537" y="448"/>
                  </a:cubicBezTo>
                  <a:cubicBezTo>
                    <a:pt x="5521" y="255"/>
                    <a:pt x="5357" y="132"/>
                    <a:pt x="5187" y="132"/>
                  </a:cubicBezTo>
                  <a:cubicBezTo>
                    <a:pt x="5106" y="132"/>
                    <a:pt x="5023" y="160"/>
                    <a:pt x="4953" y="222"/>
                  </a:cubicBezTo>
                  <a:cubicBezTo>
                    <a:pt x="4857" y="126"/>
                    <a:pt x="4735" y="81"/>
                    <a:pt x="4616" y="81"/>
                  </a:cubicBezTo>
                  <a:close/>
                  <a:moveTo>
                    <a:pt x="4294" y="1578"/>
                  </a:moveTo>
                  <a:cubicBezTo>
                    <a:pt x="4337" y="1614"/>
                    <a:pt x="4389" y="1638"/>
                    <a:pt x="4443" y="1651"/>
                  </a:cubicBezTo>
                  <a:lnTo>
                    <a:pt x="4443" y="1651"/>
                  </a:lnTo>
                  <a:cubicBezTo>
                    <a:pt x="4398" y="1616"/>
                    <a:pt x="4347" y="1592"/>
                    <a:pt x="4294" y="1578"/>
                  </a:cubicBezTo>
                  <a:close/>
                  <a:moveTo>
                    <a:pt x="4079" y="1578"/>
                  </a:moveTo>
                  <a:cubicBezTo>
                    <a:pt x="4027" y="1592"/>
                    <a:pt x="3977" y="1617"/>
                    <a:pt x="3934" y="1651"/>
                  </a:cubicBezTo>
                  <a:lnTo>
                    <a:pt x="3934" y="1651"/>
                  </a:lnTo>
                  <a:cubicBezTo>
                    <a:pt x="3986" y="1639"/>
                    <a:pt x="4037" y="1615"/>
                    <a:pt x="4079" y="1578"/>
                  </a:cubicBezTo>
                  <a:close/>
                  <a:moveTo>
                    <a:pt x="5256" y="1591"/>
                  </a:moveTo>
                  <a:cubicBezTo>
                    <a:pt x="5121" y="1591"/>
                    <a:pt x="4987" y="1606"/>
                    <a:pt x="4855" y="1633"/>
                  </a:cubicBezTo>
                  <a:lnTo>
                    <a:pt x="4855" y="1633"/>
                  </a:lnTo>
                  <a:cubicBezTo>
                    <a:pt x="4922" y="1699"/>
                    <a:pt x="5010" y="1731"/>
                    <a:pt x="5099" y="1731"/>
                  </a:cubicBezTo>
                  <a:cubicBezTo>
                    <a:pt x="5203" y="1731"/>
                    <a:pt x="5307" y="1686"/>
                    <a:pt x="5374" y="1595"/>
                  </a:cubicBezTo>
                  <a:lnTo>
                    <a:pt x="5374" y="1595"/>
                  </a:lnTo>
                  <a:cubicBezTo>
                    <a:pt x="5334" y="1592"/>
                    <a:pt x="5295" y="1591"/>
                    <a:pt x="5256" y="1591"/>
                  </a:cubicBezTo>
                  <a:close/>
                  <a:moveTo>
                    <a:pt x="4787" y="1555"/>
                  </a:moveTo>
                  <a:cubicBezTo>
                    <a:pt x="4775" y="1555"/>
                    <a:pt x="4763" y="1567"/>
                    <a:pt x="4751" y="1567"/>
                  </a:cubicBezTo>
                  <a:cubicBezTo>
                    <a:pt x="4688" y="1630"/>
                    <a:pt x="4605" y="1659"/>
                    <a:pt x="4522" y="1659"/>
                  </a:cubicBezTo>
                  <a:cubicBezTo>
                    <a:pt x="4496" y="1659"/>
                    <a:pt x="4469" y="1657"/>
                    <a:pt x="4443" y="1651"/>
                  </a:cubicBezTo>
                  <a:lnTo>
                    <a:pt x="4443" y="1651"/>
                  </a:lnTo>
                  <a:cubicBezTo>
                    <a:pt x="4473" y="1674"/>
                    <a:pt x="4501" y="1701"/>
                    <a:pt x="4525" y="1734"/>
                  </a:cubicBezTo>
                  <a:cubicBezTo>
                    <a:pt x="4632" y="1691"/>
                    <a:pt x="4743" y="1657"/>
                    <a:pt x="4855" y="1633"/>
                  </a:cubicBezTo>
                  <a:lnTo>
                    <a:pt x="4855" y="1633"/>
                  </a:lnTo>
                  <a:cubicBezTo>
                    <a:pt x="4839" y="1617"/>
                    <a:pt x="4824" y="1599"/>
                    <a:pt x="4810" y="1579"/>
                  </a:cubicBezTo>
                  <a:cubicBezTo>
                    <a:pt x="4810" y="1567"/>
                    <a:pt x="4798" y="1567"/>
                    <a:pt x="4787" y="1555"/>
                  </a:cubicBezTo>
                  <a:close/>
                  <a:moveTo>
                    <a:pt x="1238" y="19"/>
                  </a:moveTo>
                  <a:cubicBezTo>
                    <a:pt x="1024" y="31"/>
                    <a:pt x="834" y="162"/>
                    <a:pt x="774" y="365"/>
                  </a:cubicBezTo>
                  <a:lnTo>
                    <a:pt x="762" y="365"/>
                  </a:lnTo>
                  <a:cubicBezTo>
                    <a:pt x="536" y="365"/>
                    <a:pt x="346" y="555"/>
                    <a:pt x="346" y="793"/>
                  </a:cubicBezTo>
                  <a:cubicBezTo>
                    <a:pt x="0" y="948"/>
                    <a:pt x="24" y="1448"/>
                    <a:pt x="381" y="1567"/>
                  </a:cubicBezTo>
                  <a:cubicBezTo>
                    <a:pt x="453" y="1781"/>
                    <a:pt x="655" y="1936"/>
                    <a:pt x="881" y="1936"/>
                  </a:cubicBezTo>
                  <a:cubicBezTo>
                    <a:pt x="1084" y="1936"/>
                    <a:pt x="1274" y="1817"/>
                    <a:pt x="1369" y="1639"/>
                  </a:cubicBezTo>
                  <a:lnTo>
                    <a:pt x="1381" y="1639"/>
                  </a:lnTo>
                  <a:cubicBezTo>
                    <a:pt x="1509" y="1583"/>
                    <a:pt x="1641" y="1541"/>
                    <a:pt x="1775" y="1513"/>
                  </a:cubicBezTo>
                  <a:lnTo>
                    <a:pt x="1775" y="1513"/>
                  </a:lnTo>
                  <a:cubicBezTo>
                    <a:pt x="1859" y="1590"/>
                    <a:pt x="1969" y="1633"/>
                    <a:pt x="2080" y="1633"/>
                  </a:cubicBezTo>
                  <a:cubicBezTo>
                    <a:pt x="2150" y="1633"/>
                    <a:pt x="2221" y="1616"/>
                    <a:pt x="2286" y="1579"/>
                  </a:cubicBezTo>
                  <a:cubicBezTo>
                    <a:pt x="2293" y="1575"/>
                    <a:pt x="2299" y="1574"/>
                    <a:pt x="2304" y="1574"/>
                  </a:cubicBezTo>
                  <a:cubicBezTo>
                    <a:pt x="2317" y="1574"/>
                    <a:pt x="2325" y="1582"/>
                    <a:pt x="2334" y="1591"/>
                  </a:cubicBezTo>
                  <a:cubicBezTo>
                    <a:pt x="2417" y="1710"/>
                    <a:pt x="2560" y="1769"/>
                    <a:pt x="2703" y="1769"/>
                  </a:cubicBezTo>
                  <a:cubicBezTo>
                    <a:pt x="2820" y="1769"/>
                    <a:pt x="2928" y="1722"/>
                    <a:pt x="3018" y="1643"/>
                  </a:cubicBezTo>
                  <a:lnTo>
                    <a:pt x="3018" y="1643"/>
                  </a:lnTo>
                  <a:cubicBezTo>
                    <a:pt x="3040" y="1653"/>
                    <a:pt x="3062" y="1664"/>
                    <a:pt x="3084" y="1674"/>
                  </a:cubicBezTo>
                  <a:cubicBezTo>
                    <a:pt x="3124" y="1687"/>
                    <a:pt x="3165" y="1692"/>
                    <a:pt x="3205" y="1692"/>
                  </a:cubicBezTo>
                  <a:cubicBezTo>
                    <a:pt x="3321" y="1692"/>
                    <a:pt x="3433" y="1643"/>
                    <a:pt x="3513" y="1555"/>
                  </a:cubicBezTo>
                  <a:cubicBezTo>
                    <a:pt x="3584" y="1662"/>
                    <a:pt x="3715" y="1734"/>
                    <a:pt x="3858" y="1734"/>
                  </a:cubicBezTo>
                  <a:cubicBezTo>
                    <a:pt x="3880" y="1702"/>
                    <a:pt x="3905" y="1674"/>
                    <a:pt x="3934" y="1651"/>
                  </a:cubicBezTo>
                  <a:lnTo>
                    <a:pt x="3934" y="1651"/>
                  </a:lnTo>
                  <a:cubicBezTo>
                    <a:pt x="3907" y="1658"/>
                    <a:pt x="3879" y="1661"/>
                    <a:pt x="3852" y="1661"/>
                  </a:cubicBezTo>
                  <a:cubicBezTo>
                    <a:pt x="3730" y="1661"/>
                    <a:pt x="3609" y="1598"/>
                    <a:pt x="3548" y="1472"/>
                  </a:cubicBezTo>
                  <a:cubicBezTo>
                    <a:pt x="3536" y="1460"/>
                    <a:pt x="3524" y="1460"/>
                    <a:pt x="3513" y="1448"/>
                  </a:cubicBezTo>
                  <a:cubicBezTo>
                    <a:pt x="3501" y="1448"/>
                    <a:pt x="3489" y="1460"/>
                    <a:pt x="3477" y="1472"/>
                  </a:cubicBezTo>
                  <a:cubicBezTo>
                    <a:pt x="3417" y="1567"/>
                    <a:pt x="3310" y="1615"/>
                    <a:pt x="3191" y="1615"/>
                  </a:cubicBezTo>
                  <a:cubicBezTo>
                    <a:pt x="3155" y="1615"/>
                    <a:pt x="3120" y="1615"/>
                    <a:pt x="3084" y="1603"/>
                  </a:cubicBezTo>
                  <a:cubicBezTo>
                    <a:pt x="3080" y="1599"/>
                    <a:pt x="3077" y="1598"/>
                    <a:pt x="3073" y="1598"/>
                  </a:cubicBezTo>
                  <a:cubicBezTo>
                    <a:pt x="3065" y="1598"/>
                    <a:pt x="3057" y="1606"/>
                    <a:pt x="3048" y="1615"/>
                  </a:cubicBezTo>
                  <a:cubicBezTo>
                    <a:pt x="3038" y="1625"/>
                    <a:pt x="3028" y="1634"/>
                    <a:pt x="3018" y="1643"/>
                  </a:cubicBezTo>
                  <a:lnTo>
                    <a:pt x="3018" y="1643"/>
                  </a:lnTo>
                  <a:cubicBezTo>
                    <a:pt x="2756" y="1527"/>
                    <a:pt x="2476" y="1468"/>
                    <a:pt x="2196" y="1468"/>
                  </a:cubicBezTo>
                  <a:cubicBezTo>
                    <a:pt x="2055" y="1468"/>
                    <a:pt x="1914" y="1483"/>
                    <a:pt x="1775" y="1513"/>
                  </a:cubicBezTo>
                  <a:lnTo>
                    <a:pt x="1775" y="1513"/>
                  </a:lnTo>
                  <a:cubicBezTo>
                    <a:pt x="1758" y="1496"/>
                    <a:pt x="1742" y="1479"/>
                    <a:pt x="1727" y="1460"/>
                  </a:cubicBezTo>
                  <a:cubicBezTo>
                    <a:pt x="1727" y="1448"/>
                    <a:pt x="1715" y="1448"/>
                    <a:pt x="1703" y="1448"/>
                  </a:cubicBezTo>
                  <a:lnTo>
                    <a:pt x="1679" y="1448"/>
                  </a:lnTo>
                  <a:cubicBezTo>
                    <a:pt x="1596" y="1519"/>
                    <a:pt x="1489" y="1567"/>
                    <a:pt x="1381" y="1567"/>
                  </a:cubicBezTo>
                  <a:lnTo>
                    <a:pt x="1346" y="1567"/>
                  </a:lnTo>
                  <a:cubicBezTo>
                    <a:pt x="1322" y="1567"/>
                    <a:pt x="1310" y="1567"/>
                    <a:pt x="1310" y="1591"/>
                  </a:cubicBezTo>
                  <a:cubicBezTo>
                    <a:pt x="1226" y="1776"/>
                    <a:pt x="1055" y="1866"/>
                    <a:pt x="885" y="1866"/>
                  </a:cubicBezTo>
                  <a:cubicBezTo>
                    <a:pt x="694" y="1866"/>
                    <a:pt x="504" y="1752"/>
                    <a:pt x="441" y="1531"/>
                  </a:cubicBezTo>
                  <a:cubicBezTo>
                    <a:pt x="441" y="1519"/>
                    <a:pt x="429" y="1508"/>
                    <a:pt x="417" y="1496"/>
                  </a:cubicBezTo>
                  <a:cubicBezTo>
                    <a:pt x="95" y="1412"/>
                    <a:pt x="84" y="960"/>
                    <a:pt x="393" y="853"/>
                  </a:cubicBezTo>
                  <a:cubicBezTo>
                    <a:pt x="417" y="853"/>
                    <a:pt x="429" y="829"/>
                    <a:pt x="417" y="817"/>
                  </a:cubicBezTo>
                  <a:lnTo>
                    <a:pt x="417" y="805"/>
                  </a:lnTo>
                  <a:lnTo>
                    <a:pt x="417" y="793"/>
                  </a:lnTo>
                  <a:cubicBezTo>
                    <a:pt x="417" y="603"/>
                    <a:pt x="572" y="448"/>
                    <a:pt x="774" y="448"/>
                  </a:cubicBezTo>
                  <a:lnTo>
                    <a:pt x="786" y="448"/>
                  </a:lnTo>
                  <a:cubicBezTo>
                    <a:pt x="788" y="450"/>
                    <a:pt x="791" y="451"/>
                    <a:pt x="794" y="451"/>
                  </a:cubicBezTo>
                  <a:cubicBezTo>
                    <a:pt x="806" y="451"/>
                    <a:pt x="822" y="434"/>
                    <a:pt x="822" y="424"/>
                  </a:cubicBezTo>
                  <a:cubicBezTo>
                    <a:pt x="869" y="234"/>
                    <a:pt x="1024" y="103"/>
                    <a:pt x="1215" y="103"/>
                  </a:cubicBezTo>
                  <a:lnTo>
                    <a:pt x="1262" y="103"/>
                  </a:lnTo>
                  <a:cubicBezTo>
                    <a:pt x="1274" y="103"/>
                    <a:pt x="1286" y="103"/>
                    <a:pt x="1286" y="91"/>
                  </a:cubicBezTo>
                  <a:cubicBezTo>
                    <a:pt x="1313" y="67"/>
                    <a:pt x="1342" y="48"/>
                    <a:pt x="1372" y="33"/>
                  </a:cubicBezTo>
                  <a:lnTo>
                    <a:pt x="1372" y="33"/>
                  </a:lnTo>
                  <a:cubicBezTo>
                    <a:pt x="1340" y="28"/>
                    <a:pt x="1307" y="23"/>
                    <a:pt x="1274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3"/>
            <p:cNvSpPr/>
            <p:nvPr/>
          </p:nvSpPr>
          <p:spPr>
            <a:xfrm>
              <a:off x="5078961" y="1932410"/>
              <a:ext cx="126907" cy="18353"/>
            </a:xfrm>
            <a:custGeom>
              <a:avLst/>
              <a:gdLst/>
              <a:ahLst/>
              <a:cxnLst/>
              <a:rect l="l" t="t" r="r" b="b"/>
              <a:pathLst>
                <a:path w="5442" h="787" extrusionOk="0">
                  <a:moveTo>
                    <a:pt x="0" y="0"/>
                  </a:moveTo>
                  <a:lnTo>
                    <a:pt x="155" y="786"/>
                  </a:lnTo>
                  <a:lnTo>
                    <a:pt x="5287" y="786"/>
                  </a:lnTo>
                  <a:lnTo>
                    <a:pt x="5441" y="0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3"/>
            <p:cNvSpPr/>
            <p:nvPr/>
          </p:nvSpPr>
          <p:spPr>
            <a:xfrm>
              <a:off x="5078121" y="1931291"/>
              <a:ext cx="128307" cy="20382"/>
            </a:xfrm>
            <a:custGeom>
              <a:avLst/>
              <a:gdLst/>
              <a:ahLst/>
              <a:cxnLst/>
              <a:rect l="l" t="t" r="r" b="b"/>
              <a:pathLst>
                <a:path w="5502" h="874" extrusionOk="0">
                  <a:moveTo>
                    <a:pt x="5430" y="84"/>
                  </a:moveTo>
                  <a:lnTo>
                    <a:pt x="5299" y="798"/>
                  </a:lnTo>
                  <a:lnTo>
                    <a:pt x="227" y="798"/>
                  </a:lnTo>
                  <a:lnTo>
                    <a:pt x="84" y="84"/>
                  </a:lnTo>
                  <a:close/>
                  <a:moveTo>
                    <a:pt x="36" y="1"/>
                  </a:moveTo>
                  <a:cubicBezTo>
                    <a:pt x="24" y="1"/>
                    <a:pt x="12" y="13"/>
                    <a:pt x="0" y="25"/>
                  </a:cubicBezTo>
                  <a:cubicBezTo>
                    <a:pt x="0" y="25"/>
                    <a:pt x="0" y="36"/>
                    <a:pt x="0" y="48"/>
                  </a:cubicBezTo>
                  <a:lnTo>
                    <a:pt x="155" y="846"/>
                  </a:lnTo>
                  <a:cubicBezTo>
                    <a:pt x="155" y="856"/>
                    <a:pt x="163" y="873"/>
                    <a:pt x="179" y="873"/>
                  </a:cubicBezTo>
                  <a:cubicBezTo>
                    <a:pt x="182" y="873"/>
                    <a:pt x="186" y="872"/>
                    <a:pt x="191" y="870"/>
                  </a:cubicBezTo>
                  <a:lnTo>
                    <a:pt x="5323" y="870"/>
                  </a:lnTo>
                  <a:cubicBezTo>
                    <a:pt x="5334" y="870"/>
                    <a:pt x="5346" y="858"/>
                    <a:pt x="5358" y="846"/>
                  </a:cubicBezTo>
                  <a:lnTo>
                    <a:pt x="5501" y="48"/>
                  </a:lnTo>
                  <a:cubicBezTo>
                    <a:pt x="5501" y="36"/>
                    <a:pt x="5501" y="25"/>
                    <a:pt x="5489" y="25"/>
                  </a:cubicBezTo>
                  <a:cubicBezTo>
                    <a:pt x="5489" y="13"/>
                    <a:pt x="5477" y="1"/>
                    <a:pt x="5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3"/>
            <p:cNvSpPr/>
            <p:nvPr/>
          </p:nvSpPr>
          <p:spPr>
            <a:xfrm>
              <a:off x="5073947" y="1895798"/>
              <a:ext cx="139127" cy="45451"/>
            </a:xfrm>
            <a:custGeom>
              <a:avLst/>
              <a:gdLst/>
              <a:ahLst/>
              <a:cxnLst/>
              <a:rect l="l" t="t" r="r" b="b"/>
              <a:pathLst>
                <a:path w="5966" h="1949" extrusionOk="0">
                  <a:moveTo>
                    <a:pt x="1500" y="1"/>
                  </a:moveTo>
                  <a:cubicBezTo>
                    <a:pt x="1408" y="1"/>
                    <a:pt x="1315" y="34"/>
                    <a:pt x="1239" y="106"/>
                  </a:cubicBezTo>
                  <a:lnTo>
                    <a:pt x="1203" y="106"/>
                  </a:lnTo>
                  <a:cubicBezTo>
                    <a:pt x="989" y="106"/>
                    <a:pt x="811" y="249"/>
                    <a:pt x="763" y="451"/>
                  </a:cubicBezTo>
                  <a:lnTo>
                    <a:pt x="727" y="451"/>
                  </a:lnTo>
                  <a:cubicBezTo>
                    <a:pt x="513" y="451"/>
                    <a:pt x="346" y="630"/>
                    <a:pt x="346" y="832"/>
                  </a:cubicBezTo>
                  <a:lnTo>
                    <a:pt x="346" y="868"/>
                  </a:lnTo>
                  <a:cubicBezTo>
                    <a:pt x="1" y="987"/>
                    <a:pt x="13" y="1475"/>
                    <a:pt x="370" y="1582"/>
                  </a:cubicBezTo>
                  <a:cubicBezTo>
                    <a:pt x="433" y="1822"/>
                    <a:pt x="640" y="1948"/>
                    <a:pt x="847" y="1948"/>
                  </a:cubicBezTo>
                  <a:cubicBezTo>
                    <a:pt x="1031" y="1948"/>
                    <a:pt x="1215" y="1849"/>
                    <a:pt x="1299" y="1642"/>
                  </a:cubicBezTo>
                  <a:lnTo>
                    <a:pt x="1334" y="1642"/>
                  </a:lnTo>
                  <a:cubicBezTo>
                    <a:pt x="1429" y="1563"/>
                    <a:pt x="1544" y="1524"/>
                    <a:pt x="1658" y="1524"/>
                  </a:cubicBezTo>
                  <a:cubicBezTo>
                    <a:pt x="1802" y="1524"/>
                    <a:pt x="1944" y="1587"/>
                    <a:pt x="2037" y="1713"/>
                  </a:cubicBezTo>
                  <a:cubicBezTo>
                    <a:pt x="2108" y="1678"/>
                    <a:pt x="2185" y="1660"/>
                    <a:pt x="2261" y="1660"/>
                  </a:cubicBezTo>
                  <a:cubicBezTo>
                    <a:pt x="2413" y="1660"/>
                    <a:pt x="2561" y="1729"/>
                    <a:pt x="2656" y="1856"/>
                  </a:cubicBezTo>
                  <a:cubicBezTo>
                    <a:pt x="2799" y="1856"/>
                    <a:pt x="2942" y="1785"/>
                    <a:pt x="3037" y="1678"/>
                  </a:cubicBezTo>
                  <a:cubicBezTo>
                    <a:pt x="3073" y="1689"/>
                    <a:pt x="3108" y="1701"/>
                    <a:pt x="3156" y="1701"/>
                  </a:cubicBezTo>
                  <a:cubicBezTo>
                    <a:pt x="3275" y="1701"/>
                    <a:pt x="3394" y="1642"/>
                    <a:pt x="3466" y="1535"/>
                  </a:cubicBezTo>
                  <a:cubicBezTo>
                    <a:pt x="3575" y="1498"/>
                    <a:pt x="3686" y="1481"/>
                    <a:pt x="3795" y="1481"/>
                  </a:cubicBezTo>
                  <a:cubicBezTo>
                    <a:pt x="4045" y="1481"/>
                    <a:pt x="4287" y="1572"/>
                    <a:pt x="4478" y="1737"/>
                  </a:cubicBezTo>
                  <a:cubicBezTo>
                    <a:pt x="4552" y="1673"/>
                    <a:pt x="4643" y="1641"/>
                    <a:pt x="4734" y="1641"/>
                  </a:cubicBezTo>
                  <a:cubicBezTo>
                    <a:pt x="4860" y="1641"/>
                    <a:pt x="4985" y="1702"/>
                    <a:pt x="5061" y="1820"/>
                  </a:cubicBezTo>
                  <a:cubicBezTo>
                    <a:pt x="5204" y="1820"/>
                    <a:pt x="5347" y="1737"/>
                    <a:pt x="5406" y="1594"/>
                  </a:cubicBezTo>
                  <a:cubicBezTo>
                    <a:pt x="5442" y="1618"/>
                    <a:pt x="5490" y="1630"/>
                    <a:pt x="5537" y="1630"/>
                  </a:cubicBezTo>
                  <a:cubicBezTo>
                    <a:pt x="5883" y="1630"/>
                    <a:pt x="5966" y="1154"/>
                    <a:pt x="5644" y="1023"/>
                  </a:cubicBezTo>
                  <a:lnTo>
                    <a:pt x="5656" y="1023"/>
                  </a:lnTo>
                  <a:cubicBezTo>
                    <a:pt x="5680" y="963"/>
                    <a:pt x="5692" y="916"/>
                    <a:pt x="5692" y="856"/>
                  </a:cubicBezTo>
                  <a:cubicBezTo>
                    <a:pt x="5692" y="701"/>
                    <a:pt x="5609" y="570"/>
                    <a:pt x="5466" y="511"/>
                  </a:cubicBezTo>
                  <a:cubicBezTo>
                    <a:pt x="5466" y="344"/>
                    <a:pt x="5323" y="213"/>
                    <a:pt x="5156" y="213"/>
                  </a:cubicBezTo>
                  <a:cubicBezTo>
                    <a:pt x="5073" y="213"/>
                    <a:pt x="4978" y="249"/>
                    <a:pt x="4918" y="320"/>
                  </a:cubicBezTo>
                  <a:cubicBezTo>
                    <a:pt x="4828" y="217"/>
                    <a:pt x="4707" y="169"/>
                    <a:pt x="4588" y="169"/>
                  </a:cubicBezTo>
                  <a:cubicBezTo>
                    <a:pt x="4379" y="169"/>
                    <a:pt x="4175" y="315"/>
                    <a:pt x="4144" y="558"/>
                  </a:cubicBezTo>
                  <a:cubicBezTo>
                    <a:pt x="4080" y="494"/>
                    <a:pt x="3997" y="449"/>
                    <a:pt x="3912" y="449"/>
                  </a:cubicBezTo>
                  <a:cubicBezTo>
                    <a:pt x="3902" y="449"/>
                    <a:pt x="3892" y="450"/>
                    <a:pt x="3882" y="451"/>
                  </a:cubicBezTo>
                  <a:cubicBezTo>
                    <a:pt x="3805" y="570"/>
                    <a:pt x="3680" y="630"/>
                    <a:pt x="3555" y="630"/>
                  </a:cubicBezTo>
                  <a:cubicBezTo>
                    <a:pt x="3430" y="630"/>
                    <a:pt x="3305" y="570"/>
                    <a:pt x="3227" y="451"/>
                  </a:cubicBezTo>
                  <a:cubicBezTo>
                    <a:pt x="3164" y="495"/>
                    <a:pt x="3089" y="517"/>
                    <a:pt x="3013" y="517"/>
                  </a:cubicBezTo>
                  <a:cubicBezTo>
                    <a:pt x="2904" y="517"/>
                    <a:pt x="2793" y="471"/>
                    <a:pt x="2716" y="380"/>
                  </a:cubicBezTo>
                  <a:cubicBezTo>
                    <a:pt x="2501" y="380"/>
                    <a:pt x="2335" y="546"/>
                    <a:pt x="2335" y="761"/>
                  </a:cubicBezTo>
                  <a:lnTo>
                    <a:pt x="2335" y="808"/>
                  </a:lnTo>
                  <a:cubicBezTo>
                    <a:pt x="2311" y="796"/>
                    <a:pt x="2287" y="785"/>
                    <a:pt x="2263" y="773"/>
                  </a:cubicBezTo>
                  <a:cubicBezTo>
                    <a:pt x="2263" y="749"/>
                    <a:pt x="2263" y="737"/>
                    <a:pt x="2263" y="725"/>
                  </a:cubicBezTo>
                  <a:cubicBezTo>
                    <a:pt x="2263" y="511"/>
                    <a:pt x="2084" y="344"/>
                    <a:pt x="1882" y="344"/>
                  </a:cubicBezTo>
                  <a:cubicBezTo>
                    <a:pt x="1858" y="130"/>
                    <a:pt x="1682" y="1"/>
                    <a:pt x="1500" y="1"/>
                  </a:cubicBezTo>
                  <a:close/>
                </a:path>
              </a:pathLst>
            </a:custGeom>
            <a:solidFill>
              <a:srgbClr val="4A7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3"/>
            <p:cNvSpPr/>
            <p:nvPr/>
          </p:nvSpPr>
          <p:spPr>
            <a:xfrm>
              <a:off x="5075346" y="1896521"/>
              <a:ext cx="136352" cy="45357"/>
            </a:xfrm>
            <a:custGeom>
              <a:avLst/>
              <a:gdLst/>
              <a:ahLst/>
              <a:cxnLst/>
              <a:rect l="l" t="t" r="r" b="b"/>
              <a:pathLst>
                <a:path w="5847" h="1945" extrusionOk="0">
                  <a:moveTo>
                    <a:pt x="1441" y="1"/>
                  </a:moveTo>
                  <a:cubicBezTo>
                    <a:pt x="1383" y="1"/>
                    <a:pt x="1323" y="16"/>
                    <a:pt x="1268" y="49"/>
                  </a:cubicBezTo>
                  <a:lnTo>
                    <a:pt x="1268" y="49"/>
                  </a:lnTo>
                  <a:cubicBezTo>
                    <a:pt x="1438" y="74"/>
                    <a:pt x="1601" y="129"/>
                    <a:pt x="1751" y="211"/>
                  </a:cubicBezTo>
                  <a:lnTo>
                    <a:pt x="1751" y="211"/>
                  </a:lnTo>
                  <a:cubicBezTo>
                    <a:pt x="1699" y="80"/>
                    <a:pt x="1573" y="1"/>
                    <a:pt x="1441" y="1"/>
                  </a:cubicBezTo>
                  <a:close/>
                  <a:moveTo>
                    <a:pt x="1751" y="211"/>
                  </a:moveTo>
                  <a:cubicBezTo>
                    <a:pt x="1763" y="242"/>
                    <a:pt x="1771" y="276"/>
                    <a:pt x="1774" y="313"/>
                  </a:cubicBezTo>
                  <a:cubicBezTo>
                    <a:pt x="1786" y="325"/>
                    <a:pt x="1798" y="337"/>
                    <a:pt x="1822" y="337"/>
                  </a:cubicBezTo>
                  <a:cubicBezTo>
                    <a:pt x="1895" y="337"/>
                    <a:pt x="1962" y="359"/>
                    <a:pt x="2018" y="398"/>
                  </a:cubicBezTo>
                  <a:lnTo>
                    <a:pt x="2018" y="398"/>
                  </a:lnTo>
                  <a:cubicBezTo>
                    <a:pt x="1936" y="325"/>
                    <a:pt x="1846" y="263"/>
                    <a:pt x="1751" y="211"/>
                  </a:cubicBezTo>
                  <a:close/>
                  <a:moveTo>
                    <a:pt x="2018" y="398"/>
                  </a:moveTo>
                  <a:cubicBezTo>
                    <a:pt x="2045" y="421"/>
                    <a:pt x="2070" y="446"/>
                    <a:pt x="2095" y="471"/>
                  </a:cubicBezTo>
                  <a:lnTo>
                    <a:pt x="2095" y="471"/>
                  </a:lnTo>
                  <a:cubicBezTo>
                    <a:pt x="2074" y="443"/>
                    <a:pt x="2047" y="418"/>
                    <a:pt x="2018" y="398"/>
                  </a:cubicBezTo>
                  <a:close/>
                  <a:moveTo>
                    <a:pt x="4101" y="1462"/>
                  </a:moveTo>
                  <a:cubicBezTo>
                    <a:pt x="4087" y="1462"/>
                    <a:pt x="4072" y="1468"/>
                    <a:pt x="4060" y="1480"/>
                  </a:cubicBezTo>
                  <a:cubicBezTo>
                    <a:pt x="4033" y="1538"/>
                    <a:pt x="3992" y="1583"/>
                    <a:pt x="3945" y="1614"/>
                  </a:cubicBezTo>
                  <a:lnTo>
                    <a:pt x="3945" y="1614"/>
                  </a:lnTo>
                  <a:cubicBezTo>
                    <a:pt x="3995" y="1594"/>
                    <a:pt x="4048" y="1584"/>
                    <a:pt x="4101" y="1584"/>
                  </a:cubicBezTo>
                  <a:cubicBezTo>
                    <a:pt x="4153" y="1584"/>
                    <a:pt x="4205" y="1594"/>
                    <a:pt x="4254" y="1613"/>
                  </a:cubicBezTo>
                  <a:lnTo>
                    <a:pt x="4254" y="1613"/>
                  </a:lnTo>
                  <a:cubicBezTo>
                    <a:pt x="4205" y="1582"/>
                    <a:pt x="4162" y="1537"/>
                    <a:pt x="4132" y="1480"/>
                  </a:cubicBezTo>
                  <a:cubicBezTo>
                    <a:pt x="4126" y="1468"/>
                    <a:pt x="4114" y="1462"/>
                    <a:pt x="4101" y="1462"/>
                  </a:cubicBezTo>
                  <a:close/>
                  <a:moveTo>
                    <a:pt x="4254" y="1613"/>
                  </a:moveTo>
                  <a:cubicBezTo>
                    <a:pt x="4273" y="1626"/>
                    <a:pt x="4294" y="1636"/>
                    <a:pt x="4315" y="1644"/>
                  </a:cubicBezTo>
                  <a:lnTo>
                    <a:pt x="4315" y="1644"/>
                  </a:lnTo>
                  <a:cubicBezTo>
                    <a:pt x="4295" y="1632"/>
                    <a:pt x="4275" y="1622"/>
                    <a:pt x="4254" y="1613"/>
                  </a:cubicBezTo>
                  <a:close/>
                  <a:moveTo>
                    <a:pt x="3945" y="1614"/>
                  </a:moveTo>
                  <a:cubicBezTo>
                    <a:pt x="3922" y="1623"/>
                    <a:pt x="3900" y="1634"/>
                    <a:pt x="3879" y="1647"/>
                  </a:cubicBezTo>
                  <a:lnTo>
                    <a:pt x="3879" y="1647"/>
                  </a:lnTo>
                  <a:cubicBezTo>
                    <a:pt x="3902" y="1638"/>
                    <a:pt x="3924" y="1627"/>
                    <a:pt x="3945" y="1614"/>
                  </a:cubicBezTo>
                  <a:close/>
                  <a:moveTo>
                    <a:pt x="4529" y="100"/>
                  </a:moveTo>
                  <a:cubicBezTo>
                    <a:pt x="4323" y="100"/>
                    <a:pt x="4121" y="231"/>
                    <a:pt x="4060" y="456"/>
                  </a:cubicBezTo>
                  <a:cubicBezTo>
                    <a:pt x="4001" y="408"/>
                    <a:pt x="3906" y="384"/>
                    <a:pt x="3822" y="384"/>
                  </a:cubicBezTo>
                  <a:cubicBezTo>
                    <a:pt x="3699" y="455"/>
                    <a:pt x="3570" y="514"/>
                    <a:pt x="3437" y="561"/>
                  </a:cubicBezTo>
                  <a:lnTo>
                    <a:pt x="3437" y="561"/>
                  </a:lnTo>
                  <a:cubicBezTo>
                    <a:pt x="3369" y="481"/>
                    <a:pt x="3271" y="437"/>
                    <a:pt x="3173" y="437"/>
                  </a:cubicBezTo>
                  <a:cubicBezTo>
                    <a:pt x="3104" y="437"/>
                    <a:pt x="3035" y="459"/>
                    <a:pt x="2977" y="504"/>
                  </a:cubicBezTo>
                  <a:cubicBezTo>
                    <a:pt x="2965" y="510"/>
                    <a:pt x="2956" y="512"/>
                    <a:pt x="2947" y="512"/>
                  </a:cubicBezTo>
                  <a:cubicBezTo>
                    <a:pt x="2938" y="512"/>
                    <a:pt x="2929" y="510"/>
                    <a:pt x="2917" y="504"/>
                  </a:cubicBezTo>
                  <a:cubicBezTo>
                    <a:pt x="2848" y="418"/>
                    <a:pt x="2754" y="380"/>
                    <a:pt x="2662" y="380"/>
                  </a:cubicBezTo>
                  <a:cubicBezTo>
                    <a:pt x="2502" y="380"/>
                    <a:pt x="2345" y="492"/>
                    <a:pt x="2315" y="669"/>
                  </a:cubicBezTo>
                  <a:lnTo>
                    <a:pt x="2315" y="669"/>
                  </a:lnTo>
                  <a:cubicBezTo>
                    <a:pt x="2294" y="666"/>
                    <a:pt x="2272" y="662"/>
                    <a:pt x="2251" y="658"/>
                  </a:cubicBezTo>
                  <a:cubicBezTo>
                    <a:pt x="2204" y="591"/>
                    <a:pt x="2152" y="529"/>
                    <a:pt x="2095" y="471"/>
                  </a:cubicBezTo>
                  <a:lnTo>
                    <a:pt x="2095" y="471"/>
                  </a:lnTo>
                  <a:cubicBezTo>
                    <a:pt x="2141" y="530"/>
                    <a:pt x="2167" y="603"/>
                    <a:pt x="2167" y="682"/>
                  </a:cubicBezTo>
                  <a:cubicBezTo>
                    <a:pt x="2167" y="694"/>
                    <a:pt x="2167" y="706"/>
                    <a:pt x="2167" y="718"/>
                  </a:cubicBezTo>
                  <a:lnTo>
                    <a:pt x="2167" y="730"/>
                  </a:lnTo>
                  <a:cubicBezTo>
                    <a:pt x="2155" y="742"/>
                    <a:pt x="2167" y="754"/>
                    <a:pt x="2179" y="765"/>
                  </a:cubicBezTo>
                  <a:cubicBezTo>
                    <a:pt x="2215" y="777"/>
                    <a:pt x="2239" y="789"/>
                    <a:pt x="2251" y="801"/>
                  </a:cubicBezTo>
                  <a:cubicBezTo>
                    <a:pt x="2261" y="808"/>
                    <a:pt x="2271" y="811"/>
                    <a:pt x="2280" y="811"/>
                  </a:cubicBezTo>
                  <a:cubicBezTo>
                    <a:pt x="2303" y="811"/>
                    <a:pt x="2319" y="791"/>
                    <a:pt x="2310" y="765"/>
                  </a:cubicBezTo>
                  <a:cubicBezTo>
                    <a:pt x="2310" y="754"/>
                    <a:pt x="2310" y="742"/>
                    <a:pt x="2310" y="730"/>
                  </a:cubicBezTo>
                  <a:cubicBezTo>
                    <a:pt x="2310" y="709"/>
                    <a:pt x="2312" y="688"/>
                    <a:pt x="2315" y="669"/>
                  </a:cubicBezTo>
                  <a:lnTo>
                    <a:pt x="2315" y="669"/>
                  </a:lnTo>
                  <a:cubicBezTo>
                    <a:pt x="2429" y="686"/>
                    <a:pt x="2544" y="694"/>
                    <a:pt x="2659" y="694"/>
                  </a:cubicBezTo>
                  <a:cubicBezTo>
                    <a:pt x="2923" y="694"/>
                    <a:pt x="3187" y="649"/>
                    <a:pt x="3437" y="561"/>
                  </a:cubicBezTo>
                  <a:lnTo>
                    <a:pt x="3437" y="561"/>
                  </a:lnTo>
                  <a:cubicBezTo>
                    <a:pt x="3447" y="573"/>
                    <a:pt x="3457" y="585"/>
                    <a:pt x="3465" y="599"/>
                  </a:cubicBezTo>
                  <a:cubicBezTo>
                    <a:pt x="3471" y="611"/>
                    <a:pt x="3483" y="617"/>
                    <a:pt x="3495" y="617"/>
                  </a:cubicBezTo>
                  <a:cubicBezTo>
                    <a:pt x="3507" y="617"/>
                    <a:pt x="3519" y="611"/>
                    <a:pt x="3525" y="599"/>
                  </a:cubicBezTo>
                  <a:cubicBezTo>
                    <a:pt x="3591" y="492"/>
                    <a:pt x="3703" y="438"/>
                    <a:pt x="3815" y="438"/>
                  </a:cubicBezTo>
                  <a:cubicBezTo>
                    <a:pt x="3904" y="438"/>
                    <a:pt x="3992" y="471"/>
                    <a:pt x="4060" y="539"/>
                  </a:cubicBezTo>
                  <a:cubicBezTo>
                    <a:pt x="4069" y="548"/>
                    <a:pt x="4079" y="552"/>
                    <a:pt x="4088" y="552"/>
                  </a:cubicBezTo>
                  <a:cubicBezTo>
                    <a:pt x="4105" y="552"/>
                    <a:pt x="4120" y="539"/>
                    <a:pt x="4120" y="515"/>
                  </a:cubicBezTo>
                  <a:cubicBezTo>
                    <a:pt x="4144" y="313"/>
                    <a:pt x="4322" y="158"/>
                    <a:pt x="4525" y="158"/>
                  </a:cubicBezTo>
                  <a:cubicBezTo>
                    <a:pt x="4644" y="158"/>
                    <a:pt x="4763" y="206"/>
                    <a:pt x="4834" y="301"/>
                  </a:cubicBezTo>
                  <a:cubicBezTo>
                    <a:pt x="4846" y="313"/>
                    <a:pt x="4858" y="313"/>
                    <a:pt x="4870" y="313"/>
                  </a:cubicBezTo>
                  <a:cubicBezTo>
                    <a:pt x="4882" y="313"/>
                    <a:pt x="4882" y="313"/>
                    <a:pt x="4894" y="301"/>
                  </a:cubicBezTo>
                  <a:cubicBezTo>
                    <a:pt x="4952" y="235"/>
                    <a:pt x="5028" y="204"/>
                    <a:pt x="5102" y="204"/>
                  </a:cubicBezTo>
                  <a:cubicBezTo>
                    <a:pt x="5239" y="204"/>
                    <a:pt x="5370" y="309"/>
                    <a:pt x="5370" y="480"/>
                  </a:cubicBezTo>
                  <a:cubicBezTo>
                    <a:pt x="5382" y="492"/>
                    <a:pt x="5382" y="504"/>
                    <a:pt x="5394" y="504"/>
                  </a:cubicBezTo>
                  <a:cubicBezTo>
                    <a:pt x="5573" y="587"/>
                    <a:pt x="5656" y="789"/>
                    <a:pt x="5561" y="968"/>
                  </a:cubicBezTo>
                  <a:cubicBezTo>
                    <a:pt x="5561" y="980"/>
                    <a:pt x="5561" y="992"/>
                    <a:pt x="5561" y="992"/>
                  </a:cubicBezTo>
                  <a:cubicBezTo>
                    <a:pt x="5573" y="1004"/>
                    <a:pt x="5573" y="1016"/>
                    <a:pt x="5584" y="1016"/>
                  </a:cubicBezTo>
                  <a:cubicBezTo>
                    <a:pt x="5692" y="1051"/>
                    <a:pt x="5763" y="1158"/>
                    <a:pt x="5763" y="1277"/>
                  </a:cubicBezTo>
                  <a:cubicBezTo>
                    <a:pt x="5763" y="1420"/>
                    <a:pt x="5644" y="1551"/>
                    <a:pt x="5489" y="1551"/>
                  </a:cubicBezTo>
                  <a:cubicBezTo>
                    <a:pt x="5453" y="1551"/>
                    <a:pt x="5418" y="1539"/>
                    <a:pt x="5382" y="1527"/>
                  </a:cubicBezTo>
                  <a:cubicBezTo>
                    <a:pt x="5375" y="1524"/>
                    <a:pt x="5368" y="1523"/>
                    <a:pt x="5361" y="1523"/>
                  </a:cubicBezTo>
                  <a:cubicBezTo>
                    <a:pt x="5345" y="1523"/>
                    <a:pt x="5331" y="1531"/>
                    <a:pt x="5323" y="1539"/>
                  </a:cubicBezTo>
                  <a:cubicBezTo>
                    <a:pt x="5266" y="1671"/>
                    <a:pt x="5144" y="1736"/>
                    <a:pt x="5021" y="1736"/>
                  </a:cubicBezTo>
                  <a:cubicBezTo>
                    <a:pt x="4909" y="1736"/>
                    <a:pt x="4795" y="1683"/>
                    <a:pt x="4727" y="1575"/>
                  </a:cubicBezTo>
                  <a:cubicBezTo>
                    <a:pt x="4720" y="1568"/>
                    <a:pt x="4706" y="1561"/>
                    <a:pt x="4692" y="1561"/>
                  </a:cubicBezTo>
                  <a:cubicBezTo>
                    <a:pt x="4682" y="1561"/>
                    <a:pt x="4673" y="1565"/>
                    <a:pt x="4668" y="1575"/>
                  </a:cubicBezTo>
                  <a:cubicBezTo>
                    <a:pt x="4601" y="1637"/>
                    <a:pt x="4519" y="1667"/>
                    <a:pt x="4437" y="1667"/>
                  </a:cubicBezTo>
                  <a:cubicBezTo>
                    <a:pt x="4395" y="1667"/>
                    <a:pt x="4354" y="1659"/>
                    <a:pt x="4315" y="1644"/>
                  </a:cubicBezTo>
                  <a:lnTo>
                    <a:pt x="4315" y="1644"/>
                  </a:lnTo>
                  <a:cubicBezTo>
                    <a:pt x="4359" y="1671"/>
                    <a:pt x="4398" y="1708"/>
                    <a:pt x="4430" y="1754"/>
                  </a:cubicBezTo>
                  <a:cubicBezTo>
                    <a:pt x="4525" y="1754"/>
                    <a:pt x="4620" y="1718"/>
                    <a:pt x="4691" y="1670"/>
                  </a:cubicBezTo>
                  <a:cubicBezTo>
                    <a:pt x="4763" y="1766"/>
                    <a:pt x="4894" y="1825"/>
                    <a:pt x="5013" y="1825"/>
                  </a:cubicBezTo>
                  <a:cubicBezTo>
                    <a:pt x="5168" y="1825"/>
                    <a:pt x="5299" y="1742"/>
                    <a:pt x="5382" y="1623"/>
                  </a:cubicBezTo>
                  <a:cubicBezTo>
                    <a:pt x="5418" y="1635"/>
                    <a:pt x="5453" y="1635"/>
                    <a:pt x="5489" y="1635"/>
                  </a:cubicBezTo>
                  <a:cubicBezTo>
                    <a:pt x="5680" y="1635"/>
                    <a:pt x="5846" y="1480"/>
                    <a:pt x="5846" y="1289"/>
                  </a:cubicBezTo>
                  <a:cubicBezTo>
                    <a:pt x="5846" y="1158"/>
                    <a:pt x="5763" y="1039"/>
                    <a:pt x="5656" y="980"/>
                  </a:cubicBezTo>
                  <a:cubicBezTo>
                    <a:pt x="5727" y="777"/>
                    <a:pt x="5632" y="563"/>
                    <a:pt x="5453" y="468"/>
                  </a:cubicBezTo>
                  <a:cubicBezTo>
                    <a:pt x="5438" y="269"/>
                    <a:pt x="5278" y="144"/>
                    <a:pt x="5109" y="144"/>
                  </a:cubicBezTo>
                  <a:cubicBezTo>
                    <a:pt x="5026" y="144"/>
                    <a:pt x="4941" y="175"/>
                    <a:pt x="4870" y="242"/>
                  </a:cubicBezTo>
                  <a:cubicBezTo>
                    <a:pt x="4773" y="145"/>
                    <a:pt x="4651" y="100"/>
                    <a:pt x="4529" y="100"/>
                  </a:cubicBezTo>
                  <a:close/>
                  <a:moveTo>
                    <a:pt x="3417" y="1463"/>
                  </a:moveTo>
                  <a:cubicBezTo>
                    <a:pt x="3406" y="1463"/>
                    <a:pt x="3394" y="1471"/>
                    <a:pt x="3394" y="1480"/>
                  </a:cubicBezTo>
                  <a:cubicBezTo>
                    <a:pt x="3322" y="1575"/>
                    <a:pt x="3215" y="1623"/>
                    <a:pt x="3108" y="1623"/>
                  </a:cubicBezTo>
                  <a:cubicBezTo>
                    <a:pt x="3072" y="1623"/>
                    <a:pt x="3037" y="1623"/>
                    <a:pt x="3001" y="1611"/>
                  </a:cubicBezTo>
                  <a:cubicBezTo>
                    <a:pt x="2997" y="1607"/>
                    <a:pt x="2993" y="1606"/>
                    <a:pt x="2988" y="1606"/>
                  </a:cubicBezTo>
                  <a:cubicBezTo>
                    <a:pt x="2976" y="1606"/>
                    <a:pt x="2962" y="1614"/>
                    <a:pt x="2953" y="1623"/>
                  </a:cubicBezTo>
                  <a:cubicBezTo>
                    <a:pt x="2867" y="1731"/>
                    <a:pt x="2740" y="1785"/>
                    <a:pt x="2613" y="1785"/>
                  </a:cubicBezTo>
                  <a:cubicBezTo>
                    <a:pt x="2475" y="1785"/>
                    <a:pt x="2337" y="1723"/>
                    <a:pt x="2251" y="1599"/>
                  </a:cubicBezTo>
                  <a:cubicBezTo>
                    <a:pt x="2242" y="1591"/>
                    <a:pt x="2228" y="1582"/>
                    <a:pt x="2216" y="1582"/>
                  </a:cubicBezTo>
                  <a:cubicBezTo>
                    <a:pt x="2211" y="1582"/>
                    <a:pt x="2207" y="1584"/>
                    <a:pt x="2203" y="1587"/>
                  </a:cubicBezTo>
                  <a:cubicBezTo>
                    <a:pt x="2160" y="1609"/>
                    <a:pt x="2115" y="1623"/>
                    <a:pt x="2069" y="1630"/>
                  </a:cubicBezTo>
                  <a:lnTo>
                    <a:pt x="2069" y="1630"/>
                  </a:lnTo>
                  <a:cubicBezTo>
                    <a:pt x="1965" y="1601"/>
                    <a:pt x="1859" y="1579"/>
                    <a:pt x="1752" y="1565"/>
                  </a:cubicBezTo>
                  <a:lnTo>
                    <a:pt x="1752" y="1565"/>
                  </a:lnTo>
                  <a:cubicBezTo>
                    <a:pt x="1824" y="1612"/>
                    <a:pt x="1910" y="1636"/>
                    <a:pt x="1996" y="1636"/>
                  </a:cubicBezTo>
                  <a:cubicBezTo>
                    <a:pt x="2020" y="1636"/>
                    <a:pt x="2045" y="1634"/>
                    <a:pt x="2069" y="1630"/>
                  </a:cubicBezTo>
                  <a:lnTo>
                    <a:pt x="2069" y="1630"/>
                  </a:lnTo>
                  <a:cubicBezTo>
                    <a:pt x="2259" y="1683"/>
                    <a:pt x="2441" y="1761"/>
                    <a:pt x="2608" y="1861"/>
                  </a:cubicBezTo>
                  <a:cubicBezTo>
                    <a:pt x="2763" y="1861"/>
                    <a:pt x="2894" y="1801"/>
                    <a:pt x="3001" y="1694"/>
                  </a:cubicBezTo>
                  <a:cubicBezTo>
                    <a:pt x="3037" y="1706"/>
                    <a:pt x="3072" y="1706"/>
                    <a:pt x="3108" y="1706"/>
                  </a:cubicBezTo>
                  <a:cubicBezTo>
                    <a:pt x="3227" y="1706"/>
                    <a:pt x="3346" y="1658"/>
                    <a:pt x="3418" y="1575"/>
                  </a:cubicBezTo>
                  <a:cubicBezTo>
                    <a:pt x="3501" y="1682"/>
                    <a:pt x="3632" y="1754"/>
                    <a:pt x="3763" y="1754"/>
                  </a:cubicBezTo>
                  <a:cubicBezTo>
                    <a:pt x="3795" y="1709"/>
                    <a:pt x="3835" y="1674"/>
                    <a:pt x="3879" y="1647"/>
                  </a:cubicBezTo>
                  <a:lnTo>
                    <a:pt x="3879" y="1647"/>
                  </a:lnTo>
                  <a:cubicBezTo>
                    <a:pt x="3841" y="1661"/>
                    <a:pt x="3801" y="1667"/>
                    <a:pt x="3761" y="1667"/>
                  </a:cubicBezTo>
                  <a:cubicBezTo>
                    <a:pt x="3641" y="1667"/>
                    <a:pt x="3519" y="1605"/>
                    <a:pt x="3453" y="1480"/>
                  </a:cubicBezTo>
                  <a:cubicBezTo>
                    <a:pt x="3453" y="1471"/>
                    <a:pt x="3447" y="1463"/>
                    <a:pt x="3440" y="1463"/>
                  </a:cubicBezTo>
                  <a:cubicBezTo>
                    <a:pt x="3436" y="1463"/>
                    <a:pt x="3433" y="1464"/>
                    <a:pt x="3429" y="1468"/>
                  </a:cubicBezTo>
                  <a:cubicBezTo>
                    <a:pt x="3426" y="1464"/>
                    <a:pt x="3421" y="1463"/>
                    <a:pt x="3417" y="1463"/>
                  </a:cubicBezTo>
                  <a:close/>
                  <a:moveTo>
                    <a:pt x="1155" y="39"/>
                  </a:moveTo>
                  <a:cubicBezTo>
                    <a:pt x="941" y="39"/>
                    <a:pt x="751" y="182"/>
                    <a:pt x="691" y="384"/>
                  </a:cubicBezTo>
                  <a:lnTo>
                    <a:pt x="679" y="384"/>
                  </a:lnTo>
                  <a:cubicBezTo>
                    <a:pt x="453" y="384"/>
                    <a:pt x="262" y="575"/>
                    <a:pt x="262" y="801"/>
                  </a:cubicBezTo>
                  <a:cubicBezTo>
                    <a:pt x="108" y="873"/>
                    <a:pt x="12" y="1016"/>
                    <a:pt x="12" y="1182"/>
                  </a:cubicBezTo>
                  <a:cubicBezTo>
                    <a:pt x="12" y="1361"/>
                    <a:pt x="119" y="1516"/>
                    <a:pt x="286" y="1575"/>
                  </a:cubicBezTo>
                  <a:cubicBezTo>
                    <a:pt x="358" y="1801"/>
                    <a:pt x="560" y="1944"/>
                    <a:pt x="798" y="1944"/>
                  </a:cubicBezTo>
                  <a:cubicBezTo>
                    <a:pt x="1001" y="1944"/>
                    <a:pt x="1191" y="1837"/>
                    <a:pt x="1274" y="1658"/>
                  </a:cubicBezTo>
                  <a:lnTo>
                    <a:pt x="1298" y="1658"/>
                  </a:lnTo>
                  <a:cubicBezTo>
                    <a:pt x="1405" y="1658"/>
                    <a:pt x="1513" y="1623"/>
                    <a:pt x="1608" y="1551"/>
                  </a:cubicBezTo>
                  <a:cubicBezTo>
                    <a:pt x="1656" y="1555"/>
                    <a:pt x="1704" y="1559"/>
                    <a:pt x="1752" y="1565"/>
                  </a:cubicBezTo>
                  <a:lnTo>
                    <a:pt x="1752" y="1565"/>
                  </a:lnTo>
                  <a:cubicBezTo>
                    <a:pt x="1711" y="1540"/>
                    <a:pt x="1674" y="1507"/>
                    <a:pt x="1643" y="1468"/>
                  </a:cubicBezTo>
                  <a:cubicBezTo>
                    <a:pt x="1632" y="1456"/>
                    <a:pt x="1620" y="1456"/>
                    <a:pt x="1620" y="1456"/>
                  </a:cubicBezTo>
                  <a:lnTo>
                    <a:pt x="1584" y="1456"/>
                  </a:lnTo>
                  <a:cubicBezTo>
                    <a:pt x="1501" y="1527"/>
                    <a:pt x="1393" y="1575"/>
                    <a:pt x="1286" y="1575"/>
                  </a:cubicBezTo>
                  <a:lnTo>
                    <a:pt x="1251" y="1575"/>
                  </a:lnTo>
                  <a:cubicBezTo>
                    <a:pt x="1239" y="1575"/>
                    <a:pt x="1227" y="1575"/>
                    <a:pt x="1215" y="1599"/>
                  </a:cubicBezTo>
                  <a:cubicBezTo>
                    <a:pt x="1136" y="1784"/>
                    <a:pt x="966" y="1874"/>
                    <a:pt x="796" y="1874"/>
                  </a:cubicBezTo>
                  <a:cubicBezTo>
                    <a:pt x="605" y="1874"/>
                    <a:pt x="414" y="1760"/>
                    <a:pt x="358" y="1539"/>
                  </a:cubicBezTo>
                  <a:cubicBezTo>
                    <a:pt x="346" y="1527"/>
                    <a:pt x="346" y="1516"/>
                    <a:pt x="334" y="1516"/>
                  </a:cubicBezTo>
                  <a:cubicBezTo>
                    <a:pt x="12" y="1420"/>
                    <a:pt x="0" y="968"/>
                    <a:pt x="310" y="861"/>
                  </a:cubicBezTo>
                  <a:cubicBezTo>
                    <a:pt x="322" y="861"/>
                    <a:pt x="334" y="849"/>
                    <a:pt x="334" y="825"/>
                  </a:cubicBezTo>
                  <a:lnTo>
                    <a:pt x="334" y="813"/>
                  </a:lnTo>
                  <a:lnTo>
                    <a:pt x="334" y="801"/>
                  </a:lnTo>
                  <a:cubicBezTo>
                    <a:pt x="334" y="611"/>
                    <a:pt x="489" y="456"/>
                    <a:pt x="679" y="456"/>
                  </a:cubicBezTo>
                  <a:lnTo>
                    <a:pt x="703" y="456"/>
                  </a:lnTo>
                  <a:cubicBezTo>
                    <a:pt x="727" y="456"/>
                    <a:pt x="739" y="444"/>
                    <a:pt x="739" y="420"/>
                  </a:cubicBezTo>
                  <a:cubicBezTo>
                    <a:pt x="786" y="242"/>
                    <a:pt x="953" y="111"/>
                    <a:pt x="1143" y="111"/>
                  </a:cubicBezTo>
                  <a:lnTo>
                    <a:pt x="1179" y="111"/>
                  </a:lnTo>
                  <a:cubicBezTo>
                    <a:pt x="1191" y="111"/>
                    <a:pt x="1203" y="99"/>
                    <a:pt x="1203" y="99"/>
                  </a:cubicBezTo>
                  <a:cubicBezTo>
                    <a:pt x="1224" y="79"/>
                    <a:pt x="1245" y="63"/>
                    <a:pt x="1268" y="49"/>
                  </a:cubicBezTo>
                  <a:lnTo>
                    <a:pt x="1268" y="49"/>
                  </a:lnTo>
                  <a:cubicBezTo>
                    <a:pt x="1238" y="45"/>
                    <a:pt x="1209" y="42"/>
                    <a:pt x="1179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3"/>
            <p:cNvSpPr/>
            <p:nvPr/>
          </p:nvSpPr>
          <p:spPr>
            <a:xfrm>
              <a:off x="5155030" y="1867441"/>
              <a:ext cx="124972" cy="18633"/>
            </a:xfrm>
            <a:custGeom>
              <a:avLst/>
              <a:gdLst/>
              <a:ahLst/>
              <a:cxnLst/>
              <a:rect l="l" t="t" r="r" b="b"/>
              <a:pathLst>
                <a:path w="5359" h="799" extrusionOk="0">
                  <a:moveTo>
                    <a:pt x="1" y="0"/>
                  </a:moveTo>
                  <a:lnTo>
                    <a:pt x="143" y="798"/>
                  </a:lnTo>
                  <a:lnTo>
                    <a:pt x="5204" y="798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CE8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3"/>
            <p:cNvSpPr/>
            <p:nvPr/>
          </p:nvSpPr>
          <p:spPr>
            <a:xfrm>
              <a:off x="5153910" y="1866602"/>
              <a:ext cx="126651" cy="20288"/>
            </a:xfrm>
            <a:custGeom>
              <a:avLst/>
              <a:gdLst/>
              <a:ahLst/>
              <a:cxnLst/>
              <a:rect l="l" t="t" r="r" b="b"/>
              <a:pathLst>
                <a:path w="5431" h="870" extrusionOk="0">
                  <a:moveTo>
                    <a:pt x="5359" y="84"/>
                  </a:moveTo>
                  <a:lnTo>
                    <a:pt x="5216" y="798"/>
                  </a:lnTo>
                  <a:lnTo>
                    <a:pt x="227" y="798"/>
                  </a:lnTo>
                  <a:lnTo>
                    <a:pt x="84" y="84"/>
                  </a:lnTo>
                  <a:close/>
                  <a:moveTo>
                    <a:pt x="49" y="1"/>
                  </a:moveTo>
                  <a:cubicBezTo>
                    <a:pt x="37" y="1"/>
                    <a:pt x="25" y="13"/>
                    <a:pt x="13" y="13"/>
                  </a:cubicBezTo>
                  <a:cubicBezTo>
                    <a:pt x="1" y="24"/>
                    <a:pt x="1" y="36"/>
                    <a:pt x="13" y="48"/>
                  </a:cubicBezTo>
                  <a:lnTo>
                    <a:pt x="156" y="846"/>
                  </a:lnTo>
                  <a:cubicBezTo>
                    <a:pt x="156" y="858"/>
                    <a:pt x="179" y="870"/>
                    <a:pt x="191" y="870"/>
                  </a:cubicBezTo>
                  <a:lnTo>
                    <a:pt x="5252" y="870"/>
                  </a:lnTo>
                  <a:cubicBezTo>
                    <a:pt x="5263" y="870"/>
                    <a:pt x="5275" y="858"/>
                    <a:pt x="5275" y="846"/>
                  </a:cubicBezTo>
                  <a:lnTo>
                    <a:pt x="5430" y="48"/>
                  </a:lnTo>
                  <a:cubicBezTo>
                    <a:pt x="5430" y="36"/>
                    <a:pt x="5430" y="24"/>
                    <a:pt x="5430" y="13"/>
                  </a:cubicBezTo>
                  <a:cubicBezTo>
                    <a:pt x="5418" y="13"/>
                    <a:pt x="5406" y="1"/>
                    <a:pt x="5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3"/>
            <p:cNvSpPr/>
            <p:nvPr/>
          </p:nvSpPr>
          <p:spPr>
            <a:xfrm>
              <a:off x="5155030" y="1855222"/>
              <a:ext cx="124692" cy="12243"/>
            </a:xfrm>
            <a:custGeom>
              <a:avLst/>
              <a:gdLst/>
              <a:ahLst/>
              <a:cxnLst/>
              <a:rect l="l" t="t" r="r" b="b"/>
              <a:pathLst>
                <a:path w="5347" h="525" extrusionOk="0">
                  <a:moveTo>
                    <a:pt x="1" y="0"/>
                  </a:moveTo>
                  <a:lnTo>
                    <a:pt x="1" y="524"/>
                  </a:lnTo>
                  <a:lnTo>
                    <a:pt x="5346" y="524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3"/>
            <p:cNvSpPr/>
            <p:nvPr/>
          </p:nvSpPr>
          <p:spPr>
            <a:xfrm>
              <a:off x="5153910" y="1854382"/>
              <a:ext cx="126931" cy="14179"/>
            </a:xfrm>
            <a:custGeom>
              <a:avLst/>
              <a:gdLst/>
              <a:ahLst/>
              <a:cxnLst/>
              <a:rect l="l" t="t" r="r" b="b"/>
              <a:pathLst>
                <a:path w="5443" h="608" extrusionOk="0">
                  <a:moveTo>
                    <a:pt x="5359" y="72"/>
                  </a:moveTo>
                  <a:lnTo>
                    <a:pt x="5359" y="525"/>
                  </a:lnTo>
                  <a:lnTo>
                    <a:pt x="84" y="525"/>
                  </a:lnTo>
                  <a:lnTo>
                    <a:pt x="84" y="72"/>
                  </a:lnTo>
                  <a:close/>
                  <a:moveTo>
                    <a:pt x="49" y="1"/>
                  </a:moveTo>
                  <a:cubicBezTo>
                    <a:pt x="25" y="1"/>
                    <a:pt x="1" y="13"/>
                    <a:pt x="1" y="36"/>
                  </a:cubicBezTo>
                  <a:lnTo>
                    <a:pt x="1" y="560"/>
                  </a:lnTo>
                  <a:cubicBezTo>
                    <a:pt x="1" y="584"/>
                    <a:pt x="25" y="608"/>
                    <a:pt x="49" y="608"/>
                  </a:cubicBezTo>
                  <a:lnTo>
                    <a:pt x="5406" y="608"/>
                  </a:lnTo>
                  <a:cubicBezTo>
                    <a:pt x="5418" y="608"/>
                    <a:pt x="5442" y="584"/>
                    <a:pt x="5442" y="560"/>
                  </a:cubicBezTo>
                  <a:lnTo>
                    <a:pt x="5442" y="36"/>
                  </a:lnTo>
                  <a:cubicBezTo>
                    <a:pt x="5442" y="13"/>
                    <a:pt x="5418" y="1"/>
                    <a:pt x="5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3"/>
            <p:cNvSpPr/>
            <p:nvPr/>
          </p:nvSpPr>
          <p:spPr>
            <a:xfrm>
              <a:off x="5157478" y="1826912"/>
              <a:ext cx="23390" cy="35820"/>
            </a:xfrm>
            <a:custGeom>
              <a:avLst/>
              <a:gdLst/>
              <a:ahLst/>
              <a:cxnLst/>
              <a:rect l="l" t="t" r="r" b="b"/>
              <a:pathLst>
                <a:path w="1003" h="1536" extrusionOk="0">
                  <a:moveTo>
                    <a:pt x="241" y="488"/>
                  </a:moveTo>
                  <a:cubicBezTo>
                    <a:pt x="244" y="494"/>
                    <a:pt x="247" y="500"/>
                    <a:pt x="251" y="506"/>
                  </a:cubicBezTo>
                  <a:lnTo>
                    <a:pt x="251" y="506"/>
                  </a:lnTo>
                  <a:cubicBezTo>
                    <a:pt x="247" y="498"/>
                    <a:pt x="244" y="492"/>
                    <a:pt x="241" y="488"/>
                  </a:cubicBezTo>
                  <a:close/>
                  <a:moveTo>
                    <a:pt x="2" y="1024"/>
                  </a:moveTo>
                  <a:cubicBezTo>
                    <a:pt x="1" y="1024"/>
                    <a:pt x="3" y="1026"/>
                    <a:pt x="7" y="1031"/>
                  </a:cubicBezTo>
                  <a:lnTo>
                    <a:pt x="7" y="1031"/>
                  </a:lnTo>
                  <a:cubicBezTo>
                    <a:pt x="6" y="1028"/>
                    <a:pt x="4" y="1026"/>
                    <a:pt x="3" y="1024"/>
                  </a:cubicBezTo>
                  <a:cubicBezTo>
                    <a:pt x="2" y="1024"/>
                    <a:pt x="2" y="1024"/>
                    <a:pt x="2" y="1024"/>
                  </a:cubicBezTo>
                  <a:close/>
                  <a:moveTo>
                    <a:pt x="538" y="0"/>
                  </a:moveTo>
                  <a:cubicBezTo>
                    <a:pt x="384" y="262"/>
                    <a:pt x="515" y="1155"/>
                    <a:pt x="515" y="1155"/>
                  </a:cubicBezTo>
                  <a:cubicBezTo>
                    <a:pt x="457" y="935"/>
                    <a:pt x="365" y="715"/>
                    <a:pt x="251" y="506"/>
                  </a:cubicBezTo>
                  <a:lnTo>
                    <a:pt x="251" y="506"/>
                  </a:lnTo>
                  <a:cubicBezTo>
                    <a:pt x="304" y="636"/>
                    <a:pt x="336" y="1262"/>
                    <a:pt x="336" y="1262"/>
                  </a:cubicBezTo>
                  <a:cubicBezTo>
                    <a:pt x="333" y="1266"/>
                    <a:pt x="329" y="1267"/>
                    <a:pt x="324" y="1267"/>
                  </a:cubicBezTo>
                  <a:cubicBezTo>
                    <a:pt x="263" y="1267"/>
                    <a:pt x="45" y="1072"/>
                    <a:pt x="7" y="1031"/>
                  </a:cubicBezTo>
                  <a:lnTo>
                    <a:pt x="7" y="1031"/>
                  </a:lnTo>
                  <a:cubicBezTo>
                    <a:pt x="15" y="1049"/>
                    <a:pt x="15" y="1085"/>
                    <a:pt x="15" y="1095"/>
                  </a:cubicBezTo>
                  <a:cubicBezTo>
                    <a:pt x="26" y="1131"/>
                    <a:pt x="38" y="1155"/>
                    <a:pt x="50" y="1179"/>
                  </a:cubicBezTo>
                  <a:cubicBezTo>
                    <a:pt x="74" y="1226"/>
                    <a:pt x="110" y="1274"/>
                    <a:pt x="146" y="1322"/>
                  </a:cubicBezTo>
                  <a:cubicBezTo>
                    <a:pt x="241" y="1429"/>
                    <a:pt x="360" y="1500"/>
                    <a:pt x="491" y="1536"/>
                  </a:cubicBezTo>
                  <a:lnTo>
                    <a:pt x="562" y="1536"/>
                  </a:lnTo>
                  <a:cubicBezTo>
                    <a:pt x="693" y="1512"/>
                    <a:pt x="800" y="1441"/>
                    <a:pt x="884" y="1345"/>
                  </a:cubicBezTo>
                  <a:cubicBezTo>
                    <a:pt x="919" y="1286"/>
                    <a:pt x="1003" y="1191"/>
                    <a:pt x="991" y="1119"/>
                  </a:cubicBezTo>
                  <a:cubicBezTo>
                    <a:pt x="979" y="1119"/>
                    <a:pt x="979" y="1131"/>
                    <a:pt x="979" y="1131"/>
                  </a:cubicBezTo>
                  <a:cubicBezTo>
                    <a:pt x="919" y="1250"/>
                    <a:pt x="729" y="1262"/>
                    <a:pt x="729" y="1262"/>
                  </a:cubicBezTo>
                  <a:cubicBezTo>
                    <a:pt x="931" y="964"/>
                    <a:pt x="812" y="488"/>
                    <a:pt x="812" y="488"/>
                  </a:cubicBezTo>
                  <a:lnTo>
                    <a:pt x="812" y="488"/>
                  </a:lnTo>
                  <a:cubicBezTo>
                    <a:pt x="705" y="1036"/>
                    <a:pt x="610" y="1072"/>
                    <a:pt x="610" y="1072"/>
                  </a:cubicBezTo>
                  <a:cubicBezTo>
                    <a:pt x="550" y="1012"/>
                    <a:pt x="538" y="0"/>
                    <a:pt x="538" y="0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3"/>
            <p:cNvSpPr/>
            <p:nvPr/>
          </p:nvSpPr>
          <p:spPr>
            <a:xfrm>
              <a:off x="5156685" y="1825792"/>
              <a:ext cx="25302" cy="37778"/>
            </a:xfrm>
            <a:custGeom>
              <a:avLst/>
              <a:gdLst/>
              <a:ahLst/>
              <a:cxnLst/>
              <a:rect l="l" t="t" r="r" b="b"/>
              <a:pathLst>
                <a:path w="1085" h="1620" extrusionOk="0">
                  <a:moveTo>
                    <a:pt x="537" y="369"/>
                  </a:moveTo>
                  <a:lnTo>
                    <a:pt x="537" y="369"/>
                  </a:lnTo>
                  <a:cubicBezTo>
                    <a:pt x="549" y="715"/>
                    <a:pt x="572" y="1096"/>
                    <a:pt x="620" y="1143"/>
                  </a:cubicBezTo>
                  <a:cubicBezTo>
                    <a:pt x="628" y="1143"/>
                    <a:pt x="636" y="1149"/>
                    <a:pt x="644" y="1149"/>
                  </a:cubicBezTo>
                  <a:cubicBezTo>
                    <a:pt x="648" y="1149"/>
                    <a:pt x="652" y="1147"/>
                    <a:pt x="656" y="1143"/>
                  </a:cubicBezTo>
                  <a:cubicBezTo>
                    <a:pt x="680" y="1143"/>
                    <a:pt x="751" y="1084"/>
                    <a:pt x="834" y="739"/>
                  </a:cubicBezTo>
                  <a:lnTo>
                    <a:pt x="834" y="739"/>
                  </a:lnTo>
                  <a:cubicBezTo>
                    <a:pt x="858" y="929"/>
                    <a:pt x="822" y="1120"/>
                    <a:pt x="727" y="1286"/>
                  </a:cubicBezTo>
                  <a:cubicBezTo>
                    <a:pt x="727" y="1298"/>
                    <a:pt x="727" y="1310"/>
                    <a:pt x="727" y="1322"/>
                  </a:cubicBezTo>
                  <a:cubicBezTo>
                    <a:pt x="739" y="1334"/>
                    <a:pt x="751" y="1346"/>
                    <a:pt x="763" y="1346"/>
                  </a:cubicBezTo>
                  <a:cubicBezTo>
                    <a:pt x="822" y="1334"/>
                    <a:pt x="882" y="1322"/>
                    <a:pt x="942" y="1298"/>
                  </a:cubicBezTo>
                  <a:lnTo>
                    <a:pt x="942" y="1298"/>
                  </a:lnTo>
                  <a:cubicBezTo>
                    <a:pt x="918" y="1322"/>
                    <a:pt x="906" y="1346"/>
                    <a:pt x="882" y="1358"/>
                  </a:cubicBezTo>
                  <a:cubicBezTo>
                    <a:pt x="811" y="1453"/>
                    <a:pt x="715" y="1524"/>
                    <a:pt x="596" y="1548"/>
                  </a:cubicBezTo>
                  <a:lnTo>
                    <a:pt x="525" y="1548"/>
                  </a:lnTo>
                  <a:cubicBezTo>
                    <a:pt x="358" y="1489"/>
                    <a:pt x="203" y="1370"/>
                    <a:pt x="108" y="1215"/>
                  </a:cubicBezTo>
                  <a:cubicBezTo>
                    <a:pt x="108" y="1203"/>
                    <a:pt x="108" y="1191"/>
                    <a:pt x="108" y="1191"/>
                  </a:cubicBezTo>
                  <a:cubicBezTo>
                    <a:pt x="197" y="1269"/>
                    <a:pt x="297" y="1347"/>
                    <a:pt x="358" y="1347"/>
                  </a:cubicBezTo>
                  <a:cubicBezTo>
                    <a:pt x="362" y="1347"/>
                    <a:pt x="366" y="1347"/>
                    <a:pt x="370" y="1346"/>
                  </a:cubicBezTo>
                  <a:cubicBezTo>
                    <a:pt x="394" y="1346"/>
                    <a:pt x="406" y="1334"/>
                    <a:pt x="406" y="1322"/>
                  </a:cubicBezTo>
                  <a:cubicBezTo>
                    <a:pt x="418" y="1322"/>
                    <a:pt x="418" y="1310"/>
                    <a:pt x="406" y="1298"/>
                  </a:cubicBezTo>
                  <a:cubicBezTo>
                    <a:pt x="406" y="1215"/>
                    <a:pt x="394" y="1001"/>
                    <a:pt x="370" y="822"/>
                  </a:cubicBezTo>
                  <a:lnTo>
                    <a:pt x="370" y="822"/>
                  </a:lnTo>
                  <a:cubicBezTo>
                    <a:pt x="430" y="953"/>
                    <a:pt x="477" y="1084"/>
                    <a:pt x="513" y="1215"/>
                  </a:cubicBezTo>
                  <a:cubicBezTo>
                    <a:pt x="513" y="1232"/>
                    <a:pt x="526" y="1243"/>
                    <a:pt x="537" y="1243"/>
                  </a:cubicBezTo>
                  <a:cubicBezTo>
                    <a:pt x="541" y="1243"/>
                    <a:pt x="545" y="1242"/>
                    <a:pt x="549" y="1239"/>
                  </a:cubicBezTo>
                  <a:cubicBezTo>
                    <a:pt x="572" y="1239"/>
                    <a:pt x="584" y="1215"/>
                    <a:pt x="584" y="1203"/>
                  </a:cubicBezTo>
                  <a:cubicBezTo>
                    <a:pt x="549" y="917"/>
                    <a:pt x="525" y="643"/>
                    <a:pt x="537" y="369"/>
                  </a:cubicBezTo>
                  <a:close/>
                  <a:moveTo>
                    <a:pt x="584" y="0"/>
                  </a:moveTo>
                  <a:cubicBezTo>
                    <a:pt x="572" y="0"/>
                    <a:pt x="549" y="0"/>
                    <a:pt x="549" y="24"/>
                  </a:cubicBezTo>
                  <a:cubicBezTo>
                    <a:pt x="453" y="191"/>
                    <a:pt x="465" y="572"/>
                    <a:pt x="477" y="870"/>
                  </a:cubicBezTo>
                  <a:cubicBezTo>
                    <a:pt x="441" y="750"/>
                    <a:pt x="382" y="631"/>
                    <a:pt x="322" y="524"/>
                  </a:cubicBezTo>
                  <a:cubicBezTo>
                    <a:pt x="322" y="524"/>
                    <a:pt x="322" y="512"/>
                    <a:pt x="311" y="512"/>
                  </a:cubicBezTo>
                  <a:cubicBezTo>
                    <a:pt x="305" y="506"/>
                    <a:pt x="296" y="503"/>
                    <a:pt x="287" y="503"/>
                  </a:cubicBezTo>
                  <a:cubicBezTo>
                    <a:pt x="278" y="503"/>
                    <a:pt x="269" y="506"/>
                    <a:pt x="263" y="512"/>
                  </a:cubicBezTo>
                  <a:cubicBezTo>
                    <a:pt x="251" y="524"/>
                    <a:pt x="239" y="536"/>
                    <a:pt x="251" y="560"/>
                  </a:cubicBezTo>
                  <a:lnTo>
                    <a:pt x="263" y="572"/>
                  </a:lnTo>
                  <a:cubicBezTo>
                    <a:pt x="311" y="798"/>
                    <a:pt x="334" y="1036"/>
                    <a:pt x="346" y="1262"/>
                  </a:cubicBezTo>
                  <a:cubicBezTo>
                    <a:pt x="251" y="1203"/>
                    <a:pt x="156" y="1131"/>
                    <a:pt x="72" y="1048"/>
                  </a:cubicBezTo>
                  <a:cubicBezTo>
                    <a:pt x="60" y="1042"/>
                    <a:pt x="49" y="1039"/>
                    <a:pt x="38" y="1039"/>
                  </a:cubicBezTo>
                  <a:cubicBezTo>
                    <a:pt x="28" y="1039"/>
                    <a:pt x="19" y="1042"/>
                    <a:pt x="13" y="1048"/>
                  </a:cubicBezTo>
                  <a:cubicBezTo>
                    <a:pt x="1" y="1060"/>
                    <a:pt x="1" y="1084"/>
                    <a:pt x="13" y="1096"/>
                  </a:cubicBezTo>
                  <a:lnTo>
                    <a:pt x="13" y="1131"/>
                  </a:lnTo>
                  <a:lnTo>
                    <a:pt x="13" y="1167"/>
                  </a:lnTo>
                  <a:cubicBezTo>
                    <a:pt x="25" y="1191"/>
                    <a:pt x="37" y="1215"/>
                    <a:pt x="49" y="1251"/>
                  </a:cubicBezTo>
                  <a:cubicBezTo>
                    <a:pt x="72" y="1298"/>
                    <a:pt x="108" y="1346"/>
                    <a:pt x="156" y="1393"/>
                  </a:cubicBezTo>
                  <a:cubicBezTo>
                    <a:pt x="251" y="1512"/>
                    <a:pt x="370" y="1584"/>
                    <a:pt x="513" y="1620"/>
                  </a:cubicBezTo>
                  <a:lnTo>
                    <a:pt x="620" y="1620"/>
                  </a:lnTo>
                  <a:cubicBezTo>
                    <a:pt x="751" y="1584"/>
                    <a:pt x="870" y="1512"/>
                    <a:pt x="953" y="1405"/>
                  </a:cubicBezTo>
                  <a:cubicBezTo>
                    <a:pt x="1049" y="1310"/>
                    <a:pt x="1084" y="1227"/>
                    <a:pt x="1073" y="1155"/>
                  </a:cubicBezTo>
                  <a:cubicBezTo>
                    <a:pt x="1073" y="1143"/>
                    <a:pt x="1061" y="1131"/>
                    <a:pt x="1049" y="1131"/>
                  </a:cubicBezTo>
                  <a:cubicBezTo>
                    <a:pt x="1043" y="1126"/>
                    <a:pt x="1037" y="1123"/>
                    <a:pt x="1031" y="1123"/>
                  </a:cubicBezTo>
                  <a:cubicBezTo>
                    <a:pt x="1025" y="1123"/>
                    <a:pt x="1019" y="1126"/>
                    <a:pt x="1013" y="1131"/>
                  </a:cubicBezTo>
                  <a:cubicBezTo>
                    <a:pt x="1001" y="1131"/>
                    <a:pt x="1001" y="1143"/>
                    <a:pt x="989" y="1167"/>
                  </a:cubicBezTo>
                  <a:cubicBezTo>
                    <a:pt x="953" y="1215"/>
                    <a:pt x="906" y="1251"/>
                    <a:pt x="834" y="1251"/>
                  </a:cubicBezTo>
                  <a:cubicBezTo>
                    <a:pt x="930" y="1024"/>
                    <a:pt x="953" y="762"/>
                    <a:pt x="882" y="524"/>
                  </a:cubicBezTo>
                  <a:cubicBezTo>
                    <a:pt x="882" y="512"/>
                    <a:pt x="870" y="500"/>
                    <a:pt x="846" y="500"/>
                  </a:cubicBezTo>
                  <a:cubicBezTo>
                    <a:pt x="834" y="500"/>
                    <a:pt x="822" y="512"/>
                    <a:pt x="811" y="524"/>
                  </a:cubicBezTo>
                  <a:cubicBezTo>
                    <a:pt x="787" y="703"/>
                    <a:pt x="739" y="870"/>
                    <a:pt x="668" y="1036"/>
                  </a:cubicBezTo>
                  <a:cubicBezTo>
                    <a:pt x="632" y="703"/>
                    <a:pt x="608" y="369"/>
                    <a:pt x="608" y="36"/>
                  </a:cubicBezTo>
                  <a:cubicBezTo>
                    <a:pt x="620" y="24"/>
                    <a:pt x="608" y="12"/>
                    <a:pt x="5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3"/>
            <p:cNvSpPr/>
            <p:nvPr/>
          </p:nvSpPr>
          <p:spPr>
            <a:xfrm>
              <a:off x="5191105" y="1832742"/>
              <a:ext cx="19472" cy="29990"/>
            </a:xfrm>
            <a:custGeom>
              <a:avLst/>
              <a:gdLst/>
              <a:ahLst/>
              <a:cxnLst/>
              <a:rect l="l" t="t" r="r" b="b"/>
              <a:pathLst>
                <a:path w="835" h="1286" extrusionOk="0">
                  <a:moveTo>
                    <a:pt x="216" y="417"/>
                  </a:moveTo>
                  <a:lnTo>
                    <a:pt x="216" y="417"/>
                  </a:lnTo>
                  <a:cubicBezTo>
                    <a:pt x="218" y="421"/>
                    <a:pt x="220" y="424"/>
                    <a:pt x="222" y="428"/>
                  </a:cubicBezTo>
                  <a:lnTo>
                    <a:pt x="222" y="428"/>
                  </a:lnTo>
                  <a:cubicBezTo>
                    <a:pt x="220" y="423"/>
                    <a:pt x="218" y="419"/>
                    <a:pt x="216" y="417"/>
                  </a:cubicBezTo>
                  <a:close/>
                  <a:moveTo>
                    <a:pt x="1" y="857"/>
                  </a:moveTo>
                  <a:cubicBezTo>
                    <a:pt x="1" y="857"/>
                    <a:pt x="1" y="857"/>
                    <a:pt x="1" y="857"/>
                  </a:cubicBezTo>
                  <a:cubicBezTo>
                    <a:pt x="1" y="857"/>
                    <a:pt x="1" y="857"/>
                    <a:pt x="1" y="857"/>
                  </a:cubicBezTo>
                  <a:lnTo>
                    <a:pt x="1" y="857"/>
                  </a:lnTo>
                  <a:cubicBezTo>
                    <a:pt x="1" y="857"/>
                    <a:pt x="1" y="857"/>
                    <a:pt x="1" y="857"/>
                  </a:cubicBezTo>
                  <a:close/>
                  <a:moveTo>
                    <a:pt x="1" y="857"/>
                  </a:moveTo>
                  <a:lnTo>
                    <a:pt x="1" y="857"/>
                  </a:lnTo>
                  <a:cubicBezTo>
                    <a:pt x="2" y="858"/>
                    <a:pt x="4" y="860"/>
                    <a:pt x="7" y="862"/>
                  </a:cubicBezTo>
                  <a:lnTo>
                    <a:pt x="7" y="862"/>
                  </a:lnTo>
                  <a:cubicBezTo>
                    <a:pt x="6" y="859"/>
                    <a:pt x="4" y="857"/>
                    <a:pt x="1" y="857"/>
                  </a:cubicBezTo>
                  <a:close/>
                  <a:moveTo>
                    <a:pt x="454" y="0"/>
                  </a:moveTo>
                  <a:cubicBezTo>
                    <a:pt x="335" y="226"/>
                    <a:pt x="430" y="964"/>
                    <a:pt x="430" y="964"/>
                  </a:cubicBezTo>
                  <a:cubicBezTo>
                    <a:pt x="383" y="778"/>
                    <a:pt x="314" y="592"/>
                    <a:pt x="222" y="428"/>
                  </a:cubicBezTo>
                  <a:lnTo>
                    <a:pt x="222" y="428"/>
                  </a:lnTo>
                  <a:cubicBezTo>
                    <a:pt x="265" y="527"/>
                    <a:pt x="287" y="1048"/>
                    <a:pt x="287" y="1048"/>
                  </a:cubicBezTo>
                  <a:cubicBezTo>
                    <a:pt x="285" y="1052"/>
                    <a:pt x="281" y="1054"/>
                    <a:pt x="276" y="1054"/>
                  </a:cubicBezTo>
                  <a:cubicBezTo>
                    <a:pt x="225" y="1054"/>
                    <a:pt x="43" y="893"/>
                    <a:pt x="7" y="862"/>
                  </a:cubicBezTo>
                  <a:lnTo>
                    <a:pt x="7" y="862"/>
                  </a:lnTo>
                  <a:cubicBezTo>
                    <a:pt x="13" y="874"/>
                    <a:pt x="13" y="907"/>
                    <a:pt x="13" y="917"/>
                  </a:cubicBezTo>
                  <a:cubicBezTo>
                    <a:pt x="25" y="941"/>
                    <a:pt x="37" y="964"/>
                    <a:pt x="49" y="988"/>
                  </a:cubicBezTo>
                  <a:cubicBezTo>
                    <a:pt x="73" y="1024"/>
                    <a:pt x="97" y="1060"/>
                    <a:pt x="132" y="1095"/>
                  </a:cubicBezTo>
                  <a:cubicBezTo>
                    <a:pt x="204" y="1179"/>
                    <a:pt x="299" y="1250"/>
                    <a:pt x="418" y="1274"/>
                  </a:cubicBezTo>
                  <a:cubicBezTo>
                    <a:pt x="430" y="1286"/>
                    <a:pt x="454" y="1286"/>
                    <a:pt x="478" y="1286"/>
                  </a:cubicBezTo>
                  <a:cubicBezTo>
                    <a:pt x="585" y="1262"/>
                    <a:pt x="668" y="1203"/>
                    <a:pt x="740" y="1119"/>
                  </a:cubicBezTo>
                  <a:cubicBezTo>
                    <a:pt x="775" y="1084"/>
                    <a:pt x="835" y="1000"/>
                    <a:pt x="835" y="941"/>
                  </a:cubicBezTo>
                  <a:cubicBezTo>
                    <a:pt x="823" y="941"/>
                    <a:pt x="823" y="953"/>
                    <a:pt x="823" y="953"/>
                  </a:cubicBezTo>
                  <a:cubicBezTo>
                    <a:pt x="763" y="1048"/>
                    <a:pt x="609" y="1060"/>
                    <a:pt x="609" y="1060"/>
                  </a:cubicBezTo>
                  <a:cubicBezTo>
                    <a:pt x="787" y="810"/>
                    <a:pt x="680" y="417"/>
                    <a:pt x="680" y="417"/>
                  </a:cubicBezTo>
                  <a:lnTo>
                    <a:pt x="680" y="417"/>
                  </a:lnTo>
                  <a:cubicBezTo>
                    <a:pt x="597" y="869"/>
                    <a:pt x="513" y="893"/>
                    <a:pt x="513" y="893"/>
                  </a:cubicBezTo>
                  <a:cubicBezTo>
                    <a:pt x="466" y="845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3"/>
            <p:cNvSpPr/>
            <p:nvPr/>
          </p:nvSpPr>
          <p:spPr>
            <a:xfrm>
              <a:off x="5190406" y="1831879"/>
              <a:ext cx="21291" cy="31692"/>
            </a:xfrm>
            <a:custGeom>
              <a:avLst/>
              <a:gdLst/>
              <a:ahLst/>
              <a:cxnLst/>
              <a:rect l="l" t="t" r="r" b="b"/>
              <a:pathLst>
                <a:path w="913" h="1359" extrusionOk="0">
                  <a:moveTo>
                    <a:pt x="698" y="656"/>
                  </a:moveTo>
                  <a:cubicBezTo>
                    <a:pt x="710" y="799"/>
                    <a:pt x="674" y="942"/>
                    <a:pt x="603" y="1061"/>
                  </a:cubicBezTo>
                  <a:cubicBezTo>
                    <a:pt x="591" y="1073"/>
                    <a:pt x="591" y="1097"/>
                    <a:pt x="603" y="1109"/>
                  </a:cubicBezTo>
                  <a:cubicBezTo>
                    <a:pt x="603" y="1117"/>
                    <a:pt x="615" y="1125"/>
                    <a:pt x="626" y="1125"/>
                  </a:cubicBezTo>
                  <a:cubicBezTo>
                    <a:pt x="631" y="1125"/>
                    <a:pt x="635" y="1124"/>
                    <a:pt x="639" y="1121"/>
                  </a:cubicBezTo>
                  <a:cubicBezTo>
                    <a:pt x="674" y="1121"/>
                    <a:pt x="722" y="1109"/>
                    <a:pt x="758" y="1097"/>
                  </a:cubicBezTo>
                  <a:lnTo>
                    <a:pt x="758" y="1097"/>
                  </a:lnTo>
                  <a:lnTo>
                    <a:pt x="734" y="1132"/>
                  </a:lnTo>
                  <a:cubicBezTo>
                    <a:pt x="674" y="1204"/>
                    <a:pt x="591" y="1251"/>
                    <a:pt x="496" y="1275"/>
                  </a:cubicBezTo>
                  <a:lnTo>
                    <a:pt x="448" y="1275"/>
                  </a:lnTo>
                  <a:cubicBezTo>
                    <a:pt x="341" y="1251"/>
                    <a:pt x="246" y="1192"/>
                    <a:pt x="186" y="1109"/>
                  </a:cubicBezTo>
                  <a:cubicBezTo>
                    <a:pt x="150" y="1085"/>
                    <a:pt x="127" y="1049"/>
                    <a:pt x="115" y="1013"/>
                  </a:cubicBezTo>
                  <a:lnTo>
                    <a:pt x="115" y="1013"/>
                  </a:lnTo>
                  <a:cubicBezTo>
                    <a:pt x="186" y="1085"/>
                    <a:pt x="269" y="1132"/>
                    <a:pt x="305" y="1132"/>
                  </a:cubicBezTo>
                  <a:cubicBezTo>
                    <a:pt x="329" y="1121"/>
                    <a:pt x="341" y="1121"/>
                    <a:pt x="353" y="1109"/>
                  </a:cubicBezTo>
                  <a:cubicBezTo>
                    <a:pt x="353" y="1097"/>
                    <a:pt x="353" y="1085"/>
                    <a:pt x="353" y="1085"/>
                  </a:cubicBezTo>
                  <a:cubicBezTo>
                    <a:pt x="341" y="1001"/>
                    <a:pt x="329" y="859"/>
                    <a:pt x="317" y="728"/>
                  </a:cubicBezTo>
                  <a:lnTo>
                    <a:pt x="317" y="728"/>
                  </a:lnTo>
                  <a:cubicBezTo>
                    <a:pt x="353" y="823"/>
                    <a:pt x="389" y="918"/>
                    <a:pt x="412" y="1013"/>
                  </a:cubicBezTo>
                  <a:cubicBezTo>
                    <a:pt x="424" y="1025"/>
                    <a:pt x="436" y="1037"/>
                    <a:pt x="460" y="1037"/>
                  </a:cubicBezTo>
                  <a:cubicBezTo>
                    <a:pt x="472" y="1037"/>
                    <a:pt x="496" y="1013"/>
                    <a:pt x="484" y="1001"/>
                  </a:cubicBezTo>
                  <a:cubicBezTo>
                    <a:pt x="484" y="930"/>
                    <a:pt x="460" y="812"/>
                    <a:pt x="460" y="693"/>
                  </a:cubicBezTo>
                  <a:lnTo>
                    <a:pt x="460" y="693"/>
                  </a:lnTo>
                  <a:cubicBezTo>
                    <a:pt x="460" y="776"/>
                    <a:pt x="472" y="871"/>
                    <a:pt x="508" y="954"/>
                  </a:cubicBezTo>
                  <a:lnTo>
                    <a:pt x="543" y="954"/>
                  </a:lnTo>
                  <a:cubicBezTo>
                    <a:pt x="567" y="954"/>
                    <a:pt x="627" y="906"/>
                    <a:pt x="698" y="656"/>
                  </a:cubicBezTo>
                  <a:close/>
                  <a:moveTo>
                    <a:pt x="486" y="1"/>
                  </a:moveTo>
                  <a:cubicBezTo>
                    <a:pt x="474" y="1"/>
                    <a:pt x="464" y="5"/>
                    <a:pt x="460" y="13"/>
                  </a:cubicBezTo>
                  <a:cubicBezTo>
                    <a:pt x="389" y="144"/>
                    <a:pt x="389" y="454"/>
                    <a:pt x="400" y="680"/>
                  </a:cubicBezTo>
                  <a:cubicBezTo>
                    <a:pt x="365" y="597"/>
                    <a:pt x="329" y="513"/>
                    <a:pt x="281" y="442"/>
                  </a:cubicBezTo>
                  <a:lnTo>
                    <a:pt x="281" y="418"/>
                  </a:lnTo>
                  <a:cubicBezTo>
                    <a:pt x="275" y="412"/>
                    <a:pt x="266" y="409"/>
                    <a:pt x="258" y="409"/>
                  </a:cubicBezTo>
                  <a:cubicBezTo>
                    <a:pt x="249" y="409"/>
                    <a:pt x="240" y="412"/>
                    <a:pt x="234" y="418"/>
                  </a:cubicBezTo>
                  <a:cubicBezTo>
                    <a:pt x="210" y="430"/>
                    <a:pt x="210" y="454"/>
                    <a:pt x="222" y="466"/>
                  </a:cubicBezTo>
                  <a:lnTo>
                    <a:pt x="222" y="489"/>
                  </a:lnTo>
                  <a:cubicBezTo>
                    <a:pt x="258" y="668"/>
                    <a:pt x="281" y="859"/>
                    <a:pt x="293" y="1049"/>
                  </a:cubicBezTo>
                  <a:cubicBezTo>
                    <a:pt x="210" y="990"/>
                    <a:pt x="138" y="930"/>
                    <a:pt x="67" y="870"/>
                  </a:cubicBezTo>
                  <a:cubicBezTo>
                    <a:pt x="62" y="865"/>
                    <a:pt x="55" y="863"/>
                    <a:pt x="48" y="863"/>
                  </a:cubicBezTo>
                  <a:cubicBezTo>
                    <a:pt x="25" y="863"/>
                    <a:pt x="1" y="890"/>
                    <a:pt x="19" y="918"/>
                  </a:cubicBezTo>
                  <a:cubicBezTo>
                    <a:pt x="19" y="918"/>
                    <a:pt x="19" y="930"/>
                    <a:pt x="19" y="942"/>
                  </a:cubicBezTo>
                  <a:cubicBezTo>
                    <a:pt x="19" y="954"/>
                    <a:pt x="19" y="954"/>
                    <a:pt x="19" y="966"/>
                  </a:cubicBezTo>
                  <a:cubicBezTo>
                    <a:pt x="19" y="990"/>
                    <a:pt x="31" y="1013"/>
                    <a:pt x="43" y="1037"/>
                  </a:cubicBezTo>
                  <a:cubicBezTo>
                    <a:pt x="67" y="1085"/>
                    <a:pt x="103" y="1121"/>
                    <a:pt x="138" y="1168"/>
                  </a:cubicBezTo>
                  <a:cubicBezTo>
                    <a:pt x="210" y="1251"/>
                    <a:pt x="317" y="1323"/>
                    <a:pt x="436" y="1359"/>
                  </a:cubicBezTo>
                  <a:lnTo>
                    <a:pt x="484" y="1359"/>
                  </a:lnTo>
                  <a:lnTo>
                    <a:pt x="519" y="1347"/>
                  </a:lnTo>
                  <a:cubicBezTo>
                    <a:pt x="639" y="1323"/>
                    <a:pt x="734" y="1263"/>
                    <a:pt x="805" y="1180"/>
                  </a:cubicBezTo>
                  <a:cubicBezTo>
                    <a:pt x="889" y="1085"/>
                    <a:pt x="912" y="1013"/>
                    <a:pt x="900" y="966"/>
                  </a:cubicBezTo>
                  <a:cubicBezTo>
                    <a:pt x="900" y="954"/>
                    <a:pt x="900" y="942"/>
                    <a:pt x="889" y="930"/>
                  </a:cubicBezTo>
                  <a:lnTo>
                    <a:pt x="853" y="930"/>
                  </a:lnTo>
                  <a:cubicBezTo>
                    <a:pt x="841" y="942"/>
                    <a:pt x="829" y="954"/>
                    <a:pt x="829" y="966"/>
                  </a:cubicBezTo>
                  <a:cubicBezTo>
                    <a:pt x="805" y="1001"/>
                    <a:pt x="770" y="1025"/>
                    <a:pt x="722" y="1037"/>
                  </a:cubicBezTo>
                  <a:cubicBezTo>
                    <a:pt x="793" y="847"/>
                    <a:pt x="805" y="632"/>
                    <a:pt x="758" y="442"/>
                  </a:cubicBezTo>
                  <a:cubicBezTo>
                    <a:pt x="758" y="418"/>
                    <a:pt x="734" y="406"/>
                    <a:pt x="722" y="406"/>
                  </a:cubicBezTo>
                  <a:cubicBezTo>
                    <a:pt x="698" y="406"/>
                    <a:pt x="686" y="418"/>
                    <a:pt x="686" y="442"/>
                  </a:cubicBezTo>
                  <a:cubicBezTo>
                    <a:pt x="662" y="573"/>
                    <a:pt x="627" y="716"/>
                    <a:pt x="567" y="847"/>
                  </a:cubicBezTo>
                  <a:cubicBezTo>
                    <a:pt x="543" y="704"/>
                    <a:pt x="531" y="359"/>
                    <a:pt x="531" y="37"/>
                  </a:cubicBezTo>
                  <a:cubicBezTo>
                    <a:pt x="531" y="14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3"/>
            <p:cNvSpPr/>
            <p:nvPr/>
          </p:nvSpPr>
          <p:spPr>
            <a:xfrm>
              <a:off x="5258546" y="1832998"/>
              <a:ext cx="19239" cy="30013"/>
            </a:xfrm>
            <a:custGeom>
              <a:avLst/>
              <a:gdLst/>
              <a:ahLst/>
              <a:cxnLst/>
              <a:rect l="l" t="t" r="r" b="b"/>
              <a:pathLst>
                <a:path w="825" h="1287" extrusionOk="0">
                  <a:moveTo>
                    <a:pt x="205" y="406"/>
                  </a:moveTo>
                  <a:lnTo>
                    <a:pt x="205" y="406"/>
                  </a:lnTo>
                  <a:cubicBezTo>
                    <a:pt x="208" y="411"/>
                    <a:pt x="210" y="416"/>
                    <a:pt x="213" y="420"/>
                  </a:cubicBezTo>
                  <a:lnTo>
                    <a:pt x="213" y="420"/>
                  </a:lnTo>
                  <a:cubicBezTo>
                    <a:pt x="210" y="414"/>
                    <a:pt x="208" y="409"/>
                    <a:pt x="205" y="406"/>
                  </a:cubicBezTo>
                  <a:close/>
                  <a:moveTo>
                    <a:pt x="1" y="858"/>
                  </a:moveTo>
                  <a:cubicBezTo>
                    <a:pt x="0" y="858"/>
                    <a:pt x="3" y="862"/>
                    <a:pt x="10" y="869"/>
                  </a:cubicBezTo>
                  <a:lnTo>
                    <a:pt x="10" y="869"/>
                  </a:lnTo>
                  <a:cubicBezTo>
                    <a:pt x="9" y="863"/>
                    <a:pt x="6" y="858"/>
                    <a:pt x="3" y="858"/>
                  </a:cubicBezTo>
                  <a:cubicBezTo>
                    <a:pt x="2" y="858"/>
                    <a:pt x="2" y="858"/>
                    <a:pt x="1" y="858"/>
                  </a:cubicBezTo>
                  <a:close/>
                  <a:moveTo>
                    <a:pt x="443" y="1"/>
                  </a:moveTo>
                  <a:cubicBezTo>
                    <a:pt x="324" y="215"/>
                    <a:pt x="419" y="965"/>
                    <a:pt x="419" y="965"/>
                  </a:cubicBezTo>
                  <a:cubicBezTo>
                    <a:pt x="373" y="780"/>
                    <a:pt x="304" y="595"/>
                    <a:pt x="213" y="420"/>
                  </a:cubicBezTo>
                  <a:lnTo>
                    <a:pt x="213" y="420"/>
                  </a:lnTo>
                  <a:cubicBezTo>
                    <a:pt x="255" y="528"/>
                    <a:pt x="276" y="1049"/>
                    <a:pt x="276" y="1049"/>
                  </a:cubicBezTo>
                  <a:cubicBezTo>
                    <a:pt x="274" y="1053"/>
                    <a:pt x="270" y="1055"/>
                    <a:pt x="265" y="1055"/>
                  </a:cubicBezTo>
                  <a:cubicBezTo>
                    <a:pt x="217" y="1055"/>
                    <a:pt x="52" y="911"/>
                    <a:pt x="10" y="869"/>
                  </a:cubicBezTo>
                  <a:lnTo>
                    <a:pt x="10" y="869"/>
                  </a:lnTo>
                  <a:cubicBezTo>
                    <a:pt x="14" y="884"/>
                    <a:pt x="14" y="909"/>
                    <a:pt x="14" y="918"/>
                  </a:cubicBezTo>
                  <a:cubicBezTo>
                    <a:pt x="14" y="942"/>
                    <a:pt x="26" y="953"/>
                    <a:pt x="38" y="977"/>
                  </a:cubicBezTo>
                  <a:cubicBezTo>
                    <a:pt x="62" y="1025"/>
                    <a:pt x="86" y="1061"/>
                    <a:pt x="122" y="1096"/>
                  </a:cubicBezTo>
                  <a:cubicBezTo>
                    <a:pt x="193" y="1180"/>
                    <a:pt x="288" y="1239"/>
                    <a:pt x="407" y="1275"/>
                  </a:cubicBezTo>
                  <a:cubicBezTo>
                    <a:pt x="419" y="1275"/>
                    <a:pt x="443" y="1287"/>
                    <a:pt x="467" y="1287"/>
                  </a:cubicBezTo>
                  <a:cubicBezTo>
                    <a:pt x="574" y="1263"/>
                    <a:pt x="657" y="1203"/>
                    <a:pt x="729" y="1120"/>
                  </a:cubicBezTo>
                  <a:cubicBezTo>
                    <a:pt x="765" y="1084"/>
                    <a:pt x="824" y="1001"/>
                    <a:pt x="824" y="942"/>
                  </a:cubicBezTo>
                  <a:cubicBezTo>
                    <a:pt x="812" y="942"/>
                    <a:pt x="812" y="942"/>
                    <a:pt x="812" y="953"/>
                  </a:cubicBezTo>
                  <a:cubicBezTo>
                    <a:pt x="753" y="1049"/>
                    <a:pt x="598" y="1061"/>
                    <a:pt x="598" y="1061"/>
                  </a:cubicBezTo>
                  <a:cubicBezTo>
                    <a:pt x="776" y="811"/>
                    <a:pt x="669" y="418"/>
                    <a:pt x="669" y="418"/>
                  </a:cubicBezTo>
                  <a:lnTo>
                    <a:pt x="669" y="418"/>
                  </a:lnTo>
                  <a:cubicBezTo>
                    <a:pt x="586" y="870"/>
                    <a:pt x="503" y="894"/>
                    <a:pt x="503" y="894"/>
                  </a:cubicBezTo>
                  <a:cubicBezTo>
                    <a:pt x="455" y="834"/>
                    <a:pt x="443" y="1"/>
                    <a:pt x="443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3"/>
            <p:cNvSpPr/>
            <p:nvPr/>
          </p:nvSpPr>
          <p:spPr>
            <a:xfrm>
              <a:off x="5257753" y="1832182"/>
              <a:ext cx="21128" cy="31389"/>
            </a:xfrm>
            <a:custGeom>
              <a:avLst/>
              <a:gdLst/>
              <a:ahLst/>
              <a:cxnLst/>
              <a:rect l="l" t="t" r="r" b="b"/>
              <a:pathLst>
                <a:path w="906" h="1346" extrusionOk="0">
                  <a:moveTo>
                    <a:pt x="691" y="643"/>
                  </a:moveTo>
                  <a:lnTo>
                    <a:pt x="691" y="643"/>
                  </a:lnTo>
                  <a:cubicBezTo>
                    <a:pt x="703" y="798"/>
                    <a:pt x="679" y="941"/>
                    <a:pt x="608" y="1060"/>
                  </a:cubicBezTo>
                  <a:cubicBezTo>
                    <a:pt x="596" y="1072"/>
                    <a:pt x="596" y="1084"/>
                    <a:pt x="608" y="1096"/>
                  </a:cubicBezTo>
                  <a:cubicBezTo>
                    <a:pt x="608" y="1108"/>
                    <a:pt x="620" y="1119"/>
                    <a:pt x="632" y="1119"/>
                  </a:cubicBezTo>
                  <a:cubicBezTo>
                    <a:pt x="679" y="1119"/>
                    <a:pt x="727" y="1108"/>
                    <a:pt x="763" y="1084"/>
                  </a:cubicBezTo>
                  <a:lnTo>
                    <a:pt x="763" y="1084"/>
                  </a:lnTo>
                  <a:lnTo>
                    <a:pt x="727" y="1119"/>
                  </a:lnTo>
                  <a:cubicBezTo>
                    <a:pt x="679" y="1203"/>
                    <a:pt x="596" y="1250"/>
                    <a:pt x="501" y="1274"/>
                  </a:cubicBezTo>
                  <a:lnTo>
                    <a:pt x="441" y="1274"/>
                  </a:lnTo>
                  <a:cubicBezTo>
                    <a:pt x="334" y="1250"/>
                    <a:pt x="251" y="1191"/>
                    <a:pt x="179" y="1108"/>
                  </a:cubicBezTo>
                  <a:cubicBezTo>
                    <a:pt x="156" y="1072"/>
                    <a:pt x="132" y="1036"/>
                    <a:pt x="108" y="1012"/>
                  </a:cubicBezTo>
                  <a:lnTo>
                    <a:pt x="108" y="1012"/>
                  </a:lnTo>
                  <a:cubicBezTo>
                    <a:pt x="168" y="1063"/>
                    <a:pt x="246" y="1113"/>
                    <a:pt x="290" y="1113"/>
                  </a:cubicBezTo>
                  <a:cubicBezTo>
                    <a:pt x="298" y="1113"/>
                    <a:pt x="305" y="1111"/>
                    <a:pt x="310" y="1108"/>
                  </a:cubicBezTo>
                  <a:cubicBezTo>
                    <a:pt x="322" y="1108"/>
                    <a:pt x="346" y="1108"/>
                    <a:pt x="346" y="1096"/>
                  </a:cubicBezTo>
                  <a:cubicBezTo>
                    <a:pt x="346" y="1084"/>
                    <a:pt x="346" y="1072"/>
                    <a:pt x="346" y="1072"/>
                  </a:cubicBezTo>
                  <a:cubicBezTo>
                    <a:pt x="346" y="988"/>
                    <a:pt x="334" y="846"/>
                    <a:pt x="322" y="715"/>
                  </a:cubicBezTo>
                  <a:lnTo>
                    <a:pt x="322" y="715"/>
                  </a:lnTo>
                  <a:cubicBezTo>
                    <a:pt x="358" y="810"/>
                    <a:pt x="394" y="905"/>
                    <a:pt x="418" y="1000"/>
                  </a:cubicBezTo>
                  <a:cubicBezTo>
                    <a:pt x="423" y="1021"/>
                    <a:pt x="439" y="1031"/>
                    <a:pt x="455" y="1031"/>
                  </a:cubicBezTo>
                  <a:cubicBezTo>
                    <a:pt x="476" y="1031"/>
                    <a:pt x="496" y="1015"/>
                    <a:pt x="489" y="988"/>
                  </a:cubicBezTo>
                  <a:cubicBezTo>
                    <a:pt x="481" y="938"/>
                    <a:pt x="472" y="865"/>
                    <a:pt x="464" y="781"/>
                  </a:cubicBezTo>
                  <a:lnTo>
                    <a:pt x="464" y="781"/>
                  </a:lnTo>
                  <a:cubicBezTo>
                    <a:pt x="474" y="837"/>
                    <a:pt x="491" y="891"/>
                    <a:pt x="513" y="941"/>
                  </a:cubicBezTo>
                  <a:cubicBezTo>
                    <a:pt x="513" y="947"/>
                    <a:pt x="519" y="950"/>
                    <a:pt x="526" y="950"/>
                  </a:cubicBezTo>
                  <a:cubicBezTo>
                    <a:pt x="534" y="950"/>
                    <a:pt x="543" y="947"/>
                    <a:pt x="549" y="941"/>
                  </a:cubicBezTo>
                  <a:cubicBezTo>
                    <a:pt x="572" y="941"/>
                    <a:pt x="632" y="893"/>
                    <a:pt x="691" y="643"/>
                  </a:cubicBezTo>
                  <a:close/>
                  <a:moveTo>
                    <a:pt x="489" y="0"/>
                  </a:moveTo>
                  <a:cubicBezTo>
                    <a:pt x="477" y="0"/>
                    <a:pt x="465" y="0"/>
                    <a:pt x="453" y="12"/>
                  </a:cubicBezTo>
                  <a:cubicBezTo>
                    <a:pt x="382" y="143"/>
                    <a:pt x="382" y="441"/>
                    <a:pt x="394" y="679"/>
                  </a:cubicBezTo>
                  <a:cubicBezTo>
                    <a:pt x="370" y="596"/>
                    <a:pt x="322" y="512"/>
                    <a:pt x="287" y="429"/>
                  </a:cubicBezTo>
                  <a:lnTo>
                    <a:pt x="275" y="417"/>
                  </a:lnTo>
                  <a:cubicBezTo>
                    <a:pt x="269" y="411"/>
                    <a:pt x="260" y="408"/>
                    <a:pt x="251" y="408"/>
                  </a:cubicBezTo>
                  <a:cubicBezTo>
                    <a:pt x="242" y="408"/>
                    <a:pt x="233" y="411"/>
                    <a:pt x="227" y="417"/>
                  </a:cubicBezTo>
                  <a:cubicBezTo>
                    <a:pt x="203" y="429"/>
                    <a:pt x="203" y="453"/>
                    <a:pt x="215" y="465"/>
                  </a:cubicBezTo>
                  <a:lnTo>
                    <a:pt x="227" y="488"/>
                  </a:lnTo>
                  <a:cubicBezTo>
                    <a:pt x="263" y="667"/>
                    <a:pt x="275" y="857"/>
                    <a:pt x="287" y="1048"/>
                  </a:cubicBezTo>
                  <a:cubicBezTo>
                    <a:pt x="203" y="988"/>
                    <a:pt x="132" y="929"/>
                    <a:pt x="72" y="869"/>
                  </a:cubicBezTo>
                  <a:cubicBezTo>
                    <a:pt x="60" y="857"/>
                    <a:pt x="48" y="852"/>
                    <a:pt x="38" y="852"/>
                  </a:cubicBezTo>
                  <a:cubicBezTo>
                    <a:pt x="28" y="852"/>
                    <a:pt x="19" y="857"/>
                    <a:pt x="13" y="869"/>
                  </a:cubicBezTo>
                  <a:cubicBezTo>
                    <a:pt x="1" y="881"/>
                    <a:pt x="1" y="893"/>
                    <a:pt x="13" y="917"/>
                  </a:cubicBezTo>
                  <a:cubicBezTo>
                    <a:pt x="13" y="917"/>
                    <a:pt x="13" y="929"/>
                    <a:pt x="13" y="941"/>
                  </a:cubicBezTo>
                  <a:cubicBezTo>
                    <a:pt x="13" y="941"/>
                    <a:pt x="13" y="953"/>
                    <a:pt x="13" y="965"/>
                  </a:cubicBezTo>
                  <a:cubicBezTo>
                    <a:pt x="25" y="988"/>
                    <a:pt x="37" y="1012"/>
                    <a:pt x="48" y="1036"/>
                  </a:cubicBezTo>
                  <a:cubicBezTo>
                    <a:pt x="72" y="1084"/>
                    <a:pt x="96" y="1119"/>
                    <a:pt x="132" y="1155"/>
                  </a:cubicBezTo>
                  <a:cubicBezTo>
                    <a:pt x="215" y="1250"/>
                    <a:pt x="310" y="1322"/>
                    <a:pt x="429" y="1346"/>
                  </a:cubicBezTo>
                  <a:lnTo>
                    <a:pt x="513" y="1346"/>
                  </a:lnTo>
                  <a:cubicBezTo>
                    <a:pt x="632" y="1322"/>
                    <a:pt x="727" y="1262"/>
                    <a:pt x="799" y="1179"/>
                  </a:cubicBezTo>
                  <a:cubicBezTo>
                    <a:pt x="882" y="1084"/>
                    <a:pt x="906" y="1012"/>
                    <a:pt x="906" y="965"/>
                  </a:cubicBezTo>
                  <a:cubicBezTo>
                    <a:pt x="894" y="953"/>
                    <a:pt x="894" y="941"/>
                    <a:pt x="882" y="929"/>
                  </a:cubicBezTo>
                  <a:lnTo>
                    <a:pt x="846" y="929"/>
                  </a:lnTo>
                  <a:cubicBezTo>
                    <a:pt x="834" y="941"/>
                    <a:pt x="822" y="953"/>
                    <a:pt x="822" y="965"/>
                  </a:cubicBezTo>
                  <a:cubicBezTo>
                    <a:pt x="799" y="1000"/>
                    <a:pt x="763" y="1024"/>
                    <a:pt x="715" y="1036"/>
                  </a:cubicBezTo>
                  <a:cubicBezTo>
                    <a:pt x="787" y="846"/>
                    <a:pt x="799" y="631"/>
                    <a:pt x="751" y="441"/>
                  </a:cubicBezTo>
                  <a:cubicBezTo>
                    <a:pt x="751" y="417"/>
                    <a:pt x="727" y="405"/>
                    <a:pt x="715" y="405"/>
                  </a:cubicBezTo>
                  <a:cubicBezTo>
                    <a:pt x="703" y="405"/>
                    <a:pt x="679" y="417"/>
                    <a:pt x="679" y="441"/>
                  </a:cubicBezTo>
                  <a:cubicBezTo>
                    <a:pt x="656" y="572"/>
                    <a:pt x="620" y="715"/>
                    <a:pt x="560" y="846"/>
                  </a:cubicBezTo>
                  <a:cubicBezTo>
                    <a:pt x="549" y="703"/>
                    <a:pt x="525" y="357"/>
                    <a:pt x="525" y="36"/>
                  </a:cubicBezTo>
                  <a:cubicBezTo>
                    <a:pt x="525" y="12"/>
                    <a:pt x="513" y="0"/>
                    <a:pt x="4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3"/>
            <p:cNvSpPr/>
            <p:nvPr/>
          </p:nvSpPr>
          <p:spPr>
            <a:xfrm>
              <a:off x="5226645" y="1836893"/>
              <a:ext cx="16977" cy="26118"/>
            </a:xfrm>
            <a:custGeom>
              <a:avLst/>
              <a:gdLst/>
              <a:ahLst/>
              <a:cxnLst/>
              <a:rect l="l" t="t" r="r" b="b"/>
              <a:pathLst>
                <a:path w="728" h="1120" extrusionOk="0">
                  <a:moveTo>
                    <a:pt x="180" y="358"/>
                  </a:moveTo>
                  <a:cubicBezTo>
                    <a:pt x="183" y="364"/>
                    <a:pt x="187" y="370"/>
                    <a:pt x="190" y="376"/>
                  </a:cubicBezTo>
                  <a:lnTo>
                    <a:pt x="190" y="376"/>
                  </a:lnTo>
                  <a:cubicBezTo>
                    <a:pt x="187" y="368"/>
                    <a:pt x="184" y="361"/>
                    <a:pt x="180" y="358"/>
                  </a:cubicBezTo>
                  <a:close/>
                  <a:moveTo>
                    <a:pt x="394" y="1"/>
                  </a:moveTo>
                  <a:cubicBezTo>
                    <a:pt x="287" y="191"/>
                    <a:pt x="370" y="834"/>
                    <a:pt x="370" y="834"/>
                  </a:cubicBezTo>
                  <a:cubicBezTo>
                    <a:pt x="325" y="674"/>
                    <a:pt x="268" y="515"/>
                    <a:pt x="190" y="376"/>
                  </a:cubicBezTo>
                  <a:lnTo>
                    <a:pt x="190" y="376"/>
                  </a:lnTo>
                  <a:cubicBezTo>
                    <a:pt x="231" y="478"/>
                    <a:pt x="251" y="906"/>
                    <a:pt x="251" y="906"/>
                  </a:cubicBezTo>
                  <a:cubicBezTo>
                    <a:pt x="249" y="910"/>
                    <a:pt x="245" y="912"/>
                    <a:pt x="239" y="912"/>
                  </a:cubicBezTo>
                  <a:cubicBezTo>
                    <a:pt x="186" y="912"/>
                    <a:pt x="1" y="738"/>
                    <a:pt x="1" y="738"/>
                  </a:cubicBezTo>
                  <a:lnTo>
                    <a:pt x="1" y="738"/>
                  </a:lnTo>
                  <a:cubicBezTo>
                    <a:pt x="1" y="738"/>
                    <a:pt x="1" y="739"/>
                    <a:pt x="1" y="739"/>
                  </a:cubicBezTo>
                  <a:cubicBezTo>
                    <a:pt x="13" y="751"/>
                    <a:pt x="13" y="786"/>
                    <a:pt x="13" y="798"/>
                  </a:cubicBezTo>
                  <a:cubicBezTo>
                    <a:pt x="25" y="810"/>
                    <a:pt x="25" y="834"/>
                    <a:pt x="37" y="846"/>
                  </a:cubicBezTo>
                  <a:cubicBezTo>
                    <a:pt x="61" y="882"/>
                    <a:pt x="85" y="917"/>
                    <a:pt x="108" y="953"/>
                  </a:cubicBezTo>
                  <a:cubicBezTo>
                    <a:pt x="180" y="1025"/>
                    <a:pt x="263" y="1084"/>
                    <a:pt x="359" y="1108"/>
                  </a:cubicBezTo>
                  <a:cubicBezTo>
                    <a:pt x="382" y="1108"/>
                    <a:pt x="394" y="1120"/>
                    <a:pt x="418" y="1120"/>
                  </a:cubicBezTo>
                  <a:cubicBezTo>
                    <a:pt x="513" y="1096"/>
                    <a:pt x="585" y="1048"/>
                    <a:pt x="644" y="965"/>
                  </a:cubicBezTo>
                  <a:cubicBezTo>
                    <a:pt x="668" y="929"/>
                    <a:pt x="728" y="858"/>
                    <a:pt x="728" y="810"/>
                  </a:cubicBezTo>
                  <a:cubicBezTo>
                    <a:pt x="716" y="810"/>
                    <a:pt x="716" y="822"/>
                    <a:pt x="716" y="822"/>
                  </a:cubicBezTo>
                  <a:cubicBezTo>
                    <a:pt x="668" y="906"/>
                    <a:pt x="537" y="917"/>
                    <a:pt x="537" y="917"/>
                  </a:cubicBezTo>
                  <a:cubicBezTo>
                    <a:pt x="680" y="691"/>
                    <a:pt x="597" y="358"/>
                    <a:pt x="597" y="358"/>
                  </a:cubicBezTo>
                  <a:lnTo>
                    <a:pt x="597" y="358"/>
                  </a:lnTo>
                  <a:cubicBezTo>
                    <a:pt x="513" y="751"/>
                    <a:pt x="442" y="775"/>
                    <a:pt x="442" y="775"/>
                  </a:cubicBezTo>
                  <a:cubicBezTo>
                    <a:pt x="394" y="727"/>
                    <a:pt x="394" y="1"/>
                    <a:pt x="394" y="1"/>
                  </a:cubicBezTo>
                  <a:close/>
                </a:path>
              </a:pathLst>
            </a:custGeom>
            <a:solidFill>
              <a:srgbClr val="11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3"/>
            <p:cNvSpPr/>
            <p:nvPr/>
          </p:nvSpPr>
          <p:spPr>
            <a:xfrm>
              <a:off x="5225828" y="1835936"/>
              <a:ext cx="18353" cy="27634"/>
            </a:xfrm>
            <a:custGeom>
              <a:avLst/>
              <a:gdLst/>
              <a:ahLst/>
              <a:cxnLst/>
              <a:rect l="l" t="t" r="r" b="b"/>
              <a:pathLst>
                <a:path w="787" h="1185" extrusionOk="0">
                  <a:moveTo>
                    <a:pt x="608" y="601"/>
                  </a:moveTo>
                  <a:cubicBezTo>
                    <a:pt x="620" y="720"/>
                    <a:pt x="596" y="827"/>
                    <a:pt x="536" y="935"/>
                  </a:cubicBezTo>
                  <a:cubicBezTo>
                    <a:pt x="524" y="947"/>
                    <a:pt x="524" y="958"/>
                    <a:pt x="536" y="970"/>
                  </a:cubicBezTo>
                  <a:cubicBezTo>
                    <a:pt x="536" y="979"/>
                    <a:pt x="542" y="987"/>
                    <a:pt x="554" y="987"/>
                  </a:cubicBezTo>
                  <a:cubicBezTo>
                    <a:pt x="559" y="987"/>
                    <a:pt x="565" y="986"/>
                    <a:pt x="572" y="982"/>
                  </a:cubicBezTo>
                  <a:cubicBezTo>
                    <a:pt x="596" y="982"/>
                    <a:pt x="632" y="982"/>
                    <a:pt x="655" y="970"/>
                  </a:cubicBezTo>
                  <a:lnTo>
                    <a:pt x="655" y="970"/>
                  </a:lnTo>
                  <a:lnTo>
                    <a:pt x="644" y="982"/>
                  </a:lnTo>
                  <a:cubicBezTo>
                    <a:pt x="596" y="1054"/>
                    <a:pt x="524" y="1089"/>
                    <a:pt x="441" y="1113"/>
                  </a:cubicBezTo>
                  <a:lnTo>
                    <a:pt x="394" y="1113"/>
                  </a:lnTo>
                  <a:cubicBezTo>
                    <a:pt x="286" y="1077"/>
                    <a:pt x="191" y="1006"/>
                    <a:pt x="120" y="899"/>
                  </a:cubicBezTo>
                  <a:lnTo>
                    <a:pt x="120" y="899"/>
                  </a:lnTo>
                  <a:cubicBezTo>
                    <a:pt x="179" y="958"/>
                    <a:pt x="239" y="994"/>
                    <a:pt x="274" y="994"/>
                  </a:cubicBezTo>
                  <a:cubicBezTo>
                    <a:pt x="298" y="994"/>
                    <a:pt x="310" y="982"/>
                    <a:pt x="310" y="970"/>
                  </a:cubicBezTo>
                  <a:cubicBezTo>
                    <a:pt x="322" y="958"/>
                    <a:pt x="322" y="958"/>
                    <a:pt x="322" y="947"/>
                  </a:cubicBezTo>
                  <a:cubicBezTo>
                    <a:pt x="322" y="875"/>
                    <a:pt x="310" y="780"/>
                    <a:pt x="298" y="673"/>
                  </a:cubicBezTo>
                  <a:lnTo>
                    <a:pt x="298" y="673"/>
                  </a:lnTo>
                  <a:cubicBezTo>
                    <a:pt x="322" y="732"/>
                    <a:pt x="346" y="804"/>
                    <a:pt x="370" y="887"/>
                  </a:cubicBezTo>
                  <a:cubicBezTo>
                    <a:pt x="375" y="908"/>
                    <a:pt x="392" y="917"/>
                    <a:pt x="408" y="917"/>
                  </a:cubicBezTo>
                  <a:cubicBezTo>
                    <a:pt x="428" y="917"/>
                    <a:pt x="448" y="902"/>
                    <a:pt x="441" y="875"/>
                  </a:cubicBezTo>
                  <a:cubicBezTo>
                    <a:pt x="441" y="851"/>
                    <a:pt x="429" y="827"/>
                    <a:pt x="429" y="792"/>
                  </a:cubicBezTo>
                  <a:lnTo>
                    <a:pt x="429" y="792"/>
                  </a:lnTo>
                  <a:cubicBezTo>
                    <a:pt x="441" y="816"/>
                    <a:pt x="441" y="827"/>
                    <a:pt x="453" y="839"/>
                  </a:cubicBezTo>
                  <a:cubicBezTo>
                    <a:pt x="461" y="839"/>
                    <a:pt x="469" y="845"/>
                    <a:pt x="477" y="845"/>
                  </a:cubicBezTo>
                  <a:cubicBezTo>
                    <a:pt x="481" y="845"/>
                    <a:pt x="485" y="843"/>
                    <a:pt x="489" y="839"/>
                  </a:cubicBezTo>
                  <a:cubicBezTo>
                    <a:pt x="513" y="839"/>
                    <a:pt x="560" y="792"/>
                    <a:pt x="608" y="601"/>
                  </a:cubicBezTo>
                  <a:close/>
                  <a:moveTo>
                    <a:pt x="423" y="1"/>
                  </a:moveTo>
                  <a:cubicBezTo>
                    <a:pt x="410" y="1"/>
                    <a:pt x="402" y="9"/>
                    <a:pt x="394" y="18"/>
                  </a:cubicBezTo>
                  <a:cubicBezTo>
                    <a:pt x="334" y="196"/>
                    <a:pt x="322" y="387"/>
                    <a:pt x="346" y="577"/>
                  </a:cubicBezTo>
                  <a:cubicBezTo>
                    <a:pt x="322" y="506"/>
                    <a:pt x="286" y="446"/>
                    <a:pt x="251" y="387"/>
                  </a:cubicBezTo>
                  <a:cubicBezTo>
                    <a:pt x="251" y="375"/>
                    <a:pt x="251" y="375"/>
                    <a:pt x="251" y="375"/>
                  </a:cubicBezTo>
                  <a:cubicBezTo>
                    <a:pt x="245" y="369"/>
                    <a:pt x="236" y="366"/>
                    <a:pt x="227" y="366"/>
                  </a:cubicBezTo>
                  <a:cubicBezTo>
                    <a:pt x="218" y="366"/>
                    <a:pt x="209" y="369"/>
                    <a:pt x="203" y="375"/>
                  </a:cubicBezTo>
                  <a:cubicBezTo>
                    <a:pt x="191" y="387"/>
                    <a:pt x="179" y="399"/>
                    <a:pt x="191" y="423"/>
                  </a:cubicBezTo>
                  <a:lnTo>
                    <a:pt x="191" y="435"/>
                  </a:lnTo>
                  <a:cubicBezTo>
                    <a:pt x="227" y="589"/>
                    <a:pt x="239" y="744"/>
                    <a:pt x="251" y="911"/>
                  </a:cubicBezTo>
                  <a:cubicBezTo>
                    <a:pt x="179" y="863"/>
                    <a:pt x="120" y="816"/>
                    <a:pt x="60" y="756"/>
                  </a:cubicBezTo>
                  <a:cubicBezTo>
                    <a:pt x="54" y="750"/>
                    <a:pt x="45" y="747"/>
                    <a:pt x="36" y="747"/>
                  </a:cubicBezTo>
                  <a:cubicBezTo>
                    <a:pt x="27" y="747"/>
                    <a:pt x="18" y="750"/>
                    <a:pt x="13" y="756"/>
                  </a:cubicBezTo>
                  <a:cubicBezTo>
                    <a:pt x="1" y="768"/>
                    <a:pt x="1" y="792"/>
                    <a:pt x="13" y="804"/>
                  </a:cubicBezTo>
                  <a:cubicBezTo>
                    <a:pt x="13" y="816"/>
                    <a:pt x="13" y="816"/>
                    <a:pt x="13" y="827"/>
                  </a:cubicBezTo>
                  <a:cubicBezTo>
                    <a:pt x="13" y="827"/>
                    <a:pt x="13" y="839"/>
                    <a:pt x="13" y="851"/>
                  </a:cubicBezTo>
                  <a:cubicBezTo>
                    <a:pt x="24" y="875"/>
                    <a:pt x="36" y="899"/>
                    <a:pt x="36" y="911"/>
                  </a:cubicBezTo>
                  <a:cubicBezTo>
                    <a:pt x="60" y="958"/>
                    <a:pt x="84" y="994"/>
                    <a:pt x="120" y="1018"/>
                  </a:cubicBezTo>
                  <a:cubicBezTo>
                    <a:pt x="191" y="1101"/>
                    <a:pt x="286" y="1161"/>
                    <a:pt x="382" y="1185"/>
                  </a:cubicBezTo>
                  <a:lnTo>
                    <a:pt x="453" y="1185"/>
                  </a:lnTo>
                  <a:cubicBezTo>
                    <a:pt x="548" y="1161"/>
                    <a:pt x="644" y="1113"/>
                    <a:pt x="703" y="1030"/>
                  </a:cubicBezTo>
                  <a:cubicBezTo>
                    <a:pt x="763" y="982"/>
                    <a:pt x="786" y="911"/>
                    <a:pt x="786" y="839"/>
                  </a:cubicBezTo>
                  <a:cubicBezTo>
                    <a:pt x="786" y="822"/>
                    <a:pt x="774" y="811"/>
                    <a:pt x="757" y="811"/>
                  </a:cubicBezTo>
                  <a:cubicBezTo>
                    <a:pt x="752" y="811"/>
                    <a:pt x="745" y="812"/>
                    <a:pt x="739" y="816"/>
                  </a:cubicBezTo>
                  <a:cubicBezTo>
                    <a:pt x="727" y="827"/>
                    <a:pt x="715" y="827"/>
                    <a:pt x="715" y="839"/>
                  </a:cubicBezTo>
                  <a:cubicBezTo>
                    <a:pt x="691" y="875"/>
                    <a:pt x="667" y="887"/>
                    <a:pt x="644" y="899"/>
                  </a:cubicBezTo>
                  <a:cubicBezTo>
                    <a:pt x="703" y="732"/>
                    <a:pt x="703" y="554"/>
                    <a:pt x="667" y="387"/>
                  </a:cubicBezTo>
                  <a:cubicBezTo>
                    <a:pt x="655" y="375"/>
                    <a:pt x="644" y="363"/>
                    <a:pt x="632" y="363"/>
                  </a:cubicBezTo>
                  <a:cubicBezTo>
                    <a:pt x="608" y="363"/>
                    <a:pt x="596" y="375"/>
                    <a:pt x="596" y="387"/>
                  </a:cubicBezTo>
                  <a:cubicBezTo>
                    <a:pt x="572" y="506"/>
                    <a:pt x="536" y="613"/>
                    <a:pt x="501" y="720"/>
                  </a:cubicBezTo>
                  <a:cubicBezTo>
                    <a:pt x="477" y="589"/>
                    <a:pt x="465" y="304"/>
                    <a:pt x="465" y="42"/>
                  </a:cubicBezTo>
                  <a:cubicBezTo>
                    <a:pt x="465" y="18"/>
                    <a:pt x="453" y="6"/>
                    <a:pt x="441" y="6"/>
                  </a:cubicBezTo>
                  <a:cubicBezTo>
                    <a:pt x="434" y="2"/>
                    <a:pt x="428" y="1"/>
                    <a:pt x="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3"/>
            <p:cNvSpPr/>
            <p:nvPr/>
          </p:nvSpPr>
          <p:spPr>
            <a:xfrm>
              <a:off x="5343267" y="1696415"/>
              <a:ext cx="164966" cy="48039"/>
            </a:xfrm>
            <a:custGeom>
              <a:avLst/>
              <a:gdLst/>
              <a:ahLst/>
              <a:cxnLst/>
              <a:rect l="l" t="t" r="r" b="b"/>
              <a:pathLst>
                <a:path w="7074" h="2060" extrusionOk="0">
                  <a:moveTo>
                    <a:pt x="3537" y="0"/>
                  </a:moveTo>
                  <a:cubicBezTo>
                    <a:pt x="1584" y="0"/>
                    <a:pt x="1" y="464"/>
                    <a:pt x="1" y="1024"/>
                  </a:cubicBezTo>
                  <a:cubicBezTo>
                    <a:pt x="1" y="1596"/>
                    <a:pt x="1584" y="2060"/>
                    <a:pt x="3537" y="2060"/>
                  </a:cubicBezTo>
                  <a:cubicBezTo>
                    <a:pt x="5490" y="2060"/>
                    <a:pt x="7073" y="1596"/>
                    <a:pt x="7073" y="1024"/>
                  </a:cubicBezTo>
                  <a:cubicBezTo>
                    <a:pt x="7073" y="464"/>
                    <a:pt x="5490" y="0"/>
                    <a:pt x="353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3"/>
            <p:cNvSpPr/>
            <p:nvPr/>
          </p:nvSpPr>
          <p:spPr>
            <a:xfrm>
              <a:off x="5342451" y="1695575"/>
              <a:ext cx="166598" cy="49718"/>
            </a:xfrm>
            <a:custGeom>
              <a:avLst/>
              <a:gdLst/>
              <a:ahLst/>
              <a:cxnLst/>
              <a:rect l="l" t="t" r="r" b="b"/>
              <a:pathLst>
                <a:path w="7144" h="2132" extrusionOk="0">
                  <a:moveTo>
                    <a:pt x="3572" y="72"/>
                  </a:moveTo>
                  <a:lnTo>
                    <a:pt x="3572" y="84"/>
                  </a:lnTo>
                  <a:cubicBezTo>
                    <a:pt x="5465" y="84"/>
                    <a:pt x="7073" y="524"/>
                    <a:pt x="7073" y="1072"/>
                  </a:cubicBezTo>
                  <a:cubicBezTo>
                    <a:pt x="7073" y="1608"/>
                    <a:pt x="5465" y="2060"/>
                    <a:pt x="3572" y="2060"/>
                  </a:cubicBezTo>
                  <a:cubicBezTo>
                    <a:pt x="1679" y="2060"/>
                    <a:pt x="72" y="1608"/>
                    <a:pt x="72" y="1072"/>
                  </a:cubicBezTo>
                  <a:cubicBezTo>
                    <a:pt x="72" y="524"/>
                    <a:pt x="1679" y="72"/>
                    <a:pt x="3572" y="72"/>
                  </a:cubicBezTo>
                  <a:close/>
                  <a:moveTo>
                    <a:pt x="3572" y="0"/>
                  </a:moveTo>
                  <a:cubicBezTo>
                    <a:pt x="1572" y="0"/>
                    <a:pt x="0" y="465"/>
                    <a:pt x="0" y="1072"/>
                  </a:cubicBezTo>
                  <a:cubicBezTo>
                    <a:pt x="0" y="1667"/>
                    <a:pt x="1572" y="2132"/>
                    <a:pt x="3572" y="2132"/>
                  </a:cubicBezTo>
                  <a:cubicBezTo>
                    <a:pt x="5584" y="2132"/>
                    <a:pt x="7144" y="1667"/>
                    <a:pt x="7144" y="1072"/>
                  </a:cubicBezTo>
                  <a:cubicBezTo>
                    <a:pt x="7144" y="465"/>
                    <a:pt x="5572" y="0"/>
                    <a:pt x="3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3"/>
            <p:cNvSpPr/>
            <p:nvPr/>
          </p:nvSpPr>
          <p:spPr>
            <a:xfrm>
              <a:off x="5354111" y="1703340"/>
              <a:ext cx="138847" cy="33907"/>
            </a:xfrm>
            <a:custGeom>
              <a:avLst/>
              <a:gdLst/>
              <a:ahLst/>
              <a:cxnLst/>
              <a:rect l="l" t="t" r="r" b="b"/>
              <a:pathLst>
                <a:path w="5954" h="1454" extrusionOk="0">
                  <a:moveTo>
                    <a:pt x="2977" y="1"/>
                  </a:moveTo>
                  <a:cubicBezTo>
                    <a:pt x="1334" y="1"/>
                    <a:pt x="0" y="334"/>
                    <a:pt x="0" y="727"/>
                  </a:cubicBezTo>
                  <a:cubicBezTo>
                    <a:pt x="0" y="1132"/>
                    <a:pt x="1334" y="1453"/>
                    <a:pt x="2977" y="1453"/>
                  </a:cubicBezTo>
                  <a:cubicBezTo>
                    <a:pt x="4620" y="1453"/>
                    <a:pt x="5953" y="1132"/>
                    <a:pt x="5953" y="727"/>
                  </a:cubicBezTo>
                  <a:cubicBezTo>
                    <a:pt x="5953" y="334"/>
                    <a:pt x="4620" y="1"/>
                    <a:pt x="2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3"/>
            <p:cNvSpPr/>
            <p:nvPr/>
          </p:nvSpPr>
          <p:spPr>
            <a:xfrm>
              <a:off x="5353551" y="1702781"/>
              <a:ext cx="140526" cy="35563"/>
            </a:xfrm>
            <a:custGeom>
              <a:avLst/>
              <a:gdLst/>
              <a:ahLst/>
              <a:cxnLst/>
              <a:rect l="l" t="t" r="r" b="b"/>
              <a:pathLst>
                <a:path w="6026" h="1525" extrusionOk="0">
                  <a:moveTo>
                    <a:pt x="3013" y="72"/>
                  </a:moveTo>
                  <a:cubicBezTo>
                    <a:pt x="4763" y="72"/>
                    <a:pt x="5942" y="430"/>
                    <a:pt x="5942" y="763"/>
                  </a:cubicBezTo>
                  <a:cubicBezTo>
                    <a:pt x="5942" y="1096"/>
                    <a:pt x="4763" y="1442"/>
                    <a:pt x="3013" y="1442"/>
                  </a:cubicBezTo>
                  <a:cubicBezTo>
                    <a:pt x="1251" y="1442"/>
                    <a:pt x="72" y="1084"/>
                    <a:pt x="72" y="763"/>
                  </a:cubicBezTo>
                  <a:cubicBezTo>
                    <a:pt x="72" y="430"/>
                    <a:pt x="1251" y="72"/>
                    <a:pt x="3013" y="72"/>
                  </a:cubicBezTo>
                  <a:close/>
                  <a:moveTo>
                    <a:pt x="3013" y="1"/>
                  </a:moveTo>
                  <a:cubicBezTo>
                    <a:pt x="1524" y="1"/>
                    <a:pt x="0" y="275"/>
                    <a:pt x="0" y="763"/>
                  </a:cubicBezTo>
                  <a:cubicBezTo>
                    <a:pt x="0" y="1239"/>
                    <a:pt x="1524" y="1525"/>
                    <a:pt x="3013" y="1525"/>
                  </a:cubicBezTo>
                  <a:cubicBezTo>
                    <a:pt x="4477" y="1525"/>
                    <a:pt x="6025" y="1239"/>
                    <a:pt x="6025" y="763"/>
                  </a:cubicBezTo>
                  <a:cubicBezTo>
                    <a:pt x="6025" y="275"/>
                    <a:pt x="4489" y="1"/>
                    <a:pt x="3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3"/>
            <p:cNvSpPr/>
            <p:nvPr/>
          </p:nvSpPr>
          <p:spPr>
            <a:xfrm>
              <a:off x="5356326" y="1873551"/>
              <a:ext cx="137471" cy="28054"/>
            </a:xfrm>
            <a:custGeom>
              <a:avLst/>
              <a:gdLst/>
              <a:ahLst/>
              <a:cxnLst/>
              <a:rect l="l" t="t" r="r" b="b"/>
              <a:pathLst>
                <a:path w="5895" h="1203" extrusionOk="0">
                  <a:moveTo>
                    <a:pt x="2953" y="72"/>
                  </a:moveTo>
                  <a:cubicBezTo>
                    <a:pt x="4644" y="72"/>
                    <a:pt x="5823" y="346"/>
                    <a:pt x="5823" y="596"/>
                  </a:cubicBezTo>
                  <a:cubicBezTo>
                    <a:pt x="5823" y="846"/>
                    <a:pt x="4644" y="1131"/>
                    <a:pt x="2953" y="1131"/>
                  </a:cubicBezTo>
                  <a:cubicBezTo>
                    <a:pt x="1263" y="1131"/>
                    <a:pt x="72" y="846"/>
                    <a:pt x="72" y="596"/>
                  </a:cubicBezTo>
                  <a:cubicBezTo>
                    <a:pt x="72" y="346"/>
                    <a:pt x="1263" y="72"/>
                    <a:pt x="2953" y="72"/>
                  </a:cubicBezTo>
                  <a:close/>
                  <a:moveTo>
                    <a:pt x="2953" y="0"/>
                  </a:moveTo>
                  <a:cubicBezTo>
                    <a:pt x="1525" y="0"/>
                    <a:pt x="1" y="215"/>
                    <a:pt x="1" y="607"/>
                  </a:cubicBezTo>
                  <a:cubicBezTo>
                    <a:pt x="1" y="988"/>
                    <a:pt x="1525" y="1203"/>
                    <a:pt x="2953" y="1203"/>
                  </a:cubicBezTo>
                  <a:cubicBezTo>
                    <a:pt x="4382" y="1203"/>
                    <a:pt x="5894" y="1000"/>
                    <a:pt x="5894" y="607"/>
                  </a:cubicBezTo>
                  <a:cubicBezTo>
                    <a:pt x="5894" y="215"/>
                    <a:pt x="4382" y="0"/>
                    <a:pt x="29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3"/>
            <p:cNvSpPr/>
            <p:nvPr/>
          </p:nvSpPr>
          <p:spPr>
            <a:xfrm>
              <a:off x="5343547" y="1867441"/>
              <a:ext cx="166062" cy="70823"/>
            </a:xfrm>
            <a:custGeom>
              <a:avLst/>
              <a:gdLst/>
              <a:ahLst/>
              <a:cxnLst/>
              <a:rect l="l" t="t" r="r" b="b"/>
              <a:pathLst>
                <a:path w="7121" h="3037" extrusionOk="0">
                  <a:moveTo>
                    <a:pt x="7121" y="2072"/>
                  </a:moveTo>
                  <a:lnTo>
                    <a:pt x="7121" y="2072"/>
                  </a:lnTo>
                  <a:cubicBezTo>
                    <a:pt x="7121" y="2072"/>
                    <a:pt x="7121" y="2072"/>
                    <a:pt x="7121" y="2072"/>
                  </a:cubicBezTo>
                  <a:lnTo>
                    <a:pt x="7121" y="2072"/>
                  </a:lnTo>
                  <a:cubicBezTo>
                    <a:pt x="7121" y="2072"/>
                    <a:pt x="7121" y="2072"/>
                    <a:pt x="7121" y="2072"/>
                  </a:cubicBezTo>
                  <a:close/>
                  <a:moveTo>
                    <a:pt x="3501" y="0"/>
                  </a:moveTo>
                  <a:cubicBezTo>
                    <a:pt x="1894" y="0"/>
                    <a:pt x="596" y="310"/>
                    <a:pt x="596" y="691"/>
                  </a:cubicBezTo>
                  <a:cubicBezTo>
                    <a:pt x="596" y="691"/>
                    <a:pt x="13" y="1441"/>
                    <a:pt x="1" y="2072"/>
                  </a:cubicBezTo>
                  <a:cubicBezTo>
                    <a:pt x="1" y="2072"/>
                    <a:pt x="846" y="2846"/>
                    <a:pt x="3549" y="3036"/>
                  </a:cubicBezTo>
                  <a:cubicBezTo>
                    <a:pt x="3549" y="3036"/>
                    <a:pt x="6013" y="2870"/>
                    <a:pt x="7121" y="2072"/>
                  </a:cubicBezTo>
                  <a:lnTo>
                    <a:pt x="7121" y="2072"/>
                  </a:lnTo>
                  <a:cubicBezTo>
                    <a:pt x="7121" y="2072"/>
                    <a:pt x="7121" y="2072"/>
                    <a:pt x="7121" y="2072"/>
                  </a:cubicBezTo>
                  <a:cubicBezTo>
                    <a:pt x="7105" y="2072"/>
                    <a:pt x="6703" y="726"/>
                    <a:pt x="6418" y="691"/>
                  </a:cubicBezTo>
                  <a:cubicBezTo>
                    <a:pt x="6418" y="405"/>
                    <a:pt x="5109" y="0"/>
                    <a:pt x="3501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3"/>
            <p:cNvSpPr/>
            <p:nvPr/>
          </p:nvSpPr>
          <p:spPr>
            <a:xfrm>
              <a:off x="5342731" y="1866602"/>
              <a:ext cx="167717" cy="72502"/>
            </a:xfrm>
            <a:custGeom>
              <a:avLst/>
              <a:gdLst/>
              <a:ahLst/>
              <a:cxnLst/>
              <a:rect l="l" t="t" r="r" b="b"/>
              <a:pathLst>
                <a:path w="7192" h="3109" extrusionOk="0">
                  <a:moveTo>
                    <a:pt x="3536" y="84"/>
                  </a:moveTo>
                  <a:cubicBezTo>
                    <a:pt x="5215" y="84"/>
                    <a:pt x="6406" y="501"/>
                    <a:pt x="6406" y="727"/>
                  </a:cubicBezTo>
                  <a:cubicBezTo>
                    <a:pt x="6406" y="739"/>
                    <a:pt x="6418" y="751"/>
                    <a:pt x="6441" y="763"/>
                  </a:cubicBezTo>
                  <a:cubicBezTo>
                    <a:pt x="6632" y="786"/>
                    <a:pt x="6941" y="1584"/>
                    <a:pt x="7108" y="2096"/>
                  </a:cubicBezTo>
                  <a:cubicBezTo>
                    <a:pt x="6013" y="2858"/>
                    <a:pt x="3596" y="3037"/>
                    <a:pt x="3584" y="3037"/>
                  </a:cubicBezTo>
                  <a:cubicBezTo>
                    <a:pt x="1107" y="2858"/>
                    <a:pt x="179" y="2191"/>
                    <a:pt x="60" y="2096"/>
                  </a:cubicBezTo>
                  <a:cubicBezTo>
                    <a:pt x="95" y="1477"/>
                    <a:pt x="643" y="751"/>
                    <a:pt x="655" y="751"/>
                  </a:cubicBezTo>
                  <a:cubicBezTo>
                    <a:pt x="667" y="739"/>
                    <a:pt x="667" y="727"/>
                    <a:pt x="655" y="727"/>
                  </a:cubicBezTo>
                  <a:cubicBezTo>
                    <a:pt x="655" y="417"/>
                    <a:pt x="1810" y="84"/>
                    <a:pt x="3536" y="84"/>
                  </a:cubicBezTo>
                  <a:close/>
                  <a:moveTo>
                    <a:pt x="3536" y="1"/>
                  </a:moveTo>
                  <a:cubicBezTo>
                    <a:pt x="2096" y="1"/>
                    <a:pt x="619" y="263"/>
                    <a:pt x="595" y="715"/>
                  </a:cubicBezTo>
                  <a:cubicBezTo>
                    <a:pt x="524" y="798"/>
                    <a:pt x="12" y="1501"/>
                    <a:pt x="0" y="2108"/>
                  </a:cubicBezTo>
                  <a:cubicBezTo>
                    <a:pt x="0" y="2120"/>
                    <a:pt x="0" y="2132"/>
                    <a:pt x="12" y="2144"/>
                  </a:cubicBezTo>
                  <a:cubicBezTo>
                    <a:pt x="36" y="2168"/>
                    <a:pt x="881" y="2918"/>
                    <a:pt x="3584" y="3108"/>
                  </a:cubicBezTo>
                  <a:cubicBezTo>
                    <a:pt x="3608" y="3108"/>
                    <a:pt x="6072" y="2930"/>
                    <a:pt x="7168" y="2144"/>
                  </a:cubicBezTo>
                  <a:cubicBezTo>
                    <a:pt x="7192" y="2132"/>
                    <a:pt x="7192" y="2120"/>
                    <a:pt x="7192" y="2096"/>
                  </a:cubicBezTo>
                  <a:cubicBezTo>
                    <a:pt x="7144" y="1965"/>
                    <a:pt x="6775" y="798"/>
                    <a:pt x="6477" y="691"/>
                  </a:cubicBezTo>
                  <a:cubicBezTo>
                    <a:pt x="6394" y="370"/>
                    <a:pt x="5072" y="1"/>
                    <a:pt x="3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3"/>
            <p:cNvSpPr/>
            <p:nvPr/>
          </p:nvSpPr>
          <p:spPr>
            <a:xfrm>
              <a:off x="5339396" y="1720550"/>
              <a:ext cx="174667" cy="56108"/>
            </a:xfrm>
            <a:custGeom>
              <a:avLst/>
              <a:gdLst/>
              <a:ahLst/>
              <a:cxnLst/>
              <a:rect l="l" t="t" r="r" b="b"/>
              <a:pathLst>
                <a:path w="7490" h="2406" extrusionOk="0">
                  <a:moveTo>
                    <a:pt x="7239" y="1"/>
                  </a:moveTo>
                  <a:cubicBezTo>
                    <a:pt x="7144" y="596"/>
                    <a:pt x="5656" y="1025"/>
                    <a:pt x="3703" y="1025"/>
                  </a:cubicBezTo>
                  <a:cubicBezTo>
                    <a:pt x="1750" y="1025"/>
                    <a:pt x="167" y="561"/>
                    <a:pt x="167" y="1"/>
                  </a:cubicBezTo>
                  <a:lnTo>
                    <a:pt x="167" y="1"/>
                  </a:lnTo>
                  <a:cubicBezTo>
                    <a:pt x="167" y="1"/>
                    <a:pt x="0" y="608"/>
                    <a:pt x="631" y="1787"/>
                  </a:cubicBezTo>
                  <a:cubicBezTo>
                    <a:pt x="631" y="1787"/>
                    <a:pt x="1715" y="2406"/>
                    <a:pt x="3703" y="2406"/>
                  </a:cubicBezTo>
                  <a:cubicBezTo>
                    <a:pt x="5691" y="2406"/>
                    <a:pt x="6739" y="1834"/>
                    <a:pt x="6739" y="1834"/>
                  </a:cubicBezTo>
                  <a:cubicBezTo>
                    <a:pt x="6739" y="1834"/>
                    <a:pt x="7489" y="727"/>
                    <a:pt x="7239" y="1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3"/>
            <p:cNvSpPr/>
            <p:nvPr/>
          </p:nvSpPr>
          <p:spPr>
            <a:xfrm>
              <a:off x="5338556" y="1719454"/>
              <a:ext cx="176323" cy="58043"/>
            </a:xfrm>
            <a:custGeom>
              <a:avLst/>
              <a:gdLst/>
              <a:ahLst/>
              <a:cxnLst/>
              <a:rect l="l" t="t" r="r" b="b"/>
              <a:pathLst>
                <a:path w="7561" h="2489" extrusionOk="0">
                  <a:moveTo>
                    <a:pt x="7275" y="179"/>
                  </a:moveTo>
                  <a:lnTo>
                    <a:pt x="7275" y="179"/>
                  </a:lnTo>
                  <a:cubicBezTo>
                    <a:pt x="7394" y="834"/>
                    <a:pt x="6811" y="1762"/>
                    <a:pt x="6751" y="1858"/>
                  </a:cubicBezTo>
                  <a:cubicBezTo>
                    <a:pt x="6644" y="1917"/>
                    <a:pt x="5596" y="2417"/>
                    <a:pt x="3739" y="2417"/>
                  </a:cubicBezTo>
                  <a:cubicBezTo>
                    <a:pt x="1882" y="2417"/>
                    <a:pt x="810" y="1870"/>
                    <a:pt x="691" y="1810"/>
                  </a:cubicBezTo>
                  <a:cubicBezTo>
                    <a:pt x="274" y="1024"/>
                    <a:pt x="215" y="488"/>
                    <a:pt x="215" y="238"/>
                  </a:cubicBezTo>
                  <a:lnTo>
                    <a:pt x="215" y="238"/>
                  </a:lnTo>
                  <a:cubicBezTo>
                    <a:pt x="513" y="738"/>
                    <a:pt x="1953" y="1108"/>
                    <a:pt x="3739" y="1108"/>
                  </a:cubicBezTo>
                  <a:cubicBezTo>
                    <a:pt x="5573" y="1108"/>
                    <a:pt x="7001" y="727"/>
                    <a:pt x="7275" y="179"/>
                  </a:cubicBezTo>
                  <a:close/>
                  <a:moveTo>
                    <a:pt x="203" y="0"/>
                  </a:moveTo>
                  <a:cubicBezTo>
                    <a:pt x="191" y="0"/>
                    <a:pt x="167" y="12"/>
                    <a:pt x="167" y="36"/>
                  </a:cubicBezTo>
                  <a:cubicBezTo>
                    <a:pt x="155" y="60"/>
                    <a:pt x="1" y="667"/>
                    <a:pt x="632" y="1846"/>
                  </a:cubicBezTo>
                  <a:cubicBezTo>
                    <a:pt x="643" y="1858"/>
                    <a:pt x="643" y="1858"/>
                    <a:pt x="643" y="1870"/>
                  </a:cubicBezTo>
                  <a:cubicBezTo>
                    <a:pt x="655" y="1870"/>
                    <a:pt x="1763" y="2489"/>
                    <a:pt x="3739" y="2489"/>
                  </a:cubicBezTo>
                  <a:cubicBezTo>
                    <a:pt x="5716" y="2489"/>
                    <a:pt x="6775" y="1929"/>
                    <a:pt x="6787" y="1917"/>
                  </a:cubicBezTo>
                  <a:cubicBezTo>
                    <a:pt x="6799" y="1917"/>
                    <a:pt x="6799" y="1917"/>
                    <a:pt x="6799" y="1905"/>
                  </a:cubicBezTo>
                  <a:cubicBezTo>
                    <a:pt x="6835" y="1858"/>
                    <a:pt x="7561" y="762"/>
                    <a:pt x="7311" y="24"/>
                  </a:cubicBezTo>
                  <a:cubicBezTo>
                    <a:pt x="7311" y="12"/>
                    <a:pt x="7287" y="0"/>
                    <a:pt x="7275" y="0"/>
                  </a:cubicBezTo>
                  <a:cubicBezTo>
                    <a:pt x="7263" y="12"/>
                    <a:pt x="7240" y="24"/>
                    <a:pt x="7240" y="36"/>
                  </a:cubicBezTo>
                  <a:cubicBezTo>
                    <a:pt x="7144" y="608"/>
                    <a:pt x="5632" y="1036"/>
                    <a:pt x="3739" y="1036"/>
                  </a:cubicBezTo>
                  <a:cubicBezTo>
                    <a:pt x="1846" y="1036"/>
                    <a:pt x="239" y="584"/>
                    <a:pt x="239" y="48"/>
                  </a:cubicBezTo>
                  <a:cubicBezTo>
                    <a:pt x="239" y="24"/>
                    <a:pt x="227" y="12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3"/>
            <p:cNvSpPr/>
            <p:nvPr/>
          </p:nvSpPr>
          <p:spPr>
            <a:xfrm>
              <a:off x="5357445" y="1763878"/>
              <a:ext cx="137168" cy="136912"/>
            </a:xfrm>
            <a:custGeom>
              <a:avLst/>
              <a:gdLst/>
              <a:ahLst/>
              <a:cxnLst/>
              <a:rect l="l" t="t" r="r" b="b"/>
              <a:pathLst>
                <a:path w="5882" h="5871" extrusionOk="0">
                  <a:moveTo>
                    <a:pt x="0" y="0"/>
                  </a:moveTo>
                  <a:lnTo>
                    <a:pt x="0" y="5299"/>
                  </a:lnTo>
                  <a:cubicBezTo>
                    <a:pt x="0" y="5608"/>
                    <a:pt x="1298" y="5870"/>
                    <a:pt x="2905" y="5870"/>
                  </a:cubicBezTo>
                  <a:cubicBezTo>
                    <a:pt x="4513" y="5870"/>
                    <a:pt x="5822" y="5608"/>
                    <a:pt x="5822" y="5299"/>
                  </a:cubicBezTo>
                  <a:lnTo>
                    <a:pt x="5882" y="0"/>
                  </a:lnTo>
                  <a:lnTo>
                    <a:pt x="5882" y="0"/>
                  </a:lnTo>
                  <a:cubicBezTo>
                    <a:pt x="5882" y="0"/>
                    <a:pt x="4989" y="548"/>
                    <a:pt x="2941" y="548"/>
                  </a:cubicBezTo>
                  <a:cubicBezTo>
                    <a:pt x="893" y="5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3"/>
            <p:cNvSpPr/>
            <p:nvPr/>
          </p:nvSpPr>
          <p:spPr>
            <a:xfrm>
              <a:off x="5356326" y="1762829"/>
              <a:ext cx="139127" cy="138777"/>
            </a:xfrm>
            <a:custGeom>
              <a:avLst/>
              <a:gdLst/>
              <a:ahLst/>
              <a:cxnLst/>
              <a:rect l="l" t="t" r="r" b="b"/>
              <a:pathLst>
                <a:path w="5966" h="5951" extrusionOk="0">
                  <a:moveTo>
                    <a:pt x="72" y="105"/>
                  </a:moveTo>
                  <a:cubicBezTo>
                    <a:pt x="310" y="224"/>
                    <a:pt x="1203" y="629"/>
                    <a:pt x="2977" y="629"/>
                  </a:cubicBezTo>
                  <a:cubicBezTo>
                    <a:pt x="4727" y="629"/>
                    <a:pt x="5656" y="224"/>
                    <a:pt x="5882" y="105"/>
                  </a:cubicBezTo>
                  <a:lnTo>
                    <a:pt x="5882" y="105"/>
                  </a:lnTo>
                  <a:lnTo>
                    <a:pt x="5823" y="5344"/>
                  </a:lnTo>
                  <a:cubicBezTo>
                    <a:pt x="5823" y="5594"/>
                    <a:pt x="4644" y="5879"/>
                    <a:pt x="2953" y="5879"/>
                  </a:cubicBezTo>
                  <a:cubicBezTo>
                    <a:pt x="1263" y="5879"/>
                    <a:pt x="72" y="5594"/>
                    <a:pt x="72" y="5344"/>
                  </a:cubicBezTo>
                  <a:lnTo>
                    <a:pt x="72" y="105"/>
                  </a:lnTo>
                  <a:close/>
                  <a:moveTo>
                    <a:pt x="42" y="1"/>
                  </a:moveTo>
                  <a:cubicBezTo>
                    <a:pt x="36" y="1"/>
                    <a:pt x="30" y="4"/>
                    <a:pt x="24" y="10"/>
                  </a:cubicBezTo>
                  <a:cubicBezTo>
                    <a:pt x="12" y="10"/>
                    <a:pt x="1" y="21"/>
                    <a:pt x="1" y="45"/>
                  </a:cubicBezTo>
                  <a:lnTo>
                    <a:pt x="1" y="5355"/>
                  </a:lnTo>
                  <a:cubicBezTo>
                    <a:pt x="1" y="5736"/>
                    <a:pt x="1525" y="5951"/>
                    <a:pt x="2953" y="5951"/>
                  </a:cubicBezTo>
                  <a:cubicBezTo>
                    <a:pt x="4382" y="5951"/>
                    <a:pt x="5894" y="5736"/>
                    <a:pt x="5894" y="5344"/>
                  </a:cubicBezTo>
                  <a:lnTo>
                    <a:pt x="5966" y="45"/>
                  </a:lnTo>
                  <a:cubicBezTo>
                    <a:pt x="5966" y="21"/>
                    <a:pt x="5954" y="10"/>
                    <a:pt x="5942" y="10"/>
                  </a:cubicBezTo>
                  <a:cubicBezTo>
                    <a:pt x="5936" y="4"/>
                    <a:pt x="5930" y="1"/>
                    <a:pt x="5924" y="1"/>
                  </a:cubicBezTo>
                  <a:cubicBezTo>
                    <a:pt x="5918" y="1"/>
                    <a:pt x="5912" y="4"/>
                    <a:pt x="5906" y="10"/>
                  </a:cubicBezTo>
                  <a:cubicBezTo>
                    <a:pt x="5894" y="10"/>
                    <a:pt x="4989" y="557"/>
                    <a:pt x="2977" y="557"/>
                  </a:cubicBezTo>
                  <a:cubicBezTo>
                    <a:pt x="977" y="557"/>
                    <a:pt x="60" y="10"/>
                    <a:pt x="60" y="10"/>
                  </a:cubicBezTo>
                  <a:cubicBezTo>
                    <a:pt x="54" y="4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3"/>
            <p:cNvSpPr/>
            <p:nvPr/>
          </p:nvSpPr>
          <p:spPr>
            <a:xfrm>
              <a:off x="5401310" y="1844052"/>
              <a:ext cx="23063" cy="38758"/>
            </a:xfrm>
            <a:custGeom>
              <a:avLst/>
              <a:gdLst/>
              <a:ahLst/>
              <a:cxnLst/>
              <a:rect l="l" t="t" r="r" b="b"/>
              <a:pathLst>
                <a:path w="989" h="1662" extrusionOk="0">
                  <a:moveTo>
                    <a:pt x="858" y="0"/>
                  </a:moveTo>
                  <a:cubicBezTo>
                    <a:pt x="807" y="0"/>
                    <a:pt x="733" y="9"/>
                    <a:pt x="619" y="27"/>
                  </a:cubicBezTo>
                  <a:cubicBezTo>
                    <a:pt x="393" y="51"/>
                    <a:pt x="429" y="408"/>
                    <a:pt x="477" y="539"/>
                  </a:cubicBezTo>
                  <a:cubicBezTo>
                    <a:pt x="512" y="670"/>
                    <a:pt x="191" y="753"/>
                    <a:pt x="96" y="932"/>
                  </a:cubicBezTo>
                  <a:cubicBezTo>
                    <a:pt x="0" y="1122"/>
                    <a:pt x="167" y="1170"/>
                    <a:pt x="322" y="1408"/>
                  </a:cubicBezTo>
                  <a:cubicBezTo>
                    <a:pt x="477" y="1646"/>
                    <a:pt x="250" y="1646"/>
                    <a:pt x="250" y="1646"/>
                  </a:cubicBezTo>
                  <a:cubicBezTo>
                    <a:pt x="250" y="1646"/>
                    <a:pt x="295" y="1661"/>
                    <a:pt x="352" y="1661"/>
                  </a:cubicBezTo>
                  <a:cubicBezTo>
                    <a:pt x="408" y="1661"/>
                    <a:pt x="477" y="1646"/>
                    <a:pt x="524" y="1587"/>
                  </a:cubicBezTo>
                  <a:cubicBezTo>
                    <a:pt x="608" y="1468"/>
                    <a:pt x="381" y="1253"/>
                    <a:pt x="310" y="1110"/>
                  </a:cubicBezTo>
                  <a:cubicBezTo>
                    <a:pt x="250" y="956"/>
                    <a:pt x="631" y="825"/>
                    <a:pt x="679" y="741"/>
                  </a:cubicBezTo>
                  <a:cubicBezTo>
                    <a:pt x="727" y="670"/>
                    <a:pt x="631" y="432"/>
                    <a:pt x="655" y="301"/>
                  </a:cubicBezTo>
                  <a:cubicBezTo>
                    <a:pt x="663" y="260"/>
                    <a:pt x="695" y="246"/>
                    <a:pt x="735" y="246"/>
                  </a:cubicBezTo>
                  <a:cubicBezTo>
                    <a:pt x="824" y="246"/>
                    <a:pt x="953" y="313"/>
                    <a:pt x="953" y="313"/>
                  </a:cubicBezTo>
                  <a:cubicBezTo>
                    <a:pt x="953" y="313"/>
                    <a:pt x="989" y="63"/>
                    <a:pt x="953" y="27"/>
                  </a:cubicBezTo>
                  <a:cubicBezTo>
                    <a:pt x="935" y="9"/>
                    <a:pt x="908" y="0"/>
                    <a:pt x="858" y="0"/>
                  </a:cubicBezTo>
                  <a:close/>
                </a:path>
              </a:pathLst>
            </a:custGeom>
            <a:solidFill>
              <a:srgbClr val="2F5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3"/>
            <p:cNvSpPr/>
            <p:nvPr/>
          </p:nvSpPr>
          <p:spPr>
            <a:xfrm>
              <a:off x="5401030" y="1842956"/>
              <a:ext cx="24183" cy="40880"/>
            </a:xfrm>
            <a:custGeom>
              <a:avLst/>
              <a:gdLst/>
              <a:ahLst/>
              <a:cxnLst/>
              <a:rect l="l" t="t" r="r" b="b"/>
              <a:pathLst>
                <a:path w="1037" h="1753" extrusionOk="0">
                  <a:moveTo>
                    <a:pt x="882" y="86"/>
                  </a:moveTo>
                  <a:cubicBezTo>
                    <a:pt x="905" y="86"/>
                    <a:pt x="929" y="86"/>
                    <a:pt x="941" y="98"/>
                  </a:cubicBezTo>
                  <a:cubicBezTo>
                    <a:pt x="953" y="157"/>
                    <a:pt x="953" y="229"/>
                    <a:pt x="941" y="300"/>
                  </a:cubicBezTo>
                  <a:cubicBezTo>
                    <a:pt x="885" y="268"/>
                    <a:pt x="830" y="253"/>
                    <a:pt x="774" y="253"/>
                  </a:cubicBezTo>
                  <a:cubicBezTo>
                    <a:pt x="747" y="253"/>
                    <a:pt x="719" y="257"/>
                    <a:pt x="691" y="265"/>
                  </a:cubicBezTo>
                  <a:cubicBezTo>
                    <a:pt x="655" y="276"/>
                    <a:pt x="631" y="300"/>
                    <a:pt x="631" y="336"/>
                  </a:cubicBezTo>
                  <a:cubicBezTo>
                    <a:pt x="620" y="419"/>
                    <a:pt x="631" y="503"/>
                    <a:pt x="643" y="586"/>
                  </a:cubicBezTo>
                  <a:cubicBezTo>
                    <a:pt x="667" y="646"/>
                    <a:pt x="679" y="705"/>
                    <a:pt x="667" y="776"/>
                  </a:cubicBezTo>
                  <a:cubicBezTo>
                    <a:pt x="631" y="800"/>
                    <a:pt x="584" y="836"/>
                    <a:pt x="536" y="860"/>
                  </a:cubicBezTo>
                  <a:cubicBezTo>
                    <a:pt x="405" y="943"/>
                    <a:pt x="239" y="1038"/>
                    <a:pt x="298" y="1169"/>
                  </a:cubicBezTo>
                  <a:cubicBezTo>
                    <a:pt x="322" y="1229"/>
                    <a:pt x="358" y="1277"/>
                    <a:pt x="393" y="1336"/>
                  </a:cubicBezTo>
                  <a:cubicBezTo>
                    <a:pt x="465" y="1431"/>
                    <a:pt x="548" y="1550"/>
                    <a:pt x="501" y="1610"/>
                  </a:cubicBezTo>
                  <a:cubicBezTo>
                    <a:pt x="477" y="1646"/>
                    <a:pt x="441" y="1669"/>
                    <a:pt x="405" y="1669"/>
                  </a:cubicBezTo>
                  <a:cubicBezTo>
                    <a:pt x="405" y="1669"/>
                    <a:pt x="417" y="1658"/>
                    <a:pt x="417" y="1658"/>
                  </a:cubicBezTo>
                  <a:cubicBezTo>
                    <a:pt x="441" y="1598"/>
                    <a:pt x="429" y="1527"/>
                    <a:pt x="370" y="1431"/>
                  </a:cubicBezTo>
                  <a:cubicBezTo>
                    <a:pt x="322" y="1372"/>
                    <a:pt x="274" y="1312"/>
                    <a:pt x="215" y="1253"/>
                  </a:cubicBezTo>
                  <a:cubicBezTo>
                    <a:pt x="131" y="1146"/>
                    <a:pt x="84" y="1110"/>
                    <a:pt x="143" y="1003"/>
                  </a:cubicBezTo>
                  <a:cubicBezTo>
                    <a:pt x="191" y="919"/>
                    <a:pt x="262" y="848"/>
                    <a:pt x="346" y="800"/>
                  </a:cubicBezTo>
                  <a:cubicBezTo>
                    <a:pt x="453" y="741"/>
                    <a:pt x="548" y="669"/>
                    <a:pt x="524" y="574"/>
                  </a:cubicBezTo>
                  <a:cubicBezTo>
                    <a:pt x="477" y="443"/>
                    <a:pt x="477" y="300"/>
                    <a:pt x="536" y="169"/>
                  </a:cubicBezTo>
                  <a:cubicBezTo>
                    <a:pt x="560" y="134"/>
                    <a:pt x="596" y="110"/>
                    <a:pt x="643" y="110"/>
                  </a:cubicBezTo>
                  <a:cubicBezTo>
                    <a:pt x="762" y="98"/>
                    <a:pt x="834" y="86"/>
                    <a:pt x="882" y="86"/>
                  </a:cubicBezTo>
                  <a:close/>
                  <a:moveTo>
                    <a:pt x="868" y="1"/>
                  </a:moveTo>
                  <a:cubicBezTo>
                    <a:pt x="813" y="1"/>
                    <a:pt x="736" y="10"/>
                    <a:pt x="620" y="26"/>
                  </a:cubicBezTo>
                  <a:cubicBezTo>
                    <a:pt x="560" y="38"/>
                    <a:pt x="512" y="74"/>
                    <a:pt x="477" y="122"/>
                  </a:cubicBezTo>
                  <a:cubicBezTo>
                    <a:pt x="405" y="265"/>
                    <a:pt x="393" y="431"/>
                    <a:pt x="441" y="586"/>
                  </a:cubicBezTo>
                  <a:cubicBezTo>
                    <a:pt x="453" y="634"/>
                    <a:pt x="381" y="681"/>
                    <a:pt x="310" y="741"/>
                  </a:cubicBezTo>
                  <a:cubicBezTo>
                    <a:pt x="215" y="788"/>
                    <a:pt x="131" y="872"/>
                    <a:pt x="72" y="967"/>
                  </a:cubicBezTo>
                  <a:cubicBezTo>
                    <a:pt x="0" y="1110"/>
                    <a:pt x="72" y="1193"/>
                    <a:pt x="167" y="1300"/>
                  </a:cubicBezTo>
                  <a:cubicBezTo>
                    <a:pt x="215" y="1348"/>
                    <a:pt x="262" y="1408"/>
                    <a:pt x="298" y="1467"/>
                  </a:cubicBezTo>
                  <a:cubicBezTo>
                    <a:pt x="346" y="1538"/>
                    <a:pt x="358" y="1586"/>
                    <a:pt x="346" y="1622"/>
                  </a:cubicBezTo>
                  <a:cubicBezTo>
                    <a:pt x="322" y="1646"/>
                    <a:pt x="274" y="1658"/>
                    <a:pt x="250" y="1658"/>
                  </a:cubicBezTo>
                  <a:cubicBezTo>
                    <a:pt x="239" y="1658"/>
                    <a:pt x="227" y="1669"/>
                    <a:pt x="215" y="1693"/>
                  </a:cubicBezTo>
                  <a:cubicBezTo>
                    <a:pt x="215" y="1717"/>
                    <a:pt x="227" y="1729"/>
                    <a:pt x="250" y="1729"/>
                  </a:cubicBezTo>
                  <a:cubicBezTo>
                    <a:pt x="286" y="1741"/>
                    <a:pt x="322" y="1753"/>
                    <a:pt x="358" y="1753"/>
                  </a:cubicBezTo>
                  <a:cubicBezTo>
                    <a:pt x="429" y="1741"/>
                    <a:pt x="512" y="1705"/>
                    <a:pt x="548" y="1646"/>
                  </a:cubicBezTo>
                  <a:cubicBezTo>
                    <a:pt x="620" y="1538"/>
                    <a:pt x="536" y="1408"/>
                    <a:pt x="441" y="1277"/>
                  </a:cubicBezTo>
                  <a:cubicBezTo>
                    <a:pt x="405" y="1229"/>
                    <a:pt x="370" y="1181"/>
                    <a:pt x="346" y="1134"/>
                  </a:cubicBezTo>
                  <a:cubicBezTo>
                    <a:pt x="322" y="1062"/>
                    <a:pt x="465" y="979"/>
                    <a:pt x="560" y="907"/>
                  </a:cubicBezTo>
                  <a:cubicBezTo>
                    <a:pt x="620" y="884"/>
                    <a:pt x="667" y="848"/>
                    <a:pt x="715" y="800"/>
                  </a:cubicBezTo>
                  <a:cubicBezTo>
                    <a:pt x="739" y="717"/>
                    <a:pt x="739" y="634"/>
                    <a:pt x="715" y="562"/>
                  </a:cubicBezTo>
                  <a:cubicBezTo>
                    <a:pt x="691" y="491"/>
                    <a:pt x="691" y="419"/>
                    <a:pt x="691" y="348"/>
                  </a:cubicBezTo>
                  <a:cubicBezTo>
                    <a:pt x="691" y="336"/>
                    <a:pt x="703" y="324"/>
                    <a:pt x="703" y="324"/>
                  </a:cubicBezTo>
                  <a:cubicBezTo>
                    <a:pt x="717" y="322"/>
                    <a:pt x="732" y="321"/>
                    <a:pt x="746" y="321"/>
                  </a:cubicBezTo>
                  <a:cubicBezTo>
                    <a:pt x="815" y="321"/>
                    <a:pt x="882" y="344"/>
                    <a:pt x="941" y="384"/>
                  </a:cubicBezTo>
                  <a:lnTo>
                    <a:pt x="977" y="384"/>
                  </a:lnTo>
                  <a:cubicBezTo>
                    <a:pt x="989" y="372"/>
                    <a:pt x="1001" y="360"/>
                    <a:pt x="1001" y="348"/>
                  </a:cubicBezTo>
                  <a:cubicBezTo>
                    <a:pt x="1012" y="229"/>
                    <a:pt x="1036" y="86"/>
                    <a:pt x="989" y="38"/>
                  </a:cubicBezTo>
                  <a:cubicBezTo>
                    <a:pt x="963" y="13"/>
                    <a:pt x="931" y="1"/>
                    <a:pt x="8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3"/>
            <p:cNvSpPr/>
            <p:nvPr/>
          </p:nvSpPr>
          <p:spPr>
            <a:xfrm>
              <a:off x="5438785" y="1856201"/>
              <a:ext cx="19752" cy="25745"/>
            </a:xfrm>
            <a:custGeom>
              <a:avLst/>
              <a:gdLst/>
              <a:ahLst/>
              <a:cxnLst/>
              <a:rect l="l" t="t" r="r" b="b"/>
              <a:pathLst>
                <a:path w="847" h="1104" extrusionOk="0">
                  <a:moveTo>
                    <a:pt x="117" y="0"/>
                  </a:moveTo>
                  <a:cubicBezTo>
                    <a:pt x="72" y="0"/>
                    <a:pt x="48" y="6"/>
                    <a:pt x="36" y="18"/>
                  </a:cubicBezTo>
                  <a:cubicBezTo>
                    <a:pt x="1" y="42"/>
                    <a:pt x="36" y="208"/>
                    <a:pt x="36" y="208"/>
                  </a:cubicBezTo>
                  <a:cubicBezTo>
                    <a:pt x="36" y="208"/>
                    <a:pt x="142" y="166"/>
                    <a:pt x="220" y="166"/>
                  </a:cubicBezTo>
                  <a:cubicBezTo>
                    <a:pt x="259" y="166"/>
                    <a:pt x="290" y="177"/>
                    <a:pt x="298" y="208"/>
                  </a:cubicBezTo>
                  <a:cubicBezTo>
                    <a:pt x="322" y="292"/>
                    <a:pt x="227" y="447"/>
                    <a:pt x="275" y="506"/>
                  </a:cubicBezTo>
                  <a:cubicBezTo>
                    <a:pt x="310" y="554"/>
                    <a:pt x="632" y="637"/>
                    <a:pt x="584" y="744"/>
                  </a:cubicBezTo>
                  <a:cubicBezTo>
                    <a:pt x="525" y="840"/>
                    <a:pt x="334" y="982"/>
                    <a:pt x="406" y="1054"/>
                  </a:cubicBezTo>
                  <a:cubicBezTo>
                    <a:pt x="439" y="1093"/>
                    <a:pt x="493" y="1103"/>
                    <a:pt x="541" y="1103"/>
                  </a:cubicBezTo>
                  <a:cubicBezTo>
                    <a:pt x="596" y="1103"/>
                    <a:pt x="644" y="1090"/>
                    <a:pt x="644" y="1090"/>
                  </a:cubicBezTo>
                  <a:cubicBezTo>
                    <a:pt x="644" y="1090"/>
                    <a:pt x="441" y="1090"/>
                    <a:pt x="572" y="935"/>
                  </a:cubicBezTo>
                  <a:cubicBezTo>
                    <a:pt x="703" y="768"/>
                    <a:pt x="846" y="744"/>
                    <a:pt x="763" y="625"/>
                  </a:cubicBezTo>
                  <a:cubicBezTo>
                    <a:pt x="691" y="494"/>
                    <a:pt x="417" y="447"/>
                    <a:pt x="441" y="363"/>
                  </a:cubicBezTo>
                  <a:cubicBezTo>
                    <a:pt x="477" y="268"/>
                    <a:pt x="513" y="30"/>
                    <a:pt x="322" y="18"/>
                  </a:cubicBezTo>
                  <a:cubicBezTo>
                    <a:pt x="227" y="6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2F5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3"/>
            <p:cNvSpPr/>
            <p:nvPr/>
          </p:nvSpPr>
          <p:spPr>
            <a:xfrm>
              <a:off x="5438225" y="1855385"/>
              <a:ext cx="20568" cy="27424"/>
            </a:xfrm>
            <a:custGeom>
              <a:avLst/>
              <a:gdLst/>
              <a:ahLst/>
              <a:cxnLst/>
              <a:rect l="l" t="t" r="r" b="b"/>
              <a:pathLst>
                <a:path w="882" h="1176" extrusionOk="0">
                  <a:moveTo>
                    <a:pt x="169" y="72"/>
                  </a:moveTo>
                  <a:cubicBezTo>
                    <a:pt x="228" y="72"/>
                    <a:pt x="287" y="80"/>
                    <a:pt x="346" y="89"/>
                  </a:cubicBezTo>
                  <a:cubicBezTo>
                    <a:pt x="394" y="89"/>
                    <a:pt x="418" y="113"/>
                    <a:pt x="441" y="148"/>
                  </a:cubicBezTo>
                  <a:cubicBezTo>
                    <a:pt x="477" y="220"/>
                    <a:pt x="477" y="303"/>
                    <a:pt x="441" y="386"/>
                  </a:cubicBezTo>
                  <a:cubicBezTo>
                    <a:pt x="418" y="458"/>
                    <a:pt x="501" y="505"/>
                    <a:pt x="596" y="553"/>
                  </a:cubicBezTo>
                  <a:cubicBezTo>
                    <a:pt x="656" y="577"/>
                    <a:pt x="715" y="624"/>
                    <a:pt x="763" y="684"/>
                  </a:cubicBezTo>
                  <a:cubicBezTo>
                    <a:pt x="799" y="732"/>
                    <a:pt x="787" y="755"/>
                    <a:pt x="703" y="827"/>
                  </a:cubicBezTo>
                  <a:cubicBezTo>
                    <a:pt x="656" y="863"/>
                    <a:pt x="620" y="898"/>
                    <a:pt x="572" y="946"/>
                  </a:cubicBezTo>
                  <a:cubicBezTo>
                    <a:pt x="525" y="1005"/>
                    <a:pt x="513" y="1053"/>
                    <a:pt x="525" y="1101"/>
                  </a:cubicBezTo>
                  <a:cubicBezTo>
                    <a:pt x="501" y="1089"/>
                    <a:pt x="477" y="1077"/>
                    <a:pt x="465" y="1065"/>
                  </a:cubicBezTo>
                  <a:cubicBezTo>
                    <a:pt x="441" y="1029"/>
                    <a:pt x="501" y="958"/>
                    <a:pt x="560" y="898"/>
                  </a:cubicBezTo>
                  <a:cubicBezTo>
                    <a:pt x="596" y="863"/>
                    <a:pt x="620" y="827"/>
                    <a:pt x="644" y="791"/>
                  </a:cubicBezTo>
                  <a:cubicBezTo>
                    <a:pt x="656" y="767"/>
                    <a:pt x="656" y="744"/>
                    <a:pt x="644" y="720"/>
                  </a:cubicBezTo>
                  <a:cubicBezTo>
                    <a:pt x="620" y="648"/>
                    <a:pt x="525" y="601"/>
                    <a:pt x="430" y="565"/>
                  </a:cubicBezTo>
                  <a:cubicBezTo>
                    <a:pt x="394" y="541"/>
                    <a:pt x="358" y="529"/>
                    <a:pt x="322" y="505"/>
                  </a:cubicBezTo>
                  <a:cubicBezTo>
                    <a:pt x="310" y="494"/>
                    <a:pt x="334" y="434"/>
                    <a:pt x="334" y="398"/>
                  </a:cubicBezTo>
                  <a:cubicBezTo>
                    <a:pt x="358" y="339"/>
                    <a:pt x="358" y="279"/>
                    <a:pt x="358" y="220"/>
                  </a:cubicBezTo>
                  <a:cubicBezTo>
                    <a:pt x="346" y="196"/>
                    <a:pt x="334" y="184"/>
                    <a:pt x="310" y="172"/>
                  </a:cubicBezTo>
                  <a:cubicBezTo>
                    <a:pt x="287" y="160"/>
                    <a:pt x="263" y="160"/>
                    <a:pt x="239" y="160"/>
                  </a:cubicBezTo>
                  <a:cubicBezTo>
                    <a:pt x="191" y="160"/>
                    <a:pt x="144" y="172"/>
                    <a:pt x="96" y="196"/>
                  </a:cubicBezTo>
                  <a:cubicBezTo>
                    <a:pt x="96" y="148"/>
                    <a:pt x="96" y="113"/>
                    <a:pt x="96" y="77"/>
                  </a:cubicBezTo>
                  <a:cubicBezTo>
                    <a:pt x="121" y="73"/>
                    <a:pt x="145" y="72"/>
                    <a:pt x="169" y="72"/>
                  </a:cubicBezTo>
                  <a:close/>
                  <a:moveTo>
                    <a:pt x="137" y="1"/>
                  </a:moveTo>
                  <a:cubicBezTo>
                    <a:pt x="83" y="1"/>
                    <a:pt x="56" y="10"/>
                    <a:pt x="37" y="29"/>
                  </a:cubicBezTo>
                  <a:cubicBezTo>
                    <a:pt x="1" y="53"/>
                    <a:pt x="1" y="124"/>
                    <a:pt x="25" y="243"/>
                  </a:cubicBezTo>
                  <a:cubicBezTo>
                    <a:pt x="25" y="255"/>
                    <a:pt x="25" y="267"/>
                    <a:pt x="37" y="267"/>
                  </a:cubicBezTo>
                  <a:cubicBezTo>
                    <a:pt x="43" y="273"/>
                    <a:pt x="49" y="276"/>
                    <a:pt x="54" y="276"/>
                  </a:cubicBezTo>
                  <a:cubicBezTo>
                    <a:pt x="60" y="276"/>
                    <a:pt x="66" y="273"/>
                    <a:pt x="72" y="267"/>
                  </a:cubicBezTo>
                  <a:cubicBezTo>
                    <a:pt x="114" y="250"/>
                    <a:pt x="180" y="234"/>
                    <a:pt x="228" y="234"/>
                  </a:cubicBezTo>
                  <a:cubicBezTo>
                    <a:pt x="248" y="234"/>
                    <a:pt x="264" y="237"/>
                    <a:pt x="275" y="243"/>
                  </a:cubicBezTo>
                  <a:cubicBezTo>
                    <a:pt x="287" y="291"/>
                    <a:pt x="275" y="339"/>
                    <a:pt x="263" y="374"/>
                  </a:cubicBezTo>
                  <a:cubicBezTo>
                    <a:pt x="251" y="446"/>
                    <a:pt x="227" y="505"/>
                    <a:pt x="263" y="553"/>
                  </a:cubicBezTo>
                  <a:cubicBezTo>
                    <a:pt x="299" y="589"/>
                    <a:pt x="346" y="613"/>
                    <a:pt x="394" y="624"/>
                  </a:cubicBezTo>
                  <a:cubicBezTo>
                    <a:pt x="453" y="660"/>
                    <a:pt x="560" y="708"/>
                    <a:pt x="572" y="755"/>
                  </a:cubicBezTo>
                  <a:cubicBezTo>
                    <a:pt x="549" y="779"/>
                    <a:pt x="525" y="815"/>
                    <a:pt x="489" y="851"/>
                  </a:cubicBezTo>
                  <a:cubicBezTo>
                    <a:pt x="418" y="934"/>
                    <a:pt x="334" y="1029"/>
                    <a:pt x="406" y="1113"/>
                  </a:cubicBezTo>
                  <a:cubicBezTo>
                    <a:pt x="445" y="1152"/>
                    <a:pt x="493" y="1175"/>
                    <a:pt x="549" y="1175"/>
                  </a:cubicBezTo>
                  <a:cubicBezTo>
                    <a:pt x="560" y="1175"/>
                    <a:pt x="572" y="1174"/>
                    <a:pt x="584" y="1172"/>
                  </a:cubicBezTo>
                  <a:lnTo>
                    <a:pt x="656" y="1172"/>
                  </a:lnTo>
                  <a:cubicBezTo>
                    <a:pt x="680" y="1160"/>
                    <a:pt x="691" y="1148"/>
                    <a:pt x="680" y="1125"/>
                  </a:cubicBezTo>
                  <a:cubicBezTo>
                    <a:pt x="680" y="1113"/>
                    <a:pt x="668" y="1089"/>
                    <a:pt x="644" y="1089"/>
                  </a:cubicBezTo>
                  <a:cubicBezTo>
                    <a:pt x="620" y="1089"/>
                    <a:pt x="584" y="1077"/>
                    <a:pt x="572" y="1065"/>
                  </a:cubicBezTo>
                  <a:cubicBezTo>
                    <a:pt x="572" y="1053"/>
                    <a:pt x="572" y="1029"/>
                    <a:pt x="608" y="994"/>
                  </a:cubicBezTo>
                  <a:cubicBezTo>
                    <a:pt x="644" y="958"/>
                    <a:pt x="691" y="910"/>
                    <a:pt x="727" y="886"/>
                  </a:cubicBezTo>
                  <a:cubicBezTo>
                    <a:pt x="811" y="815"/>
                    <a:pt x="882" y="755"/>
                    <a:pt x="811" y="636"/>
                  </a:cubicBezTo>
                  <a:cubicBezTo>
                    <a:pt x="751" y="565"/>
                    <a:pt x="680" y="517"/>
                    <a:pt x="608" y="482"/>
                  </a:cubicBezTo>
                  <a:cubicBezTo>
                    <a:pt x="572" y="470"/>
                    <a:pt x="489" y="422"/>
                    <a:pt x="489" y="410"/>
                  </a:cubicBezTo>
                  <a:cubicBezTo>
                    <a:pt x="525" y="315"/>
                    <a:pt x="525" y="196"/>
                    <a:pt x="477" y="101"/>
                  </a:cubicBezTo>
                  <a:cubicBezTo>
                    <a:pt x="441" y="53"/>
                    <a:pt x="394" y="17"/>
                    <a:pt x="334" y="17"/>
                  </a:cubicBezTo>
                  <a:cubicBezTo>
                    <a:pt x="243" y="7"/>
                    <a:pt x="181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3"/>
            <p:cNvSpPr/>
            <p:nvPr/>
          </p:nvSpPr>
          <p:spPr>
            <a:xfrm>
              <a:off x="5420455" y="1789740"/>
              <a:ext cx="21408" cy="99110"/>
            </a:xfrm>
            <a:custGeom>
              <a:avLst/>
              <a:gdLst/>
              <a:ahLst/>
              <a:cxnLst/>
              <a:rect l="l" t="t" r="r" b="b"/>
              <a:pathLst>
                <a:path w="918" h="4250" extrusionOk="0">
                  <a:moveTo>
                    <a:pt x="684" y="0"/>
                  </a:moveTo>
                  <a:lnTo>
                    <a:pt x="684" y="0"/>
                  </a:lnTo>
                  <a:cubicBezTo>
                    <a:pt x="682" y="0"/>
                    <a:pt x="681" y="7"/>
                    <a:pt x="680" y="22"/>
                  </a:cubicBezTo>
                  <a:cubicBezTo>
                    <a:pt x="668" y="189"/>
                    <a:pt x="489" y="511"/>
                    <a:pt x="441" y="725"/>
                  </a:cubicBezTo>
                  <a:cubicBezTo>
                    <a:pt x="382" y="939"/>
                    <a:pt x="596" y="1368"/>
                    <a:pt x="596" y="1558"/>
                  </a:cubicBezTo>
                  <a:cubicBezTo>
                    <a:pt x="572" y="1713"/>
                    <a:pt x="525" y="1868"/>
                    <a:pt x="441" y="1999"/>
                  </a:cubicBezTo>
                  <a:cubicBezTo>
                    <a:pt x="299" y="2118"/>
                    <a:pt x="203" y="2296"/>
                    <a:pt x="203" y="2487"/>
                  </a:cubicBezTo>
                  <a:cubicBezTo>
                    <a:pt x="156" y="2856"/>
                    <a:pt x="310" y="2797"/>
                    <a:pt x="287" y="2951"/>
                  </a:cubicBezTo>
                  <a:cubicBezTo>
                    <a:pt x="263" y="3094"/>
                    <a:pt x="108" y="3118"/>
                    <a:pt x="251" y="3392"/>
                  </a:cubicBezTo>
                  <a:cubicBezTo>
                    <a:pt x="358" y="3606"/>
                    <a:pt x="211" y="3633"/>
                    <a:pt x="120" y="3633"/>
                  </a:cubicBezTo>
                  <a:cubicBezTo>
                    <a:pt x="90" y="3633"/>
                    <a:pt x="66" y="3630"/>
                    <a:pt x="60" y="3630"/>
                  </a:cubicBezTo>
                  <a:cubicBezTo>
                    <a:pt x="37" y="3630"/>
                    <a:pt x="49" y="4023"/>
                    <a:pt x="1" y="4249"/>
                  </a:cubicBezTo>
                  <a:cubicBezTo>
                    <a:pt x="60" y="4106"/>
                    <a:pt x="132" y="3975"/>
                    <a:pt x="203" y="3844"/>
                  </a:cubicBezTo>
                  <a:cubicBezTo>
                    <a:pt x="334" y="3713"/>
                    <a:pt x="418" y="3535"/>
                    <a:pt x="430" y="3344"/>
                  </a:cubicBezTo>
                  <a:cubicBezTo>
                    <a:pt x="430" y="3141"/>
                    <a:pt x="464" y="3024"/>
                    <a:pt x="504" y="3024"/>
                  </a:cubicBezTo>
                  <a:cubicBezTo>
                    <a:pt x="511" y="3024"/>
                    <a:pt x="518" y="3028"/>
                    <a:pt x="525" y="3035"/>
                  </a:cubicBezTo>
                  <a:cubicBezTo>
                    <a:pt x="584" y="3106"/>
                    <a:pt x="620" y="3201"/>
                    <a:pt x="620" y="3297"/>
                  </a:cubicBezTo>
                  <a:cubicBezTo>
                    <a:pt x="584" y="3392"/>
                    <a:pt x="477" y="3630"/>
                    <a:pt x="465" y="3737"/>
                  </a:cubicBezTo>
                  <a:cubicBezTo>
                    <a:pt x="455" y="3840"/>
                    <a:pt x="498" y="4077"/>
                    <a:pt x="510" y="4077"/>
                  </a:cubicBezTo>
                  <a:cubicBezTo>
                    <a:pt x="512" y="4077"/>
                    <a:pt x="513" y="4071"/>
                    <a:pt x="513" y="4059"/>
                  </a:cubicBezTo>
                  <a:cubicBezTo>
                    <a:pt x="513" y="3975"/>
                    <a:pt x="560" y="3904"/>
                    <a:pt x="739" y="3678"/>
                  </a:cubicBezTo>
                  <a:cubicBezTo>
                    <a:pt x="918" y="3451"/>
                    <a:pt x="787" y="3487"/>
                    <a:pt x="846" y="3130"/>
                  </a:cubicBezTo>
                  <a:cubicBezTo>
                    <a:pt x="906" y="2773"/>
                    <a:pt x="441" y="2749"/>
                    <a:pt x="394" y="2713"/>
                  </a:cubicBezTo>
                  <a:cubicBezTo>
                    <a:pt x="358" y="2666"/>
                    <a:pt x="453" y="2380"/>
                    <a:pt x="656" y="2070"/>
                  </a:cubicBezTo>
                  <a:cubicBezTo>
                    <a:pt x="775" y="1880"/>
                    <a:pt x="811" y="1654"/>
                    <a:pt x="763" y="1439"/>
                  </a:cubicBezTo>
                  <a:cubicBezTo>
                    <a:pt x="763" y="1404"/>
                    <a:pt x="489" y="1130"/>
                    <a:pt x="632" y="903"/>
                  </a:cubicBezTo>
                  <a:cubicBezTo>
                    <a:pt x="762" y="698"/>
                    <a:pt x="705" y="0"/>
                    <a:pt x="684" y="0"/>
                  </a:cubicBezTo>
                  <a:close/>
                </a:path>
              </a:pathLst>
            </a:custGeom>
            <a:solidFill>
              <a:srgbClr val="2F5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3"/>
            <p:cNvSpPr/>
            <p:nvPr/>
          </p:nvSpPr>
          <p:spPr>
            <a:xfrm>
              <a:off x="5419639" y="1788854"/>
              <a:ext cx="22504" cy="100812"/>
            </a:xfrm>
            <a:custGeom>
              <a:avLst/>
              <a:gdLst/>
              <a:ahLst/>
              <a:cxnLst/>
              <a:rect l="l" t="t" r="r" b="b"/>
              <a:pathLst>
                <a:path w="965" h="4323" extrusionOk="0">
                  <a:moveTo>
                    <a:pt x="703" y="239"/>
                  </a:moveTo>
                  <a:cubicBezTo>
                    <a:pt x="715" y="453"/>
                    <a:pt x="715" y="787"/>
                    <a:pt x="631" y="918"/>
                  </a:cubicBezTo>
                  <a:cubicBezTo>
                    <a:pt x="512" y="1120"/>
                    <a:pt x="655" y="1334"/>
                    <a:pt x="726" y="1442"/>
                  </a:cubicBezTo>
                  <a:cubicBezTo>
                    <a:pt x="750" y="1453"/>
                    <a:pt x="762" y="1477"/>
                    <a:pt x="762" y="1477"/>
                  </a:cubicBezTo>
                  <a:cubicBezTo>
                    <a:pt x="762" y="1489"/>
                    <a:pt x="762" y="1501"/>
                    <a:pt x="762" y="1513"/>
                  </a:cubicBezTo>
                  <a:cubicBezTo>
                    <a:pt x="798" y="1703"/>
                    <a:pt x="762" y="1918"/>
                    <a:pt x="643" y="2084"/>
                  </a:cubicBezTo>
                  <a:cubicBezTo>
                    <a:pt x="500" y="2311"/>
                    <a:pt x="310" y="2692"/>
                    <a:pt x="405" y="2775"/>
                  </a:cubicBezTo>
                  <a:cubicBezTo>
                    <a:pt x="429" y="2787"/>
                    <a:pt x="465" y="2811"/>
                    <a:pt x="500" y="2811"/>
                  </a:cubicBezTo>
                  <a:cubicBezTo>
                    <a:pt x="691" y="2858"/>
                    <a:pt x="881" y="2930"/>
                    <a:pt x="846" y="3156"/>
                  </a:cubicBezTo>
                  <a:cubicBezTo>
                    <a:pt x="822" y="3251"/>
                    <a:pt x="822" y="3358"/>
                    <a:pt x="834" y="3454"/>
                  </a:cubicBezTo>
                  <a:cubicBezTo>
                    <a:pt x="846" y="3549"/>
                    <a:pt x="846" y="3573"/>
                    <a:pt x="750" y="3692"/>
                  </a:cubicBezTo>
                  <a:cubicBezTo>
                    <a:pt x="679" y="3775"/>
                    <a:pt x="607" y="3870"/>
                    <a:pt x="548" y="3966"/>
                  </a:cubicBezTo>
                  <a:cubicBezTo>
                    <a:pt x="536" y="3906"/>
                    <a:pt x="536" y="3847"/>
                    <a:pt x="536" y="3787"/>
                  </a:cubicBezTo>
                  <a:cubicBezTo>
                    <a:pt x="560" y="3704"/>
                    <a:pt x="584" y="3608"/>
                    <a:pt x="619" y="3537"/>
                  </a:cubicBezTo>
                  <a:cubicBezTo>
                    <a:pt x="643" y="3466"/>
                    <a:pt x="667" y="3406"/>
                    <a:pt x="679" y="3335"/>
                  </a:cubicBezTo>
                  <a:cubicBezTo>
                    <a:pt x="691" y="3227"/>
                    <a:pt x="655" y="3120"/>
                    <a:pt x="572" y="3037"/>
                  </a:cubicBezTo>
                  <a:cubicBezTo>
                    <a:pt x="563" y="3029"/>
                    <a:pt x="549" y="3020"/>
                    <a:pt x="533" y="3020"/>
                  </a:cubicBezTo>
                  <a:cubicBezTo>
                    <a:pt x="526" y="3020"/>
                    <a:pt x="519" y="3022"/>
                    <a:pt x="512" y="3025"/>
                  </a:cubicBezTo>
                  <a:cubicBezTo>
                    <a:pt x="441" y="3049"/>
                    <a:pt x="429" y="3227"/>
                    <a:pt x="429" y="3382"/>
                  </a:cubicBezTo>
                  <a:cubicBezTo>
                    <a:pt x="417" y="3537"/>
                    <a:pt x="345" y="3704"/>
                    <a:pt x="226" y="3823"/>
                  </a:cubicBezTo>
                  <a:lnTo>
                    <a:pt x="203" y="3858"/>
                  </a:lnTo>
                  <a:cubicBezTo>
                    <a:pt x="167" y="3918"/>
                    <a:pt x="131" y="3978"/>
                    <a:pt x="107" y="4049"/>
                  </a:cubicBezTo>
                  <a:cubicBezTo>
                    <a:pt x="107" y="4001"/>
                    <a:pt x="107" y="3942"/>
                    <a:pt x="107" y="3894"/>
                  </a:cubicBezTo>
                  <a:cubicBezTo>
                    <a:pt x="107" y="3823"/>
                    <a:pt x="119" y="3739"/>
                    <a:pt x="119" y="3704"/>
                  </a:cubicBezTo>
                  <a:cubicBezTo>
                    <a:pt x="132" y="3704"/>
                    <a:pt x="149" y="3704"/>
                    <a:pt x="166" y="3704"/>
                  </a:cubicBezTo>
                  <a:cubicBezTo>
                    <a:pt x="228" y="3704"/>
                    <a:pt x="308" y="3697"/>
                    <a:pt x="345" y="3632"/>
                  </a:cubicBezTo>
                  <a:cubicBezTo>
                    <a:pt x="381" y="3561"/>
                    <a:pt x="369" y="3477"/>
                    <a:pt x="322" y="3406"/>
                  </a:cubicBezTo>
                  <a:cubicBezTo>
                    <a:pt x="238" y="3227"/>
                    <a:pt x="274" y="3180"/>
                    <a:pt x="310" y="3108"/>
                  </a:cubicBezTo>
                  <a:cubicBezTo>
                    <a:pt x="334" y="3073"/>
                    <a:pt x="357" y="3037"/>
                    <a:pt x="369" y="2989"/>
                  </a:cubicBezTo>
                  <a:cubicBezTo>
                    <a:pt x="381" y="2930"/>
                    <a:pt x="357" y="2882"/>
                    <a:pt x="322" y="2835"/>
                  </a:cubicBezTo>
                  <a:cubicBezTo>
                    <a:pt x="298" y="2787"/>
                    <a:pt x="250" y="2727"/>
                    <a:pt x="274" y="2525"/>
                  </a:cubicBezTo>
                  <a:cubicBezTo>
                    <a:pt x="286" y="2346"/>
                    <a:pt x="357" y="2180"/>
                    <a:pt x="488" y="2049"/>
                  </a:cubicBezTo>
                  <a:lnTo>
                    <a:pt x="500" y="2049"/>
                  </a:lnTo>
                  <a:cubicBezTo>
                    <a:pt x="595" y="1906"/>
                    <a:pt x="643" y="1751"/>
                    <a:pt x="667" y="1596"/>
                  </a:cubicBezTo>
                  <a:cubicBezTo>
                    <a:pt x="655" y="1477"/>
                    <a:pt x="631" y="1358"/>
                    <a:pt x="584" y="1251"/>
                  </a:cubicBezTo>
                  <a:cubicBezTo>
                    <a:pt x="524" y="1096"/>
                    <a:pt x="500" y="930"/>
                    <a:pt x="500" y="763"/>
                  </a:cubicBezTo>
                  <a:cubicBezTo>
                    <a:pt x="536" y="656"/>
                    <a:pt x="572" y="537"/>
                    <a:pt x="619" y="441"/>
                  </a:cubicBezTo>
                  <a:cubicBezTo>
                    <a:pt x="655" y="370"/>
                    <a:pt x="679" y="299"/>
                    <a:pt x="703" y="239"/>
                  </a:cubicBezTo>
                  <a:close/>
                  <a:moveTo>
                    <a:pt x="703" y="1"/>
                  </a:moveTo>
                  <a:cubicBezTo>
                    <a:pt x="667" y="13"/>
                    <a:pt x="667" y="37"/>
                    <a:pt x="667" y="60"/>
                  </a:cubicBezTo>
                  <a:cubicBezTo>
                    <a:pt x="643" y="179"/>
                    <a:pt x="607" y="299"/>
                    <a:pt x="548" y="406"/>
                  </a:cubicBezTo>
                  <a:cubicBezTo>
                    <a:pt x="500" y="525"/>
                    <a:pt x="453" y="632"/>
                    <a:pt x="429" y="751"/>
                  </a:cubicBezTo>
                  <a:cubicBezTo>
                    <a:pt x="417" y="930"/>
                    <a:pt x="441" y="1108"/>
                    <a:pt x="512" y="1275"/>
                  </a:cubicBezTo>
                  <a:cubicBezTo>
                    <a:pt x="548" y="1382"/>
                    <a:pt x="572" y="1489"/>
                    <a:pt x="584" y="1596"/>
                  </a:cubicBezTo>
                  <a:cubicBezTo>
                    <a:pt x="572" y="1739"/>
                    <a:pt x="512" y="1882"/>
                    <a:pt x="441" y="2001"/>
                  </a:cubicBezTo>
                  <a:cubicBezTo>
                    <a:pt x="298" y="2144"/>
                    <a:pt x="203" y="2323"/>
                    <a:pt x="191" y="2525"/>
                  </a:cubicBezTo>
                  <a:cubicBezTo>
                    <a:pt x="167" y="2644"/>
                    <a:pt x="191" y="2787"/>
                    <a:pt x="262" y="2894"/>
                  </a:cubicBezTo>
                  <a:cubicBezTo>
                    <a:pt x="286" y="2918"/>
                    <a:pt x="298" y="2954"/>
                    <a:pt x="286" y="2989"/>
                  </a:cubicBezTo>
                  <a:cubicBezTo>
                    <a:pt x="286" y="3025"/>
                    <a:pt x="262" y="3049"/>
                    <a:pt x="238" y="3085"/>
                  </a:cubicBezTo>
                  <a:cubicBezTo>
                    <a:pt x="191" y="3156"/>
                    <a:pt x="143" y="3239"/>
                    <a:pt x="250" y="3454"/>
                  </a:cubicBezTo>
                  <a:cubicBezTo>
                    <a:pt x="286" y="3525"/>
                    <a:pt x="298" y="3573"/>
                    <a:pt x="274" y="3597"/>
                  </a:cubicBezTo>
                  <a:cubicBezTo>
                    <a:pt x="265" y="3623"/>
                    <a:pt x="229" y="3637"/>
                    <a:pt x="177" y="3637"/>
                  </a:cubicBezTo>
                  <a:cubicBezTo>
                    <a:pt x="159" y="3637"/>
                    <a:pt x="140" y="3635"/>
                    <a:pt x="119" y="3632"/>
                  </a:cubicBezTo>
                  <a:lnTo>
                    <a:pt x="95" y="3632"/>
                  </a:lnTo>
                  <a:cubicBezTo>
                    <a:pt x="48" y="3632"/>
                    <a:pt x="48" y="3680"/>
                    <a:pt x="36" y="3894"/>
                  </a:cubicBezTo>
                  <a:cubicBezTo>
                    <a:pt x="36" y="4025"/>
                    <a:pt x="24" y="4144"/>
                    <a:pt x="0" y="4275"/>
                  </a:cubicBezTo>
                  <a:cubicBezTo>
                    <a:pt x="0" y="4299"/>
                    <a:pt x="12" y="4311"/>
                    <a:pt x="36" y="4323"/>
                  </a:cubicBezTo>
                  <a:cubicBezTo>
                    <a:pt x="60" y="4311"/>
                    <a:pt x="72" y="4311"/>
                    <a:pt x="72" y="4299"/>
                  </a:cubicBezTo>
                  <a:cubicBezTo>
                    <a:pt x="119" y="4156"/>
                    <a:pt x="191" y="4025"/>
                    <a:pt x="262" y="3906"/>
                  </a:cubicBezTo>
                  <a:lnTo>
                    <a:pt x="286" y="3870"/>
                  </a:lnTo>
                  <a:cubicBezTo>
                    <a:pt x="405" y="3739"/>
                    <a:pt x="488" y="3561"/>
                    <a:pt x="488" y="3382"/>
                  </a:cubicBezTo>
                  <a:cubicBezTo>
                    <a:pt x="488" y="3287"/>
                    <a:pt x="500" y="3192"/>
                    <a:pt x="524" y="3108"/>
                  </a:cubicBezTo>
                  <a:cubicBezTo>
                    <a:pt x="584" y="3168"/>
                    <a:pt x="607" y="3239"/>
                    <a:pt x="595" y="3323"/>
                  </a:cubicBezTo>
                  <a:cubicBezTo>
                    <a:pt x="584" y="3382"/>
                    <a:pt x="572" y="3442"/>
                    <a:pt x="536" y="3501"/>
                  </a:cubicBezTo>
                  <a:cubicBezTo>
                    <a:pt x="500" y="3597"/>
                    <a:pt x="476" y="3680"/>
                    <a:pt x="465" y="3775"/>
                  </a:cubicBezTo>
                  <a:cubicBezTo>
                    <a:pt x="453" y="3906"/>
                    <a:pt x="476" y="4025"/>
                    <a:pt x="524" y="4144"/>
                  </a:cubicBezTo>
                  <a:cubicBezTo>
                    <a:pt x="530" y="4150"/>
                    <a:pt x="536" y="4153"/>
                    <a:pt x="542" y="4153"/>
                  </a:cubicBezTo>
                  <a:cubicBezTo>
                    <a:pt x="548" y="4153"/>
                    <a:pt x="554" y="4150"/>
                    <a:pt x="560" y="4144"/>
                  </a:cubicBezTo>
                  <a:cubicBezTo>
                    <a:pt x="572" y="4132"/>
                    <a:pt x="584" y="4120"/>
                    <a:pt x="584" y="4097"/>
                  </a:cubicBezTo>
                  <a:cubicBezTo>
                    <a:pt x="584" y="4037"/>
                    <a:pt x="619" y="3966"/>
                    <a:pt x="798" y="3739"/>
                  </a:cubicBezTo>
                  <a:cubicBezTo>
                    <a:pt x="905" y="3597"/>
                    <a:pt x="905" y="3549"/>
                    <a:pt x="905" y="3454"/>
                  </a:cubicBezTo>
                  <a:cubicBezTo>
                    <a:pt x="893" y="3358"/>
                    <a:pt x="893" y="3263"/>
                    <a:pt x="905" y="3168"/>
                  </a:cubicBezTo>
                  <a:cubicBezTo>
                    <a:pt x="965" y="2870"/>
                    <a:pt x="667" y="2787"/>
                    <a:pt x="524" y="2739"/>
                  </a:cubicBezTo>
                  <a:lnTo>
                    <a:pt x="453" y="2727"/>
                  </a:lnTo>
                  <a:cubicBezTo>
                    <a:pt x="429" y="2680"/>
                    <a:pt x="500" y="2442"/>
                    <a:pt x="703" y="2132"/>
                  </a:cubicBezTo>
                  <a:cubicBezTo>
                    <a:pt x="822" y="1942"/>
                    <a:pt x="869" y="1715"/>
                    <a:pt x="834" y="1501"/>
                  </a:cubicBezTo>
                  <a:lnTo>
                    <a:pt x="834" y="1477"/>
                  </a:lnTo>
                  <a:cubicBezTo>
                    <a:pt x="834" y="1453"/>
                    <a:pt x="810" y="1442"/>
                    <a:pt x="786" y="1394"/>
                  </a:cubicBezTo>
                  <a:cubicBezTo>
                    <a:pt x="715" y="1299"/>
                    <a:pt x="595" y="1108"/>
                    <a:pt x="691" y="965"/>
                  </a:cubicBezTo>
                  <a:cubicBezTo>
                    <a:pt x="822" y="763"/>
                    <a:pt x="774" y="60"/>
                    <a:pt x="738" y="13"/>
                  </a:cubicBezTo>
                  <a:cubicBezTo>
                    <a:pt x="726" y="1"/>
                    <a:pt x="715" y="1"/>
                    <a:pt x="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3"/>
            <p:cNvSpPr/>
            <p:nvPr/>
          </p:nvSpPr>
          <p:spPr>
            <a:xfrm>
              <a:off x="5414579" y="1799231"/>
              <a:ext cx="20335" cy="39621"/>
            </a:xfrm>
            <a:custGeom>
              <a:avLst/>
              <a:gdLst/>
              <a:ahLst/>
              <a:cxnLst/>
              <a:rect l="l" t="t" r="r" b="b"/>
              <a:pathLst>
                <a:path w="872" h="1699" extrusionOk="0">
                  <a:moveTo>
                    <a:pt x="11" y="1"/>
                  </a:moveTo>
                  <a:cubicBezTo>
                    <a:pt x="4" y="1"/>
                    <a:pt x="0" y="7"/>
                    <a:pt x="3" y="20"/>
                  </a:cubicBezTo>
                  <a:cubicBezTo>
                    <a:pt x="39" y="151"/>
                    <a:pt x="301" y="485"/>
                    <a:pt x="491" y="842"/>
                  </a:cubicBezTo>
                  <a:cubicBezTo>
                    <a:pt x="693" y="1187"/>
                    <a:pt x="586" y="1699"/>
                    <a:pt x="586" y="1699"/>
                  </a:cubicBezTo>
                  <a:cubicBezTo>
                    <a:pt x="693" y="1532"/>
                    <a:pt x="777" y="1342"/>
                    <a:pt x="836" y="1163"/>
                  </a:cubicBezTo>
                  <a:cubicBezTo>
                    <a:pt x="872" y="985"/>
                    <a:pt x="658" y="746"/>
                    <a:pt x="574" y="592"/>
                  </a:cubicBezTo>
                  <a:cubicBezTo>
                    <a:pt x="489" y="464"/>
                    <a:pt x="78" y="1"/>
                    <a:pt x="11" y="1"/>
                  </a:cubicBezTo>
                  <a:close/>
                </a:path>
              </a:pathLst>
            </a:custGeom>
            <a:solidFill>
              <a:srgbClr val="2F5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3"/>
            <p:cNvSpPr/>
            <p:nvPr/>
          </p:nvSpPr>
          <p:spPr>
            <a:xfrm>
              <a:off x="5413529" y="1798532"/>
              <a:ext cx="22224" cy="41160"/>
            </a:xfrm>
            <a:custGeom>
              <a:avLst/>
              <a:gdLst/>
              <a:ahLst/>
              <a:cxnLst/>
              <a:rect l="l" t="t" r="r" b="b"/>
              <a:pathLst>
                <a:path w="953" h="1765" extrusionOk="0">
                  <a:moveTo>
                    <a:pt x="107" y="110"/>
                  </a:moveTo>
                  <a:lnTo>
                    <a:pt x="107" y="110"/>
                  </a:lnTo>
                  <a:cubicBezTo>
                    <a:pt x="286" y="265"/>
                    <a:pt x="441" y="443"/>
                    <a:pt x="584" y="646"/>
                  </a:cubicBezTo>
                  <a:cubicBezTo>
                    <a:pt x="607" y="681"/>
                    <a:pt x="631" y="729"/>
                    <a:pt x="667" y="776"/>
                  </a:cubicBezTo>
                  <a:cubicBezTo>
                    <a:pt x="762" y="907"/>
                    <a:pt x="869" y="1074"/>
                    <a:pt x="846" y="1181"/>
                  </a:cubicBezTo>
                  <a:cubicBezTo>
                    <a:pt x="810" y="1312"/>
                    <a:pt x="762" y="1431"/>
                    <a:pt x="691" y="1550"/>
                  </a:cubicBezTo>
                  <a:cubicBezTo>
                    <a:pt x="715" y="1300"/>
                    <a:pt x="679" y="1062"/>
                    <a:pt x="572" y="848"/>
                  </a:cubicBezTo>
                  <a:cubicBezTo>
                    <a:pt x="488" y="705"/>
                    <a:pt x="393" y="562"/>
                    <a:pt x="310" y="431"/>
                  </a:cubicBezTo>
                  <a:cubicBezTo>
                    <a:pt x="238" y="324"/>
                    <a:pt x="167" y="217"/>
                    <a:pt x="107" y="110"/>
                  </a:cubicBezTo>
                  <a:close/>
                  <a:moveTo>
                    <a:pt x="47" y="1"/>
                  </a:moveTo>
                  <a:cubicBezTo>
                    <a:pt x="43" y="1"/>
                    <a:pt x="39" y="2"/>
                    <a:pt x="36" y="3"/>
                  </a:cubicBezTo>
                  <a:cubicBezTo>
                    <a:pt x="12" y="3"/>
                    <a:pt x="0" y="38"/>
                    <a:pt x="12" y="62"/>
                  </a:cubicBezTo>
                  <a:cubicBezTo>
                    <a:pt x="72" y="205"/>
                    <a:pt x="155" y="348"/>
                    <a:pt x="250" y="479"/>
                  </a:cubicBezTo>
                  <a:cubicBezTo>
                    <a:pt x="334" y="598"/>
                    <a:pt x="429" y="741"/>
                    <a:pt x="512" y="884"/>
                  </a:cubicBezTo>
                  <a:cubicBezTo>
                    <a:pt x="703" y="1217"/>
                    <a:pt x="596" y="1717"/>
                    <a:pt x="596" y="1717"/>
                  </a:cubicBezTo>
                  <a:cubicBezTo>
                    <a:pt x="584" y="1741"/>
                    <a:pt x="596" y="1753"/>
                    <a:pt x="619" y="1765"/>
                  </a:cubicBezTo>
                  <a:lnTo>
                    <a:pt x="631" y="1765"/>
                  </a:lnTo>
                  <a:cubicBezTo>
                    <a:pt x="643" y="1765"/>
                    <a:pt x="655" y="1753"/>
                    <a:pt x="667" y="1753"/>
                  </a:cubicBezTo>
                  <a:cubicBezTo>
                    <a:pt x="774" y="1574"/>
                    <a:pt x="857" y="1396"/>
                    <a:pt x="929" y="1193"/>
                  </a:cubicBezTo>
                  <a:cubicBezTo>
                    <a:pt x="953" y="1062"/>
                    <a:pt x="834" y="884"/>
                    <a:pt x="727" y="741"/>
                  </a:cubicBezTo>
                  <a:cubicBezTo>
                    <a:pt x="703" y="693"/>
                    <a:pt x="667" y="646"/>
                    <a:pt x="643" y="610"/>
                  </a:cubicBezTo>
                  <a:cubicBezTo>
                    <a:pt x="609" y="541"/>
                    <a:pt x="171" y="1"/>
                    <a:pt x="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3"/>
            <p:cNvSpPr/>
            <p:nvPr/>
          </p:nvSpPr>
          <p:spPr>
            <a:xfrm>
              <a:off x="5440184" y="1796083"/>
              <a:ext cx="31389" cy="30386"/>
            </a:xfrm>
            <a:custGeom>
              <a:avLst/>
              <a:gdLst/>
              <a:ahLst/>
              <a:cxnLst/>
              <a:rect l="l" t="t" r="r" b="b"/>
              <a:pathLst>
                <a:path w="1346" h="1303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631" y="167"/>
                    <a:pt x="143" y="655"/>
                    <a:pt x="0" y="1286"/>
                  </a:cubicBezTo>
                  <a:cubicBezTo>
                    <a:pt x="67" y="1297"/>
                    <a:pt x="134" y="1302"/>
                    <a:pt x="200" y="1302"/>
                  </a:cubicBezTo>
                  <a:cubicBezTo>
                    <a:pt x="500" y="1302"/>
                    <a:pt x="788" y="1193"/>
                    <a:pt x="1012" y="989"/>
                  </a:cubicBezTo>
                  <a:cubicBezTo>
                    <a:pt x="1262" y="727"/>
                    <a:pt x="1346" y="346"/>
                    <a:pt x="1250" y="0"/>
                  </a:cubicBezTo>
                  <a:close/>
                </a:path>
              </a:pathLst>
            </a:custGeom>
            <a:solidFill>
              <a:srgbClr val="F8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3"/>
            <p:cNvSpPr/>
            <p:nvPr/>
          </p:nvSpPr>
          <p:spPr>
            <a:xfrm>
              <a:off x="5439344" y="1795244"/>
              <a:ext cx="33348" cy="32228"/>
            </a:xfrm>
            <a:custGeom>
              <a:avLst/>
              <a:gdLst/>
              <a:ahLst/>
              <a:cxnLst/>
              <a:rect l="l" t="t" r="r" b="b"/>
              <a:pathLst>
                <a:path w="1430" h="1382" extrusionOk="0">
                  <a:moveTo>
                    <a:pt x="1251" y="84"/>
                  </a:moveTo>
                  <a:cubicBezTo>
                    <a:pt x="1346" y="406"/>
                    <a:pt x="1251" y="751"/>
                    <a:pt x="1024" y="989"/>
                  </a:cubicBezTo>
                  <a:cubicBezTo>
                    <a:pt x="813" y="1190"/>
                    <a:pt x="534" y="1298"/>
                    <a:pt x="245" y="1298"/>
                  </a:cubicBezTo>
                  <a:cubicBezTo>
                    <a:pt x="191" y="1298"/>
                    <a:pt x="138" y="1294"/>
                    <a:pt x="84" y="1287"/>
                  </a:cubicBezTo>
                  <a:cubicBezTo>
                    <a:pt x="227" y="703"/>
                    <a:pt x="679" y="251"/>
                    <a:pt x="1251" y="84"/>
                  </a:cubicBezTo>
                  <a:close/>
                  <a:moveTo>
                    <a:pt x="1274" y="1"/>
                  </a:moveTo>
                  <a:cubicBezTo>
                    <a:pt x="643" y="167"/>
                    <a:pt x="155" y="679"/>
                    <a:pt x="1" y="1310"/>
                  </a:cubicBezTo>
                  <a:cubicBezTo>
                    <a:pt x="1" y="1334"/>
                    <a:pt x="12" y="1346"/>
                    <a:pt x="24" y="1358"/>
                  </a:cubicBezTo>
                  <a:cubicBezTo>
                    <a:pt x="108" y="1370"/>
                    <a:pt x="179" y="1382"/>
                    <a:pt x="251" y="1382"/>
                  </a:cubicBezTo>
                  <a:cubicBezTo>
                    <a:pt x="560" y="1382"/>
                    <a:pt x="858" y="1263"/>
                    <a:pt x="1072" y="1048"/>
                  </a:cubicBezTo>
                  <a:cubicBezTo>
                    <a:pt x="1334" y="775"/>
                    <a:pt x="1429" y="382"/>
                    <a:pt x="1322" y="25"/>
                  </a:cubicBezTo>
                  <a:cubicBezTo>
                    <a:pt x="1310" y="13"/>
                    <a:pt x="1286" y="1"/>
                    <a:pt x="1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3"/>
            <p:cNvSpPr/>
            <p:nvPr/>
          </p:nvSpPr>
          <p:spPr>
            <a:xfrm>
              <a:off x="5439065" y="1806507"/>
              <a:ext cx="21408" cy="20428"/>
            </a:xfrm>
            <a:custGeom>
              <a:avLst/>
              <a:gdLst/>
              <a:ahLst/>
              <a:cxnLst/>
              <a:rect l="l" t="t" r="r" b="b"/>
              <a:pathLst>
                <a:path w="918" h="876" extrusionOk="0">
                  <a:moveTo>
                    <a:pt x="881" y="1"/>
                  </a:moveTo>
                  <a:cubicBezTo>
                    <a:pt x="869" y="1"/>
                    <a:pt x="854" y="9"/>
                    <a:pt x="846" y="18"/>
                  </a:cubicBezTo>
                  <a:cubicBezTo>
                    <a:pt x="691" y="375"/>
                    <a:pt x="394" y="649"/>
                    <a:pt x="36" y="804"/>
                  </a:cubicBezTo>
                  <a:cubicBezTo>
                    <a:pt x="1" y="815"/>
                    <a:pt x="13" y="875"/>
                    <a:pt x="48" y="875"/>
                  </a:cubicBezTo>
                  <a:lnTo>
                    <a:pt x="60" y="875"/>
                  </a:lnTo>
                  <a:cubicBezTo>
                    <a:pt x="441" y="720"/>
                    <a:pt x="751" y="423"/>
                    <a:pt x="917" y="53"/>
                  </a:cubicBezTo>
                  <a:cubicBezTo>
                    <a:pt x="917" y="30"/>
                    <a:pt x="917" y="6"/>
                    <a:pt x="894" y="6"/>
                  </a:cubicBezTo>
                  <a:cubicBezTo>
                    <a:pt x="890" y="2"/>
                    <a:pt x="886" y="1"/>
                    <a:pt x="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3"/>
            <p:cNvSpPr/>
            <p:nvPr/>
          </p:nvSpPr>
          <p:spPr>
            <a:xfrm>
              <a:off x="5393801" y="1808862"/>
              <a:ext cx="31412" cy="30386"/>
            </a:xfrm>
            <a:custGeom>
              <a:avLst/>
              <a:gdLst/>
              <a:ahLst/>
              <a:cxnLst/>
              <a:rect l="l" t="t" r="r" b="b"/>
              <a:pathLst>
                <a:path w="1347" h="1303" extrusionOk="0">
                  <a:moveTo>
                    <a:pt x="108" y="0"/>
                  </a:moveTo>
                  <a:lnTo>
                    <a:pt x="108" y="0"/>
                  </a:lnTo>
                  <a:cubicBezTo>
                    <a:pt x="1" y="345"/>
                    <a:pt x="84" y="726"/>
                    <a:pt x="334" y="988"/>
                  </a:cubicBezTo>
                  <a:cubicBezTo>
                    <a:pt x="559" y="1193"/>
                    <a:pt x="847" y="1302"/>
                    <a:pt x="1147" y="1302"/>
                  </a:cubicBezTo>
                  <a:cubicBezTo>
                    <a:pt x="1213" y="1302"/>
                    <a:pt x="1280" y="1297"/>
                    <a:pt x="1346" y="1286"/>
                  </a:cubicBezTo>
                  <a:cubicBezTo>
                    <a:pt x="1203" y="655"/>
                    <a:pt x="727" y="167"/>
                    <a:pt x="108" y="0"/>
                  </a:cubicBezTo>
                  <a:close/>
                </a:path>
              </a:pathLst>
            </a:custGeom>
            <a:solidFill>
              <a:srgbClr val="F8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3"/>
            <p:cNvSpPr/>
            <p:nvPr/>
          </p:nvSpPr>
          <p:spPr>
            <a:xfrm>
              <a:off x="5392985" y="1808023"/>
              <a:ext cx="33044" cy="32228"/>
            </a:xfrm>
            <a:custGeom>
              <a:avLst/>
              <a:gdLst/>
              <a:ahLst/>
              <a:cxnLst/>
              <a:rect l="l" t="t" r="r" b="b"/>
              <a:pathLst>
                <a:path w="1417" h="1382" extrusionOk="0">
                  <a:moveTo>
                    <a:pt x="167" y="84"/>
                  </a:moveTo>
                  <a:cubicBezTo>
                    <a:pt x="738" y="250"/>
                    <a:pt x="1191" y="715"/>
                    <a:pt x="1334" y="1286"/>
                  </a:cubicBezTo>
                  <a:cubicBezTo>
                    <a:pt x="1273" y="1297"/>
                    <a:pt x="1212" y="1302"/>
                    <a:pt x="1151" y="1302"/>
                  </a:cubicBezTo>
                  <a:cubicBezTo>
                    <a:pt x="875" y="1302"/>
                    <a:pt x="598" y="1193"/>
                    <a:pt x="393" y="989"/>
                  </a:cubicBezTo>
                  <a:cubicBezTo>
                    <a:pt x="167" y="750"/>
                    <a:pt x="84" y="405"/>
                    <a:pt x="167" y="84"/>
                  </a:cubicBezTo>
                  <a:close/>
                  <a:moveTo>
                    <a:pt x="143" y="0"/>
                  </a:moveTo>
                  <a:cubicBezTo>
                    <a:pt x="131" y="0"/>
                    <a:pt x="107" y="12"/>
                    <a:pt x="107" y="24"/>
                  </a:cubicBezTo>
                  <a:cubicBezTo>
                    <a:pt x="0" y="381"/>
                    <a:pt x="95" y="774"/>
                    <a:pt x="345" y="1048"/>
                  </a:cubicBezTo>
                  <a:cubicBezTo>
                    <a:pt x="560" y="1262"/>
                    <a:pt x="857" y="1382"/>
                    <a:pt x="1167" y="1382"/>
                  </a:cubicBezTo>
                  <a:cubicBezTo>
                    <a:pt x="1238" y="1382"/>
                    <a:pt x="1322" y="1370"/>
                    <a:pt x="1393" y="1358"/>
                  </a:cubicBezTo>
                  <a:cubicBezTo>
                    <a:pt x="1405" y="1346"/>
                    <a:pt x="1417" y="1334"/>
                    <a:pt x="1417" y="1310"/>
                  </a:cubicBezTo>
                  <a:cubicBezTo>
                    <a:pt x="1274" y="679"/>
                    <a:pt x="786" y="167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3"/>
            <p:cNvSpPr/>
            <p:nvPr/>
          </p:nvSpPr>
          <p:spPr>
            <a:xfrm>
              <a:off x="5404738" y="1819356"/>
              <a:ext cx="21571" cy="20335"/>
            </a:xfrm>
            <a:custGeom>
              <a:avLst/>
              <a:gdLst/>
              <a:ahLst/>
              <a:cxnLst/>
              <a:rect l="l" t="t" r="r" b="b"/>
              <a:pathLst>
                <a:path w="925" h="872" extrusionOk="0">
                  <a:moveTo>
                    <a:pt x="48" y="0"/>
                  </a:moveTo>
                  <a:cubicBezTo>
                    <a:pt x="25" y="0"/>
                    <a:pt x="1" y="21"/>
                    <a:pt x="8" y="50"/>
                  </a:cubicBezTo>
                  <a:cubicBezTo>
                    <a:pt x="175" y="431"/>
                    <a:pt x="484" y="717"/>
                    <a:pt x="865" y="872"/>
                  </a:cubicBezTo>
                  <a:lnTo>
                    <a:pt x="877" y="872"/>
                  </a:lnTo>
                  <a:cubicBezTo>
                    <a:pt x="889" y="872"/>
                    <a:pt x="901" y="860"/>
                    <a:pt x="913" y="848"/>
                  </a:cubicBezTo>
                  <a:cubicBezTo>
                    <a:pt x="925" y="836"/>
                    <a:pt x="913" y="812"/>
                    <a:pt x="889" y="800"/>
                  </a:cubicBezTo>
                  <a:cubicBezTo>
                    <a:pt x="532" y="657"/>
                    <a:pt x="246" y="372"/>
                    <a:pt x="80" y="26"/>
                  </a:cubicBezTo>
                  <a:cubicBezTo>
                    <a:pt x="75" y="8"/>
                    <a:pt x="62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3"/>
            <p:cNvSpPr/>
            <p:nvPr/>
          </p:nvSpPr>
          <p:spPr>
            <a:xfrm>
              <a:off x="5395480" y="1784703"/>
              <a:ext cx="20848" cy="20055"/>
            </a:xfrm>
            <a:custGeom>
              <a:avLst/>
              <a:gdLst/>
              <a:ahLst/>
              <a:cxnLst/>
              <a:rect l="l" t="t" r="r" b="b"/>
              <a:pathLst>
                <a:path w="894" h="860" extrusionOk="0">
                  <a:moveTo>
                    <a:pt x="72" y="0"/>
                  </a:moveTo>
                  <a:lnTo>
                    <a:pt x="72" y="0"/>
                  </a:lnTo>
                  <a:cubicBezTo>
                    <a:pt x="0" y="226"/>
                    <a:pt x="60" y="477"/>
                    <a:pt x="227" y="643"/>
                  </a:cubicBezTo>
                  <a:cubicBezTo>
                    <a:pt x="369" y="786"/>
                    <a:pt x="557" y="860"/>
                    <a:pt x="748" y="860"/>
                  </a:cubicBezTo>
                  <a:cubicBezTo>
                    <a:pt x="797" y="860"/>
                    <a:pt x="845" y="855"/>
                    <a:pt x="893" y="846"/>
                  </a:cubicBezTo>
                  <a:cubicBezTo>
                    <a:pt x="798" y="429"/>
                    <a:pt x="477" y="96"/>
                    <a:pt x="72" y="0"/>
                  </a:cubicBezTo>
                  <a:close/>
                </a:path>
              </a:pathLst>
            </a:custGeom>
            <a:solidFill>
              <a:srgbClr val="F8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3"/>
            <p:cNvSpPr/>
            <p:nvPr/>
          </p:nvSpPr>
          <p:spPr>
            <a:xfrm>
              <a:off x="5394640" y="1783747"/>
              <a:ext cx="22784" cy="21828"/>
            </a:xfrm>
            <a:custGeom>
              <a:avLst/>
              <a:gdLst/>
              <a:ahLst/>
              <a:cxnLst/>
              <a:rect l="l" t="t" r="r" b="b"/>
              <a:pathLst>
                <a:path w="977" h="936" extrusionOk="0">
                  <a:moveTo>
                    <a:pt x="142" y="81"/>
                  </a:moveTo>
                  <a:cubicBezTo>
                    <a:pt x="506" y="202"/>
                    <a:pt x="787" y="486"/>
                    <a:pt x="894" y="863"/>
                  </a:cubicBezTo>
                  <a:cubicBezTo>
                    <a:pt x="865" y="866"/>
                    <a:pt x="837" y="867"/>
                    <a:pt x="809" y="867"/>
                  </a:cubicBezTo>
                  <a:cubicBezTo>
                    <a:pt x="614" y="867"/>
                    <a:pt x="434" y="796"/>
                    <a:pt x="298" y="660"/>
                  </a:cubicBezTo>
                  <a:cubicBezTo>
                    <a:pt x="144" y="506"/>
                    <a:pt x="85" y="294"/>
                    <a:pt x="142" y="81"/>
                  </a:cubicBezTo>
                  <a:close/>
                  <a:moveTo>
                    <a:pt x="108" y="1"/>
                  </a:moveTo>
                  <a:cubicBezTo>
                    <a:pt x="96" y="1"/>
                    <a:pt x="81" y="12"/>
                    <a:pt x="72" y="29"/>
                  </a:cubicBezTo>
                  <a:cubicBezTo>
                    <a:pt x="1" y="267"/>
                    <a:pt x="60" y="529"/>
                    <a:pt x="239" y="720"/>
                  </a:cubicBezTo>
                  <a:cubicBezTo>
                    <a:pt x="384" y="854"/>
                    <a:pt x="571" y="935"/>
                    <a:pt x="760" y="935"/>
                  </a:cubicBezTo>
                  <a:cubicBezTo>
                    <a:pt x="773" y="935"/>
                    <a:pt x="786" y="935"/>
                    <a:pt x="798" y="934"/>
                  </a:cubicBezTo>
                  <a:cubicBezTo>
                    <a:pt x="846" y="934"/>
                    <a:pt x="905" y="934"/>
                    <a:pt x="953" y="922"/>
                  </a:cubicBezTo>
                  <a:cubicBezTo>
                    <a:pt x="965" y="922"/>
                    <a:pt x="977" y="899"/>
                    <a:pt x="977" y="887"/>
                  </a:cubicBezTo>
                  <a:cubicBezTo>
                    <a:pt x="882" y="446"/>
                    <a:pt x="548" y="113"/>
                    <a:pt x="120" y="6"/>
                  </a:cubicBezTo>
                  <a:cubicBezTo>
                    <a:pt x="116" y="2"/>
                    <a:pt x="112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3"/>
            <p:cNvSpPr/>
            <p:nvPr/>
          </p:nvSpPr>
          <p:spPr>
            <a:xfrm>
              <a:off x="5404924" y="1795150"/>
              <a:ext cx="12779" cy="10121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36" y="0"/>
                  </a:moveTo>
                  <a:cubicBezTo>
                    <a:pt x="31" y="0"/>
                    <a:pt x="27" y="2"/>
                    <a:pt x="24" y="5"/>
                  </a:cubicBezTo>
                  <a:cubicBezTo>
                    <a:pt x="0" y="17"/>
                    <a:pt x="0" y="40"/>
                    <a:pt x="0" y="52"/>
                  </a:cubicBezTo>
                  <a:cubicBezTo>
                    <a:pt x="107" y="243"/>
                    <a:pt x="274" y="374"/>
                    <a:pt x="488" y="433"/>
                  </a:cubicBezTo>
                  <a:cubicBezTo>
                    <a:pt x="536" y="433"/>
                    <a:pt x="548" y="374"/>
                    <a:pt x="500" y="362"/>
                  </a:cubicBezTo>
                  <a:cubicBezTo>
                    <a:pt x="322" y="314"/>
                    <a:pt x="167" y="183"/>
                    <a:pt x="72" y="29"/>
                  </a:cubicBezTo>
                  <a:cubicBezTo>
                    <a:pt x="63" y="11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3"/>
            <p:cNvSpPr/>
            <p:nvPr/>
          </p:nvSpPr>
          <p:spPr>
            <a:xfrm>
              <a:off x="5384916" y="1841347"/>
              <a:ext cx="20848" cy="20055"/>
            </a:xfrm>
            <a:custGeom>
              <a:avLst/>
              <a:gdLst/>
              <a:ahLst/>
              <a:cxnLst/>
              <a:rect l="l" t="t" r="r" b="b"/>
              <a:pathLst>
                <a:path w="894" h="860" extrusionOk="0">
                  <a:moveTo>
                    <a:pt x="72" y="0"/>
                  </a:moveTo>
                  <a:lnTo>
                    <a:pt x="72" y="0"/>
                  </a:lnTo>
                  <a:cubicBezTo>
                    <a:pt x="1" y="226"/>
                    <a:pt x="49" y="476"/>
                    <a:pt x="215" y="643"/>
                  </a:cubicBezTo>
                  <a:cubicBezTo>
                    <a:pt x="358" y="786"/>
                    <a:pt x="546" y="860"/>
                    <a:pt x="743" y="860"/>
                  </a:cubicBezTo>
                  <a:cubicBezTo>
                    <a:pt x="793" y="860"/>
                    <a:pt x="843" y="855"/>
                    <a:pt x="894" y="845"/>
                  </a:cubicBezTo>
                  <a:cubicBezTo>
                    <a:pt x="799" y="429"/>
                    <a:pt x="477" y="107"/>
                    <a:pt x="72" y="0"/>
                  </a:cubicBezTo>
                  <a:close/>
                </a:path>
              </a:pathLst>
            </a:custGeom>
            <a:solidFill>
              <a:srgbClr val="F8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3"/>
            <p:cNvSpPr/>
            <p:nvPr/>
          </p:nvSpPr>
          <p:spPr>
            <a:xfrm>
              <a:off x="5383820" y="1840391"/>
              <a:ext cx="22784" cy="21828"/>
            </a:xfrm>
            <a:custGeom>
              <a:avLst/>
              <a:gdLst/>
              <a:ahLst/>
              <a:cxnLst/>
              <a:rect l="l" t="t" r="r" b="b"/>
              <a:pathLst>
                <a:path w="977" h="936" extrusionOk="0">
                  <a:moveTo>
                    <a:pt x="143" y="89"/>
                  </a:moveTo>
                  <a:lnTo>
                    <a:pt x="143" y="89"/>
                  </a:lnTo>
                  <a:cubicBezTo>
                    <a:pt x="500" y="196"/>
                    <a:pt x="786" y="482"/>
                    <a:pt x="893" y="851"/>
                  </a:cubicBezTo>
                  <a:cubicBezTo>
                    <a:pt x="857" y="857"/>
                    <a:pt x="820" y="860"/>
                    <a:pt x="783" y="860"/>
                  </a:cubicBezTo>
                  <a:cubicBezTo>
                    <a:pt x="604" y="860"/>
                    <a:pt x="426" y="789"/>
                    <a:pt x="298" y="660"/>
                  </a:cubicBezTo>
                  <a:cubicBezTo>
                    <a:pt x="143" y="505"/>
                    <a:pt x="84" y="291"/>
                    <a:pt x="143" y="89"/>
                  </a:cubicBezTo>
                  <a:close/>
                  <a:moveTo>
                    <a:pt x="108" y="1"/>
                  </a:moveTo>
                  <a:cubicBezTo>
                    <a:pt x="96" y="1"/>
                    <a:pt x="84" y="12"/>
                    <a:pt x="84" y="29"/>
                  </a:cubicBezTo>
                  <a:cubicBezTo>
                    <a:pt x="0" y="267"/>
                    <a:pt x="72" y="529"/>
                    <a:pt x="238" y="720"/>
                  </a:cubicBezTo>
                  <a:cubicBezTo>
                    <a:pt x="383" y="854"/>
                    <a:pt x="570" y="935"/>
                    <a:pt x="760" y="935"/>
                  </a:cubicBezTo>
                  <a:cubicBezTo>
                    <a:pt x="772" y="935"/>
                    <a:pt x="785" y="935"/>
                    <a:pt x="798" y="934"/>
                  </a:cubicBezTo>
                  <a:cubicBezTo>
                    <a:pt x="846" y="934"/>
                    <a:pt x="905" y="934"/>
                    <a:pt x="953" y="922"/>
                  </a:cubicBezTo>
                  <a:cubicBezTo>
                    <a:pt x="965" y="922"/>
                    <a:pt x="977" y="898"/>
                    <a:pt x="977" y="886"/>
                  </a:cubicBezTo>
                  <a:cubicBezTo>
                    <a:pt x="881" y="446"/>
                    <a:pt x="548" y="113"/>
                    <a:pt x="119" y="5"/>
                  </a:cubicBezTo>
                  <a:cubicBezTo>
                    <a:pt x="116" y="2"/>
                    <a:pt x="112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3"/>
            <p:cNvSpPr/>
            <p:nvPr/>
          </p:nvSpPr>
          <p:spPr>
            <a:xfrm>
              <a:off x="5394011" y="1851910"/>
              <a:ext cx="12873" cy="10004"/>
            </a:xfrm>
            <a:custGeom>
              <a:avLst/>
              <a:gdLst/>
              <a:ahLst/>
              <a:cxnLst/>
              <a:rect l="l" t="t" r="r" b="b"/>
              <a:pathLst>
                <a:path w="552" h="429" extrusionOk="0">
                  <a:moveTo>
                    <a:pt x="51" y="0"/>
                  </a:moveTo>
                  <a:cubicBezTo>
                    <a:pt x="25" y="0"/>
                    <a:pt x="0" y="24"/>
                    <a:pt x="16" y="47"/>
                  </a:cubicBezTo>
                  <a:cubicBezTo>
                    <a:pt x="123" y="238"/>
                    <a:pt x="290" y="369"/>
                    <a:pt x="492" y="428"/>
                  </a:cubicBezTo>
                  <a:lnTo>
                    <a:pt x="504" y="428"/>
                  </a:lnTo>
                  <a:cubicBezTo>
                    <a:pt x="551" y="428"/>
                    <a:pt x="551" y="369"/>
                    <a:pt x="516" y="357"/>
                  </a:cubicBezTo>
                  <a:cubicBezTo>
                    <a:pt x="337" y="309"/>
                    <a:pt x="182" y="178"/>
                    <a:pt x="87" y="23"/>
                  </a:cubicBezTo>
                  <a:cubicBezTo>
                    <a:pt x="79" y="7"/>
                    <a:pt x="6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3"/>
            <p:cNvSpPr/>
            <p:nvPr/>
          </p:nvSpPr>
          <p:spPr>
            <a:xfrm>
              <a:off x="5447110" y="1834957"/>
              <a:ext cx="21128" cy="20335"/>
            </a:xfrm>
            <a:custGeom>
              <a:avLst/>
              <a:gdLst/>
              <a:ahLst/>
              <a:cxnLst/>
              <a:rect l="l" t="t" r="r" b="b"/>
              <a:pathLst>
                <a:path w="906" h="872" extrusionOk="0">
                  <a:moveTo>
                    <a:pt x="834" y="0"/>
                  </a:moveTo>
                  <a:lnTo>
                    <a:pt x="834" y="0"/>
                  </a:lnTo>
                  <a:cubicBezTo>
                    <a:pt x="418" y="107"/>
                    <a:pt x="96" y="441"/>
                    <a:pt x="1" y="858"/>
                  </a:cubicBezTo>
                  <a:cubicBezTo>
                    <a:pt x="51" y="867"/>
                    <a:pt x="102" y="872"/>
                    <a:pt x="152" y="872"/>
                  </a:cubicBezTo>
                  <a:cubicBezTo>
                    <a:pt x="349" y="872"/>
                    <a:pt x="537" y="798"/>
                    <a:pt x="680" y="655"/>
                  </a:cubicBezTo>
                  <a:cubicBezTo>
                    <a:pt x="846" y="477"/>
                    <a:pt x="906" y="238"/>
                    <a:pt x="834" y="0"/>
                  </a:cubicBezTo>
                  <a:close/>
                </a:path>
              </a:pathLst>
            </a:custGeom>
            <a:solidFill>
              <a:srgbClr val="F8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3"/>
            <p:cNvSpPr/>
            <p:nvPr/>
          </p:nvSpPr>
          <p:spPr>
            <a:xfrm>
              <a:off x="5446294" y="1834118"/>
              <a:ext cx="22784" cy="21991"/>
            </a:xfrm>
            <a:custGeom>
              <a:avLst/>
              <a:gdLst/>
              <a:ahLst/>
              <a:cxnLst/>
              <a:rect l="l" t="t" r="r" b="b"/>
              <a:pathLst>
                <a:path w="977" h="943" extrusionOk="0">
                  <a:moveTo>
                    <a:pt x="834" y="84"/>
                  </a:moveTo>
                  <a:lnTo>
                    <a:pt x="834" y="84"/>
                  </a:lnTo>
                  <a:cubicBezTo>
                    <a:pt x="881" y="298"/>
                    <a:pt x="822" y="513"/>
                    <a:pt x="679" y="667"/>
                  </a:cubicBezTo>
                  <a:cubicBezTo>
                    <a:pt x="550" y="796"/>
                    <a:pt x="373" y="867"/>
                    <a:pt x="193" y="867"/>
                  </a:cubicBezTo>
                  <a:cubicBezTo>
                    <a:pt x="157" y="867"/>
                    <a:pt x="120" y="864"/>
                    <a:pt x="84" y="858"/>
                  </a:cubicBezTo>
                  <a:cubicBezTo>
                    <a:pt x="179" y="489"/>
                    <a:pt x="465" y="203"/>
                    <a:pt x="834" y="84"/>
                  </a:cubicBezTo>
                  <a:close/>
                  <a:moveTo>
                    <a:pt x="857" y="1"/>
                  </a:moveTo>
                  <a:cubicBezTo>
                    <a:pt x="441" y="120"/>
                    <a:pt x="107" y="453"/>
                    <a:pt x="12" y="882"/>
                  </a:cubicBezTo>
                  <a:cubicBezTo>
                    <a:pt x="0" y="905"/>
                    <a:pt x="12" y="929"/>
                    <a:pt x="36" y="929"/>
                  </a:cubicBezTo>
                  <a:cubicBezTo>
                    <a:pt x="84" y="941"/>
                    <a:pt x="131" y="941"/>
                    <a:pt x="179" y="941"/>
                  </a:cubicBezTo>
                  <a:cubicBezTo>
                    <a:pt x="192" y="942"/>
                    <a:pt x="206" y="942"/>
                    <a:pt x="219" y="942"/>
                  </a:cubicBezTo>
                  <a:cubicBezTo>
                    <a:pt x="418" y="942"/>
                    <a:pt x="604" y="860"/>
                    <a:pt x="738" y="715"/>
                  </a:cubicBezTo>
                  <a:cubicBezTo>
                    <a:pt x="917" y="536"/>
                    <a:pt x="976" y="274"/>
                    <a:pt x="905" y="24"/>
                  </a:cubicBezTo>
                  <a:cubicBezTo>
                    <a:pt x="905" y="12"/>
                    <a:pt x="881" y="1"/>
                    <a:pt x="8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3"/>
            <p:cNvSpPr/>
            <p:nvPr/>
          </p:nvSpPr>
          <p:spPr>
            <a:xfrm>
              <a:off x="5446294" y="1845661"/>
              <a:ext cx="12500" cy="10144"/>
            </a:xfrm>
            <a:custGeom>
              <a:avLst/>
              <a:gdLst/>
              <a:ahLst/>
              <a:cxnLst/>
              <a:rect l="l" t="t" r="r" b="b"/>
              <a:pathLst>
                <a:path w="536" h="435" extrusionOk="0">
                  <a:moveTo>
                    <a:pt x="494" y="1"/>
                  </a:moveTo>
                  <a:cubicBezTo>
                    <a:pt x="481" y="1"/>
                    <a:pt x="473" y="9"/>
                    <a:pt x="465" y="18"/>
                  </a:cubicBezTo>
                  <a:cubicBezTo>
                    <a:pt x="369" y="184"/>
                    <a:pt x="214" y="303"/>
                    <a:pt x="24" y="363"/>
                  </a:cubicBezTo>
                  <a:cubicBezTo>
                    <a:pt x="12" y="363"/>
                    <a:pt x="0" y="387"/>
                    <a:pt x="0" y="410"/>
                  </a:cubicBezTo>
                  <a:cubicBezTo>
                    <a:pt x="12" y="422"/>
                    <a:pt x="24" y="434"/>
                    <a:pt x="36" y="434"/>
                  </a:cubicBezTo>
                  <a:lnTo>
                    <a:pt x="48" y="434"/>
                  </a:lnTo>
                  <a:cubicBezTo>
                    <a:pt x="250" y="375"/>
                    <a:pt x="429" y="232"/>
                    <a:pt x="524" y="53"/>
                  </a:cubicBezTo>
                  <a:cubicBezTo>
                    <a:pt x="536" y="29"/>
                    <a:pt x="524" y="18"/>
                    <a:pt x="512" y="6"/>
                  </a:cubicBezTo>
                  <a:cubicBezTo>
                    <a:pt x="505" y="2"/>
                    <a:pt x="499" y="1"/>
                    <a:pt x="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3"/>
            <p:cNvSpPr/>
            <p:nvPr/>
          </p:nvSpPr>
          <p:spPr>
            <a:xfrm>
              <a:off x="5435170" y="1782744"/>
              <a:ext cx="21128" cy="20335"/>
            </a:xfrm>
            <a:custGeom>
              <a:avLst/>
              <a:gdLst/>
              <a:ahLst/>
              <a:cxnLst/>
              <a:rect l="l" t="t" r="r" b="b"/>
              <a:pathLst>
                <a:path w="906" h="872" extrusionOk="0">
                  <a:moveTo>
                    <a:pt x="834" y="1"/>
                  </a:moveTo>
                  <a:lnTo>
                    <a:pt x="834" y="1"/>
                  </a:lnTo>
                  <a:cubicBezTo>
                    <a:pt x="418" y="108"/>
                    <a:pt x="96" y="441"/>
                    <a:pt x="1" y="858"/>
                  </a:cubicBezTo>
                  <a:cubicBezTo>
                    <a:pt x="48" y="867"/>
                    <a:pt x="95" y="871"/>
                    <a:pt x="142" y="871"/>
                  </a:cubicBezTo>
                  <a:cubicBezTo>
                    <a:pt x="343" y="871"/>
                    <a:pt x="535" y="791"/>
                    <a:pt x="680" y="656"/>
                  </a:cubicBezTo>
                  <a:cubicBezTo>
                    <a:pt x="846" y="489"/>
                    <a:pt x="906" y="239"/>
                    <a:pt x="834" y="1"/>
                  </a:cubicBezTo>
                  <a:close/>
                </a:path>
              </a:pathLst>
            </a:custGeom>
            <a:solidFill>
              <a:srgbClr val="F8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3"/>
            <p:cNvSpPr/>
            <p:nvPr/>
          </p:nvSpPr>
          <p:spPr>
            <a:xfrm>
              <a:off x="5434354" y="1781928"/>
              <a:ext cx="22784" cy="21944"/>
            </a:xfrm>
            <a:custGeom>
              <a:avLst/>
              <a:gdLst/>
              <a:ahLst/>
              <a:cxnLst/>
              <a:rect l="l" t="t" r="r" b="b"/>
              <a:pathLst>
                <a:path w="977" h="941" extrusionOk="0">
                  <a:moveTo>
                    <a:pt x="822" y="84"/>
                  </a:moveTo>
                  <a:cubicBezTo>
                    <a:pt x="881" y="286"/>
                    <a:pt x="822" y="512"/>
                    <a:pt x="679" y="667"/>
                  </a:cubicBezTo>
                  <a:cubicBezTo>
                    <a:pt x="550" y="795"/>
                    <a:pt x="373" y="867"/>
                    <a:pt x="193" y="867"/>
                  </a:cubicBezTo>
                  <a:cubicBezTo>
                    <a:pt x="157" y="867"/>
                    <a:pt x="120" y="864"/>
                    <a:pt x="84" y="857"/>
                  </a:cubicBezTo>
                  <a:cubicBezTo>
                    <a:pt x="179" y="488"/>
                    <a:pt x="465" y="203"/>
                    <a:pt x="822" y="84"/>
                  </a:cubicBezTo>
                  <a:close/>
                  <a:moveTo>
                    <a:pt x="857" y="0"/>
                  </a:moveTo>
                  <a:cubicBezTo>
                    <a:pt x="429" y="119"/>
                    <a:pt x="107" y="453"/>
                    <a:pt x="0" y="881"/>
                  </a:cubicBezTo>
                  <a:cubicBezTo>
                    <a:pt x="0" y="905"/>
                    <a:pt x="12" y="929"/>
                    <a:pt x="36" y="929"/>
                  </a:cubicBezTo>
                  <a:cubicBezTo>
                    <a:pt x="84" y="941"/>
                    <a:pt x="131" y="941"/>
                    <a:pt x="179" y="941"/>
                  </a:cubicBezTo>
                  <a:cubicBezTo>
                    <a:pt x="393" y="941"/>
                    <a:pt x="596" y="869"/>
                    <a:pt x="738" y="715"/>
                  </a:cubicBezTo>
                  <a:cubicBezTo>
                    <a:pt x="917" y="536"/>
                    <a:pt x="977" y="274"/>
                    <a:pt x="905" y="24"/>
                  </a:cubicBezTo>
                  <a:cubicBezTo>
                    <a:pt x="893" y="12"/>
                    <a:pt x="881" y="0"/>
                    <a:pt x="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3"/>
            <p:cNvSpPr/>
            <p:nvPr/>
          </p:nvSpPr>
          <p:spPr>
            <a:xfrm>
              <a:off x="5434074" y="1793471"/>
              <a:ext cx="12779" cy="10121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504" y="0"/>
                  </a:moveTo>
                  <a:cubicBezTo>
                    <a:pt x="488" y="0"/>
                    <a:pt x="477" y="9"/>
                    <a:pt x="477" y="17"/>
                  </a:cubicBezTo>
                  <a:cubicBezTo>
                    <a:pt x="381" y="184"/>
                    <a:pt x="227" y="303"/>
                    <a:pt x="36" y="362"/>
                  </a:cubicBezTo>
                  <a:cubicBezTo>
                    <a:pt x="0" y="374"/>
                    <a:pt x="12" y="434"/>
                    <a:pt x="48" y="434"/>
                  </a:cubicBezTo>
                  <a:lnTo>
                    <a:pt x="60" y="434"/>
                  </a:lnTo>
                  <a:cubicBezTo>
                    <a:pt x="262" y="374"/>
                    <a:pt x="429" y="231"/>
                    <a:pt x="536" y="53"/>
                  </a:cubicBezTo>
                  <a:cubicBezTo>
                    <a:pt x="548" y="29"/>
                    <a:pt x="536" y="17"/>
                    <a:pt x="524" y="5"/>
                  </a:cubicBezTo>
                  <a:cubicBezTo>
                    <a:pt x="517" y="2"/>
                    <a:pt x="510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3"/>
            <p:cNvSpPr/>
            <p:nvPr/>
          </p:nvSpPr>
          <p:spPr>
            <a:xfrm>
              <a:off x="5430180" y="1782744"/>
              <a:ext cx="8349" cy="8372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79" y="358"/>
                  </a:cubicBezTo>
                  <a:cubicBezTo>
                    <a:pt x="274" y="358"/>
                    <a:pt x="358" y="287"/>
                    <a:pt x="358" y="180"/>
                  </a:cubicBezTo>
                  <a:cubicBezTo>
                    <a:pt x="358" y="84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F8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3"/>
            <p:cNvSpPr/>
            <p:nvPr/>
          </p:nvSpPr>
          <p:spPr>
            <a:xfrm>
              <a:off x="5427405" y="1781975"/>
              <a:ext cx="11963" cy="10237"/>
            </a:xfrm>
            <a:custGeom>
              <a:avLst/>
              <a:gdLst/>
              <a:ahLst/>
              <a:cxnLst/>
              <a:rect l="l" t="t" r="r" b="b"/>
              <a:pathLst>
                <a:path w="513" h="439" extrusionOk="0">
                  <a:moveTo>
                    <a:pt x="316" y="80"/>
                  </a:moveTo>
                  <a:cubicBezTo>
                    <a:pt x="392" y="80"/>
                    <a:pt x="452" y="147"/>
                    <a:pt x="441" y="224"/>
                  </a:cubicBezTo>
                  <a:cubicBezTo>
                    <a:pt x="441" y="305"/>
                    <a:pt x="370" y="359"/>
                    <a:pt x="298" y="359"/>
                  </a:cubicBezTo>
                  <a:cubicBezTo>
                    <a:pt x="264" y="359"/>
                    <a:pt x="230" y="347"/>
                    <a:pt x="203" y="320"/>
                  </a:cubicBezTo>
                  <a:cubicBezTo>
                    <a:pt x="120" y="224"/>
                    <a:pt x="167" y="82"/>
                    <a:pt x="298" y="82"/>
                  </a:cubicBezTo>
                  <a:cubicBezTo>
                    <a:pt x="304" y="81"/>
                    <a:pt x="310" y="80"/>
                    <a:pt x="316" y="80"/>
                  </a:cubicBezTo>
                  <a:close/>
                  <a:moveTo>
                    <a:pt x="297" y="1"/>
                  </a:moveTo>
                  <a:cubicBezTo>
                    <a:pt x="243" y="1"/>
                    <a:pt x="187" y="22"/>
                    <a:pt x="143" y="70"/>
                  </a:cubicBezTo>
                  <a:cubicBezTo>
                    <a:pt x="1" y="201"/>
                    <a:pt x="96" y="427"/>
                    <a:pt x="298" y="439"/>
                  </a:cubicBezTo>
                  <a:cubicBezTo>
                    <a:pt x="417" y="439"/>
                    <a:pt x="513" y="332"/>
                    <a:pt x="513" y="213"/>
                  </a:cubicBezTo>
                  <a:cubicBezTo>
                    <a:pt x="513" y="86"/>
                    <a:pt x="407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3"/>
            <p:cNvSpPr/>
            <p:nvPr/>
          </p:nvSpPr>
          <p:spPr>
            <a:xfrm>
              <a:off x="5419359" y="1796083"/>
              <a:ext cx="8349" cy="8349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cubicBezTo>
                    <a:pt x="0" y="274"/>
                    <a:pt x="84" y="358"/>
                    <a:pt x="179" y="358"/>
                  </a:cubicBezTo>
                  <a:cubicBezTo>
                    <a:pt x="274" y="358"/>
                    <a:pt x="357" y="274"/>
                    <a:pt x="357" y="179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F8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3"/>
            <p:cNvSpPr/>
            <p:nvPr/>
          </p:nvSpPr>
          <p:spPr>
            <a:xfrm>
              <a:off x="5416864" y="1795220"/>
              <a:ext cx="11963" cy="10051"/>
            </a:xfrm>
            <a:custGeom>
              <a:avLst/>
              <a:gdLst/>
              <a:ahLst/>
              <a:cxnLst/>
              <a:rect l="l" t="t" r="r" b="b"/>
              <a:pathLst>
                <a:path w="513" h="431" extrusionOk="0">
                  <a:moveTo>
                    <a:pt x="298" y="73"/>
                  </a:moveTo>
                  <a:cubicBezTo>
                    <a:pt x="369" y="73"/>
                    <a:pt x="441" y="133"/>
                    <a:pt x="441" y="216"/>
                  </a:cubicBezTo>
                  <a:cubicBezTo>
                    <a:pt x="441" y="297"/>
                    <a:pt x="375" y="355"/>
                    <a:pt x="303" y="355"/>
                  </a:cubicBezTo>
                  <a:cubicBezTo>
                    <a:pt x="269" y="355"/>
                    <a:pt x="233" y="342"/>
                    <a:pt x="203" y="311"/>
                  </a:cubicBezTo>
                  <a:cubicBezTo>
                    <a:pt x="107" y="228"/>
                    <a:pt x="167" y="85"/>
                    <a:pt x="298" y="73"/>
                  </a:cubicBezTo>
                  <a:close/>
                  <a:moveTo>
                    <a:pt x="290" y="1"/>
                  </a:moveTo>
                  <a:cubicBezTo>
                    <a:pt x="237" y="1"/>
                    <a:pt x="185" y="19"/>
                    <a:pt x="143" y="61"/>
                  </a:cubicBezTo>
                  <a:cubicBezTo>
                    <a:pt x="0" y="192"/>
                    <a:pt x="95" y="430"/>
                    <a:pt x="298" y="430"/>
                  </a:cubicBezTo>
                  <a:cubicBezTo>
                    <a:pt x="417" y="430"/>
                    <a:pt x="512" y="335"/>
                    <a:pt x="512" y="216"/>
                  </a:cubicBezTo>
                  <a:cubicBezTo>
                    <a:pt x="512" y="86"/>
                    <a:pt x="402" y="1"/>
                    <a:pt x="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3"/>
            <p:cNvSpPr/>
            <p:nvPr/>
          </p:nvSpPr>
          <p:spPr>
            <a:xfrm>
              <a:off x="5435170" y="1838828"/>
              <a:ext cx="8372" cy="8372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180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80" y="358"/>
                  </a:cubicBezTo>
                  <a:cubicBezTo>
                    <a:pt x="275" y="358"/>
                    <a:pt x="358" y="275"/>
                    <a:pt x="358" y="180"/>
                  </a:cubicBezTo>
                  <a:cubicBezTo>
                    <a:pt x="358" y="72"/>
                    <a:pt x="275" y="1"/>
                    <a:pt x="180" y="1"/>
                  </a:cubicBezTo>
                  <a:close/>
                </a:path>
              </a:pathLst>
            </a:custGeom>
            <a:solidFill>
              <a:srgbClr val="F8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3"/>
            <p:cNvSpPr/>
            <p:nvPr/>
          </p:nvSpPr>
          <p:spPr>
            <a:xfrm>
              <a:off x="5432675" y="1837802"/>
              <a:ext cx="11683" cy="10214"/>
            </a:xfrm>
            <a:custGeom>
              <a:avLst/>
              <a:gdLst/>
              <a:ahLst/>
              <a:cxnLst/>
              <a:rect l="l" t="t" r="r" b="b"/>
              <a:pathLst>
                <a:path w="501" h="438" extrusionOk="0">
                  <a:moveTo>
                    <a:pt x="287" y="81"/>
                  </a:moveTo>
                  <a:cubicBezTo>
                    <a:pt x="477" y="81"/>
                    <a:pt x="477" y="355"/>
                    <a:pt x="287" y="366"/>
                  </a:cubicBezTo>
                  <a:cubicBezTo>
                    <a:pt x="144" y="319"/>
                    <a:pt x="144" y="128"/>
                    <a:pt x="287" y="81"/>
                  </a:cubicBezTo>
                  <a:close/>
                  <a:moveTo>
                    <a:pt x="284" y="0"/>
                  </a:moveTo>
                  <a:cubicBezTo>
                    <a:pt x="230" y="0"/>
                    <a:pt x="175" y="22"/>
                    <a:pt x="132" y="69"/>
                  </a:cubicBezTo>
                  <a:cubicBezTo>
                    <a:pt x="1" y="200"/>
                    <a:pt x="96" y="438"/>
                    <a:pt x="287" y="438"/>
                  </a:cubicBezTo>
                  <a:cubicBezTo>
                    <a:pt x="406" y="438"/>
                    <a:pt x="501" y="343"/>
                    <a:pt x="501" y="224"/>
                  </a:cubicBezTo>
                  <a:cubicBezTo>
                    <a:pt x="501" y="88"/>
                    <a:pt x="394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3"/>
            <p:cNvSpPr/>
            <p:nvPr/>
          </p:nvSpPr>
          <p:spPr>
            <a:xfrm>
              <a:off x="5403805" y="1841883"/>
              <a:ext cx="8349" cy="8372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84" y="358"/>
                    <a:pt x="179" y="358"/>
                  </a:cubicBezTo>
                  <a:cubicBezTo>
                    <a:pt x="274" y="358"/>
                    <a:pt x="358" y="275"/>
                    <a:pt x="358" y="180"/>
                  </a:cubicBezTo>
                  <a:cubicBezTo>
                    <a:pt x="358" y="7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F8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3"/>
            <p:cNvSpPr/>
            <p:nvPr/>
          </p:nvSpPr>
          <p:spPr>
            <a:xfrm>
              <a:off x="5401310" y="1840857"/>
              <a:ext cx="11683" cy="10214"/>
            </a:xfrm>
            <a:custGeom>
              <a:avLst/>
              <a:gdLst/>
              <a:ahLst/>
              <a:cxnLst/>
              <a:rect l="l" t="t" r="r" b="b"/>
              <a:pathLst>
                <a:path w="501" h="438" extrusionOk="0">
                  <a:moveTo>
                    <a:pt x="286" y="81"/>
                  </a:moveTo>
                  <a:cubicBezTo>
                    <a:pt x="477" y="81"/>
                    <a:pt x="477" y="355"/>
                    <a:pt x="286" y="355"/>
                  </a:cubicBezTo>
                  <a:cubicBezTo>
                    <a:pt x="143" y="319"/>
                    <a:pt x="143" y="116"/>
                    <a:pt x="286" y="81"/>
                  </a:cubicBezTo>
                  <a:close/>
                  <a:moveTo>
                    <a:pt x="284" y="0"/>
                  </a:moveTo>
                  <a:cubicBezTo>
                    <a:pt x="229" y="0"/>
                    <a:pt x="175" y="22"/>
                    <a:pt x="131" y="69"/>
                  </a:cubicBezTo>
                  <a:cubicBezTo>
                    <a:pt x="0" y="200"/>
                    <a:pt x="96" y="438"/>
                    <a:pt x="286" y="438"/>
                  </a:cubicBezTo>
                  <a:cubicBezTo>
                    <a:pt x="405" y="438"/>
                    <a:pt x="500" y="343"/>
                    <a:pt x="500" y="224"/>
                  </a:cubicBezTo>
                  <a:cubicBezTo>
                    <a:pt x="500" y="88"/>
                    <a:pt x="393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3"/>
            <p:cNvSpPr/>
            <p:nvPr/>
          </p:nvSpPr>
          <p:spPr>
            <a:xfrm>
              <a:off x="5375751" y="1794684"/>
              <a:ext cx="5853" cy="5597"/>
            </a:xfrm>
            <a:custGeom>
              <a:avLst/>
              <a:gdLst/>
              <a:ahLst/>
              <a:cxnLst/>
              <a:rect l="l" t="t" r="r" b="b"/>
              <a:pathLst>
                <a:path w="251" h="240" extrusionOk="0">
                  <a:moveTo>
                    <a:pt x="132" y="1"/>
                  </a:moveTo>
                  <a:cubicBezTo>
                    <a:pt x="61" y="1"/>
                    <a:pt x="1" y="49"/>
                    <a:pt x="1" y="120"/>
                  </a:cubicBezTo>
                  <a:cubicBezTo>
                    <a:pt x="1" y="191"/>
                    <a:pt x="61" y="239"/>
                    <a:pt x="132" y="239"/>
                  </a:cubicBezTo>
                  <a:cubicBezTo>
                    <a:pt x="191" y="239"/>
                    <a:pt x="251" y="191"/>
                    <a:pt x="251" y="120"/>
                  </a:cubicBezTo>
                  <a:cubicBezTo>
                    <a:pt x="251" y="49"/>
                    <a:pt x="191" y="1"/>
                    <a:pt x="132" y="1"/>
                  </a:cubicBezTo>
                  <a:close/>
                </a:path>
              </a:pathLst>
            </a:custGeom>
            <a:solidFill>
              <a:srgbClr val="F8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3"/>
            <p:cNvSpPr/>
            <p:nvPr/>
          </p:nvSpPr>
          <p:spPr>
            <a:xfrm>
              <a:off x="5373816" y="1793774"/>
              <a:ext cx="8628" cy="7322"/>
            </a:xfrm>
            <a:custGeom>
              <a:avLst/>
              <a:gdLst/>
              <a:ahLst/>
              <a:cxnLst/>
              <a:rect l="l" t="t" r="r" b="b"/>
              <a:pathLst>
                <a:path w="370" h="314" extrusionOk="0">
                  <a:moveTo>
                    <a:pt x="215" y="76"/>
                  </a:moveTo>
                  <a:cubicBezTo>
                    <a:pt x="263" y="76"/>
                    <a:pt x="298" y="111"/>
                    <a:pt x="298" y="159"/>
                  </a:cubicBezTo>
                  <a:cubicBezTo>
                    <a:pt x="298" y="213"/>
                    <a:pt x="257" y="239"/>
                    <a:pt x="215" y="239"/>
                  </a:cubicBezTo>
                  <a:cubicBezTo>
                    <a:pt x="173" y="239"/>
                    <a:pt x="132" y="213"/>
                    <a:pt x="132" y="159"/>
                  </a:cubicBezTo>
                  <a:cubicBezTo>
                    <a:pt x="132" y="111"/>
                    <a:pt x="167" y="76"/>
                    <a:pt x="215" y="76"/>
                  </a:cubicBezTo>
                  <a:close/>
                  <a:moveTo>
                    <a:pt x="215" y="0"/>
                  </a:moveTo>
                  <a:cubicBezTo>
                    <a:pt x="174" y="0"/>
                    <a:pt x="132" y="16"/>
                    <a:pt x="96" y="52"/>
                  </a:cubicBezTo>
                  <a:cubicBezTo>
                    <a:pt x="1" y="147"/>
                    <a:pt x="72" y="314"/>
                    <a:pt x="215" y="314"/>
                  </a:cubicBezTo>
                  <a:cubicBezTo>
                    <a:pt x="298" y="314"/>
                    <a:pt x="370" y="242"/>
                    <a:pt x="370" y="159"/>
                  </a:cubicBezTo>
                  <a:cubicBezTo>
                    <a:pt x="370" y="64"/>
                    <a:pt x="296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3"/>
            <p:cNvSpPr/>
            <p:nvPr/>
          </p:nvSpPr>
          <p:spPr>
            <a:xfrm>
              <a:off x="5470453" y="1781088"/>
              <a:ext cx="3894" cy="3918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83" y="0"/>
                  </a:moveTo>
                  <a:cubicBezTo>
                    <a:pt x="36" y="0"/>
                    <a:pt x="0" y="36"/>
                    <a:pt x="0" y="84"/>
                  </a:cubicBezTo>
                  <a:cubicBezTo>
                    <a:pt x="0" y="131"/>
                    <a:pt x="36" y="167"/>
                    <a:pt x="83" y="167"/>
                  </a:cubicBezTo>
                  <a:cubicBezTo>
                    <a:pt x="131" y="167"/>
                    <a:pt x="167" y="131"/>
                    <a:pt x="167" y="84"/>
                  </a:cubicBezTo>
                  <a:cubicBezTo>
                    <a:pt x="167" y="36"/>
                    <a:pt x="131" y="0"/>
                    <a:pt x="83" y="0"/>
                  </a:cubicBezTo>
                  <a:close/>
                </a:path>
              </a:pathLst>
            </a:custGeom>
            <a:solidFill>
              <a:srgbClr val="F8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3"/>
            <p:cNvSpPr/>
            <p:nvPr/>
          </p:nvSpPr>
          <p:spPr>
            <a:xfrm>
              <a:off x="5468494" y="1780179"/>
              <a:ext cx="6693" cy="5643"/>
            </a:xfrm>
            <a:custGeom>
              <a:avLst/>
              <a:gdLst/>
              <a:ahLst/>
              <a:cxnLst/>
              <a:rect l="l" t="t" r="r" b="b"/>
              <a:pathLst>
                <a:path w="287" h="242" extrusionOk="0">
                  <a:moveTo>
                    <a:pt x="167" y="75"/>
                  </a:moveTo>
                  <a:cubicBezTo>
                    <a:pt x="191" y="75"/>
                    <a:pt x="215" y="99"/>
                    <a:pt x="215" y="123"/>
                  </a:cubicBezTo>
                  <a:cubicBezTo>
                    <a:pt x="215" y="139"/>
                    <a:pt x="208" y="146"/>
                    <a:pt x="198" y="146"/>
                  </a:cubicBezTo>
                  <a:cubicBezTo>
                    <a:pt x="166" y="146"/>
                    <a:pt x="103" y="75"/>
                    <a:pt x="167" y="75"/>
                  </a:cubicBezTo>
                  <a:close/>
                  <a:moveTo>
                    <a:pt x="163" y="0"/>
                  </a:moveTo>
                  <a:cubicBezTo>
                    <a:pt x="132" y="0"/>
                    <a:pt x="99" y="12"/>
                    <a:pt x="72" y="39"/>
                  </a:cubicBezTo>
                  <a:cubicBezTo>
                    <a:pt x="1" y="111"/>
                    <a:pt x="48" y="242"/>
                    <a:pt x="167" y="242"/>
                  </a:cubicBezTo>
                  <a:cubicBezTo>
                    <a:pt x="227" y="242"/>
                    <a:pt x="286" y="194"/>
                    <a:pt x="286" y="123"/>
                  </a:cubicBezTo>
                  <a:cubicBezTo>
                    <a:pt x="286" y="51"/>
                    <a:pt x="227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3"/>
            <p:cNvSpPr/>
            <p:nvPr/>
          </p:nvSpPr>
          <p:spPr>
            <a:xfrm>
              <a:off x="5477099" y="1847177"/>
              <a:ext cx="5573" cy="5573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20" y="0"/>
                  </a:moveTo>
                  <a:cubicBezTo>
                    <a:pt x="60" y="0"/>
                    <a:pt x="1" y="48"/>
                    <a:pt x="1" y="119"/>
                  </a:cubicBezTo>
                  <a:cubicBezTo>
                    <a:pt x="1" y="179"/>
                    <a:pt x="60" y="238"/>
                    <a:pt x="120" y="238"/>
                  </a:cubicBezTo>
                  <a:cubicBezTo>
                    <a:pt x="191" y="238"/>
                    <a:pt x="239" y="179"/>
                    <a:pt x="239" y="119"/>
                  </a:cubicBezTo>
                  <a:cubicBezTo>
                    <a:pt x="239" y="48"/>
                    <a:pt x="191" y="0"/>
                    <a:pt x="120" y="0"/>
                  </a:cubicBezTo>
                  <a:close/>
                </a:path>
              </a:pathLst>
            </a:custGeom>
            <a:solidFill>
              <a:srgbClr val="F8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3"/>
            <p:cNvSpPr/>
            <p:nvPr/>
          </p:nvSpPr>
          <p:spPr>
            <a:xfrm>
              <a:off x="5475164" y="1846337"/>
              <a:ext cx="9748" cy="7253"/>
            </a:xfrm>
            <a:custGeom>
              <a:avLst/>
              <a:gdLst/>
              <a:ahLst/>
              <a:cxnLst/>
              <a:rect l="l" t="t" r="r" b="b"/>
              <a:pathLst>
                <a:path w="418" h="311" extrusionOk="0">
                  <a:moveTo>
                    <a:pt x="203" y="72"/>
                  </a:moveTo>
                  <a:cubicBezTo>
                    <a:pt x="250" y="72"/>
                    <a:pt x="286" y="108"/>
                    <a:pt x="286" y="155"/>
                  </a:cubicBezTo>
                  <a:cubicBezTo>
                    <a:pt x="286" y="186"/>
                    <a:pt x="274" y="198"/>
                    <a:pt x="258" y="198"/>
                  </a:cubicBezTo>
                  <a:cubicBezTo>
                    <a:pt x="205" y="198"/>
                    <a:pt x="103" y="72"/>
                    <a:pt x="203" y="72"/>
                  </a:cubicBezTo>
                  <a:close/>
                  <a:moveTo>
                    <a:pt x="203" y="0"/>
                  </a:moveTo>
                  <a:cubicBezTo>
                    <a:pt x="0" y="0"/>
                    <a:pt x="0" y="310"/>
                    <a:pt x="203" y="310"/>
                  </a:cubicBezTo>
                  <a:cubicBezTo>
                    <a:pt x="417" y="310"/>
                    <a:pt x="417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3"/>
            <p:cNvSpPr/>
            <p:nvPr/>
          </p:nvSpPr>
          <p:spPr>
            <a:xfrm>
              <a:off x="5371880" y="1850768"/>
              <a:ext cx="3894" cy="3918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cubicBezTo>
                    <a:pt x="0" y="132"/>
                    <a:pt x="36" y="168"/>
                    <a:pt x="84" y="168"/>
                  </a:cubicBezTo>
                  <a:cubicBezTo>
                    <a:pt x="131" y="168"/>
                    <a:pt x="167" y="132"/>
                    <a:pt x="167" y="84"/>
                  </a:cubicBezTo>
                  <a:cubicBezTo>
                    <a:pt x="167" y="37"/>
                    <a:pt x="131" y="1"/>
                    <a:pt x="84" y="1"/>
                  </a:cubicBezTo>
                  <a:close/>
                </a:path>
              </a:pathLst>
            </a:custGeom>
            <a:solidFill>
              <a:srgbClr val="F8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3"/>
            <p:cNvSpPr/>
            <p:nvPr/>
          </p:nvSpPr>
          <p:spPr>
            <a:xfrm>
              <a:off x="5369921" y="1849858"/>
              <a:ext cx="6973" cy="5667"/>
            </a:xfrm>
            <a:custGeom>
              <a:avLst/>
              <a:gdLst/>
              <a:ahLst/>
              <a:cxnLst/>
              <a:rect l="l" t="t" r="r" b="b"/>
              <a:pathLst>
                <a:path w="299" h="243" extrusionOk="0">
                  <a:moveTo>
                    <a:pt x="168" y="76"/>
                  </a:moveTo>
                  <a:cubicBezTo>
                    <a:pt x="191" y="76"/>
                    <a:pt x="215" y="99"/>
                    <a:pt x="215" y="123"/>
                  </a:cubicBezTo>
                  <a:cubicBezTo>
                    <a:pt x="215" y="140"/>
                    <a:pt x="209" y="146"/>
                    <a:pt x="200" y="146"/>
                  </a:cubicBezTo>
                  <a:cubicBezTo>
                    <a:pt x="170" y="146"/>
                    <a:pt x="113" y="76"/>
                    <a:pt x="168" y="76"/>
                  </a:cubicBezTo>
                  <a:close/>
                  <a:moveTo>
                    <a:pt x="167" y="1"/>
                  </a:moveTo>
                  <a:cubicBezTo>
                    <a:pt x="137" y="1"/>
                    <a:pt x="108" y="13"/>
                    <a:pt x="84" y="40"/>
                  </a:cubicBezTo>
                  <a:cubicBezTo>
                    <a:pt x="1" y="111"/>
                    <a:pt x="60" y="242"/>
                    <a:pt x="168" y="242"/>
                  </a:cubicBezTo>
                  <a:cubicBezTo>
                    <a:pt x="239" y="242"/>
                    <a:pt x="299" y="195"/>
                    <a:pt x="299" y="123"/>
                  </a:cubicBezTo>
                  <a:cubicBezTo>
                    <a:pt x="291" y="51"/>
                    <a:pt x="229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3"/>
            <p:cNvSpPr/>
            <p:nvPr/>
          </p:nvSpPr>
          <p:spPr>
            <a:xfrm>
              <a:off x="5416304" y="1909370"/>
              <a:ext cx="22224" cy="21944"/>
            </a:xfrm>
            <a:custGeom>
              <a:avLst/>
              <a:gdLst/>
              <a:ahLst/>
              <a:cxnLst/>
              <a:rect l="l" t="t" r="r" b="b"/>
              <a:pathLst>
                <a:path w="953" h="941" extrusionOk="0">
                  <a:moveTo>
                    <a:pt x="0" y="0"/>
                  </a:moveTo>
                  <a:lnTo>
                    <a:pt x="0" y="941"/>
                  </a:lnTo>
                  <a:lnTo>
                    <a:pt x="953" y="941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3"/>
            <p:cNvSpPr/>
            <p:nvPr/>
          </p:nvSpPr>
          <p:spPr>
            <a:xfrm>
              <a:off x="5415465" y="1908531"/>
              <a:ext cx="23903" cy="23903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953" y="72"/>
                  </a:moveTo>
                  <a:lnTo>
                    <a:pt x="953" y="941"/>
                  </a:lnTo>
                  <a:lnTo>
                    <a:pt x="84" y="941"/>
                  </a:lnTo>
                  <a:lnTo>
                    <a:pt x="84" y="72"/>
                  </a:lnTo>
                  <a:close/>
                  <a:moveTo>
                    <a:pt x="36" y="0"/>
                  </a:moveTo>
                  <a:cubicBezTo>
                    <a:pt x="24" y="0"/>
                    <a:pt x="1" y="12"/>
                    <a:pt x="1" y="36"/>
                  </a:cubicBezTo>
                  <a:lnTo>
                    <a:pt x="1" y="977"/>
                  </a:lnTo>
                  <a:cubicBezTo>
                    <a:pt x="1" y="1001"/>
                    <a:pt x="24" y="1024"/>
                    <a:pt x="36" y="1024"/>
                  </a:cubicBezTo>
                  <a:lnTo>
                    <a:pt x="989" y="1024"/>
                  </a:lnTo>
                  <a:cubicBezTo>
                    <a:pt x="1001" y="1024"/>
                    <a:pt x="1025" y="1001"/>
                    <a:pt x="1025" y="977"/>
                  </a:cubicBezTo>
                  <a:lnTo>
                    <a:pt x="1025" y="36"/>
                  </a:lnTo>
                  <a:cubicBezTo>
                    <a:pt x="1025" y="12"/>
                    <a:pt x="1001" y="0"/>
                    <a:pt x="9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3"/>
            <p:cNvSpPr/>
            <p:nvPr/>
          </p:nvSpPr>
          <p:spPr>
            <a:xfrm>
              <a:off x="5353551" y="1898806"/>
              <a:ext cx="31669" cy="25302"/>
            </a:xfrm>
            <a:custGeom>
              <a:avLst/>
              <a:gdLst/>
              <a:ahLst/>
              <a:cxnLst/>
              <a:rect l="l" t="t" r="r" b="b"/>
              <a:pathLst>
                <a:path w="1358" h="1085" extrusionOk="0">
                  <a:moveTo>
                    <a:pt x="239" y="1"/>
                  </a:moveTo>
                  <a:lnTo>
                    <a:pt x="0" y="691"/>
                  </a:lnTo>
                  <a:lnTo>
                    <a:pt x="1120" y="1084"/>
                  </a:lnTo>
                  <a:lnTo>
                    <a:pt x="1358" y="394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3"/>
            <p:cNvSpPr/>
            <p:nvPr/>
          </p:nvSpPr>
          <p:spPr>
            <a:xfrm>
              <a:off x="5352432" y="1898247"/>
              <a:ext cx="33627" cy="26678"/>
            </a:xfrm>
            <a:custGeom>
              <a:avLst/>
              <a:gdLst/>
              <a:ahLst/>
              <a:cxnLst/>
              <a:rect l="l" t="t" r="r" b="b"/>
              <a:pathLst>
                <a:path w="1442" h="1144" extrusionOk="0">
                  <a:moveTo>
                    <a:pt x="310" y="72"/>
                  </a:moveTo>
                  <a:lnTo>
                    <a:pt x="1358" y="441"/>
                  </a:lnTo>
                  <a:lnTo>
                    <a:pt x="1132" y="1061"/>
                  </a:lnTo>
                  <a:lnTo>
                    <a:pt x="96" y="703"/>
                  </a:lnTo>
                  <a:lnTo>
                    <a:pt x="310" y="72"/>
                  </a:lnTo>
                  <a:close/>
                  <a:moveTo>
                    <a:pt x="275" y="1"/>
                  </a:moveTo>
                  <a:cubicBezTo>
                    <a:pt x="263" y="1"/>
                    <a:pt x="251" y="13"/>
                    <a:pt x="251" y="25"/>
                  </a:cubicBezTo>
                  <a:lnTo>
                    <a:pt x="13" y="715"/>
                  </a:lnTo>
                  <a:cubicBezTo>
                    <a:pt x="1" y="727"/>
                    <a:pt x="13" y="751"/>
                    <a:pt x="37" y="763"/>
                  </a:cubicBezTo>
                  <a:lnTo>
                    <a:pt x="1156" y="1144"/>
                  </a:lnTo>
                  <a:lnTo>
                    <a:pt x="1180" y="1144"/>
                  </a:lnTo>
                  <a:cubicBezTo>
                    <a:pt x="1191" y="1144"/>
                    <a:pt x="1191" y="1132"/>
                    <a:pt x="1203" y="1120"/>
                  </a:cubicBezTo>
                  <a:lnTo>
                    <a:pt x="1442" y="430"/>
                  </a:lnTo>
                  <a:cubicBezTo>
                    <a:pt x="1442" y="418"/>
                    <a:pt x="1430" y="394"/>
                    <a:pt x="1418" y="382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9" name="TextBox 5"/>
          <p:cNvSpPr txBox="1"/>
          <p:nvPr/>
        </p:nvSpPr>
        <p:spPr>
          <a:xfrm>
            <a:off x="3140499" y="8920"/>
            <a:ext cx="3444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altLang="ko-KR" sz="5400" b="1" dirty="0">
                <a:solidFill>
                  <a:srgbClr val="11253A"/>
                </a:solidFill>
                <a:latin typeface="Amatic" panose="02000803000000000000" pitchFamily="2" charset="0"/>
                <a:ea typeface="Roboto Mono" panose="020B0604020202020204" charset="0"/>
                <a:cs typeface="Amatic SC" panose="020B0604020202020204" charset="-79"/>
              </a:rPr>
              <a:t>m</a:t>
            </a:r>
            <a:r>
              <a:rPr lang="en-US" altLang="ko-KR" sz="5400" b="1" dirty="0" smtClean="0">
                <a:solidFill>
                  <a:srgbClr val="11253A"/>
                </a:solidFill>
                <a:latin typeface="Amatic" panose="02000803000000000000" pitchFamily="2" charset="0"/>
                <a:ea typeface="Roboto Mono" panose="020B0604020202020204" charset="0"/>
                <a:cs typeface="Amatic SC" panose="020B0604020202020204" charset="-79"/>
              </a:rPr>
              <a:t>ap of the rocket</a:t>
            </a:r>
            <a:endParaRPr lang="en-US" sz="5400" b="1" dirty="0">
              <a:solidFill>
                <a:srgbClr val="11253A"/>
              </a:solidFill>
              <a:highlight>
                <a:schemeClr val="dk1"/>
              </a:highlight>
              <a:latin typeface="Amatic" panose="02000803000000000000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122" y="836176"/>
            <a:ext cx="3652560" cy="4125320"/>
          </a:xfrm>
          <a:prstGeom prst="rect">
            <a:avLst/>
          </a:prstGeom>
        </p:spPr>
      </p:pic>
      <p:sp>
        <p:nvSpPr>
          <p:cNvPr id="2752" name="Google Shape;2752;p54"/>
          <p:cNvSpPr txBox="1">
            <a:spLocks noGrp="1"/>
          </p:cNvSpPr>
          <p:nvPr>
            <p:ph type="title"/>
          </p:nvPr>
        </p:nvSpPr>
        <p:spPr>
          <a:xfrm>
            <a:off x="719988" y="1317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Rocket rooms</a:t>
            </a:r>
            <a:endParaRPr dirty="0"/>
          </a:p>
        </p:txBody>
      </p:sp>
      <p:sp>
        <p:nvSpPr>
          <p:cNvPr id="2753" name="Google Shape;2753;p54"/>
          <p:cNvSpPr txBox="1">
            <a:spLocks noGrp="1"/>
          </p:cNvSpPr>
          <p:nvPr>
            <p:ph type="subTitle" idx="1"/>
          </p:nvPr>
        </p:nvSpPr>
        <p:spPr>
          <a:xfrm>
            <a:off x="719975" y="158115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Terrace</a:t>
            </a:r>
            <a:endParaRPr/>
          </a:p>
        </p:txBody>
      </p:sp>
      <p:sp>
        <p:nvSpPr>
          <p:cNvPr id="2754" name="Google Shape;2754;p54"/>
          <p:cNvSpPr txBox="1">
            <a:spLocks noGrp="1"/>
          </p:cNvSpPr>
          <p:nvPr>
            <p:ph type="subTitle" idx="2"/>
          </p:nvPr>
        </p:nvSpPr>
        <p:spPr>
          <a:xfrm>
            <a:off x="3452838" y="158115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Snack room</a:t>
            </a:r>
            <a:endParaRPr/>
          </a:p>
        </p:txBody>
      </p:sp>
      <p:sp>
        <p:nvSpPr>
          <p:cNvPr id="2755" name="Google Shape;2755;p54"/>
          <p:cNvSpPr txBox="1">
            <a:spLocks noGrp="1"/>
          </p:cNvSpPr>
          <p:nvPr>
            <p:ph type="subTitle" idx="3"/>
          </p:nvPr>
        </p:nvSpPr>
        <p:spPr>
          <a:xfrm>
            <a:off x="3452857" y="1855400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 and is terribly hot</a:t>
            </a:r>
            <a:endParaRPr/>
          </a:p>
        </p:txBody>
      </p:sp>
      <p:sp>
        <p:nvSpPr>
          <p:cNvPr id="2756" name="Google Shape;2756;p54"/>
          <p:cNvSpPr txBox="1">
            <a:spLocks noGrp="1"/>
          </p:cNvSpPr>
          <p:nvPr>
            <p:ph type="subTitle" idx="4"/>
          </p:nvPr>
        </p:nvSpPr>
        <p:spPr>
          <a:xfrm>
            <a:off x="720000" y="1855400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757" name="Google Shape;2757;p54"/>
          <p:cNvSpPr txBox="1">
            <a:spLocks noGrp="1"/>
          </p:cNvSpPr>
          <p:nvPr>
            <p:ph type="subTitle" idx="5"/>
          </p:nvPr>
        </p:nvSpPr>
        <p:spPr>
          <a:xfrm>
            <a:off x="6185688" y="158115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Planthouse</a:t>
            </a:r>
            <a:endParaRPr/>
          </a:p>
        </p:txBody>
      </p:sp>
      <p:sp>
        <p:nvSpPr>
          <p:cNvPr id="2758" name="Google Shape;2758;p54"/>
          <p:cNvSpPr txBox="1">
            <a:spLocks noGrp="1"/>
          </p:cNvSpPr>
          <p:nvPr>
            <p:ph type="subTitle" idx="6"/>
          </p:nvPr>
        </p:nvSpPr>
        <p:spPr>
          <a:xfrm>
            <a:off x="6185701" y="1855400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59" name="Google Shape;2759;p54"/>
          <p:cNvSpPr txBox="1">
            <a:spLocks noGrp="1"/>
          </p:cNvSpPr>
          <p:nvPr>
            <p:ph type="subTitle" idx="7"/>
          </p:nvPr>
        </p:nvSpPr>
        <p:spPr>
          <a:xfrm>
            <a:off x="719975" y="3152775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Workshop</a:t>
            </a:r>
            <a:endParaRPr/>
          </a:p>
        </p:txBody>
      </p:sp>
      <p:sp>
        <p:nvSpPr>
          <p:cNvPr id="2760" name="Google Shape;2760;p54"/>
          <p:cNvSpPr txBox="1">
            <a:spLocks noGrp="1"/>
          </p:cNvSpPr>
          <p:nvPr>
            <p:ph type="subTitle" idx="8"/>
          </p:nvPr>
        </p:nvSpPr>
        <p:spPr>
          <a:xfrm>
            <a:off x="3452838" y="3152775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Rocket platform</a:t>
            </a:r>
            <a:endParaRPr/>
          </a:p>
        </p:txBody>
      </p:sp>
      <p:sp>
        <p:nvSpPr>
          <p:cNvPr id="2761" name="Google Shape;2761;p54"/>
          <p:cNvSpPr txBox="1">
            <a:spLocks noGrp="1"/>
          </p:cNvSpPr>
          <p:nvPr>
            <p:ph type="subTitle" idx="9"/>
          </p:nvPr>
        </p:nvSpPr>
        <p:spPr>
          <a:xfrm>
            <a:off x="3452857" y="3427025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the ringed planet and a gas giant</a:t>
            </a:r>
            <a:endParaRPr/>
          </a:p>
        </p:txBody>
      </p:sp>
      <p:sp>
        <p:nvSpPr>
          <p:cNvPr id="2762" name="Google Shape;2762;p54"/>
          <p:cNvSpPr txBox="1">
            <a:spLocks noGrp="1"/>
          </p:cNvSpPr>
          <p:nvPr>
            <p:ph type="subTitle" idx="13"/>
          </p:nvPr>
        </p:nvSpPr>
        <p:spPr>
          <a:xfrm>
            <a:off x="720000" y="3427025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in the Solar System</a:t>
            </a:r>
            <a:endParaRPr/>
          </a:p>
        </p:txBody>
      </p:sp>
      <p:sp>
        <p:nvSpPr>
          <p:cNvPr id="2763" name="Google Shape;2763;p54"/>
          <p:cNvSpPr txBox="1">
            <a:spLocks noGrp="1"/>
          </p:cNvSpPr>
          <p:nvPr>
            <p:ph type="subTitle" idx="14"/>
          </p:nvPr>
        </p:nvSpPr>
        <p:spPr>
          <a:xfrm>
            <a:off x="6185688" y="3152775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Reactor pile</a:t>
            </a:r>
            <a:endParaRPr/>
          </a:p>
        </p:txBody>
      </p:sp>
      <p:sp>
        <p:nvSpPr>
          <p:cNvPr id="2764" name="Google Shape;2764;p54"/>
          <p:cNvSpPr txBox="1">
            <a:spLocks noGrp="1"/>
          </p:cNvSpPr>
          <p:nvPr>
            <p:ph type="subTitle" idx="15"/>
          </p:nvPr>
        </p:nvSpPr>
        <p:spPr>
          <a:xfrm>
            <a:off x="6185701" y="3427025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91058"/>
            <a:ext cx="4892635" cy="4087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51364" y="882097"/>
            <a:ext cx="4892636" cy="4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9" name="Google Shape;2769;p55"/>
          <p:cNvGrpSpPr/>
          <p:nvPr/>
        </p:nvGrpSpPr>
        <p:grpSpPr>
          <a:xfrm>
            <a:off x="2611824" y="1672940"/>
            <a:ext cx="3917804" cy="2589142"/>
            <a:chOff x="2611824" y="1672190"/>
            <a:chExt cx="3917804" cy="2589142"/>
          </a:xfrm>
        </p:grpSpPr>
        <p:sp>
          <p:nvSpPr>
            <p:cNvPr id="2770" name="Google Shape;2770;p55"/>
            <p:cNvSpPr/>
            <p:nvPr/>
          </p:nvSpPr>
          <p:spPr>
            <a:xfrm>
              <a:off x="3672992" y="2618139"/>
              <a:ext cx="1315681" cy="184490"/>
            </a:xfrm>
            <a:custGeom>
              <a:avLst/>
              <a:gdLst/>
              <a:ahLst/>
              <a:cxnLst/>
              <a:rect l="l" t="t" r="r" b="b"/>
              <a:pathLst>
                <a:path w="61423" h="8613" extrusionOk="0">
                  <a:moveTo>
                    <a:pt x="37" y="1"/>
                  </a:moveTo>
                  <a:cubicBezTo>
                    <a:pt x="1" y="2561"/>
                    <a:pt x="120" y="5132"/>
                    <a:pt x="406" y="7668"/>
                  </a:cubicBezTo>
                  <a:cubicBezTo>
                    <a:pt x="1350" y="6784"/>
                    <a:pt x="2497" y="6480"/>
                    <a:pt x="3669" y="6480"/>
                  </a:cubicBezTo>
                  <a:cubicBezTo>
                    <a:pt x="4359" y="6480"/>
                    <a:pt x="5057" y="6585"/>
                    <a:pt x="5728" y="6740"/>
                  </a:cubicBezTo>
                  <a:cubicBezTo>
                    <a:pt x="7214" y="7080"/>
                    <a:pt x="8708" y="7602"/>
                    <a:pt x="10190" y="7602"/>
                  </a:cubicBezTo>
                  <a:cubicBezTo>
                    <a:pt x="10525" y="7602"/>
                    <a:pt x="10859" y="7575"/>
                    <a:pt x="11193" y="7514"/>
                  </a:cubicBezTo>
                  <a:cubicBezTo>
                    <a:pt x="12241" y="7323"/>
                    <a:pt x="13205" y="6823"/>
                    <a:pt x="14217" y="6442"/>
                  </a:cubicBezTo>
                  <a:cubicBezTo>
                    <a:pt x="16610" y="5585"/>
                    <a:pt x="19122" y="5585"/>
                    <a:pt x="21611" y="5585"/>
                  </a:cubicBezTo>
                  <a:cubicBezTo>
                    <a:pt x="29421" y="5609"/>
                    <a:pt x="37244" y="5716"/>
                    <a:pt x="45042" y="5823"/>
                  </a:cubicBezTo>
                  <a:cubicBezTo>
                    <a:pt x="47447" y="5847"/>
                    <a:pt x="49841" y="5894"/>
                    <a:pt x="52257" y="5930"/>
                  </a:cubicBezTo>
                  <a:cubicBezTo>
                    <a:pt x="54770" y="5954"/>
                    <a:pt x="57472" y="6073"/>
                    <a:pt x="59461" y="8085"/>
                  </a:cubicBezTo>
                  <a:cubicBezTo>
                    <a:pt x="59663" y="8287"/>
                    <a:pt x="59877" y="8526"/>
                    <a:pt x="60128" y="8585"/>
                  </a:cubicBezTo>
                  <a:cubicBezTo>
                    <a:pt x="60191" y="8604"/>
                    <a:pt x="60252" y="8613"/>
                    <a:pt x="60310" y="8613"/>
                  </a:cubicBezTo>
                  <a:cubicBezTo>
                    <a:pt x="61076" y="8613"/>
                    <a:pt x="61423" y="7094"/>
                    <a:pt x="61390" y="5966"/>
                  </a:cubicBezTo>
                  <a:cubicBezTo>
                    <a:pt x="61378" y="4644"/>
                    <a:pt x="61294" y="3156"/>
                    <a:pt x="60532" y="2299"/>
                  </a:cubicBezTo>
                  <a:cubicBezTo>
                    <a:pt x="60163" y="1882"/>
                    <a:pt x="59663" y="1668"/>
                    <a:pt x="59175" y="1501"/>
                  </a:cubicBezTo>
                  <a:cubicBezTo>
                    <a:pt x="56532" y="572"/>
                    <a:pt x="53758" y="227"/>
                    <a:pt x="51019" y="120"/>
                  </a:cubicBezTo>
                  <a:cubicBezTo>
                    <a:pt x="50335" y="93"/>
                    <a:pt x="49650" y="81"/>
                    <a:pt x="48965" y="81"/>
                  </a:cubicBezTo>
                  <a:cubicBezTo>
                    <a:pt x="46610" y="81"/>
                    <a:pt x="44251" y="220"/>
                    <a:pt x="41899" y="358"/>
                  </a:cubicBezTo>
                  <a:cubicBezTo>
                    <a:pt x="40839" y="417"/>
                    <a:pt x="39780" y="477"/>
                    <a:pt x="38708" y="548"/>
                  </a:cubicBezTo>
                  <a:cubicBezTo>
                    <a:pt x="36970" y="656"/>
                    <a:pt x="35220" y="763"/>
                    <a:pt x="33493" y="1060"/>
                  </a:cubicBezTo>
                  <a:cubicBezTo>
                    <a:pt x="32696" y="1191"/>
                    <a:pt x="31910" y="1370"/>
                    <a:pt x="31112" y="1382"/>
                  </a:cubicBezTo>
                  <a:cubicBezTo>
                    <a:pt x="31065" y="1383"/>
                    <a:pt x="31019" y="1384"/>
                    <a:pt x="30972" y="1384"/>
                  </a:cubicBezTo>
                  <a:cubicBezTo>
                    <a:pt x="30067" y="1384"/>
                    <a:pt x="29173" y="1170"/>
                    <a:pt x="28290" y="989"/>
                  </a:cubicBezTo>
                  <a:cubicBezTo>
                    <a:pt x="25193" y="348"/>
                    <a:pt x="22046" y="28"/>
                    <a:pt x="18898" y="28"/>
                  </a:cubicBezTo>
                  <a:cubicBezTo>
                    <a:pt x="17423" y="28"/>
                    <a:pt x="15949" y="98"/>
                    <a:pt x="14479" y="239"/>
                  </a:cubicBezTo>
                  <a:cubicBezTo>
                    <a:pt x="13424" y="336"/>
                    <a:pt x="12046" y="373"/>
                    <a:pt x="10561" y="373"/>
                  </a:cubicBezTo>
                  <a:cubicBezTo>
                    <a:pt x="5843" y="373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DCB3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5"/>
            <p:cNvSpPr/>
            <p:nvPr/>
          </p:nvSpPr>
          <p:spPr>
            <a:xfrm>
              <a:off x="3069848" y="3619074"/>
              <a:ext cx="1219076" cy="499793"/>
            </a:xfrm>
            <a:custGeom>
              <a:avLst/>
              <a:gdLst/>
              <a:ahLst/>
              <a:cxnLst/>
              <a:rect l="l" t="t" r="r" b="b"/>
              <a:pathLst>
                <a:path w="56913" h="23333" extrusionOk="0">
                  <a:moveTo>
                    <a:pt x="26294" y="1"/>
                  </a:moveTo>
                  <a:cubicBezTo>
                    <a:pt x="25079" y="1"/>
                    <a:pt x="23946" y="325"/>
                    <a:pt x="23527" y="1373"/>
                  </a:cubicBezTo>
                  <a:cubicBezTo>
                    <a:pt x="23396" y="1706"/>
                    <a:pt x="23349" y="2075"/>
                    <a:pt x="23123" y="2337"/>
                  </a:cubicBezTo>
                  <a:cubicBezTo>
                    <a:pt x="22803" y="2721"/>
                    <a:pt x="22272" y="2754"/>
                    <a:pt x="21757" y="2754"/>
                  </a:cubicBezTo>
                  <a:cubicBezTo>
                    <a:pt x="21650" y="2754"/>
                    <a:pt x="21545" y="2753"/>
                    <a:pt x="21441" y="2753"/>
                  </a:cubicBezTo>
                  <a:cubicBezTo>
                    <a:pt x="21394" y="2753"/>
                    <a:pt x="21347" y="2753"/>
                    <a:pt x="21301" y="2754"/>
                  </a:cubicBezTo>
                  <a:cubicBezTo>
                    <a:pt x="20146" y="2790"/>
                    <a:pt x="19074" y="3278"/>
                    <a:pt x="18039" y="3754"/>
                  </a:cubicBezTo>
                  <a:cubicBezTo>
                    <a:pt x="15348" y="5004"/>
                    <a:pt x="12347" y="6600"/>
                    <a:pt x="11657" y="9445"/>
                  </a:cubicBezTo>
                  <a:cubicBezTo>
                    <a:pt x="11359" y="10672"/>
                    <a:pt x="11550" y="11957"/>
                    <a:pt x="11562" y="13220"/>
                  </a:cubicBezTo>
                  <a:cubicBezTo>
                    <a:pt x="11574" y="14482"/>
                    <a:pt x="11359" y="15851"/>
                    <a:pt x="10431" y="16744"/>
                  </a:cubicBezTo>
                  <a:cubicBezTo>
                    <a:pt x="9999" y="17164"/>
                    <a:pt x="9365" y="17386"/>
                    <a:pt x="8753" y="17386"/>
                  </a:cubicBezTo>
                  <a:cubicBezTo>
                    <a:pt x="8065" y="17386"/>
                    <a:pt x="7406" y="17105"/>
                    <a:pt x="7097" y="16506"/>
                  </a:cubicBezTo>
                  <a:cubicBezTo>
                    <a:pt x="6692" y="15720"/>
                    <a:pt x="6894" y="14565"/>
                    <a:pt x="6097" y="14148"/>
                  </a:cubicBezTo>
                  <a:cubicBezTo>
                    <a:pt x="5847" y="14005"/>
                    <a:pt x="5561" y="13993"/>
                    <a:pt x="5287" y="13993"/>
                  </a:cubicBezTo>
                  <a:cubicBezTo>
                    <a:pt x="5194" y="13992"/>
                    <a:pt x="5102" y="13991"/>
                    <a:pt x="5009" y="13991"/>
                  </a:cubicBezTo>
                  <a:cubicBezTo>
                    <a:pt x="3531" y="13991"/>
                    <a:pt x="2066" y="14169"/>
                    <a:pt x="644" y="14505"/>
                  </a:cubicBezTo>
                  <a:lnTo>
                    <a:pt x="596" y="14684"/>
                  </a:lnTo>
                  <a:cubicBezTo>
                    <a:pt x="1" y="16744"/>
                    <a:pt x="334" y="19054"/>
                    <a:pt x="1477" y="20887"/>
                  </a:cubicBezTo>
                  <a:cubicBezTo>
                    <a:pt x="1858" y="21506"/>
                    <a:pt x="2370" y="22090"/>
                    <a:pt x="3025" y="22447"/>
                  </a:cubicBezTo>
                  <a:cubicBezTo>
                    <a:pt x="3668" y="22804"/>
                    <a:pt x="4406" y="22911"/>
                    <a:pt x="5120" y="23030"/>
                  </a:cubicBezTo>
                  <a:cubicBezTo>
                    <a:pt x="6167" y="23192"/>
                    <a:pt x="7274" y="23333"/>
                    <a:pt x="8351" y="23333"/>
                  </a:cubicBezTo>
                  <a:cubicBezTo>
                    <a:pt x="9970" y="23333"/>
                    <a:pt x="11520" y="23015"/>
                    <a:pt x="12693" y="21971"/>
                  </a:cubicBezTo>
                  <a:cubicBezTo>
                    <a:pt x="16026" y="18994"/>
                    <a:pt x="13610" y="12577"/>
                    <a:pt x="17146" y="9874"/>
                  </a:cubicBezTo>
                  <a:cubicBezTo>
                    <a:pt x="18003" y="9207"/>
                    <a:pt x="19110" y="8910"/>
                    <a:pt x="20182" y="8636"/>
                  </a:cubicBezTo>
                  <a:cubicBezTo>
                    <a:pt x="25910" y="7215"/>
                    <a:pt x="31811" y="6500"/>
                    <a:pt x="37720" y="6500"/>
                  </a:cubicBezTo>
                  <a:cubicBezTo>
                    <a:pt x="38002" y="6500"/>
                    <a:pt x="38283" y="6501"/>
                    <a:pt x="38565" y="6504"/>
                  </a:cubicBezTo>
                  <a:cubicBezTo>
                    <a:pt x="39958" y="6528"/>
                    <a:pt x="41482" y="6647"/>
                    <a:pt x="42470" y="7576"/>
                  </a:cubicBezTo>
                  <a:cubicBezTo>
                    <a:pt x="43804" y="8826"/>
                    <a:pt x="43661" y="11065"/>
                    <a:pt x="44971" y="12327"/>
                  </a:cubicBezTo>
                  <a:cubicBezTo>
                    <a:pt x="45804" y="13136"/>
                    <a:pt x="47018" y="13351"/>
                    <a:pt x="48161" y="13565"/>
                  </a:cubicBezTo>
                  <a:cubicBezTo>
                    <a:pt x="50209" y="13922"/>
                    <a:pt x="52269" y="14279"/>
                    <a:pt x="54341" y="14636"/>
                  </a:cubicBezTo>
                  <a:cubicBezTo>
                    <a:pt x="54590" y="14681"/>
                    <a:pt x="54856" y="14720"/>
                    <a:pt x="55115" y="14720"/>
                  </a:cubicBezTo>
                  <a:cubicBezTo>
                    <a:pt x="55475" y="14720"/>
                    <a:pt x="55821" y="14645"/>
                    <a:pt x="56091" y="14410"/>
                  </a:cubicBezTo>
                  <a:cubicBezTo>
                    <a:pt x="56424" y="14124"/>
                    <a:pt x="56508" y="13672"/>
                    <a:pt x="56579" y="13255"/>
                  </a:cubicBezTo>
                  <a:cubicBezTo>
                    <a:pt x="56746" y="12338"/>
                    <a:pt x="56913" y="11374"/>
                    <a:pt x="56496" y="10553"/>
                  </a:cubicBezTo>
                  <a:cubicBezTo>
                    <a:pt x="55948" y="9457"/>
                    <a:pt x="54591" y="9005"/>
                    <a:pt x="53341" y="8933"/>
                  </a:cubicBezTo>
                  <a:cubicBezTo>
                    <a:pt x="53110" y="8920"/>
                    <a:pt x="52880" y="8916"/>
                    <a:pt x="52649" y="8916"/>
                  </a:cubicBezTo>
                  <a:cubicBezTo>
                    <a:pt x="52221" y="8916"/>
                    <a:pt x="51793" y="8931"/>
                    <a:pt x="51367" y="8931"/>
                  </a:cubicBezTo>
                  <a:cubicBezTo>
                    <a:pt x="50774" y="8931"/>
                    <a:pt x="50184" y="8902"/>
                    <a:pt x="49602" y="8767"/>
                  </a:cubicBezTo>
                  <a:cubicBezTo>
                    <a:pt x="46602" y="8052"/>
                    <a:pt x="45078" y="4778"/>
                    <a:pt x="42518" y="3075"/>
                  </a:cubicBezTo>
                  <a:cubicBezTo>
                    <a:pt x="41112" y="2138"/>
                    <a:pt x="39414" y="1728"/>
                    <a:pt x="37697" y="1728"/>
                  </a:cubicBezTo>
                  <a:cubicBezTo>
                    <a:pt x="36622" y="1728"/>
                    <a:pt x="35539" y="1889"/>
                    <a:pt x="34517" y="2182"/>
                  </a:cubicBezTo>
                  <a:cubicBezTo>
                    <a:pt x="33576" y="2444"/>
                    <a:pt x="32648" y="2814"/>
                    <a:pt x="31683" y="2814"/>
                  </a:cubicBezTo>
                  <a:cubicBezTo>
                    <a:pt x="30719" y="2814"/>
                    <a:pt x="29647" y="2325"/>
                    <a:pt x="29361" y="1420"/>
                  </a:cubicBezTo>
                  <a:cubicBezTo>
                    <a:pt x="29278" y="1147"/>
                    <a:pt x="29254" y="837"/>
                    <a:pt x="29076" y="611"/>
                  </a:cubicBezTo>
                  <a:cubicBezTo>
                    <a:pt x="28885" y="361"/>
                    <a:pt x="28528" y="277"/>
                    <a:pt x="28218" y="218"/>
                  </a:cubicBezTo>
                  <a:cubicBezTo>
                    <a:pt x="27617" y="94"/>
                    <a:pt x="26944" y="1"/>
                    <a:pt x="26294" y="1"/>
                  </a:cubicBezTo>
                  <a:close/>
                </a:path>
              </a:pathLst>
            </a:custGeom>
            <a:solidFill>
              <a:srgbClr val="DCB3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5"/>
            <p:cNvSpPr/>
            <p:nvPr/>
          </p:nvSpPr>
          <p:spPr>
            <a:xfrm>
              <a:off x="2611824" y="3961644"/>
              <a:ext cx="415205" cy="205846"/>
            </a:xfrm>
            <a:custGeom>
              <a:avLst/>
              <a:gdLst/>
              <a:ahLst/>
              <a:cxnLst/>
              <a:rect l="l" t="t" r="r" b="b"/>
              <a:pathLst>
                <a:path w="19384" h="9610" extrusionOk="0">
                  <a:moveTo>
                    <a:pt x="0" y="1"/>
                  </a:moveTo>
                  <a:lnTo>
                    <a:pt x="0" y="9609"/>
                  </a:lnTo>
                  <a:lnTo>
                    <a:pt x="19383" y="9609"/>
                  </a:lnTo>
                  <a:lnTo>
                    <a:pt x="19383" y="1"/>
                  </a:lnTo>
                  <a:close/>
                </a:path>
              </a:pathLst>
            </a:custGeom>
            <a:solidFill>
              <a:srgbClr val="7382A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5"/>
            <p:cNvSpPr/>
            <p:nvPr/>
          </p:nvSpPr>
          <p:spPr>
            <a:xfrm flipH="1">
              <a:off x="3299884" y="3301611"/>
              <a:ext cx="438939" cy="332331"/>
            </a:xfrm>
            <a:custGeom>
              <a:avLst/>
              <a:gdLst/>
              <a:ahLst/>
              <a:cxnLst/>
              <a:rect l="l" t="t" r="r" b="b"/>
              <a:pathLst>
                <a:path w="20492" h="15515" extrusionOk="0">
                  <a:moveTo>
                    <a:pt x="1" y="0"/>
                  </a:moveTo>
                  <a:lnTo>
                    <a:pt x="1" y="15514"/>
                  </a:lnTo>
                  <a:lnTo>
                    <a:pt x="14919" y="15514"/>
                  </a:lnTo>
                  <a:lnTo>
                    <a:pt x="20492" y="10323"/>
                  </a:lnTo>
                  <a:lnTo>
                    <a:pt x="20492" y="0"/>
                  </a:lnTo>
                  <a:close/>
                </a:path>
              </a:pathLst>
            </a:custGeom>
            <a:solidFill>
              <a:srgbClr val="90847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5"/>
            <p:cNvSpPr/>
            <p:nvPr/>
          </p:nvSpPr>
          <p:spPr>
            <a:xfrm flipH="1">
              <a:off x="3299884" y="3233517"/>
              <a:ext cx="438939" cy="332588"/>
            </a:xfrm>
            <a:custGeom>
              <a:avLst/>
              <a:gdLst/>
              <a:ahLst/>
              <a:cxnLst/>
              <a:rect l="l" t="t" r="r" b="b"/>
              <a:pathLst>
                <a:path w="20492" h="15527" extrusionOk="0">
                  <a:moveTo>
                    <a:pt x="1" y="0"/>
                  </a:moveTo>
                  <a:lnTo>
                    <a:pt x="1" y="15526"/>
                  </a:lnTo>
                  <a:lnTo>
                    <a:pt x="14919" y="15526"/>
                  </a:lnTo>
                  <a:lnTo>
                    <a:pt x="20492" y="10311"/>
                  </a:lnTo>
                  <a:lnTo>
                    <a:pt x="20492" y="0"/>
                  </a:lnTo>
                  <a:close/>
                </a:path>
              </a:pathLst>
            </a:custGeom>
            <a:solidFill>
              <a:srgbClr val="464B4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5"/>
            <p:cNvSpPr/>
            <p:nvPr/>
          </p:nvSpPr>
          <p:spPr>
            <a:xfrm>
              <a:off x="5695147" y="2836452"/>
              <a:ext cx="547838" cy="55606"/>
            </a:xfrm>
            <a:custGeom>
              <a:avLst/>
              <a:gdLst/>
              <a:ahLst/>
              <a:cxnLst/>
              <a:rect l="l" t="t" r="r" b="b"/>
              <a:pathLst>
                <a:path w="25576" h="2596" extrusionOk="0">
                  <a:moveTo>
                    <a:pt x="1" y="0"/>
                  </a:moveTo>
                  <a:lnTo>
                    <a:pt x="1" y="2596"/>
                  </a:lnTo>
                  <a:lnTo>
                    <a:pt x="25575" y="2596"/>
                  </a:lnTo>
                  <a:lnTo>
                    <a:pt x="25575" y="0"/>
                  </a:lnTo>
                  <a:close/>
                </a:path>
              </a:pathLst>
            </a:custGeom>
            <a:solidFill>
              <a:srgbClr val="45535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5"/>
            <p:cNvSpPr/>
            <p:nvPr/>
          </p:nvSpPr>
          <p:spPr>
            <a:xfrm>
              <a:off x="4967038" y="2793869"/>
              <a:ext cx="735263" cy="55349"/>
            </a:xfrm>
            <a:custGeom>
              <a:avLst/>
              <a:gdLst/>
              <a:ahLst/>
              <a:cxnLst/>
              <a:rect l="l" t="t" r="r" b="b"/>
              <a:pathLst>
                <a:path w="34326" h="2584" extrusionOk="0">
                  <a:moveTo>
                    <a:pt x="0" y="0"/>
                  </a:moveTo>
                  <a:lnTo>
                    <a:pt x="0" y="2584"/>
                  </a:lnTo>
                  <a:lnTo>
                    <a:pt x="34326" y="2584"/>
                  </a:lnTo>
                  <a:lnTo>
                    <a:pt x="34326" y="0"/>
                  </a:lnTo>
                  <a:close/>
                </a:path>
              </a:pathLst>
            </a:custGeom>
            <a:solidFill>
              <a:srgbClr val="45535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5"/>
            <p:cNvSpPr/>
            <p:nvPr/>
          </p:nvSpPr>
          <p:spPr>
            <a:xfrm>
              <a:off x="5807366" y="3569658"/>
              <a:ext cx="554714" cy="426943"/>
            </a:xfrm>
            <a:custGeom>
              <a:avLst/>
              <a:gdLst/>
              <a:ahLst/>
              <a:cxnLst/>
              <a:rect l="l" t="t" r="r" b="b"/>
              <a:pathLst>
                <a:path w="25897" h="19932" extrusionOk="0">
                  <a:moveTo>
                    <a:pt x="5561" y="1"/>
                  </a:moveTo>
                  <a:lnTo>
                    <a:pt x="0" y="5442"/>
                  </a:lnTo>
                  <a:lnTo>
                    <a:pt x="0" y="14086"/>
                  </a:lnTo>
                  <a:lnTo>
                    <a:pt x="5715" y="19932"/>
                  </a:lnTo>
                  <a:lnTo>
                    <a:pt x="20348" y="19932"/>
                  </a:lnTo>
                  <a:lnTo>
                    <a:pt x="25896" y="14503"/>
                  </a:lnTo>
                  <a:lnTo>
                    <a:pt x="25896" y="5442"/>
                  </a:lnTo>
                  <a:lnTo>
                    <a:pt x="20348" y="1"/>
                  </a:lnTo>
                  <a:close/>
                </a:path>
              </a:pathLst>
            </a:custGeom>
            <a:solidFill>
              <a:srgbClr val="4B616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5"/>
            <p:cNvSpPr/>
            <p:nvPr/>
          </p:nvSpPr>
          <p:spPr>
            <a:xfrm>
              <a:off x="3207814" y="2842835"/>
              <a:ext cx="461901" cy="252499"/>
            </a:xfrm>
            <a:custGeom>
              <a:avLst/>
              <a:gdLst/>
              <a:ahLst/>
              <a:cxnLst/>
              <a:rect l="l" t="t" r="r" b="b"/>
              <a:pathLst>
                <a:path w="21564" h="11788" extrusionOk="0">
                  <a:moveTo>
                    <a:pt x="1" y="0"/>
                  </a:moveTo>
                  <a:lnTo>
                    <a:pt x="1" y="11787"/>
                  </a:lnTo>
                  <a:lnTo>
                    <a:pt x="21563" y="11787"/>
                  </a:lnTo>
                  <a:lnTo>
                    <a:pt x="21563" y="0"/>
                  </a:lnTo>
                  <a:close/>
                </a:path>
              </a:pathLst>
            </a:custGeom>
            <a:solidFill>
              <a:srgbClr val="662D9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5"/>
            <p:cNvSpPr/>
            <p:nvPr/>
          </p:nvSpPr>
          <p:spPr>
            <a:xfrm>
              <a:off x="6225356" y="2594941"/>
              <a:ext cx="304271" cy="242046"/>
            </a:xfrm>
            <a:custGeom>
              <a:avLst/>
              <a:gdLst/>
              <a:ahLst/>
              <a:cxnLst/>
              <a:rect l="l" t="t" r="r" b="b"/>
              <a:pathLst>
                <a:path w="14205" h="11300" extrusionOk="0">
                  <a:moveTo>
                    <a:pt x="1" y="0"/>
                  </a:moveTo>
                  <a:lnTo>
                    <a:pt x="1" y="11299"/>
                  </a:lnTo>
                  <a:lnTo>
                    <a:pt x="14205" y="11299"/>
                  </a:lnTo>
                  <a:lnTo>
                    <a:pt x="14205" y="0"/>
                  </a:lnTo>
                  <a:close/>
                </a:path>
              </a:pathLst>
            </a:custGeom>
            <a:solidFill>
              <a:srgbClr val="CCCAB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5"/>
            <p:cNvSpPr/>
            <p:nvPr/>
          </p:nvSpPr>
          <p:spPr>
            <a:xfrm>
              <a:off x="6243221" y="2836452"/>
              <a:ext cx="172924" cy="694715"/>
            </a:xfrm>
            <a:custGeom>
              <a:avLst/>
              <a:gdLst/>
              <a:ahLst/>
              <a:cxnLst/>
              <a:rect l="l" t="t" r="r" b="b"/>
              <a:pathLst>
                <a:path w="8073" h="32433" extrusionOk="0">
                  <a:moveTo>
                    <a:pt x="0" y="0"/>
                  </a:moveTo>
                  <a:lnTo>
                    <a:pt x="0" y="32433"/>
                  </a:lnTo>
                  <a:lnTo>
                    <a:pt x="8073" y="32433"/>
                  </a:lnTo>
                  <a:lnTo>
                    <a:pt x="8073" y="0"/>
                  </a:lnTo>
                  <a:close/>
                </a:path>
              </a:pathLst>
            </a:custGeom>
            <a:solidFill>
              <a:srgbClr val="7382A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5"/>
            <p:cNvSpPr/>
            <p:nvPr/>
          </p:nvSpPr>
          <p:spPr>
            <a:xfrm>
              <a:off x="4463600" y="3724722"/>
              <a:ext cx="567459" cy="321598"/>
            </a:xfrm>
            <a:custGeom>
              <a:avLst/>
              <a:gdLst/>
              <a:ahLst/>
              <a:cxnLst/>
              <a:rect l="l" t="t" r="r" b="b"/>
              <a:pathLst>
                <a:path w="26492" h="23338" extrusionOk="0">
                  <a:moveTo>
                    <a:pt x="0" y="1"/>
                  </a:moveTo>
                  <a:lnTo>
                    <a:pt x="0" y="23337"/>
                  </a:lnTo>
                  <a:lnTo>
                    <a:pt x="26492" y="23337"/>
                  </a:lnTo>
                  <a:lnTo>
                    <a:pt x="26492" y="1"/>
                  </a:lnTo>
                  <a:close/>
                </a:path>
              </a:pathLst>
            </a:custGeom>
            <a:solidFill>
              <a:srgbClr val="662D9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5"/>
            <p:cNvSpPr/>
            <p:nvPr/>
          </p:nvSpPr>
          <p:spPr>
            <a:xfrm>
              <a:off x="5030784" y="3635975"/>
              <a:ext cx="776604" cy="549359"/>
            </a:xfrm>
            <a:custGeom>
              <a:avLst/>
              <a:gdLst/>
              <a:ahLst/>
              <a:cxnLst/>
              <a:rect l="l" t="t" r="r" b="b"/>
              <a:pathLst>
                <a:path w="36256" h="25647" extrusionOk="0">
                  <a:moveTo>
                    <a:pt x="6418" y="0"/>
                  </a:moveTo>
                  <a:lnTo>
                    <a:pt x="6418" y="7466"/>
                  </a:lnTo>
                  <a:lnTo>
                    <a:pt x="6418" y="17562"/>
                  </a:lnTo>
                  <a:lnTo>
                    <a:pt x="1" y="17562"/>
                  </a:lnTo>
                  <a:lnTo>
                    <a:pt x="1" y="25646"/>
                  </a:lnTo>
                  <a:lnTo>
                    <a:pt x="14491" y="25646"/>
                  </a:lnTo>
                  <a:lnTo>
                    <a:pt x="14491" y="7466"/>
                  </a:lnTo>
                  <a:lnTo>
                    <a:pt x="36255" y="7466"/>
                  </a:lnTo>
                  <a:lnTo>
                    <a:pt x="36255" y="0"/>
                  </a:lnTo>
                  <a:close/>
                </a:path>
              </a:pathLst>
            </a:custGeom>
            <a:solidFill>
              <a:srgbClr val="7382A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5"/>
            <p:cNvSpPr/>
            <p:nvPr/>
          </p:nvSpPr>
          <p:spPr>
            <a:xfrm>
              <a:off x="5983332" y="2650012"/>
              <a:ext cx="242046" cy="186461"/>
            </a:xfrm>
            <a:custGeom>
              <a:avLst/>
              <a:gdLst/>
              <a:ahLst/>
              <a:cxnLst/>
              <a:rect l="l" t="t" r="r" b="b"/>
              <a:pathLst>
                <a:path w="11300" h="8705" extrusionOk="0">
                  <a:moveTo>
                    <a:pt x="1" y="1"/>
                  </a:moveTo>
                  <a:lnTo>
                    <a:pt x="1" y="8704"/>
                  </a:lnTo>
                  <a:lnTo>
                    <a:pt x="11300" y="8704"/>
                  </a:lnTo>
                  <a:lnTo>
                    <a:pt x="11300" y="1"/>
                  </a:lnTo>
                  <a:close/>
                </a:path>
              </a:pathLst>
            </a:custGeom>
            <a:solidFill>
              <a:srgbClr val="7C919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5"/>
            <p:cNvSpPr/>
            <p:nvPr/>
          </p:nvSpPr>
          <p:spPr>
            <a:xfrm>
              <a:off x="5702794" y="2594941"/>
              <a:ext cx="280559" cy="242046"/>
            </a:xfrm>
            <a:custGeom>
              <a:avLst/>
              <a:gdLst/>
              <a:ahLst/>
              <a:cxnLst/>
              <a:rect l="l" t="t" r="r" b="b"/>
              <a:pathLst>
                <a:path w="13098" h="11300" extrusionOk="0">
                  <a:moveTo>
                    <a:pt x="1" y="0"/>
                  </a:moveTo>
                  <a:lnTo>
                    <a:pt x="1" y="11299"/>
                  </a:lnTo>
                  <a:lnTo>
                    <a:pt x="13098" y="11299"/>
                  </a:lnTo>
                  <a:lnTo>
                    <a:pt x="13098" y="0"/>
                  </a:lnTo>
                  <a:close/>
                </a:path>
              </a:pathLst>
            </a:custGeom>
            <a:solidFill>
              <a:srgbClr val="B7B7B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5"/>
            <p:cNvSpPr/>
            <p:nvPr/>
          </p:nvSpPr>
          <p:spPr>
            <a:xfrm>
              <a:off x="4973914" y="2649005"/>
              <a:ext cx="728901" cy="144885"/>
            </a:xfrm>
            <a:custGeom>
              <a:avLst/>
              <a:gdLst/>
              <a:ahLst/>
              <a:cxnLst/>
              <a:rect l="l" t="t" r="r" b="b"/>
              <a:pathLst>
                <a:path w="34029" h="6764" extrusionOk="0">
                  <a:moveTo>
                    <a:pt x="1" y="0"/>
                  </a:moveTo>
                  <a:lnTo>
                    <a:pt x="1" y="6763"/>
                  </a:lnTo>
                  <a:lnTo>
                    <a:pt x="34029" y="6763"/>
                  </a:lnTo>
                  <a:lnTo>
                    <a:pt x="34029" y="0"/>
                  </a:lnTo>
                  <a:close/>
                </a:path>
              </a:pathLst>
            </a:custGeom>
            <a:solidFill>
              <a:srgbClr val="7C919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55"/>
            <p:cNvSpPr/>
            <p:nvPr/>
          </p:nvSpPr>
          <p:spPr>
            <a:xfrm>
              <a:off x="2740601" y="2538071"/>
              <a:ext cx="934726" cy="557777"/>
            </a:xfrm>
            <a:custGeom>
              <a:avLst/>
              <a:gdLst/>
              <a:ahLst/>
              <a:cxnLst/>
              <a:rect l="l" t="t" r="r" b="b"/>
              <a:pathLst>
                <a:path w="43638" h="26040" extrusionOk="0">
                  <a:moveTo>
                    <a:pt x="1" y="0"/>
                  </a:moveTo>
                  <a:lnTo>
                    <a:pt x="1" y="13299"/>
                  </a:lnTo>
                  <a:lnTo>
                    <a:pt x="13383" y="13299"/>
                  </a:lnTo>
                  <a:lnTo>
                    <a:pt x="13383" y="26039"/>
                  </a:lnTo>
                  <a:lnTo>
                    <a:pt x="21813" y="26039"/>
                  </a:lnTo>
                  <a:lnTo>
                    <a:pt x="21813" y="14526"/>
                  </a:lnTo>
                  <a:lnTo>
                    <a:pt x="43637" y="14526"/>
                  </a:lnTo>
                  <a:lnTo>
                    <a:pt x="43637" y="0"/>
                  </a:lnTo>
                  <a:close/>
                </a:path>
              </a:pathLst>
            </a:custGeom>
            <a:solidFill>
              <a:srgbClr val="7C829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5"/>
            <p:cNvSpPr/>
            <p:nvPr/>
          </p:nvSpPr>
          <p:spPr>
            <a:xfrm>
              <a:off x="3027265" y="3093770"/>
              <a:ext cx="180571" cy="401711"/>
            </a:xfrm>
            <a:custGeom>
              <a:avLst/>
              <a:gdLst/>
              <a:ahLst/>
              <a:cxnLst/>
              <a:rect l="l" t="t" r="r" b="b"/>
              <a:pathLst>
                <a:path w="8430" h="18754" extrusionOk="0">
                  <a:moveTo>
                    <a:pt x="0" y="1"/>
                  </a:moveTo>
                  <a:lnTo>
                    <a:pt x="0" y="18753"/>
                  </a:lnTo>
                  <a:lnTo>
                    <a:pt x="8430" y="18753"/>
                  </a:lnTo>
                  <a:lnTo>
                    <a:pt x="8430" y="1"/>
                  </a:lnTo>
                  <a:close/>
                </a:path>
              </a:pathLst>
            </a:custGeom>
            <a:solidFill>
              <a:srgbClr val="8994B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5"/>
            <p:cNvSpPr/>
            <p:nvPr/>
          </p:nvSpPr>
          <p:spPr>
            <a:xfrm>
              <a:off x="2611824" y="3134318"/>
              <a:ext cx="391493" cy="361420"/>
            </a:xfrm>
            <a:custGeom>
              <a:avLst/>
              <a:gdLst/>
              <a:ahLst/>
              <a:cxnLst/>
              <a:rect l="l" t="t" r="r" b="b"/>
              <a:pathLst>
                <a:path w="18277" h="16873" extrusionOk="0">
                  <a:moveTo>
                    <a:pt x="0" y="1"/>
                  </a:moveTo>
                  <a:lnTo>
                    <a:pt x="0" y="16872"/>
                  </a:lnTo>
                  <a:lnTo>
                    <a:pt x="18276" y="16872"/>
                  </a:lnTo>
                  <a:lnTo>
                    <a:pt x="18276" y="4751"/>
                  </a:lnTo>
                  <a:lnTo>
                    <a:pt x="13264" y="1"/>
                  </a:lnTo>
                  <a:close/>
                </a:path>
              </a:pathLst>
            </a:custGeom>
            <a:solidFill>
              <a:srgbClr val="4A7A1B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5"/>
            <p:cNvSpPr/>
            <p:nvPr/>
          </p:nvSpPr>
          <p:spPr>
            <a:xfrm>
              <a:off x="2611824" y="3495717"/>
              <a:ext cx="648298" cy="465949"/>
            </a:xfrm>
            <a:custGeom>
              <a:avLst/>
              <a:gdLst/>
              <a:ahLst/>
              <a:cxnLst/>
              <a:rect l="l" t="t" r="r" b="b"/>
              <a:pathLst>
                <a:path w="30266" h="21753" extrusionOk="0">
                  <a:moveTo>
                    <a:pt x="10323" y="0"/>
                  </a:moveTo>
                  <a:lnTo>
                    <a:pt x="10323" y="13454"/>
                  </a:lnTo>
                  <a:lnTo>
                    <a:pt x="0" y="13454"/>
                  </a:lnTo>
                  <a:lnTo>
                    <a:pt x="0" y="21753"/>
                  </a:lnTo>
                  <a:lnTo>
                    <a:pt x="19395" y="21753"/>
                  </a:lnTo>
                  <a:lnTo>
                    <a:pt x="19395" y="20300"/>
                  </a:lnTo>
                  <a:lnTo>
                    <a:pt x="30266" y="20300"/>
                  </a:lnTo>
                  <a:lnTo>
                    <a:pt x="30266" y="0"/>
                  </a:lnTo>
                  <a:close/>
                </a:path>
              </a:pathLst>
            </a:custGeom>
            <a:solidFill>
              <a:srgbClr val="7C919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5"/>
            <p:cNvSpPr/>
            <p:nvPr/>
          </p:nvSpPr>
          <p:spPr>
            <a:xfrm>
              <a:off x="4099164" y="3548495"/>
              <a:ext cx="931641" cy="178793"/>
            </a:xfrm>
            <a:custGeom>
              <a:avLst/>
              <a:gdLst/>
              <a:ahLst/>
              <a:cxnLst/>
              <a:rect l="l" t="t" r="r" b="b"/>
              <a:pathLst>
                <a:path w="43494" h="8347" extrusionOk="0">
                  <a:moveTo>
                    <a:pt x="0" y="1"/>
                  </a:moveTo>
                  <a:lnTo>
                    <a:pt x="0" y="5989"/>
                  </a:lnTo>
                  <a:lnTo>
                    <a:pt x="7537" y="5989"/>
                  </a:lnTo>
                  <a:lnTo>
                    <a:pt x="7537" y="8347"/>
                  </a:lnTo>
                  <a:lnTo>
                    <a:pt x="43494" y="8347"/>
                  </a:lnTo>
                  <a:lnTo>
                    <a:pt x="43494" y="5989"/>
                  </a:lnTo>
                  <a:lnTo>
                    <a:pt x="43494" y="2346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rgbClr val="6474A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55"/>
            <p:cNvSpPr/>
            <p:nvPr/>
          </p:nvSpPr>
          <p:spPr>
            <a:xfrm>
              <a:off x="4099164" y="3247823"/>
              <a:ext cx="737833" cy="300437"/>
            </a:xfrm>
            <a:custGeom>
              <a:avLst/>
              <a:gdLst/>
              <a:ahLst/>
              <a:cxnLst/>
              <a:rect l="l" t="t" r="r" b="b"/>
              <a:pathLst>
                <a:path w="34446" h="14026" extrusionOk="0">
                  <a:moveTo>
                    <a:pt x="0" y="0"/>
                  </a:moveTo>
                  <a:lnTo>
                    <a:pt x="0" y="14026"/>
                  </a:lnTo>
                  <a:lnTo>
                    <a:pt x="34445" y="14026"/>
                  </a:lnTo>
                  <a:lnTo>
                    <a:pt x="34445" y="0"/>
                  </a:lnTo>
                  <a:close/>
                </a:path>
              </a:pathLst>
            </a:custGeom>
            <a:solidFill>
              <a:srgbClr val="3F559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5"/>
            <p:cNvSpPr/>
            <p:nvPr/>
          </p:nvSpPr>
          <p:spPr>
            <a:xfrm>
              <a:off x="4836719" y="3247823"/>
              <a:ext cx="501656" cy="300694"/>
            </a:xfrm>
            <a:custGeom>
              <a:avLst/>
              <a:gdLst/>
              <a:ahLst/>
              <a:cxnLst/>
              <a:rect l="l" t="t" r="r" b="b"/>
              <a:pathLst>
                <a:path w="23420" h="14038" extrusionOk="0">
                  <a:moveTo>
                    <a:pt x="0" y="0"/>
                  </a:moveTo>
                  <a:lnTo>
                    <a:pt x="0" y="10585"/>
                  </a:lnTo>
                  <a:lnTo>
                    <a:pt x="0" y="11573"/>
                  </a:lnTo>
                  <a:lnTo>
                    <a:pt x="0" y="14038"/>
                  </a:lnTo>
                  <a:lnTo>
                    <a:pt x="9061" y="14038"/>
                  </a:lnTo>
                  <a:lnTo>
                    <a:pt x="9061" y="11573"/>
                  </a:lnTo>
                  <a:lnTo>
                    <a:pt x="23420" y="11573"/>
                  </a:lnTo>
                  <a:lnTo>
                    <a:pt x="23420" y="0"/>
                  </a:lnTo>
                  <a:close/>
                </a:path>
              </a:pathLst>
            </a:custGeom>
            <a:solidFill>
              <a:srgbClr val="B7B7B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55"/>
            <p:cNvSpPr/>
            <p:nvPr/>
          </p:nvSpPr>
          <p:spPr>
            <a:xfrm>
              <a:off x="4260585" y="3724225"/>
              <a:ext cx="207367" cy="236927"/>
            </a:xfrm>
            <a:custGeom>
              <a:avLst/>
              <a:gdLst/>
              <a:ahLst/>
              <a:cxnLst/>
              <a:rect l="l" t="t" r="r" b="b"/>
              <a:pathLst>
                <a:path w="9681" h="11061" extrusionOk="0">
                  <a:moveTo>
                    <a:pt x="1" y="0"/>
                  </a:moveTo>
                  <a:lnTo>
                    <a:pt x="1" y="11061"/>
                  </a:lnTo>
                  <a:lnTo>
                    <a:pt x="9681" y="11061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B7B7B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55"/>
            <p:cNvSpPr/>
            <p:nvPr/>
          </p:nvSpPr>
          <p:spPr>
            <a:xfrm>
              <a:off x="2611824" y="3495717"/>
              <a:ext cx="221119" cy="288442"/>
            </a:xfrm>
            <a:custGeom>
              <a:avLst/>
              <a:gdLst/>
              <a:ahLst/>
              <a:cxnLst/>
              <a:rect l="l" t="t" r="r" b="b"/>
              <a:pathLst>
                <a:path w="10323" h="13466" extrusionOk="0">
                  <a:moveTo>
                    <a:pt x="0" y="0"/>
                  </a:moveTo>
                  <a:lnTo>
                    <a:pt x="0" y="13466"/>
                  </a:lnTo>
                  <a:lnTo>
                    <a:pt x="10323" y="13466"/>
                  </a:lnTo>
                  <a:lnTo>
                    <a:pt x="10323" y="0"/>
                  </a:lnTo>
                  <a:close/>
                </a:path>
              </a:pathLst>
            </a:custGeom>
            <a:solidFill>
              <a:srgbClr val="6474A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55"/>
            <p:cNvSpPr/>
            <p:nvPr/>
          </p:nvSpPr>
          <p:spPr>
            <a:xfrm>
              <a:off x="5338354" y="2352917"/>
              <a:ext cx="364461" cy="296110"/>
            </a:xfrm>
            <a:custGeom>
              <a:avLst/>
              <a:gdLst/>
              <a:ahLst/>
              <a:cxnLst/>
              <a:rect l="l" t="t" r="r" b="b"/>
              <a:pathLst>
                <a:path w="17015" h="13824" extrusionOk="0">
                  <a:moveTo>
                    <a:pt x="1" y="0"/>
                  </a:moveTo>
                  <a:lnTo>
                    <a:pt x="1" y="13823"/>
                  </a:lnTo>
                  <a:lnTo>
                    <a:pt x="17015" y="13823"/>
                  </a:lnTo>
                  <a:lnTo>
                    <a:pt x="17015" y="0"/>
                  </a:lnTo>
                  <a:close/>
                </a:path>
              </a:pathLst>
            </a:custGeom>
            <a:solidFill>
              <a:srgbClr val="7382A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55"/>
            <p:cNvSpPr/>
            <p:nvPr/>
          </p:nvSpPr>
          <p:spPr>
            <a:xfrm>
              <a:off x="5521474" y="2352917"/>
              <a:ext cx="180828" cy="296110"/>
            </a:xfrm>
            <a:custGeom>
              <a:avLst/>
              <a:gdLst/>
              <a:ahLst/>
              <a:cxnLst/>
              <a:rect l="l" t="t" r="r" b="b"/>
              <a:pathLst>
                <a:path w="8442" h="13824" extrusionOk="0">
                  <a:moveTo>
                    <a:pt x="0" y="0"/>
                  </a:moveTo>
                  <a:lnTo>
                    <a:pt x="0" y="13823"/>
                  </a:lnTo>
                  <a:lnTo>
                    <a:pt x="8442" y="13823"/>
                  </a:lnTo>
                  <a:lnTo>
                    <a:pt x="8442" y="0"/>
                  </a:lnTo>
                  <a:close/>
                </a:path>
              </a:pathLst>
            </a:custGeom>
            <a:solidFill>
              <a:srgbClr val="68686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55"/>
            <p:cNvSpPr/>
            <p:nvPr/>
          </p:nvSpPr>
          <p:spPr>
            <a:xfrm>
              <a:off x="4973914" y="2352917"/>
              <a:ext cx="366004" cy="296110"/>
            </a:xfrm>
            <a:custGeom>
              <a:avLst/>
              <a:gdLst/>
              <a:ahLst/>
              <a:cxnLst/>
              <a:rect l="l" t="t" r="r" b="b"/>
              <a:pathLst>
                <a:path w="17087" h="13824" extrusionOk="0">
                  <a:moveTo>
                    <a:pt x="1" y="0"/>
                  </a:moveTo>
                  <a:lnTo>
                    <a:pt x="1" y="13823"/>
                  </a:lnTo>
                  <a:lnTo>
                    <a:pt x="17086" y="13823"/>
                  </a:lnTo>
                  <a:lnTo>
                    <a:pt x="17086" y="0"/>
                  </a:lnTo>
                  <a:close/>
                </a:path>
              </a:pathLst>
            </a:custGeom>
            <a:solidFill>
              <a:srgbClr val="662D9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55"/>
            <p:cNvSpPr/>
            <p:nvPr/>
          </p:nvSpPr>
          <p:spPr>
            <a:xfrm>
              <a:off x="2745442" y="2752807"/>
              <a:ext cx="281844" cy="247658"/>
            </a:xfrm>
            <a:custGeom>
              <a:avLst/>
              <a:gdLst/>
              <a:ahLst/>
              <a:cxnLst/>
              <a:rect l="l" t="t" r="r" b="b"/>
              <a:pathLst>
                <a:path w="13158" h="11562" extrusionOk="0">
                  <a:moveTo>
                    <a:pt x="1" y="0"/>
                  </a:moveTo>
                  <a:lnTo>
                    <a:pt x="1" y="11561"/>
                  </a:lnTo>
                  <a:lnTo>
                    <a:pt x="13157" y="11561"/>
                  </a:lnTo>
                  <a:lnTo>
                    <a:pt x="13157" y="0"/>
                  </a:lnTo>
                  <a:close/>
                </a:path>
              </a:pathLst>
            </a:custGeom>
            <a:solidFill>
              <a:srgbClr val="3F559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55"/>
            <p:cNvSpPr/>
            <p:nvPr/>
          </p:nvSpPr>
          <p:spPr>
            <a:xfrm>
              <a:off x="5702794" y="2259568"/>
              <a:ext cx="826833" cy="389458"/>
            </a:xfrm>
            <a:custGeom>
              <a:avLst/>
              <a:gdLst/>
              <a:ahLst/>
              <a:cxnLst/>
              <a:rect l="l" t="t" r="r" b="b"/>
              <a:pathLst>
                <a:path w="38601" h="18182" extrusionOk="0">
                  <a:moveTo>
                    <a:pt x="2501" y="1"/>
                  </a:moveTo>
                  <a:lnTo>
                    <a:pt x="1" y="2787"/>
                  </a:lnTo>
                  <a:lnTo>
                    <a:pt x="1" y="4358"/>
                  </a:lnTo>
                  <a:lnTo>
                    <a:pt x="1" y="15657"/>
                  </a:lnTo>
                  <a:lnTo>
                    <a:pt x="13098" y="15657"/>
                  </a:lnTo>
                  <a:lnTo>
                    <a:pt x="13098" y="18181"/>
                  </a:lnTo>
                  <a:lnTo>
                    <a:pt x="19360" y="18181"/>
                  </a:lnTo>
                  <a:lnTo>
                    <a:pt x="19360" y="15657"/>
                  </a:lnTo>
                  <a:lnTo>
                    <a:pt x="38601" y="15657"/>
                  </a:lnTo>
                  <a:lnTo>
                    <a:pt x="38601" y="4358"/>
                  </a:lnTo>
                  <a:lnTo>
                    <a:pt x="20491" y="4358"/>
                  </a:lnTo>
                  <a:lnTo>
                    <a:pt x="20491" y="1"/>
                  </a:lnTo>
                  <a:lnTo>
                    <a:pt x="13931" y="1"/>
                  </a:lnTo>
                  <a:lnTo>
                    <a:pt x="13931" y="2787"/>
                  </a:lnTo>
                  <a:lnTo>
                    <a:pt x="10728" y="1"/>
                  </a:lnTo>
                  <a:close/>
                </a:path>
              </a:pathLst>
            </a:custGeom>
            <a:solidFill>
              <a:srgbClr val="BECECD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55"/>
            <p:cNvSpPr/>
            <p:nvPr/>
          </p:nvSpPr>
          <p:spPr>
            <a:xfrm>
              <a:off x="5807366" y="3495717"/>
              <a:ext cx="554714" cy="426943"/>
            </a:xfrm>
            <a:custGeom>
              <a:avLst/>
              <a:gdLst/>
              <a:ahLst/>
              <a:cxnLst/>
              <a:rect l="l" t="t" r="r" b="b"/>
              <a:pathLst>
                <a:path w="25897" h="19932" extrusionOk="0">
                  <a:moveTo>
                    <a:pt x="5561" y="0"/>
                  </a:moveTo>
                  <a:lnTo>
                    <a:pt x="0" y="5441"/>
                  </a:lnTo>
                  <a:lnTo>
                    <a:pt x="0" y="14085"/>
                  </a:lnTo>
                  <a:lnTo>
                    <a:pt x="5715" y="19931"/>
                  </a:lnTo>
                  <a:lnTo>
                    <a:pt x="20348" y="19931"/>
                  </a:lnTo>
                  <a:lnTo>
                    <a:pt x="25896" y="14502"/>
                  </a:lnTo>
                  <a:lnTo>
                    <a:pt x="25896" y="5441"/>
                  </a:lnTo>
                  <a:lnTo>
                    <a:pt x="20348" y="0"/>
                  </a:lnTo>
                  <a:close/>
                </a:path>
              </a:pathLst>
            </a:custGeom>
            <a:solidFill>
              <a:srgbClr val="7382A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55"/>
            <p:cNvSpPr/>
            <p:nvPr/>
          </p:nvSpPr>
          <p:spPr>
            <a:xfrm>
              <a:off x="4772695" y="3979252"/>
              <a:ext cx="258111" cy="244852"/>
            </a:xfrm>
            <a:custGeom>
              <a:avLst/>
              <a:gdLst/>
              <a:ahLst/>
              <a:cxnLst/>
              <a:rect l="l" t="t" r="r" b="b"/>
              <a:pathLst>
                <a:path w="12050" h="11431" extrusionOk="0">
                  <a:moveTo>
                    <a:pt x="1" y="0"/>
                  </a:moveTo>
                  <a:lnTo>
                    <a:pt x="1" y="11430"/>
                  </a:lnTo>
                  <a:lnTo>
                    <a:pt x="12050" y="11430"/>
                  </a:lnTo>
                  <a:lnTo>
                    <a:pt x="12050" y="0"/>
                  </a:lnTo>
                  <a:close/>
                </a:path>
              </a:pathLst>
            </a:custGeom>
            <a:solidFill>
              <a:srgbClr val="CCCAB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55"/>
            <p:cNvSpPr/>
            <p:nvPr/>
          </p:nvSpPr>
          <p:spPr>
            <a:xfrm>
              <a:off x="5929782" y="3922639"/>
              <a:ext cx="313717" cy="73963"/>
            </a:xfrm>
            <a:custGeom>
              <a:avLst/>
              <a:gdLst/>
              <a:ahLst/>
              <a:cxnLst/>
              <a:rect l="l" t="t" r="r" b="b"/>
              <a:pathLst>
                <a:path w="14646" h="3453" extrusionOk="0">
                  <a:moveTo>
                    <a:pt x="0" y="0"/>
                  </a:moveTo>
                  <a:lnTo>
                    <a:pt x="0" y="3453"/>
                  </a:lnTo>
                  <a:lnTo>
                    <a:pt x="14645" y="3453"/>
                  </a:lnTo>
                  <a:lnTo>
                    <a:pt x="14645" y="0"/>
                  </a:lnTo>
                  <a:close/>
                </a:path>
              </a:pathLst>
            </a:custGeom>
            <a:solidFill>
              <a:srgbClr val="64798C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55"/>
            <p:cNvSpPr/>
            <p:nvPr/>
          </p:nvSpPr>
          <p:spPr>
            <a:xfrm>
              <a:off x="5341160" y="3798681"/>
              <a:ext cx="465971" cy="73985"/>
            </a:xfrm>
            <a:custGeom>
              <a:avLst/>
              <a:gdLst/>
              <a:ahLst/>
              <a:cxnLst/>
              <a:rect l="l" t="t" r="r" b="b"/>
              <a:pathLst>
                <a:path w="21754" h="3454" extrusionOk="0">
                  <a:moveTo>
                    <a:pt x="1" y="1"/>
                  </a:moveTo>
                  <a:lnTo>
                    <a:pt x="1" y="3453"/>
                  </a:lnTo>
                  <a:lnTo>
                    <a:pt x="21753" y="3453"/>
                  </a:lnTo>
                  <a:lnTo>
                    <a:pt x="21753" y="1"/>
                  </a:lnTo>
                  <a:close/>
                </a:path>
              </a:pathLst>
            </a:custGeom>
            <a:solidFill>
              <a:srgbClr val="64798C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55"/>
            <p:cNvSpPr/>
            <p:nvPr/>
          </p:nvSpPr>
          <p:spPr>
            <a:xfrm>
              <a:off x="5038196" y="4187347"/>
              <a:ext cx="308598" cy="73985"/>
            </a:xfrm>
            <a:custGeom>
              <a:avLst/>
              <a:gdLst/>
              <a:ahLst/>
              <a:cxnLst/>
              <a:rect l="l" t="t" r="r" b="b"/>
              <a:pathLst>
                <a:path w="14407" h="3454" extrusionOk="0">
                  <a:moveTo>
                    <a:pt x="0" y="1"/>
                  </a:moveTo>
                  <a:lnTo>
                    <a:pt x="0" y="3454"/>
                  </a:lnTo>
                  <a:lnTo>
                    <a:pt x="14407" y="3454"/>
                  </a:lnTo>
                  <a:lnTo>
                    <a:pt x="14407" y="1"/>
                  </a:lnTo>
                  <a:close/>
                </a:path>
              </a:pathLst>
            </a:custGeom>
            <a:solidFill>
              <a:srgbClr val="64798C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55"/>
            <p:cNvSpPr/>
            <p:nvPr/>
          </p:nvSpPr>
          <p:spPr>
            <a:xfrm flipH="1">
              <a:off x="3339019" y="3095850"/>
              <a:ext cx="146406" cy="206353"/>
            </a:xfrm>
            <a:custGeom>
              <a:avLst/>
              <a:gdLst/>
              <a:ahLst/>
              <a:cxnLst/>
              <a:rect l="l" t="t" r="r" b="b"/>
              <a:pathLst>
                <a:path w="6835" h="9824" extrusionOk="0">
                  <a:moveTo>
                    <a:pt x="1" y="1"/>
                  </a:moveTo>
                  <a:lnTo>
                    <a:pt x="1" y="9823"/>
                  </a:lnTo>
                  <a:lnTo>
                    <a:pt x="6835" y="9823"/>
                  </a:lnTo>
                  <a:lnTo>
                    <a:pt x="6835" y="1"/>
                  </a:lnTo>
                  <a:close/>
                </a:path>
              </a:pathLst>
            </a:custGeom>
            <a:solidFill>
              <a:srgbClr val="8994B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55"/>
            <p:cNvSpPr/>
            <p:nvPr/>
          </p:nvSpPr>
          <p:spPr>
            <a:xfrm>
              <a:off x="4245548" y="2736999"/>
              <a:ext cx="525390" cy="268821"/>
            </a:xfrm>
            <a:custGeom>
              <a:avLst/>
              <a:gdLst/>
              <a:ahLst/>
              <a:cxnLst/>
              <a:rect l="l" t="t" r="r" b="b"/>
              <a:pathLst>
                <a:path w="24528" h="12550" extrusionOk="0">
                  <a:moveTo>
                    <a:pt x="0" y="0"/>
                  </a:moveTo>
                  <a:lnTo>
                    <a:pt x="0" y="6989"/>
                  </a:lnTo>
                  <a:lnTo>
                    <a:pt x="5715" y="6989"/>
                  </a:lnTo>
                  <a:lnTo>
                    <a:pt x="5715" y="12549"/>
                  </a:lnTo>
                  <a:lnTo>
                    <a:pt x="24527" y="12549"/>
                  </a:lnTo>
                  <a:lnTo>
                    <a:pt x="24527" y="0"/>
                  </a:lnTo>
                  <a:close/>
                </a:path>
              </a:pathLst>
            </a:custGeom>
            <a:solidFill>
              <a:srgbClr val="464B4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55"/>
            <p:cNvSpPr/>
            <p:nvPr/>
          </p:nvSpPr>
          <p:spPr>
            <a:xfrm>
              <a:off x="4362352" y="3005798"/>
              <a:ext cx="415719" cy="57149"/>
            </a:xfrm>
            <a:custGeom>
              <a:avLst/>
              <a:gdLst/>
              <a:ahLst/>
              <a:cxnLst/>
              <a:rect l="l" t="t" r="r" b="b"/>
              <a:pathLst>
                <a:path w="19408" h="2668" extrusionOk="0">
                  <a:moveTo>
                    <a:pt x="1" y="0"/>
                  </a:moveTo>
                  <a:lnTo>
                    <a:pt x="1" y="2667"/>
                  </a:lnTo>
                  <a:lnTo>
                    <a:pt x="19408" y="2667"/>
                  </a:lnTo>
                  <a:lnTo>
                    <a:pt x="19408" y="0"/>
                  </a:lnTo>
                  <a:close/>
                </a:path>
              </a:pathLst>
            </a:custGeom>
            <a:solidFill>
              <a:srgbClr val="7C755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55"/>
            <p:cNvSpPr/>
            <p:nvPr/>
          </p:nvSpPr>
          <p:spPr>
            <a:xfrm>
              <a:off x="4238908" y="2888224"/>
              <a:ext cx="128820" cy="56892"/>
            </a:xfrm>
            <a:custGeom>
              <a:avLst/>
              <a:gdLst/>
              <a:ahLst/>
              <a:cxnLst/>
              <a:rect l="l" t="t" r="r" b="b"/>
              <a:pathLst>
                <a:path w="6014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6014" y="2655"/>
                  </a:lnTo>
                  <a:lnTo>
                    <a:pt x="6014" y="0"/>
                  </a:lnTo>
                  <a:close/>
                </a:path>
              </a:pathLst>
            </a:custGeom>
            <a:solidFill>
              <a:srgbClr val="7C755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55"/>
            <p:cNvSpPr/>
            <p:nvPr/>
          </p:nvSpPr>
          <p:spPr>
            <a:xfrm>
              <a:off x="4834170" y="3243989"/>
              <a:ext cx="504205" cy="75763"/>
            </a:xfrm>
            <a:custGeom>
              <a:avLst/>
              <a:gdLst/>
              <a:ahLst/>
              <a:cxnLst/>
              <a:rect l="l" t="t" r="r" b="b"/>
              <a:pathLst>
                <a:path w="23539" h="3537" extrusionOk="0">
                  <a:moveTo>
                    <a:pt x="0" y="1"/>
                  </a:moveTo>
                  <a:lnTo>
                    <a:pt x="0" y="3537"/>
                  </a:lnTo>
                  <a:lnTo>
                    <a:pt x="23539" y="3537"/>
                  </a:lnTo>
                  <a:lnTo>
                    <a:pt x="23539" y="1"/>
                  </a:lnTo>
                  <a:close/>
                </a:path>
              </a:pathLst>
            </a:custGeom>
            <a:solidFill>
              <a:srgbClr val="CCCAB8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55"/>
            <p:cNvSpPr/>
            <p:nvPr/>
          </p:nvSpPr>
          <p:spPr>
            <a:xfrm>
              <a:off x="4160048" y="1672190"/>
              <a:ext cx="288977" cy="855408"/>
            </a:xfrm>
            <a:custGeom>
              <a:avLst/>
              <a:gdLst/>
              <a:ahLst/>
              <a:cxnLst/>
              <a:rect l="l" t="t" r="r" b="b"/>
              <a:pathLst>
                <a:path w="13491" h="39935" extrusionOk="0">
                  <a:moveTo>
                    <a:pt x="1" y="1"/>
                  </a:moveTo>
                  <a:lnTo>
                    <a:pt x="1" y="39934"/>
                  </a:lnTo>
                  <a:lnTo>
                    <a:pt x="7275" y="39934"/>
                  </a:lnTo>
                  <a:lnTo>
                    <a:pt x="9621" y="39613"/>
                  </a:lnTo>
                  <a:lnTo>
                    <a:pt x="10573" y="38994"/>
                  </a:lnTo>
                  <a:lnTo>
                    <a:pt x="13490" y="35862"/>
                  </a:lnTo>
                  <a:lnTo>
                    <a:pt x="13490" y="6121"/>
                  </a:lnTo>
                  <a:lnTo>
                    <a:pt x="11740" y="3442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3F3F3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55"/>
            <p:cNvSpPr/>
            <p:nvPr/>
          </p:nvSpPr>
          <p:spPr>
            <a:xfrm>
              <a:off x="3871606" y="1672190"/>
              <a:ext cx="288720" cy="855408"/>
            </a:xfrm>
            <a:custGeom>
              <a:avLst/>
              <a:gdLst/>
              <a:ahLst/>
              <a:cxnLst/>
              <a:rect l="l" t="t" r="r" b="b"/>
              <a:pathLst>
                <a:path w="13479" h="39935" extrusionOk="0">
                  <a:moveTo>
                    <a:pt x="7740" y="1"/>
                  </a:moveTo>
                  <a:lnTo>
                    <a:pt x="1739" y="3442"/>
                  </a:lnTo>
                  <a:lnTo>
                    <a:pt x="1" y="6121"/>
                  </a:lnTo>
                  <a:lnTo>
                    <a:pt x="1" y="35862"/>
                  </a:lnTo>
                  <a:lnTo>
                    <a:pt x="2918" y="38994"/>
                  </a:lnTo>
                  <a:lnTo>
                    <a:pt x="3870" y="39613"/>
                  </a:lnTo>
                  <a:lnTo>
                    <a:pt x="6204" y="39934"/>
                  </a:lnTo>
                  <a:lnTo>
                    <a:pt x="13479" y="39934"/>
                  </a:lnTo>
                  <a:lnTo>
                    <a:pt x="13479" y="1"/>
                  </a:lnTo>
                  <a:close/>
                </a:path>
              </a:pathLst>
            </a:custGeom>
            <a:solidFill>
              <a:srgbClr val="3F3F3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55"/>
            <p:cNvSpPr/>
            <p:nvPr/>
          </p:nvSpPr>
          <p:spPr>
            <a:xfrm>
              <a:off x="3871606" y="2237849"/>
              <a:ext cx="61240" cy="269592"/>
            </a:xfrm>
            <a:custGeom>
              <a:avLst/>
              <a:gdLst/>
              <a:ahLst/>
              <a:cxnLst/>
              <a:rect l="l" t="t" r="r" b="b"/>
              <a:pathLst>
                <a:path w="2859" h="12586" extrusionOk="0">
                  <a:moveTo>
                    <a:pt x="1" y="1"/>
                  </a:moveTo>
                  <a:lnTo>
                    <a:pt x="1" y="9454"/>
                  </a:lnTo>
                  <a:lnTo>
                    <a:pt x="2858" y="12586"/>
                  </a:lnTo>
                  <a:lnTo>
                    <a:pt x="2858" y="3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282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55"/>
            <p:cNvSpPr/>
            <p:nvPr/>
          </p:nvSpPr>
          <p:spPr>
            <a:xfrm>
              <a:off x="3938179" y="1754828"/>
              <a:ext cx="444272" cy="771484"/>
            </a:xfrm>
            <a:custGeom>
              <a:avLst/>
              <a:gdLst/>
              <a:ahLst/>
              <a:cxnLst/>
              <a:rect l="l" t="t" r="r" b="b"/>
              <a:pathLst>
                <a:path w="20741" h="36017" extrusionOk="0">
                  <a:moveTo>
                    <a:pt x="6715" y="0"/>
                  </a:moveTo>
                  <a:cubicBezTo>
                    <a:pt x="6703" y="0"/>
                    <a:pt x="12" y="3560"/>
                    <a:pt x="12" y="3560"/>
                  </a:cubicBezTo>
                  <a:cubicBezTo>
                    <a:pt x="12" y="3572"/>
                    <a:pt x="0" y="3572"/>
                    <a:pt x="0" y="3584"/>
                  </a:cubicBezTo>
                  <a:lnTo>
                    <a:pt x="0" y="20479"/>
                  </a:lnTo>
                  <a:cubicBezTo>
                    <a:pt x="0" y="20491"/>
                    <a:pt x="0" y="20503"/>
                    <a:pt x="12" y="20503"/>
                  </a:cubicBezTo>
                  <a:lnTo>
                    <a:pt x="1715" y="22575"/>
                  </a:lnTo>
                  <a:cubicBezTo>
                    <a:pt x="1727" y="22587"/>
                    <a:pt x="1739" y="22587"/>
                    <a:pt x="1762" y="22587"/>
                  </a:cubicBezTo>
                  <a:lnTo>
                    <a:pt x="1870" y="36017"/>
                  </a:lnTo>
                  <a:lnTo>
                    <a:pt x="18824" y="36017"/>
                  </a:lnTo>
                  <a:lnTo>
                    <a:pt x="18991" y="22587"/>
                  </a:lnTo>
                  <a:cubicBezTo>
                    <a:pt x="19003" y="22587"/>
                    <a:pt x="19026" y="22587"/>
                    <a:pt x="19038" y="22575"/>
                  </a:cubicBezTo>
                  <a:lnTo>
                    <a:pt x="20729" y="20503"/>
                  </a:lnTo>
                  <a:cubicBezTo>
                    <a:pt x="20729" y="20491"/>
                    <a:pt x="20741" y="20491"/>
                    <a:pt x="20741" y="20479"/>
                  </a:cubicBezTo>
                  <a:lnTo>
                    <a:pt x="20741" y="3572"/>
                  </a:lnTo>
                  <a:cubicBezTo>
                    <a:pt x="20717" y="3572"/>
                    <a:pt x="20717" y="3560"/>
                    <a:pt x="20705" y="3560"/>
                  </a:cubicBezTo>
                  <a:lnTo>
                    <a:pt x="14109" y="24"/>
                  </a:lnTo>
                  <a:cubicBezTo>
                    <a:pt x="14097" y="12"/>
                    <a:pt x="6715" y="0"/>
                    <a:pt x="6715" y="0"/>
                  </a:cubicBezTo>
                  <a:close/>
                </a:path>
              </a:pathLst>
            </a:custGeom>
            <a:solidFill>
              <a:srgbClr val="5B626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55"/>
            <p:cNvSpPr/>
            <p:nvPr/>
          </p:nvSpPr>
          <p:spPr>
            <a:xfrm>
              <a:off x="4387785" y="2237849"/>
              <a:ext cx="61240" cy="269592"/>
            </a:xfrm>
            <a:custGeom>
              <a:avLst/>
              <a:gdLst/>
              <a:ahLst/>
              <a:cxnLst/>
              <a:rect l="l" t="t" r="r" b="b"/>
              <a:pathLst>
                <a:path w="2859" h="12586" extrusionOk="0">
                  <a:moveTo>
                    <a:pt x="2858" y="1"/>
                  </a:moveTo>
                  <a:lnTo>
                    <a:pt x="1" y="3513"/>
                  </a:lnTo>
                  <a:lnTo>
                    <a:pt x="1" y="12586"/>
                  </a:lnTo>
                  <a:lnTo>
                    <a:pt x="2858" y="94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262828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55"/>
            <p:cNvSpPr/>
            <p:nvPr/>
          </p:nvSpPr>
          <p:spPr>
            <a:xfrm>
              <a:off x="3810152" y="1894080"/>
              <a:ext cx="62761" cy="109178"/>
            </a:xfrm>
            <a:custGeom>
              <a:avLst/>
              <a:gdLst/>
              <a:ahLst/>
              <a:cxnLst/>
              <a:rect l="l" t="t" r="r" b="b"/>
              <a:pathLst>
                <a:path w="2930" h="5097" extrusionOk="0">
                  <a:moveTo>
                    <a:pt x="2822" y="179"/>
                  </a:moveTo>
                  <a:lnTo>
                    <a:pt x="2822" y="4001"/>
                  </a:lnTo>
                  <a:cubicBezTo>
                    <a:pt x="2679" y="4072"/>
                    <a:pt x="2012" y="4275"/>
                    <a:pt x="1227" y="4751"/>
                  </a:cubicBezTo>
                  <a:cubicBezTo>
                    <a:pt x="965" y="4901"/>
                    <a:pt x="732" y="4984"/>
                    <a:pt x="529" y="4984"/>
                  </a:cubicBezTo>
                  <a:cubicBezTo>
                    <a:pt x="474" y="4984"/>
                    <a:pt x="420" y="4978"/>
                    <a:pt x="369" y="4965"/>
                  </a:cubicBezTo>
                  <a:cubicBezTo>
                    <a:pt x="191" y="4917"/>
                    <a:pt x="119" y="4810"/>
                    <a:pt x="84" y="4787"/>
                  </a:cubicBezTo>
                  <a:cubicBezTo>
                    <a:pt x="143" y="3358"/>
                    <a:pt x="2346" y="738"/>
                    <a:pt x="2822" y="179"/>
                  </a:cubicBezTo>
                  <a:close/>
                  <a:moveTo>
                    <a:pt x="2894" y="0"/>
                  </a:moveTo>
                  <a:cubicBezTo>
                    <a:pt x="2870" y="0"/>
                    <a:pt x="2858" y="0"/>
                    <a:pt x="2834" y="24"/>
                  </a:cubicBezTo>
                  <a:cubicBezTo>
                    <a:pt x="2715" y="155"/>
                    <a:pt x="36" y="3155"/>
                    <a:pt x="0" y="4798"/>
                  </a:cubicBezTo>
                  <a:lnTo>
                    <a:pt x="0" y="4822"/>
                  </a:lnTo>
                  <a:cubicBezTo>
                    <a:pt x="0" y="4822"/>
                    <a:pt x="96" y="5001"/>
                    <a:pt x="334" y="5060"/>
                  </a:cubicBezTo>
                  <a:cubicBezTo>
                    <a:pt x="393" y="5084"/>
                    <a:pt x="453" y="5096"/>
                    <a:pt x="536" y="5096"/>
                  </a:cubicBezTo>
                  <a:cubicBezTo>
                    <a:pt x="738" y="5096"/>
                    <a:pt x="989" y="5001"/>
                    <a:pt x="1286" y="4822"/>
                  </a:cubicBezTo>
                  <a:cubicBezTo>
                    <a:pt x="2179" y="4286"/>
                    <a:pt x="2894" y="4084"/>
                    <a:pt x="2894" y="4084"/>
                  </a:cubicBezTo>
                  <a:cubicBezTo>
                    <a:pt x="2917" y="4084"/>
                    <a:pt x="2929" y="4048"/>
                    <a:pt x="2929" y="4036"/>
                  </a:cubicBezTo>
                  <a:lnTo>
                    <a:pt x="2929" y="48"/>
                  </a:lnTo>
                  <a:cubicBezTo>
                    <a:pt x="2929" y="36"/>
                    <a:pt x="2917" y="0"/>
                    <a:pt x="2894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55"/>
            <p:cNvSpPr/>
            <p:nvPr/>
          </p:nvSpPr>
          <p:spPr>
            <a:xfrm>
              <a:off x="4448489" y="1895344"/>
              <a:ext cx="60983" cy="106629"/>
            </a:xfrm>
            <a:custGeom>
              <a:avLst/>
              <a:gdLst/>
              <a:ahLst/>
              <a:cxnLst/>
              <a:rect l="l" t="t" r="r" b="b"/>
              <a:pathLst>
                <a:path w="2847" h="4978" extrusionOk="0">
                  <a:moveTo>
                    <a:pt x="24" y="1"/>
                  </a:moveTo>
                  <a:lnTo>
                    <a:pt x="1" y="3989"/>
                  </a:lnTo>
                  <a:cubicBezTo>
                    <a:pt x="1" y="3989"/>
                    <a:pt x="715" y="4204"/>
                    <a:pt x="1632" y="4739"/>
                  </a:cubicBezTo>
                  <a:cubicBezTo>
                    <a:pt x="1937" y="4918"/>
                    <a:pt x="2174" y="4978"/>
                    <a:pt x="2354" y="4978"/>
                  </a:cubicBezTo>
                  <a:cubicBezTo>
                    <a:pt x="2714" y="4978"/>
                    <a:pt x="2846" y="4739"/>
                    <a:pt x="2846" y="4739"/>
                  </a:cubicBezTo>
                  <a:cubicBezTo>
                    <a:pt x="2799" y="3120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262828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55"/>
            <p:cNvSpPr/>
            <p:nvPr/>
          </p:nvSpPr>
          <p:spPr>
            <a:xfrm>
              <a:off x="3938436" y="2481673"/>
              <a:ext cx="443523" cy="158894"/>
            </a:xfrm>
            <a:custGeom>
              <a:avLst/>
              <a:gdLst/>
              <a:ahLst/>
              <a:cxnLst/>
              <a:rect l="l" t="t" r="r" b="b"/>
              <a:pathLst>
                <a:path w="20706" h="7418" extrusionOk="0">
                  <a:moveTo>
                    <a:pt x="1822" y="0"/>
                  </a:moveTo>
                  <a:lnTo>
                    <a:pt x="1584" y="2143"/>
                  </a:lnTo>
                  <a:lnTo>
                    <a:pt x="0" y="7418"/>
                  </a:lnTo>
                  <a:lnTo>
                    <a:pt x="20705" y="7418"/>
                  </a:lnTo>
                  <a:lnTo>
                    <a:pt x="18872" y="667"/>
                  </a:lnTo>
                  <a:lnTo>
                    <a:pt x="18788" y="0"/>
                  </a:lnTo>
                  <a:close/>
                </a:path>
              </a:pathLst>
            </a:custGeom>
            <a:solidFill>
              <a:srgbClr val="B7B7B7"/>
            </a:solidFill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8" name="Google Shape;2818;p55"/>
          <p:cNvSpPr/>
          <p:nvPr/>
        </p:nvSpPr>
        <p:spPr>
          <a:xfrm>
            <a:off x="2495550" y="3490925"/>
            <a:ext cx="257175" cy="242875"/>
          </a:xfrm>
          <a:custGeom>
            <a:avLst/>
            <a:gdLst/>
            <a:ahLst/>
            <a:cxnLst/>
            <a:rect l="l" t="t" r="r" b="b"/>
            <a:pathLst>
              <a:path w="10287" h="9715" extrusionOk="0">
                <a:moveTo>
                  <a:pt x="0" y="0"/>
                </a:moveTo>
                <a:lnTo>
                  <a:pt x="0" y="9715"/>
                </a:lnTo>
                <a:lnTo>
                  <a:pt x="10287" y="9715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819" name="Google Shape;2819;p55"/>
          <p:cNvSpPr/>
          <p:nvPr/>
        </p:nvSpPr>
        <p:spPr>
          <a:xfrm>
            <a:off x="3871606" y="1672190"/>
            <a:ext cx="577419" cy="131112"/>
          </a:xfrm>
          <a:custGeom>
            <a:avLst/>
            <a:gdLst/>
            <a:ahLst/>
            <a:cxnLst/>
            <a:rect l="l" t="t" r="r" b="b"/>
            <a:pathLst>
              <a:path w="26957" h="6121" extrusionOk="0">
                <a:moveTo>
                  <a:pt x="7740" y="1"/>
                </a:moveTo>
                <a:lnTo>
                  <a:pt x="1739" y="3442"/>
                </a:lnTo>
                <a:lnTo>
                  <a:pt x="1" y="6121"/>
                </a:lnTo>
                <a:lnTo>
                  <a:pt x="5501" y="2370"/>
                </a:lnTo>
                <a:lnTo>
                  <a:pt x="21444" y="2370"/>
                </a:lnTo>
                <a:lnTo>
                  <a:pt x="26956" y="6121"/>
                </a:lnTo>
                <a:lnTo>
                  <a:pt x="25206" y="3442"/>
                </a:lnTo>
                <a:lnTo>
                  <a:pt x="19217" y="1"/>
                </a:lnTo>
                <a:close/>
              </a:path>
            </a:pathLst>
          </a:custGeom>
          <a:solidFill>
            <a:srgbClr val="8E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55"/>
          <p:cNvSpPr/>
          <p:nvPr/>
        </p:nvSpPr>
        <p:spPr>
          <a:xfrm>
            <a:off x="3870342" y="1671440"/>
            <a:ext cx="579947" cy="132890"/>
          </a:xfrm>
          <a:custGeom>
            <a:avLst/>
            <a:gdLst/>
            <a:ahLst/>
            <a:cxnLst/>
            <a:rect l="l" t="t" r="r" b="b"/>
            <a:pathLst>
              <a:path w="27075" h="6204" extrusionOk="0">
                <a:moveTo>
                  <a:pt x="19253" y="95"/>
                </a:moveTo>
                <a:lnTo>
                  <a:pt x="25241" y="3524"/>
                </a:lnTo>
                <a:lnTo>
                  <a:pt x="26849" y="5977"/>
                </a:lnTo>
                <a:lnTo>
                  <a:pt x="21539" y="2381"/>
                </a:lnTo>
                <a:cubicBezTo>
                  <a:pt x="21515" y="2357"/>
                  <a:pt x="21515" y="2357"/>
                  <a:pt x="21503" y="2357"/>
                </a:cubicBezTo>
                <a:lnTo>
                  <a:pt x="5560" y="2357"/>
                </a:lnTo>
                <a:cubicBezTo>
                  <a:pt x="5548" y="2357"/>
                  <a:pt x="5548" y="2381"/>
                  <a:pt x="5537" y="2381"/>
                </a:cubicBezTo>
                <a:lnTo>
                  <a:pt x="226" y="5977"/>
                </a:lnTo>
                <a:lnTo>
                  <a:pt x="1834" y="3524"/>
                </a:lnTo>
                <a:lnTo>
                  <a:pt x="7811" y="95"/>
                </a:lnTo>
                <a:close/>
                <a:moveTo>
                  <a:pt x="7763" y="0"/>
                </a:moveTo>
                <a:lnTo>
                  <a:pt x="1774" y="3429"/>
                </a:lnTo>
                <a:lnTo>
                  <a:pt x="1750" y="3453"/>
                </a:lnTo>
                <a:lnTo>
                  <a:pt x="12" y="6132"/>
                </a:lnTo>
                <a:cubicBezTo>
                  <a:pt x="0" y="6144"/>
                  <a:pt x="0" y="6167"/>
                  <a:pt x="12" y="6191"/>
                </a:cubicBezTo>
                <a:cubicBezTo>
                  <a:pt x="18" y="6197"/>
                  <a:pt x="30" y="6200"/>
                  <a:pt x="42" y="6200"/>
                </a:cubicBezTo>
                <a:cubicBezTo>
                  <a:pt x="54" y="6200"/>
                  <a:pt x="66" y="6197"/>
                  <a:pt x="72" y="6191"/>
                </a:cubicBezTo>
                <a:lnTo>
                  <a:pt x="5584" y="2453"/>
                </a:lnTo>
                <a:lnTo>
                  <a:pt x="21479" y="2453"/>
                </a:lnTo>
                <a:lnTo>
                  <a:pt x="26980" y="6191"/>
                </a:lnTo>
                <a:cubicBezTo>
                  <a:pt x="26992" y="6203"/>
                  <a:pt x="26992" y="6203"/>
                  <a:pt x="27015" y="6203"/>
                </a:cubicBezTo>
                <a:cubicBezTo>
                  <a:pt x="27027" y="6203"/>
                  <a:pt x="27039" y="6203"/>
                  <a:pt x="27051" y="6191"/>
                </a:cubicBezTo>
                <a:cubicBezTo>
                  <a:pt x="27075" y="6167"/>
                  <a:pt x="27075" y="6144"/>
                  <a:pt x="27051" y="6132"/>
                </a:cubicBezTo>
                <a:lnTo>
                  <a:pt x="25313" y="3453"/>
                </a:lnTo>
                <a:lnTo>
                  <a:pt x="25301" y="3429"/>
                </a:lnTo>
                <a:lnTo>
                  <a:pt x="193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55"/>
          <p:cNvSpPr/>
          <p:nvPr/>
        </p:nvSpPr>
        <p:spPr>
          <a:xfrm>
            <a:off x="4008308" y="1678316"/>
            <a:ext cx="308598" cy="34443"/>
          </a:xfrm>
          <a:custGeom>
            <a:avLst/>
            <a:gdLst/>
            <a:ahLst/>
            <a:cxnLst/>
            <a:rect l="l" t="t" r="r" b="b"/>
            <a:pathLst>
              <a:path w="14407" h="1608" extrusionOk="0">
                <a:moveTo>
                  <a:pt x="1405" y="1"/>
                </a:moveTo>
                <a:lnTo>
                  <a:pt x="0" y="1608"/>
                </a:lnTo>
                <a:lnTo>
                  <a:pt x="14407" y="1608"/>
                </a:lnTo>
                <a:lnTo>
                  <a:pt x="13014" y="1"/>
                </a:lnTo>
                <a:close/>
              </a:path>
            </a:pathLst>
          </a:custGeom>
          <a:solidFill>
            <a:srgbClr val="3A40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55"/>
          <p:cNvSpPr/>
          <p:nvPr/>
        </p:nvSpPr>
        <p:spPr>
          <a:xfrm>
            <a:off x="4007023" y="1677288"/>
            <a:ext cx="311425" cy="36500"/>
          </a:xfrm>
          <a:custGeom>
            <a:avLst/>
            <a:gdLst/>
            <a:ahLst/>
            <a:cxnLst/>
            <a:rect l="l" t="t" r="r" b="b"/>
            <a:pathLst>
              <a:path w="14539" h="1704" extrusionOk="0">
                <a:moveTo>
                  <a:pt x="13038" y="108"/>
                </a:moveTo>
                <a:lnTo>
                  <a:pt x="14348" y="1596"/>
                </a:lnTo>
                <a:lnTo>
                  <a:pt x="168" y="1596"/>
                </a:lnTo>
                <a:lnTo>
                  <a:pt x="1477" y="108"/>
                </a:lnTo>
                <a:close/>
                <a:moveTo>
                  <a:pt x="1477" y="1"/>
                </a:moveTo>
                <a:cubicBezTo>
                  <a:pt x="1465" y="1"/>
                  <a:pt x="1442" y="1"/>
                  <a:pt x="1430" y="25"/>
                </a:cubicBezTo>
                <a:lnTo>
                  <a:pt x="37" y="1608"/>
                </a:lnTo>
                <a:cubicBezTo>
                  <a:pt x="13" y="1632"/>
                  <a:pt x="1" y="1656"/>
                  <a:pt x="13" y="1668"/>
                </a:cubicBezTo>
                <a:cubicBezTo>
                  <a:pt x="13" y="1692"/>
                  <a:pt x="49" y="1703"/>
                  <a:pt x="60" y="1703"/>
                </a:cubicBezTo>
                <a:lnTo>
                  <a:pt x="14467" y="1703"/>
                </a:lnTo>
                <a:cubicBezTo>
                  <a:pt x="14479" y="1703"/>
                  <a:pt x="14503" y="1692"/>
                  <a:pt x="14538" y="1668"/>
                </a:cubicBezTo>
                <a:cubicBezTo>
                  <a:pt x="14538" y="1644"/>
                  <a:pt x="14538" y="1632"/>
                  <a:pt x="14527" y="1608"/>
                </a:cubicBezTo>
                <a:lnTo>
                  <a:pt x="13134" y="25"/>
                </a:lnTo>
                <a:cubicBezTo>
                  <a:pt x="13110" y="1"/>
                  <a:pt x="13098" y="1"/>
                  <a:pt x="1308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55"/>
          <p:cNvSpPr/>
          <p:nvPr/>
        </p:nvSpPr>
        <p:spPr>
          <a:xfrm>
            <a:off x="4079723" y="1749730"/>
            <a:ext cx="158379" cy="123443"/>
          </a:xfrm>
          <a:custGeom>
            <a:avLst/>
            <a:gdLst/>
            <a:ahLst/>
            <a:cxnLst/>
            <a:rect l="l" t="t" r="r" b="b"/>
            <a:pathLst>
              <a:path w="7394" h="5763" fill="none" extrusionOk="0">
                <a:moveTo>
                  <a:pt x="0" y="0"/>
                </a:moveTo>
                <a:lnTo>
                  <a:pt x="0" y="5763"/>
                </a:lnTo>
                <a:lnTo>
                  <a:pt x="7394" y="5763"/>
                </a:lnTo>
                <a:lnTo>
                  <a:pt x="7394" y="36"/>
                </a:lnTo>
              </a:path>
            </a:pathLst>
          </a:custGeom>
          <a:noFill/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55"/>
          <p:cNvSpPr/>
          <p:nvPr/>
        </p:nvSpPr>
        <p:spPr>
          <a:xfrm>
            <a:off x="4117465" y="1780832"/>
            <a:ext cx="84695" cy="91078"/>
          </a:xfrm>
          <a:custGeom>
            <a:avLst/>
            <a:gdLst/>
            <a:ahLst/>
            <a:cxnLst/>
            <a:rect l="l" t="t" r="r" b="b"/>
            <a:pathLst>
              <a:path w="3954" h="4252" extrusionOk="0">
                <a:moveTo>
                  <a:pt x="715" y="1"/>
                </a:moveTo>
                <a:cubicBezTo>
                  <a:pt x="322" y="1"/>
                  <a:pt x="0" y="334"/>
                  <a:pt x="0" y="715"/>
                </a:cubicBezTo>
                <a:lnTo>
                  <a:pt x="0" y="3537"/>
                </a:lnTo>
                <a:cubicBezTo>
                  <a:pt x="0" y="3918"/>
                  <a:pt x="322" y="4251"/>
                  <a:pt x="715" y="4251"/>
                </a:cubicBezTo>
                <a:lnTo>
                  <a:pt x="3239" y="4251"/>
                </a:lnTo>
                <a:cubicBezTo>
                  <a:pt x="3632" y="4251"/>
                  <a:pt x="3953" y="3918"/>
                  <a:pt x="3953" y="3537"/>
                </a:cubicBezTo>
                <a:lnTo>
                  <a:pt x="3953" y="715"/>
                </a:lnTo>
                <a:cubicBezTo>
                  <a:pt x="3953" y="334"/>
                  <a:pt x="3632" y="1"/>
                  <a:pt x="3239" y="1"/>
                </a:cubicBezTo>
                <a:close/>
              </a:path>
            </a:pathLst>
          </a:custGeom>
          <a:solidFill>
            <a:srgbClr val="5B6268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55"/>
          <p:cNvSpPr/>
          <p:nvPr/>
        </p:nvSpPr>
        <p:spPr>
          <a:xfrm>
            <a:off x="4125112" y="1789507"/>
            <a:ext cx="69144" cy="82403"/>
          </a:xfrm>
          <a:custGeom>
            <a:avLst/>
            <a:gdLst/>
            <a:ahLst/>
            <a:cxnLst/>
            <a:rect l="l" t="t" r="r" b="b"/>
            <a:pathLst>
              <a:path w="3228" h="3847" extrusionOk="0">
                <a:moveTo>
                  <a:pt x="715" y="1"/>
                </a:moveTo>
                <a:cubicBezTo>
                  <a:pt x="322" y="1"/>
                  <a:pt x="1" y="334"/>
                  <a:pt x="1" y="715"/>
                </a:cubicBezTo>
                <a:lnTo>
                  <a:pt x="1" y="3132"/>
                </a:lnTo>
                <a:cubicBezTo>
                  <a:pt x="1" y="3513"/>
                  <a:pt x="322" y="3846"/>
                  <a:pt x="715" y="3846"/>
                </a:cubicBezTo>
                <a:lnTo>
                  <a:pt x="2513" y="3846"/>
                </a:lnTo>
                <a:cubicBezTo>
                  <a:pt x="2918" y="3846"/>
                  <a:pt x="3227" y="3513"/>
                  <a:pt x="3227" y="3132"/>
                </a:cubicBezTo>
                <a:lnTo>
                  <a:pt x="3227" y="715"/>
                </a:lnTo>
                <a:cubicBezTo>
                  <a:pt x="3227" y="334"/>
                  <a:pt x="2894" y="1"/>
                  <a:pt x="2513" y="1"/>
                </a:cubicBezTo>
                <a:close/>
              </a:path>
            </a:pathLst>
          </a:custGeom>
          <a:solidFill>
            <a:srgbClr val="767A7C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55"/>
          <p:cNvSpPr/>
          <p:nvPr/>
        </p:nvSpPr>
        <p:spPr>
          <a:xfrm>
            <a:off x="4159791" y="1789507"/>
            <a:ext cx="21" cy="82403"/>
          </a:xfrm>
          <a:custGeom>
            <a:avLst/>
            <a:gdLst/>
            <a:ahLst/>
            <a:cxnLst/>
            <a:rect l="l" t="t" r="r" b="b"/>
            <a:pathLst>
              <a:path w="1" h="3847" fill="none" extrusionOk="0">
                <a:moveTo>
                  <a:pt x="1" y="1"/>
                </a:moveTo>
                <a:lnTo>
                  <a:pt x="1" y="3846"/>
                </a:lnTo>
              </a:path>
            </a:pathLst>
          </a:custGeom>
          <a:noFill/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55"/>
          <p:cNvSpPr/>
          <p:nvPr/>
        </p:nvSpPr>
        <p:spPr>
          <a:xfrm>
            <a:off x="4155207" y="1814505"/>
            <a:ext cx="8954" cy="32408"/>
          </a:xfrm>
          <a:custGeom>
            <a:avLst/>
            <a:gdLst/>
            <a:ahLst/>
            <a:cxnLst/>
            <a:rect l="l" t="t" r="r" b="b"/>
            <a:pathLst>
              <a:path w="418" h="1513" extrusionOk="0">
                <a:moveTo>
                  <a:pt x="203" y="0"/>
                </a:moveTo>
                <a:cubicBezTo>
                  <a:pt x="96" y="0"/>
                  <a:pt x="0" y="84"/>
                  <a:pt x="0" y="191"/>
                </a:cubicBezTo>
                <a:lnTo>
                  <a:pt x="0" y="1322"/>
                </a:lnTo>
                <a:cubicBezTo>
                  <a:pt x="0" y="1429"/>
                  <a:pt x="96" y="1513"/>
                  <a:pt x="203" y="1513"/>
                </a:cubicBezTo>
                <a:lnTo>
                  <a:pt x="215" y="1513"/>
                </a:lnTo>
                <a:cubicBezTo>
                  <a:pt x="334" y="1513"/>
                  <a:pt x="417" y="1429"/>
                  <a:pt x="405" y="1322"/>
                </a:cubicBezTo>
                <a:lnTo>
                  <a:pt x="405" y="191"/>
                </a:lnTo>
                <a:cubicBezTo>
                  <a:pt x="405" y="84"/>
                  <a:pt x="322" y="0"/>
                  <a:pt x="215" y="0"/>
                </a:cubicBezTo>
                <a:close/>
              </a:path>
            </a:pathLst>
          </a:custGeom>
          <a:solidFill>
            <a:srgbClr val="767A7C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55"/>
          <p:cNvSpPr/>
          <p:nvPr/>
        </p:nvSpPr>
        <p:spPr>
          <a:xfrm>
            <a:off x="4084821" y="1807607"/>
            <a:ext cx="25019" cy="21206"/>
          </a:xfrm>
          <a:custGeom>
            <a:avLst/>
            <a:gdLst/>
            <a:ahLst/>
            <a:cxnLst/>
            <a:rect l="l" t="t" r="r" b="b"/>
            <a:pathLst>
              <a:path w="1168" h="990" extrusionOk="0">
                <a:moveTo>
                  <a:pt x="0" y="1"/>
                </a:moveTo>
                <a:lnTo>
                  <a:pt x="0" y="989"/>
                </a:lnTo>
                <a:lnTo>
                  <a:pt x="1167" y="989"/>
                </a:lnTo>
                <a:lnTo>
                  <a:pt x="1167" y="1"/>
                </a:lnTo>
                <a:close/>
              </a:path>
            </a:pathLst>
          </a:custGeom>
          <a:solidFill>
            <a:srgbClr val="00FFF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55"/>
          <p:cNvSpPr/>
          <p:nvPr/>
        </p:nvSpPr>
        <p:spPr>
          <a:xfrm>
            <a:off x="4214883" y="1802766"/>
            <a:ext cx="12509" cy="31916"/>
          </a:xfrm>
          <a:custGeom>
            <a:avLst/>
            <a:gdLst/>
            <a:ahLst/>
            <a:cxnLst/>
            <a:rect l="l" t="t" r="r" b="b"/>
            <a:pathLst>
              <a:path w="584" h="1490" extrusionOk="0">
                <a:moveTo>
                  <a:pt x="1" y="1"/>
                </a:moveTo>
                <a:lnTo>
                  <a:pt x="1" y="1489"/>
                </a:lnTo>
                <a:lnTo>
                  <a:pt x="584" y="1489"/>
                </a:lnTo>
                <a:lnTo>
                  <a:pt x="584" y="1"/>
                </a:lnTo>
                <a:close/>
              </a:path>
            </a:pathLst>
          </a:custGeom>
          <a:solidFill>
            <a:srgbClr val="5B5B5B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55"/>
          <p:cNvSpPr/>
          <p:nvPr/>
        </p:nvSpPr>
        <p:spPr>
          <a:xfrm>
            <a:off x="4044016" y="1856338"/>
            <a:ext cx="36992" cy="13666"/>
          </a:xfrm>
          <a:custGeom>
            <a:avLst/>
            <a:gdLst/>
            <a:ahLst/>
            <a:cxnLst/>
            <a:rect l="l" t="t" r="r" b="b"/>
            <a:pathLst>
              <a:path w="1727" h="638" extrusionOk="0">
                <a:moveTo>
                  <a:pt x="1727" y="0"/>
                </a:moveTo>
                <a:lnTo>
                  <a:pt x="0" y="83"/>
                </a:lnTo>
                <a:lnTo>
                  <a:pt x="0" y="310"/>
                </a:lnTo>
                <a:lnTo>
                  <a:pt x="572" y="631"/>
                </a:lnTo>
                <a:cubicBezTo>
                  <a:pt x="572" y="631"/>
                  <a:pt x="628" y="637"/>
                  <a:pt x="716" y="637"/>
                </a:cubicBezTo>
                <a:cubicBezTo>
                  <a:pt x="869" y="637"/>
                  <a:pt x="1117" y="618"/>
                  <a:pt x="1322" y="512"/>
                </a:cubicBezTo>
                <a:cubicBezTo>
                  <a:pt x="1643" y="357"/>
                  <a:pt x="1727" y="214"/>
                  <a:pt x="1727" y="214"/>
                </a:cubicBezTo>
                <a:lnTo>
                  <a:pt x="1727" y="0"/>
                </a:ln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55"/>
          <p:cNvSpPr/>
          <p:nvPr/>
        </p:nvSpPr>
        <p:spPr>
          <a:xfrm>
            <a:off x="4042987" y="1819924"/>
            <a:ext cx="24762" cy="34636"/>
          </a:xfrm>
          <a:custGeom>
            <a:avLst/>
            <a:gdLst/>
            <a:ahLst/>
            <a:cxnLst/>
            <a:rect l="l" t="t" r="r" b="b"/>
            <a:pathLst>
              <a:path w="1156" h="1617" extrusionOk="0">
                <a:moveTo>
                  <a:pt x="715" y="0"/>
                </a:moveTo>
                <a:cubicBezTo>
                  <a:pt x="604" y="0"/>
                  <a:pt x="467" y="42"/>
                  <a:pt x="298" y="152"/>
                </a:cubicBezTo>
                <a:cubicBezTo>
                  <a:pt x="1" y="402"/>
                  <a:pt x="1" y="748"/>
                  <a:pt x="1" y="748"/>
                </a:cubicBezTo>
                <a:lnTo>
                  <a:pt x="1" y="1617"/>
                </a:lnTo>
                <a:lnTo>
                  <a:pt x="1156" y="1248"/>
                </a:lnTo>
                <a:lnTo>
                  <a:pt x="1156" y="402"/>
                </a:lnTo>
                <a:cubicBezTo>
                  <a:pt x="1156" y="402"/>
                  <a:pt x="1060" y="0"/>
                  <a:pt x="715" y="0"/>
                </a:cubicBez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55"/>
          <p:cNvSpPr/>
          <p:nvPr/>
        </p:nvSpPr>
        <p:spPr>
          <a:xfrm>
            <a:off x="4044016" y="1823372"/>
            <a:ext cx="24504" cy="34765"/>
          </a:xfrm>
          <a:custGeom>
            <a:avLst/>
            <a:gdLst/>
            <a:ahLst/>
            <a:cxnLst/>
            <a:rect l="l" t="t" r="r" b="b"/>
            <a:pathLst>
              <a:path w="1144" h="1623" extrusionOk="0">
                <a:moveTo>
                  <a:pt x="706" y="1"/>
                </a:moveTo>
                <a:cubicBezTo>
                  <a:pt x="597" y="1"/>
                  <a:pt x="463" y="41"/>
                  <a:pt x="298" y="146"/>
                </a:cubicBezTo>
                <a:cubicBezTo>
                  <a:pt x="0" y="408"/>
                  <a:pt x="0" y="741"/>
                  <a:pt x="0" y="741"/>
                </a:cubicBezTo>
                <a:lnTo>
                  <a:pt x="0" y="1622"/>
                </a:lnTo>
                <a:lnTo>
                  <a:pt x="1143" y="1253"/>
                </a:lnTo>
                <a:lnTo>
                  <a:pt x="1143" y="408"/>
                </a:lnTo>
                <a:cubicBezTo>
                  <a:pt x="1143" y="408"/>
                  <a:pt x="1054" y="1"/>
                  <a:pt x="706" y="1"/>
                </a:cubicBezTo>
                <a:close/>
              </a:path>
            </a:pathLst>
          </a:custGeom>
          <a:solidFill>
            <a:srgbClr val="63C0D6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55"/>
          <p:cNvSpPr/>
          <p:nvPr/>
        </p:nvSpPr>
        <p:spPr>
          <a:xfrm>
            <a:off x="4044016" y="1850212"/>
            <a:ext cx="36992" cy="15144"/>
          </a:xfrm>
          <a:custGeom>
            <a:avLst/>
            <a:gdLst/>
            <a:ahLst/>
            <a:cxnLst/>
            <a:rect l="l" t="t" r="r" b="b"/>
            <a:pathLst>
              <a:path w="1727" h="707" extrusionOk="0">
                <a:moveTo>
                  <a:pt x="1143" y="0"/>
                </a:moveTo>
                <a:lnTo>
                  <a:pt x="0" y="369"/>
                </a:lnTo>
                <a:lnTo>
                  <a:pt x="572" y="703"/>
                </a:lnTo>
                <a:cubicBezTo>
                  <a:pt x="572" y="703"/>
                  <a:pt x="615" y="706"/>
                  <a:pt x="683" y="706"/>
                </a:cubicBezTo>
                <a:cubicBezTo>
                  <a:pt x="832" y="706"/>
                  <a:pt x="1102" y="690"/>
                  <a:pt x="1322" y="584"/>
                </a:cubicBezTo>
                <a:cubicBezTo>
                  <a:pt x="1643" y="417"/>
                  <a:pt x="1727" y="286"/>
                  <a:pt x="1727" y="286"/>
                </a:cubicBezTo>
                <a:lnTo>
                  <a:pt x="1143" y="0"/>
                </a:lnTo>
                <a:close/>
              </a:path>
            </a:pathLst>
          </a:custGeom>
          <a:solidFill>
            <a:srgbClr val="4D94A0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55"/>
          <p:cNvSpPr/>
          <p:nvPr/>
        </p:nvSpPr>
        <p:spPr>
          <a:xfrm>
            <a:off x="4041038" y="1827721"/>
            <a:ext cx="29324" cy="30995"/>
          </a:xfrm>
          <a:custGeom>
            <a:avLst/>
            <a:gdLst/>
            <a:ahLst/>
            <a:cxnLst/>
            <a:rect l="l" t="t" r="r" b="b"/>
            <a:pathLst>
              <a:path w="1369" h="1447" extrusionOk="0">
                <a:moveTo>
                  <a:pt x="1211" y="1"/>
                </a:moveTo>
                <a:cubicBezTo>
                  <a:pt x="1180" y="1"/>
                  <a:pt x="1148" y="15"/>
                  <a:pt x="1128" y="50"/>
                </a:cubicBezTo>
                <a:cubicBezTo>
                  <a:pt x="1008" y="241"/>
                  <a:pt x="949" y="419"/>
                  <a:pt x="913" y="646"/>
                </a:cubicBezTo>
                <a:cubicBezTo>
                  <a:pt x="907" y="753"/>
                  <a:pt x="904" y="860"/>
                  <a:pt x="894" y="967"/>
                </a:cubicBezTo>
                <a:lnTo>
                  <a:pt x="894" y="967"/>
                </a:lnTo>
                <a:cubicBezTo>
                  <a:pt x="839" y="852"/>
                  <a:pt x="782" y="737"/>
                  <a:pt x="711" y="634"/>
                </a:cubicBezTo>
                <a:cubicBezTo>
                  <a:pt x="592" y="455"/>
                  <a:pt x="437" y="276"/>
                  <a:pt x="211" y="217"/>
                </a:cubicBezTo>
                <a:cubicBezTo>
                  <a:pt x="207" y="217"/>
                  <a:pt x="202" y="216"/>
                  <a:pt x="198" y="216"/>
                </a:cubicBezTo>
                <a:cubicBezTo>
                  <a:pt x="53" y="216"/>
                  <a:pt x="0" y="420"/>
                  <a:pt x="139" y="455"/>
                </a:cubicBezTo>
                <a:cubicBezTo>
                  <a:pt x="318" y="503"/>
                  <a:pt x="437" y="657"/>
                  <a:pt x="532" y="812"/>
                </a:cubicBezTo>
                <a:cubicBezTo>
                  <a:pt x="651" y="991"/>
                  <a:pt x="735" y="1193"/>
                  <a:pt x="830" y="1396"/>
                </a:cubicBezTo>
                <a:cubicBezTo>
                  <a:pt x="845" y="1430"/>
                  <a:pt x="878" y="1447"/>
                  <a:pt x="914" y="1447"/>
                </a:cubicBezTo>
                <a:cubicBezTo>
                  <a:pt x="964" y="1447"/>
                  <a:pt x="1018" y="1415"/>
                  <a:pt x="1032" y="1360"/>
                </a:cubicBezTo>
                <a:cubicBezTo>
                  <a:pt x="1104" y="1157"/>
                  <a:pt x="1104" y="931"/>
                  <a:pt x="1128" y="717"/>
                </a:cubicBezTo>
                <a:cubicBezTo>
                  <a:pt x="1139" y="622"/>
                  <a:pt x="1151" y="526"/>
                  <a:pt x="1187" y="419"/>
                </a:cubicBezTo>
                <a:cubicBezTo>
                  <a:pt x="1211" y="336"/>
                  <a:pt x="1259" y="241"/>
                  <a:pt x="1318" y="169"/>
                </a:cubicBezTo>
                <a:cubicBezTo>
                  <a:pt x="1369" y="85"/>
                  <a:pt x="1288" y="1"/>
                  <a:pt x="12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55"/>
          <p:cNvSpPr/>
          <p:nvPr/>
        </p:nvSpPr>
        <p:spPr>
          <a:xfrm>
            <a:off x="4017498" y="1832926"/>
            <a:ext cx="24740" cy="34636"/>
          </a:xfrm>
          <a:custGeom>
            <a:avLst/>
            <a:gdLst/>
            <a:ahLst/>
            <a:cxnLst/>
            <a:rect l="l" t="t" r="r" b="b"/>
            <a:pathLst>
              <a:path w="1155" h="1617" extrusionOk="0">
                <a:moveTo>
                  <a:pt x="714" y="1"/>
                </a:moveTo>
                <a:cubicBezTo>
                  <a:pt x="603" y="1"/>
                  <a:pt x="466" y="42"/>
                  <a:pt x="298" y="152"/>
                </a:cubicBezTo>
                <a:cubicBezTo>
                  <a:pt x="0" y="403"/>
                  <a:pt x="0" y="748"/>
                  <a:pt x="0" y="748"/>
                </a:cubicBezTo>
                <a:lnTo>
                  <a:pt x="0" y="1617"/>
                </a:lnTo>
                <a:lnTo>
                  <a:pt x="1155" y="1248"/>
                </a:lnTo>
                <a:lnTo>
                  <a:pt x="1155" y="403"/>
                </a:lnTo>
                <a:cubicBezTo>
                  <a:pt x="1155" y="403"/>
                  <a:pt x="1060" y="1"/>
                  <a:pt x="714" y="1"/>
                </a:cubicBez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55"/>
          <p:cNvSpPr/>
          <p:nvPr/>
        </p:nvSpPr>
        <p:spPr>
          <a:xfrm>
            <a:off x="4018247" y="1836139"/>
            <a:ext cx="24504" cy="34743"/>
          </a:xfrm>
          <a:custGeom>
            <a:avLst/>
            <a:gdLst/>
            <a:ahLst/>
            <a:cxnLst/>
            <a:rect l="l" t="t" r="r" b="b"/>
            <a:pathLst>
              <a:path w="1144" h="1622" extrusionOk="0">
                <a:moveTo>
                  <a:pt x="702" y="0"/>
                </a:moveTo>
                <a:cubicBezTo>
                  <a:pt x="593" y="0"/>
                  <a:pt x="460" y="40"/>
                  <a:pt x="298" y="145"/>
                </a:cubicBezTo>
                <a:cubicBezTo>
                  <a:pt x="1" y="407"/>
                  <a:pt x="1" y="741"/>
                  <a:pt x="1" y="741"/>
                </a:cubicBezTo>
                <a:lnTo>
                  <a:pt x="1" y="1622"/>
                </a:lnTo>
                <a:lnTo>
                  <a:pt x="1144" y="1253"/>
                </a:lnTo>
                <a:lnTo>
                  <a:pt x="1144" y="407"/>
                </a:lnTo>
                <a:cubicBezTo>
                  <a:pt x="1144" y="407"/>
                  <a:pt x="1047" y="0"/>
                  <a:pt x="702" y="0"/>
                </a:cubicBezTo>
                <a:close/>
              </a:path>
            </a:pathLst>
          </a:custGeom>
          <a:solidFill>
            <a:srgbClr val="63C0D6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55"/>
          <p:cNvSpPr/>
          <p:nvPr/>
        </p:nvSpPr>
        <p:spPr>
          <a:xfrm>
            <a:off x="4018247" y="1862957"/>
            <a:ext cx="37014" cy="15144"/>
          </a:xfrm>
          <a:custGeom>
            <a:avLst/>
            <a:gdLst/>
            <a:ahLst/>
            <a:cxnLst/>
            <a:rect l="l" t="t" r="r" b="b"/>
            <a:pathLst>
              <a:path w="1728" h="707" extrusionOk="0">
                <a:moveTo>
                  <a:pt x="1144" y="1"/>
                </a:moveTo>
                <a:lnTo>
                  <a:pt x="1" y="370"/>
                </a:lnTo>
                <a:lnTo>
                  <a:pt x="560" y="703"/>
                </a:lnTo>
                <a:cubicBezTo>
                  <a:pt x="560" y="703"/>
                  <a:pt x="604" y="707"/>
                  <a:pt x="675" y="707"/>
                </a:cubicBezTo>
                <a:cubicBezTo>
                  <a:pt x="827" y="707"/>
                  <a:pt x="1102" y="690"/>
                  <a:pt x="1322" y="584"/>
                </a:cubicBezTo>
                <a:cubicBezTo>
                  <a:pt x="1632" y="417"/>
                  <a:pt x="1727" y="286"/>
                  <a:pt x="1727" y="286"/>
                </a:cubicBezTo>
                <a:lnTo>
                  <a:pt x="1144" y="1"/>
                </a:lnTo>
                <a:close/>
              </a:path>
            </a:pathLst>
          </a:custGeom>
          <a:solidFill>
            <a:srgbClr val="4D94A0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55"/>
          <p:cNvSpPr/>
          <p:nvPr/>
        </p:nvSpPr>
        <p:spPr>
          <a:xfrm>
            <a:off x="4015527" y="1840744"/>
            <a:ext cx="29324" cy="30973"/>
          </a:xfrm>
          <a:custGeom>
            <a:avLst/>
            <a:gdLst/>
            <a:ahLst/>
            <a:cxnLst/>
            <a:rect l="l" t="t" r="r" b="b"/>
            <a:pathLst>
              <a:path w="1369" h="1446" extrusionOk="0">
                <a:moveTo>
                  <a:pt x="1212" y="0"/>
                </a:moveTo>
                <a:cubicBezTo>
                  <a:pt x="1180" y="0"/>
                  <a:pt x="1149" y="15"/>
                  <a:pt x="1128" y="49"/>
                </a:cubicBezTo>
                <a:cubicBezTo>
                  <a:pt x="1009" y="252"/>
                  <a:pt x="949" y="430"/>
                  <a:pt x="914" y="645"/>
                </a:cubicBezTo>
                <a:cubicBezTo>
                  <a:pt x="908" y="751"/>
                  <a:pt x="905" y="861"/>
                  <a:pt x="894" y="968"/>
                </a:cubicBezTo>
                <a:lnTo>
                  <a:pt x="894" y="968"/>
                </a:lnTo>
                <a:cubicBezTo>
                  <a:pt x="840" y="851"/>
                  <a:pt x="783" y="737"/>
                  <a:pt x="711" y="633"/>
                </a:cubicBezTo>
                <a:cubicBezTo>
                  <a:pt x="592" y="454"/>
                  <a:pt x="437" y="276"/>
                  <a:pt x="211" y="216"/>
                </a:cubicBezTo>
                <a:cubicBezTo>
                  <a:pt x="207" y="216"/>
                  <a:pt x="202" y="216"/>
                  <a:pt x="198" y="216"/>
                </a:cubicBezTo>
                <a:cubicBezTo>
                  <a:pt x="53" y="216"/>
                  <a:pt x="1" y="408"/>
                  <a:pt x="140" y="454"/>
                </a:cubicBezTo>
                <a:cubicBezTo>
                  <a:pt x="318" y="502"/>
                  <a:pt x="437" y="669"/>
                  <a:pt x="533" y="811"/>
                </a:cubicBezTo>
                <a:cubicBezTo>
                  <a:pt x="652" y="990"/>
                  <a:pt x="735" y="1204"/>
                  <a:pt x="830" y="1395"/>
                </a:cubicBezTo>
                <a:cubicBezTo>
                  <a:pt x="845" y="1430"/>
                  <a:pt x="879" y="1446"/>
                  <a:pt x="915" y="1446"/>
                </a:cubicBezTo>
                <a:cubicBezTo>
                  <a:pt x="965" y="1446"/>
                  <a:pt x="1019" y="1415"/>
                  <a:pt x="1033" y="1359"/>
                </a:cubicBezTo>
                <a:cubicBezTo>
                  <a:pt x="1104" y="1157"/>
                  <a:pt x="1104" y="930"/>
                  <a:pt x="1128" y="728"/>
                </a:cubicBezTo>
                <a:cubicBezTo>
                  <a:pt x="1140" y="621"/>
                  <a:pt x="1152" y="526"/>
                  <a:pt x="1187" y="430"/>
                </a:cubicBezTo>
                <a:cubicBezTo>
                  <a:pt x="1211" y="335"/>
                  <a:pt x="1259" y="252"/>
                  <a:pt x="1318" y="168"/>
                </a:cubicBezTo>
                <a:cubicBezTo>
                  <a:pt x="1369" y="84"/>
                  <a:pt x="1288" y="0"/>
                  <a:pt x="121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55"/>
          <p:cNvSpPr/>
          <p:nvPr/>
        </p:nvSpPr>
        <p:spPr>
          <a:xfrm>
            <a:off x="3991215" y="1846035"/>
            <a:ext cx="24504" cy="34808"/>
          </a:xfrm>
          <a:custGeom>
            <a:avLst/>
            <a:gdLst/>
            <a:ahLst/>
            <a:cxnLst/>
            <a:rect l="l" t="t" r="r" b="b"/>
            <a:pathLst>
              <a:path w="1144" h="1625" extrusionOk="0">
                <a:moveTo>
                  <a:pt x="706" y="1"/>
                </a:moveTo>
                <a:cubicBezTo>
                  <a:pt x="597" y="1"/>
                  <a:pt x="462" y="41"/>
                  <a:pt x="298" y="148"/>
                </a:cubicBezTo>
                <a:cubicBezTo>
                  <a:pt x="1" y="398"/>
                  <a:pt x="1" y="743"/>
                  <a:pt x="1" y="743"/>
                </a:cubicBezTo>
                <a:lnTo>
                  <a:pt x="1" y="1624"/>
                </a:lnTo>
                <a:lnTo>
                  <a:pt x="1144" y="1255"/>
                </a:lnTo>
                <a:lnTo>
                  <a:pt x="1144" y="398"/>
                </a:lnTo>
                <a:cubicBezTo>
                  <a:pt x="1144" y="398"/>
                  <a:pt x="1048" y="1"/>
                  <a:pt x="706" y="1"/>
                </a:cubicBez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55"/>
          <p:cNvSpPr/>
          <p:nvPr/>
        </p:nvSpPr>
        <p:spPr>
          <a:xfrm>
            <a:off x="4238081" y="1857602"/>
            <a:ext cx="37014" cy="13666"/>
          </a:xfrm>
          <a:custGeom>
            <a:avLst/>
            <a:gdLst/>
            <a:ahLst/>
            <a:cxnLst/>
            <a:rect l="l" t="t" r="r" b="b"/>
            <a:pathLst>
              <a:path w="1728" h="638" extrusionOk="0">
                <a:moveTo>
                  <a:pt x="1" y="1"/>
                </a:moveTo>
                <a:lnTo>
                  <a:pt x="1" y="215"/>
                </a:lnTo>
                <a:cubicBezTo>
                  <a:pt x="1" y="215"/>
                  <a:pt x="96" y="358"/>
                  <a:pt x="406" y="513"/>
                </a:cubicBezTo>
                <a:cubicBezTo>
                  <a:pt x="618" y="619"/>
                  <a:pt x="869" y="638"/>
                  <a:pt x="1023" y="638"/>
                </a:cubicBezTo>
                <a:cubicBezTo>
                  <a:pt x="1111" y="638"/>
                  <a:pt x="1168" y="632"/>
                  <a:pt x="1168" y="632"/>
                </a:cubicBezTo>
                <a:lnTo>
                  <a:pt x="1727" y="310"/>
                </a:lnTo>
                <a:lnTo>
                  <a:pt x="1727" y="84"/>
                </a:lnTo>
                <a:lnTo>
                  <a:pt x="1" y="1"/>
                </a:ln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55"/>
          <p:cNvSpPr/>
          <p:nvPr/>
        </p:nvSpPr>
        <p:spPr>
          <a:xfrm>
            <a:off x="4251618" y="1821188"/>
            <a:ext cx="24483" cy="34658"/>
          </a:xfrm>
          <a:custGeom>
            <a:avLst/>
            <a:gdLst/>
            <a:ahLst/>
            <a:cxnLst/>
            <a:rect l="l" t="t" r="r" b="b"/>
            <a:pathLst>
              <a:path w="1143" h="1618" extrusionOk="0">
                <a:moveTo>
                  <a:pt x="436" y="1"/>
                </a:moveTo>
                <a:cubicBezTo>
                  <a:pt x="95" y="1"/>
                  <a:pt x="0" y="403"/>
                  <a:pt x="0" y="403"/>
                </a:cubicBezTo>
                <a:lnTo>
                  <a:pt x="0" y="1248"/>
                </a:lnTo>
                <a:lnTo>
                  <a:pt x="1143" y="1617"/>
                </a:lnTo>
                <a:lnTo>
                  <a:pt x="1143" y="748"/>
                </a:lnTo>
                <a:cubicBezTo>
                  <a:pt x="1143" y="748"/>
                  <a:pt x="1143" y="403"/>
                  <a:pt x="845" y="153"/>
                </a:cubicBezTo>
                <a:cubicBezTo>
                  <a:pt x="680" y="43"/>
                  <a:pt x="545" y="1"/>
                  <a:pt x="436" y="1"/>
                </a:cubicBez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55"/>
          <p:cNvSpPr/>
          <p:nvPr/>
        </p:nvSpPr>
        <p:spPr>
          <a:xfrm>
            <a:off x="4250590" y="1824658"/>
            <a:ext cx="24504" cy="34743"/>
          </a:xfrm>
          <a:custGeom>
            <a:avLst/>
            <a:gdLst/>
            <a:ahLst/>
            <a:cxnLst/>
            <a:rect l="l" t="t" r="r" b="b"/>
            <a:pathLst>
              <a:path w="1144" h="1622" extrusionOk="0">
                <a:moveTo>
                  <a:pt x="443" y="0"/>
                </a:moveTo>
                <a:cubicBezTo>
                  <a:pt x="97" y="0"/>
                  <a:pt x="0" y="408"/>
                  <a:pt x="0" y="408"/>
                </a:cubicBezTo>
                <a:lnTo>
                  <a:pt x="0" y="1253"/>
                </a:lnTo>
                <a:lnTo>
                  <a:pt x="1143" y="1622"/>
                </a:lnTo>
                <a:lnTo>
                  <a:pt x="1143" y="741"/>
                </a:lnTo>
                <a:cubicBezTo>
                  <a:pt x="1143" y="741"/>
                  <a:pt x="1143" y="408"/>
                  <a:pt x="846" y="146"/>
                </a:cubicBezTo>
                <a:cubicBezTo>
                  <a:pt x="684" y="40"/>
                  <a:pt x="551" y="0"/>
                  <a:pt x="443" y="0"/>
                </a:cubicBezTo>
                <a:close/>
              </a:path>
            </a:pathLst>
          </a:custGeom>
          <a:solidFill>
            <a:srgbClr val="63C0D6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55"/>
          <p:cNvSpPr/>
          <p:nvPr/>
        </p:nvSpPr>
        <p:spPr>
          <a:xfrm>
            <a:off x="4238081" y="1851475"/>
            <a:ext cx="37014" cy="15144"/>
          </a:xfrm>
          <a:custGeom>
            <a:avLst/>
            <a:gdLst/>
            <a:ahLst/>
            <a:cxnLst/>
            <a:rect l="l" t="t" r="r" b="b"/>
            <a:pathLst>
              <a:path w="1728" h="707" extrusionOk="0">
                <a:moveTo>
                  <a:pt x="584" y="1"/>
                </a:moveTo>
                <a:lnTo>
                  <a:pt x="1" y="287"/>
                </a:lnTo>
                <a:cubicBezTo>
                  <a:pt x="1" y="287"/>
                  <a:pt x="96" y="418"/>
                  <a:pt x="406" y="584"/>
                </a:cubicBezTo>
                <a:cubicBezTo>
                  <a:pt x="634" y="690"/>
                  <a:pt x="907" y="707"/>
                  <a:pt x="1056" y="707"/>
                </a:cubicBezTo>
                <a:cubicBezTo>
                  <a:pt x="1125" y="707"/>
                  <a:pt x="1168" y="703"/>
                  <a:pt x="1168" y="703"/>
                </a:cubicBezTo>
                <a:lnTo>
                  <a:pt x="1727" y="370"/>
                </a:lnTo>
                <a:lnTo>
                  <a:pt x="584" y="1"/>
                </a:lnTo>
                <a:close/>
              </a:path>
            </a:pathLst>
          </a:custGeom>
          <a:solidFill>
            <a:srgbClr val="4D94A0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55"/>
          <p:cNvSpPr/>
          <p:nvPr/>
        </p:nvSpPr>
        <p:spPr>
          <a:xfrm>
            <a:off x="4249262" y="1829220"/>
            <a:ext cx="28767" cy="30652"/>
          </a:xfrm>
          <a:custGeom>
            <a:avLst/>
            <a:gdLst/>
            <a:ahLst/>
            <a:cxnLst/>
            <a:rect l="l" t="t" r="r" b="b"/>
            <a:pathLst>
              <a:path w="1343" h="1431" extrusionOk="0">
                <a:moveTo>
                  <a:pt x="153" y="0"/>
                </a:moveTo>
                <a:cubicBezTo>
                  <a:pt x="78" y="0"/>
                  <a:pt x="1" y="80"/>
                  <a:pt x="50" y="171"/>
                </a:cubicBezTo>
                <a:cubicBezTo>
                  <a:pt x="98" y="242"/>
                  <a:pt x="158" y="337"/>
                  <a:pt x="181" y="409"/>
                </a:cubicBezTo>
                <a:cubicBezTo>
                  <a:pt x="217" y="516"/>
                  <a:pt x="229" y="599"/>
                  <a:pt x="241" y="706"/>
                </a:cubicBezTo>
                <a:cubicBezTo>
                  <a:pt x="253" y="921"/>
                  <a:pt x="253" y="1135"/>
                  <a:pt x="336" y="1349"/>
                </a:cubicBezTo>
                <a:cubicBezTo>
                  <a:pt x="350" y="1398"/>
                  <a:pt x="400" y="1430"/>
                  <a:pt x="449" y="1430"/>
                </a:cubicBezTo>
                <a:cubicBezTo>
                  <a:pt x="484" y="1430"/>
                  <a:pt x="519" y="1413"/>
                  <a:pt x="539" y="1373"/>
                </a:cubicBezTo>
                <a:cubicBezTo>
                  <a:pt x="634" y="1183"/>
                  <a:pt x="717" y="992"/>
                  <a:pt x="836" y="802"/>
                </a:cubicBezTo>
                <a:cubicBezTo>
                  <a:pt x="932" y="647"/>
                  <a:pt x="1039" y="480"/>
                  <a:pt x="1229" y="445"/>
                </a:cubicBezTo>
                <a:cubicBezTo>
                  <a:pt x="1342" y="411"/>
                  <a:pt x="1294" y="216"/>
                  <a:pt x="1168" y="216"/>
                </a:cubicBezTo>
                <a:cubicBezTo>
                  <a:pt x="1161" y="216"/>
                  <a:pt x="1153" y="217"/>
                  <a:pt x="1146" y="218"/>
                </a:cubicBezTo>
                <a:cubicBezTo>
                  <a:pt x="932" y="278"/>
                  <a:pt x="777" y="456"/>
                  <a:pt x="658" y="635"/>
                </a:cubicBezTo>
                <a:cubicBezTo>
                  <a:pt x="589" y="735"/>
                  <a:pt x="531" y="844"/>
                  <a:pt x="476" y="956"/>
                </a:cubicBezTo>
                <a:lnTo>
                  <a:pt x="476" y="956"/>
                </a:lnTo>
                <a:cubicBezTo>
                  <a:pt x="467" y="853"/>
                  <a:pt x="461" y="750"/>
                  <a:pt x="443" y="647"/>
                </a:cubicBezTo>
                <a:cubicBezTo>
                  <a:pt x="420" y="421"/>
                  <a:pt x="360" y="230"/>
                  <a:pt x="241" y="52"/>
                </a:cubicBezTo>
                <a:cubicBezTo>
                  <a:pt x="219" y="15"/>
                  <a:pt x="186" y="0"/>
                  <a:pt x="15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55"/>
          <p:cNvSpPr/>
          <p:nvPr/>
        </p:nvSpPr>
        <p:spPr>
          <a:xfrm>
            <a:off x="4277108" y="1834211"/>
            <a:ext cx="24504" cy="34893"/>
          </a:xfrm>
          <a:custGeom>
            <a:avLst/>
            <a:gdLst/>
            <a:ahLst/>
            <a:cxnLst/>
            <a:rect l="l" t="t" r="r" b="b"/>
            <a:pathLst>
              <a:path w="1144" h="1629" extrusionOk="0">
                <a:moveTo>
                  <a:pt x="436" y="0"/>
                </a:moveTo>
                <a:cubicBezTo>
                  <a:pt x="96" y="0"/>
                  <a:pt x="1" y="402"/>
                  <a:pt x="1" y="402"/>
                </a:cubicBezTo>
                <a:lnTo>
                  <a:pt x="1" y="1247"/>
                </a:lnTo>
                <a:lnTo>
                  <a:pt x="1144" y="1628"/>
                </a:lnTo>
                <a:lnTo>
                  <a:pt x="1144" y="747"/>
                </a:lnTo>
                <a:cubicBezTo>
                  <a:pt x="1144" y="747"/>
                  <a:pt x="1144" y="402"/>
                  <a:pt x="846" y="152"/>
                </a:cubicBezTo>
                <a:cubicBezTo>
                  <a:pt x="681" y="42"/>
                  <a:pt x="546" y="0"/>
                  <a:pt x="436" y="0"/>
                </a:cubicBez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55"/>
          <p:cNvSpPr/>
          <p:nvPr/>
        </p:nvSpPr>
        <p:spPr>
          <a:xfrm>
            <a:off x="4276101" y="1837403"/>
            <a:ext cx="24483" cy="34765"/>
          </a:xfrm>
          <a:custGeom>
            <a:avLst/>
            <a:gdLst/>
            <a:ahLst/>
            <a:cxnLst/>
            <a:rect l="l" t="t" r="r" b="b"/>
            <a:pathLst>
              <a:path w="1143" h="1623" extrusionOk="0">
                <a:moveTo>
                  <a:pt x="442" y="1"/>
                </a:moveTo>
                <a:cubicBezTo>
                  <a:pt x="97" y="1"/>
                  <a:pt x="0" y="408"/>
                  <a:pt x="0" y="408"/>
                </a:cubicBezTo>
                <a:lnTo>
                  <a:pt x="0" y="1253"/>
                </a:lnTo>
                <a:lnTo>
                  <a:pt x="1143" y="1622"/>
                </a:lnTo>
                <a:lnTo>
                  <a:pt x="1143" y="741"/>
                </a:lnTo>
                <a:cubicBezTo>
                  <a:pt x="1143" y="741"/>
                  <a:pt x="1143" y="408"/>
                  <a:pt x="845" y="146"/>
                </a:cubicBezTo>
                <a:cubicBezTo>
                  <a:pt x="683" y="41"/>
                  <a:pt x="551" y="1"/>
                  <a:pt x="442" y="1"/>
                </a:cubicBezTo>
                <a:close/>
              </a:path>
            </a:pathLst>
          </a:custGeom>
          <a:solidFill>
            <a:srgbClr val="63C0D6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55"/>
          <p:cNvSpPr/>
          <p:nvPr/>
        </p:nvSpPr>
        <p:spPr>
          <a:xfrm>
            <a:off x="4263592" y="1864242"/>
            <a:ext cx="36992" cy="15144"/>
          </a:xfrm>
          <a:custGeom>
            <a:avLst/>
            <a:gdLst/>
            <a:ahLst/>
            <a:cxnLst/>
            <a:rect l="l" t="t" r="r" b="b"/>
            <a:pathLst>
              <a:path w="1727" h="707" extrusionOk="0">
                <a:moveTo>
                  <a:pt x="584" y="0"/>
                </a:moveTo>
                <a:lnTo>
                  <a:pt x="1" y="286"/>
                </a:lnTo>
                <a:cubicBezTo>
                  <a:pt x="1" y="286"/>
                  <a:pt x="96" y="417"/>
                  <a:pt x="405" y="584"/>
                </a:cubicBezTo>
                <a:cubicBezTo>
                  <a:pt x="634" y="689"/>
                  <a:pt x="906" y="706"/>
                  <a:pt x="1056" y="706"/>
                </a:cubicBezTo>
                <a:cubicBezTo>
                  <a:pt x="1125" y="706"/>
                  <a:pt x="1167" y="703"/>
                  <a:pt x="1167" y="703"/>
                </a:cubicBezTo>
                <a:lnTo>
                  <a:pt x="1727" y="369"/>
                </a:lnTo>
                <a:lnTo>
                  <a:pt x="584" y="0"/>
                </a:lnTo>
                <a:close/>
              </a:path>
            </a:pathLst>
          </a:custGeom>
          <a:solidFill>
            <a:srgbClr val="4D94A0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55"/>
          <p:cNvSpPr/>
          <p:nvPr/>
        </p:nvSpPr>
        <p:spPr>
          <a:xfrm>
            <a:off x="4274773" y="1842222"/>
            <a:ext cx="28981" cy="30781"/>
          </a:xfrm>
          <a:custGeom>
            <a:avLst/>
            <a:gdLst/>
            <a:ahLst/>
            <a:cxnLst/>
            <a:rect l="l" t="t" r="r" b="b"/>
            <a:pathLst>
              <a:path w="1353" h="1437" extrusionOk="0">
                <a:moveTo>
                  <a:pt x="153" y="0"/>
                </a:moveTo>
                <a:cubicBezTo>
                  <a:pt x="77" y="0"/>
                  <a:pt x="0" y="80"/>
                  <a:pt x="50" y="171"/>
                </a:cubicBezTo>
                <a:cubicBezTo>
                  <a:pt x="98" y="254"/>
                  <a:pt x="157" y="338"/>
                  <a:pt x="181" y="409"/>
                </a:cubicBezTo>
                <a:cubicBezTo>
                  <a:pt x="217" y="516"/>
                  <a:pt x="229" y="611"/>
                  <a:pt x="241" y="707"/>
                </a:cubicBezTo>
                <a:cubicBezTo>
                  <a:pt x="253" y="921"/>
                  <a:pt x="253" y="1147"/>
                  <a:pt x="336" y="1350"/>
                </a:cubicBezTo>
                <a:cubicBezTo>
                  <a:pt x="350" y="1405"/>
                  <a:pt x="400" y="1436"/>
                  <a:pt x="449" y="1436"/>
                </a:cubicBezTo>
                <a:cubicBezTo>
                  <a:pt x="484" y="1436"/>
                  <a:pt x="518" y="1420"/>
                  <a:pt x="538" y="1385"/>
                </a:cubicBezTo>
                <a:cubicBezTo>
                  <a:pt x="634" y="1183"/>
                  <a:pt x="717" y="992"/>
                  <a:pt x="836" y="802"/>
                </a:cubicBezTo>
                <a:cubicBezTo>
                  <a:pt x="931" y="647"/>
                  <a:pt x="1038" y="492"/>
                  <a:pt x="1229" y="445"/>
                </a:cubicBezTo>
                <a:cubicBezTo>
                  <a:pt x="1353" y="400"/>
                  <a:pt x="1306" y="217"/>
                  <a:pt x="1170" y="217"/>
                </a:cubicBezTo>
                <a:cubicBezTo>
                  <a:pt x="1162" y="217"/>
                  <a:pt x="1154" y="217"/>
                  <a:pt x="1145" y="219"/>
                </a:cubicBezTo>
                <a:cubicBezTo>
                  <a:pt x="931" y="278"/>
                  <a:pt x="776" y="457"/>
                  <a:pt x="657" y="635"/>
                </a:cubicBezTo>
                <a:cubicBezTo>
                  <a:pt x="589" y="741"/>
                  <a:pt x="530" y="850"/>
                  <a:pt x="476" y="961"/>
                </a:cubicBezTo>
                <a:lnTo>
                  <a:pt x="476" y="961"/>
                </a:lnTo>
                <a:cubicBezTo>
                  <a:pt x="466" y="856"/>
                  <a:pt x="460" y="750"/>
                  <a:pt x="443" y="647"/>
                </a:cubicBezTo>
                <a:cubicBezTo>
                  <a:pt x="419" y="433"/>
                  <a:pt x="360" y="230"/>
                  <a:pt x="241" y="52"/>
                </a:cubicBezTo>
                <a:cubicBezTo>
                  <a:pt x="219" y="16"/>
                  <a:pt x="186" y="0"/>
                  <a:pt x="15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55"/>
          <p:cNvSpPr/>
          <p:nvPr/>
        </p:nvSpPr>
        <p:spPr>
          <a:xfrm>
            <a:off x="4303369" y="1847320"/>
            <a:ext cx="24762" cy="34786"/>
          </a:xfrm>
          <a:custGeom>
            <a:avLst/>
            <a:gdLst/>
            <a:ahLst/>
            <a:cxnLst/>
            <a:rect l="l" t="t" r="r" b="b"/>
            <a:pathLst>
              <a:path w="1156" h="1624" extrusionOk="0">
                <a:moveTo>
                  <a:pt x="444" y="0"/>
                </a:moveTo>
                <a:cubicBezTo>
                  <a:pt x="97" y="0"/>
                  <a:pt x="1" y="397"/>
                  <a:pt x="1" y="397"/>
                </a:cubicBezTo>
                <a:lnTo>
                  <a:pt x="1" y="1243"/>
                </a:lnTo>
                <a:lnTo>
                  <a:pt x="1156" y="1624"/>
                </a:lnTo>
                <a:lnTo>
                  <a:pt x="1156" y="743"/>
                </a:lnTo>
                <a:cubicBezTo>
                  <a:pt x="1156" y="743"/>
                  <a:pt x="1156" y="397"/>
                  <a:pt x="858" y="147"/>
                </a:cubicBezTo>
                <a:cubicBezTo>
                  <a:pt x="691" y="41"/>
                  <a:pt x="555" y="0"/>
                  <a:pt x="444" y="0"/>
                </a:cubicBez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55"/>
          <p:cNvSpPr txBox="1"/>
          <p:nvPr/>
        </p:nvSpPr>
        <p:spPr>
          <a:xfrm>
            <a:off x="3253350" y="1152525"/>
            <a:ext cx="14589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60EF01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Dropship</a:t>
            </a:r>
            <a:endParaRPr b="1">
              <a:solidFill>
                <a:srgbClr val="60EF01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851" name="Google Shape;2851;p55"/>
          <p:cNvCxnSpPr/>
          <p:nvPr/>
        </p:nvCxnSpPr>
        <p:spPr>
          <a:xfrm rot="10800000">
            <a:off x="4114575" y="1514400"/>
            <a:ext cx="0" cy="39060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853" name="Google Shape;2853;p55"/>
          <p:cNvSpPr txBox="1"/>
          <p:nvPr/>
        </p:nvSpPr>
        <p:spPr>
          <a:xfrm>
            <a:off x="4862550" y="1152525"/>
            <a:ext cx="18120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Disinfection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54" name="Google Shape;2854;p55"/>
          <p:cNvSpPr txBox="1"/>
          <p:nvPr/>
        </p:nvSpPr>
        <p:spPr>
          <a:xfrm>
            <a:off x="7259700" y="2611834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Bureau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55" name="Google Shape;2855;p55"/>
          <p:cNvSpPr txBox="1"/>
          <p:nvPr/>
        </p:nvSpPr>
        <p:spPr>
          <a:xfrm>
            <a:off x="7259700" y="1906975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Workshop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56" name="Google Shape;2856;p55"/>
          <p:cNvSpPr txBox="1"/>
          <p:nvPr/>
        </p:nvSpPr>
        <p:spPr>
          <a:xfrm>
            <a:off x="7259700" y="4345801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Terrace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57" name="Google Shape;2857;p55"/>
          <p:cNvSpPr txBox="1"/>
          <p:nvPr/>
        </p:nvSpPr>
        <p:spPr>
          <a:xfrm>
            <a:off x="4769913" y="4345800"/>
            <a:ext cx="192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Disinfection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58" name="Google Shape;2858;p55"/>
          <p:cNvSpPr txBox="1"/>
          <p:nvPr/>
        </p:nvSpPr>
        <p:spPr>
          <a:xfrm>
            <a:off x="949450" y="2611825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Power room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59" name="Google Shape;2859;p55"/>
          <p:cNvSpPr txBox="1"/>
          <p:nvPr/>
        </p:nvSpPr>
        <p:spPr>
          <a:xfrm>
            <a:off x="7259700" y="3316671"/>
            <a:ext cx="11643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Model Room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60" name="Google Shape;2860;p55"/>
          <p:cNvSpPr txBox="1"/>
          <p:nvPr/>
        </p:nvSpPr>
        <p:spPr>
          <a:xfrm>
            <a:off x="2798100" y="4345800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Artillery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61" name="Google Shape;2861;p55"/>
          <p:cNvSpPr txBox="1"/>
          <p:nvPr/>
        </p:nvSpPr>
        <p:spPr>
          <a:xfrm>
            <a:off x="820425" y="1906975"/>
            <a:ext cx="1293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0000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Repository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62" name="Google Shape;2862;p55"/>
          <p:cNvSpPr txBox="1"/>
          <p:nvPr/>
        </p:nvSpPr>
        <p:spPr>
          <a:xfrm>
            <a:off x="720000" y="3316675"/>
            <a:ext cx="13899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0000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Hydratation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63" name="Google Shape;2863;p55"/>
          <p:cNvSpPr txBox="1"/>
          <p:nvPr/>
        </p:nvSpPr>
        <p:spPr>
          <a:xfrm>
            <a:off x="720000" y="4345800"/>
            <a:ext cx="13899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Furnace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864" name="Google Shape;2864;p55"/>
          <p:cNvCxnSpPr>
            <a:endCxn id="2863" idx="0"/>
          </p:cNvCxnSpPr>
          <p:nvPr/>
        </p:nvCxnSpPr>
        <p:spPr>
          <a:xfrm flipH="1">
            <a:off x="1414950" y="4053000"/>
            <a:ext cx="1437900" cy="292800"/>
          </a:xfrm>
          <a:prstGeom prst="bentConnector2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865" name="Google Shape;2865;p55"/>
          <p:cNvCxnSpPr/>
          <p:nvPr/>
        </p:nvCxnSpPr>
        <p:spPr>
          <a:xfrm rot="10800000" flipH="1">
            <a:off x="5417350" y="2071800"/>
            <a:ext cx="1858200" cy="442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866" name="Google Shape;2866;p55"/>
          <p:cNvCxnSpPr/>
          <p:nvPr/>
        </p:nvCxnSpPr>
        <p:spPr>
          <a:xfrm rot="10800000" flipH="1">
            <a:off x="6010275" y="3500575"/>
            <a:ext cx="1228800" cy="364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867" name="Google Shape;2867;p55"/>
          <p:cNvCxnSpPr>
            <a:endCxn id="2856" idx="0"/>
          </p:cNvCxnSpPr>
          <p:nvPr/>
        </p:nvCxnSpPr>
        <p:spPr>
          <a:xfrm>
            <a:off x="5905350" y="4091101"/>
            <a:ext cx="1936500" cy="254700"/>
          </a:xfrm>
          <a:prstGeom prst="bentConnector2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868" name="Google Shape;2868;p55"/>
          <p:cNvCxnSpPr/>
          <p:nvPr/>
        </p:nvCxnSpPr>
        <p:spPr>
          <a:xfrm flipH="1">
            <a:off x="2176250" y="3424250"/>
            <a:ext cx="638400" cy="66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869" name="Google Shape;2869;p55"/>
          <p:cNvCxnSpPr/>
          <p:nvPr/>
        </p:nvCxnSpPr>
        <p:spPr>
          <a:xfrm rot="10800000">
            <a:off x="6262450" y="1514475"/>
            <a:ext cx="0" cy="121920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870" name="Google Shape;2870;p55"/>
          <p:cNvCxnSpPr/>
          <p:nvPr/>
        </p:nvCxnSpPr>
        <p:spPr>
          <a:xfrm rot="10800000" flipH="1">
            <a:off x="4677800" y="2786075"/>
            <a:ext cx="2604000" cy="609600"/>
          </a:xfrm>
          <a:prstGeom prst="bentConnector3">
            <a:avLst>
              <a:gd name="adj1" fmla="val 77690"/>
            </a:avLst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871" name="Google Shape;2871;p55"/>
          <p:cNvSpPr txBox="1"/>
          <p:nvPr/>
        </p:nvSpPr>
        <p:spPr>
          <a:xfrm>
            <a:off x="3841188" y="4345800"/>
            <a:ext cx="10641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2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Control</a:t>
            </a:r>
            <a:endParaRPr b="1">
              <a:solidFill>
                <a:schemeClr val="accent2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2873" name="Google Shape;2873;p55"/>
          <p:cNvGrpSpPr/>
          <p:nvPr/>
        </p:nvGrpSpPr>
        <p:grpSpPr>
          <a:xfrm>
            <a:off x="4660577" y="2124103"/>
            <a:ext cx="153024" cy="519007"/>
            <a:chOff x="4481702" y="2048388"/>
            <a:chExt cx="153024" cy="519007"/>
          </a:xfrm>
        </p:grpSpPr>
        <p:sp>
          <p:nvSpPr>
            <p:cNvPr id="2874" name="Google Shape;2874;p55"/>
            <p:cNvSpPr/>
            <p:nvPr/>
          </p:nvSpPr>
          <p:spPr>
            <a:xfrm>
              <a:off x="4481702" y="2183291"/>
              <a:ext cx="152275" cy="135182"/>
            </a:xfrm>
            <a:custGeom>
              <a:avLst/>
              <a:gdLst/>
              <a:ahLst/>
              <a:cxnLst/>
              <a:rect l="l" t="t" r="r" b="b"/>
              <a:pathLst>
                <a:path w="7109" h="6311" extrusionOk="0">
                  <a:moveTo>
                    <a:pt x="3548" y="1"/>
                  </a:moveTo>
                  <a:cubicBezTo>
                    <a:pt x="1584" y="1"/>
                    <a:pt x="0" y="1417"/>
                    <a:pt x="0" y="3156"/>
                  </a:cubicBezTo>
                  <a:cubicBezTo>
                    <a:pt x="0" y="4894"/>
                    <a:pt x="1584" y="6311"/>
                    <a:pt x="3548" y="6311"/>
                  </a:cubicBezTo>
                  <a:cubicBezTo>
                    <a:pt x="5513" y="6311"/>
                    <a:pt x="7108" y="4894"/>
                    <a:pt x="7108" y="3156"/>
                  </a:cubicBezTo>
                  <a:cubicBezTo>
                    <a:pt x="7108" y="1417"/>
                    <a:pt x="5513" y="1"/>
                    <a:pt x="3548" y="1"/>
                  </a:cubicBezTo>
                  <a:close/>
                </a:path>
              </a:pathLst>
            </a:custGeom>
            <a:solidFill>
              <a:srgbClr val="4F4F4F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5"/>
            <p:cNvSpPr/>
            <p:nvPr/>
          </p:nvSpPr>
          <p:spPr>
            <a:xfrm>
              <a:off x="4481960" y="2178193"/>
              <a:ext cx="152275" cy="389201"/>
            </a:xfrm>
            <a:custGeom>
              <a:avLst/>
              <a:gdLst/>
              <a:ahLst/>
              <a:cxnLst/>
              <a:rect l="l" t="t" r="r" b="b"/>
              <a:pathLst>
                <a:path w="7109" h="18170" extrusionOk="0">
                  <a:moveTo>
                    <a:pt x="3560" y="0"/>
                  </a:moveTo>
                  <a:cubicBezTo>
                    <a:pt x="1596" y="0"/>
                    <a:pt x="0" y="1263"/>
                    <a:pt x="0" y="2834"/>
                  </a:cubicBezTo>
                  <a:cubicBezTo>
                    <a:pt x="0" y="3941"/>
                    <a:pt x="798" y="4894"/>
                    <a:pt x="1977" y="5358"/>
                  </a:cubicBezTo>
                  <a:lnTo>
                    <a:pt x="1977" y="18169"/>
                  </a:lnTo>
                  <a:lnTo>
                    <a:pt x="5072" y="18169"/>
                  </a:lnTo>
                  <a:lnTo>
                    <a:pt x="5072" y="5370"/>
                  </a:lnTo>
                  <a:cubicBezTo>
                    <a:pt x="6299" y="4930"/>
                    <a:pt x="7108" y="3941"/>
                    <a:pt x="7108" y="2834"/>
                  </a:cubicBezTo>
                  <a:cubicBezTo>
                    <a:pt x="7108" y="1263"/>
                    <a:pt x="5525" y="0"/>
                    <a:pt x="3560" y="0"/>
                  </a:cubicBezTo>
                  <a:close/>
                </a:path>
              </a:pathLst>
            </a:custGeom>
            <a:solidFill>
              <a:srgbClr val="A0A0A0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5"/>
            <p:cNvSpPr/>
            <p:nvPr/>
          </p:nvSpPr>
          <p:spPr>
            <a:xfrm>
              <a:off x="4482217" y="2148355"/>
              <a:ext cx="152510" cy="419039"/>
            </a:xfrm>
            <a:custGeom>
              <a:avLst/>
              <a:gdLst/>
              <a:ahLst/>
              <a:cxnLst/>
              <a:rect l="l" t="t" r="r" b="b"/>
              <a:pathLst>
                <a:path w="7120" h="19563" fill="none" extrusionOk="0">
                  <a:moveTo>
                    <a:pt x="5096" y="19562"/>
                  </a:moveTo>
                  <a:lnTo>
                    <a:pt x="5096" y="5370"/>
                  </a:lnTo>
                  <a:cubicBezTo>
                    <a:pt x="6287" y="4906"/>
                    <a:pt x="7120" y="3941"/>
                    <a:pt x="7120" y="2822"/>
                  </a:cubicBezTo>
                  <a:cubicBezTo>
                    <a:pt x="7120" y="1262"/>
                    <a:pt x="5525" y="0"/>
                    <a:pt x="3560" y="0"/>
                  </a:cubicBezTo>
                  <a:cubicBezTo>
                    <a:pt x="1596" y="0"/>
                    <a:pt x="0" y="1262"/>
                    <a:pt x="0" y="2822"/>
                  </a:cubicBezTo>
                  <a:cubicBezTo>
                    <a:pt x="0" y="3941"/>
                    <a:pt x="810" y="4894"/>
                    <a:pt x="2000" y="5346"/>
                  </a:cubicBezTo>
                  <a:lnTo>
                    <a:pt x="2000" y="19562"/>
                  </a:lnTo>
                </a:path>
              </a:pathLst>
            </a:custGeom>
            <a:noFill/>
            <a:ln w="7450" cap="flat" cmpd="sng">
              <a:solidFill>
                <a:srgbClr val="FF0B0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55"/>
            <p:cNvSpPr/>
            <p:nvPr/>
          </p:nvSpPr>
          <p:spPr>
            <a:xfrm>
              <a:off x="4533218" y="2048388"/>
              <a:ext cx="50251" cy="77283"/>
            </a:xfrm>
            <a:custGeom>
              <a:avLst/>
              <a:gdLst/>
              <a:ahLst/>
              <a:cxnLst/>
              <a:rect l="l" t="t" r="r" b="b"/>
              <a:pathLst>
                <a:path w="2346" h="3608" extrusionOk="0">
                  <a:moveTo>
                    <a:pt x="1179" y="0"/>
                  </a:moveTo>
                  <a:cubicBezTo>
                    <a:pt x="524" y="0"/>
                    <a:pt x="0" y="810"/>
                    <a:pt x="0" y="1798"/>
                  </a:cubicBezTo>
                  <a:cubicBezTo>
                    <a:pt x="0" y="2798"/>
                    <a:pt x="524" y="3608"/>
                    <a:pt x="1179" y="3608"/>
                  </a:cubicBezTo>
                  <a:cubicBezTo>
                    <a:pt x="1822" y="3608"/>
                    <a:pt x="2346" y="2798"/>
                    <a:pt x="2346" y="1798"/>
                  </a:cubicBezTo>
                  <a:cubicBezTo>
                    <a:pt x="2346" y="810"/>
                    <a:pt x="1822" y="0"/>
                    <a:pt x="1179" y="0"/>
                  </a:cubicBezTo>
                  <a:close/>
                </a:path>
              </a:pathLst>
            </a:custGeom>
            <a:solidFill>
              <a:srgbClr val="4F4F4F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55"/>
            <p:cNvSpPr/>
            <p:nvPr/>
          </p:nvSpPr>
          <p:spPr>
            <a:xfrm>
              <a:off x="4532961" y="2070065"/>
              <a:ext cx="50251" cy="168083"/>
            </a:xfrm>
            <a:custGeom>
              <a:avLst/>
              <a:gdLst/>
              <a:ahLst/>
              <a:cxnLst/>
              <a:rect l="l" t="t" r="r" b="b"/>
              <a:pathLst>
                <a:path w="2346" h="7847" extrusionOk="0">
                  <a:moveTo>
                    <a:pt x="1179" y="0"/>
                  </a:moveTo>
                  <a:cubicBezTo>
                    <a:pt x="608" y="36"/>
                    <a:pt x="596" y="84"/>
                    <a:pt x="24" y="691"/>
                  </a:cubicBezTo>
                  <a:cubicBezTo>
                    <a:pt x="12" y="715"/>
                    <a:pt x="0" y="738"/>
                    <a:pt x="0" y="738"/>
                  </a:cubicBezTo>
                  <a:lnTo>
                    <a:pt x="0" y="1953"/>
                  </a:lnTo>
                  <a:lnTo>
                    <a:pt x="0" y="5930"/>
                  </a:lnTo>
                  <a:lnTo>
                    <a:pt x="0" y="7144"/>
                  </a:lnTo>
                  <a:cubicBezTo>
                    <a:pt x="0" y="7144"/>
                    <a:pt x="12" y="7156"/>
                    <a:pt x="24" y="7192"/>
                  </a:cubicBezTo>
                  <a:cubicBezTo>
                    <a:pt x="596" y="7811"/>
                    <a:pt x="608" y="7846"/>
                    <a:pt x="1179" y="7846"/>
                  </a:cubicBezTo>
                  <a:cubicBezTo>
                    <a:pt x="1739" y="7846"/>
                    <a:pt x="1894" y="7763"/>
                    <a:pt x="2322" y="7180"/>
                  </a:cubicBezTo>
                  <a:cubicBezTo>
                    <a:pt x="2334" y="7168"/>
                    <a:pt x="2334" y="7144"/>
                    <a:pt x="2346" y="7132"/>
                  </a:cubicBezTo>
                  <a:lnTo>
                    <a:pt x="2346" y="5918"/>
                  </a:lnTo>
                  <a:lnTo>
                    <a:pt x="2346" y="1941"/>
                  </a:lnTo>
                  <a:lnTo>
                    <a:pt x="2346" y="715"/>
                  </a:lnTo>
                  <a:cubicBezTo>
                    <a:pt x="2334" y="703"/>
                    <a:pt x="2334" y="691"/>
                    <a:pt x="2322" y="679"/>
                  </a:cubicBezTo>
                  <a:cubicBezTo>
                    <a:pt x="1905" y="95"/>
                    <a:pt x="1739" y="0"/>
                    <a:pt x="1179" y="0"/>
                  </a:cubicBezTo>
                  <a:close/>
                </a:path>
              </a:pathLst>
            </a:custGeom>
            <a:solidFill>
              <a:srgbClr val="848484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55"/>
            <p:cNvSpPr/>
            <p:nvPr/>
          </p:nvSpPr>
          <p:spPr>
            <a:xfrm>
              <a:off x="4532961" y="2127449"/>
              <a:ext cx="50251" cy="65802"/>
            </a:xfrm>
            <a:custGeom>
              <a:avLst/>
              <a:gdLst/>
              <a:ahLst/>
              <a:cxnLst/>
              <a:rect l="l" t="t" r="r" b="b"/>
              <a:pathLst>
                <a:path w="2346" h="3072" extrusionOk="0">
                  <a:moveTo>
                    <a:pt x="1179" y="0"/>
                  </a:moveTo>
                  <a:cubicBezTo>
                    <a:pt x="608" y="0"/>
                    <a:pt x="596" y="24"/>
                    <a:pt x="24" y="274"/>
                  </a:cubicBezTo>
                  <a:cubicBezTo>
                    <a:pt x="12" y="286"/>
                    <a:pt x="0" y="286"/>
                    <a:pt x="0" y="286"/>
                  </a:cubicBezTo>
                  <a:lnTo>
                    <a:pt x="0" y="762"/>
                  </a:lnTo>
                  <a:lnTo>
                    <a:pt x="0" y="2322"/>
                  </a:lnTo>
                  <a:lnTo>
                    <a:pt x="0" y="2798"/>
                  </a:lnTo>
                  <a:cubicBezTo>
                    <a:pt x="0" y="2798"/>
                    <a:pt x="12" y="2798"/>
                    <a:pt x="24" y="2810"/>
                  </a:cubicBezTo>
                  <a:cubicBezTo>
                    <a:pt x="596" y="3048"/>
                    <a:pt x="608" y="3072"/>
                    <a:pt x="1179" y="3072"/>
                  </a:cubicBezTo>
                  <a:cubicBezTo>
                    <a:pt x="1739" y="3072"/>
                    <a:pt x="1894" y="3036"/>
                    <a:pt x="2322" y="2798"/>
                  </a:cubicBezTo>
                  <a:cubicBezTo>
                    <a:pt x="2334" y="2798"/>
                    <a:pt x="2334" y="2786"/>
                    <a:pt x="2346" y="2786"/>
                  </a:cubicBezTo>
                  <a:lnTo>
                    <a:pt x="2346" y="2310"/>
                  </a:lnTo>
                  <a:lnTo>
                    <a:pt x="2346" y="762"/>
                  </a:lnTo>
                  <a:lnTo>
                    <a:pt x="2346" y="286"/>
                  </a:lnTo>
                  <a:cubicBezTo>
                    <a:pt x="2334" y="286"/>
                    <a:pt x="2334" y="274"/>
                    <a:pt x="2322" y="274"/>
                  </a:cubicBezTo>
                  <a:cubicBezTo>
                    <a:pt x="1905" y="48"/>
                    <a:pt x="1739" y="0"/>
                    <a:pt x="1179" y="0"/>
                  </a:cubicBezTo>
                  <a:close/>
                </a:path>
              </a:pathLst>
            </a:custGeom>
            <a:solidFill>
              <a:srgbClr val="88EDC6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55"/>
            <p:cNvSpPr/>
            <p:nvPr/>
          </p:nvSpPr>
          <p:spPr>
            <a:xfrm>
              <a:off x="4532961" y="2078226"/>
              <a:ext cx="50016" cy="25511"/>
            </a:xfrm>
            <a:custGeom>
              <a:avLst/>
              <a:gdLst/>
              <a:ahLst/>
              <a:cxnLst/>
              <a:rect l="l" t="t" r="r" b="b"/>
              <a:pathLst>
                <a:path w="2335" h="1191" fill="none" extrusionOk="0">
                  <a:moveTo>
                    <a:pt x="0" y="1191"/>
                  </a:moveTo>
                  <a:cubicBezTo>
                    <a:pt x="0" y="1191"/>
                    <a:pt x="1024" y="0"/>
                    <a:pt x="2334" y="1191"/>
                  </a:cubicBezTo>
                </a:path>
              </a:pathLst>
            </a:custGeom>
            <a:noFill/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55"/>
            <p:cNvSpPr/>
            <p:nvPr/>
          </p:nvSpPr>
          <p:spPr>
            <a:xfrm>
              <a:off x="4518416" y="2209809"/>
              <a:ext cx="21441" cy="21441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298" y="1"/>
                  </a:moveTo>
                  <a:cubicBezTo>
                    <a:pt x="144" y="1"/>
                    <a:pt x="1" y="132"/>
                    <a:pt x="1" y="298"/>
                  </a:cubicBezTo>
                  <a:lnTo>
                    <a:pt x="1" y="703"/>
                  </a:lnTo>
                  <a:cubicBezTo>
                    <a:pt x="1" y="858"/>
                    <a:pt x="144" y="1001"/>
                    <a:pt x="298" y="1001"/>
                  </a:cubicBezTo>
                  <a:lnTo>
                    <a:pt x="703" y="1001"/>
                  </a:lnTo>
                  <a:cubicBezTo>
                    <a:pt x="870" y="1001"/>
                    <a:pt x="1001" y="858"/>
                    <a:pt x="1001" y="703"/>
                  </a:cubicBezTo>
                  <a:lnTo>
                    <a:pt x="1001" y="298"/>
                  </a:lnTo>
                  <a:cubicBezTo>
                    <a:pt x="1001" y="132"/>
                    <a:pt x="870" y="1"/>
                    <a:pt x="703" y="1"/>
                  </a:cubicBezTo>
                  <a:close/>
                </a:path>
              </a:pathLst>
            </a:custGeom>
            <a:solidFill>
              <a:srgbClr val="4F4F4F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55"/>
            <p:cNvSpPr/>
            <p:nvPr/>
          </p:nvSpPr>
          <p:spPr>
            <a:xfrm>
              <a:off x="4547505" y="2227930"/>
              <a:ext cx="21441" cy="21441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lnTo>
                    <a:pt x="0" y="703"/>
                  </a:lnTo>
                  <a:cubicBezTo>
                    <a:pt x="0" y="869"/>
                    <a:pt x="143" y="1000"/>
                    <a:pt x="298" y="1000"/>
                  </a:cubicBezTo>
                  <a:lnTo>
                    <a:pt x="703" y="1000"/>
                  </a:lnTo>
                  <a:cubicBezTo>
                    <a:pt x="869" y="1000"/>
                    <a:pt x="1000" y="869"/>
                    <a:pt x="1000" y="703"/>
                  </a:cubicBezTo>
                  <a:lnTo>
                    <a:pt x="1000" y="298"/>
                  </a:lnTo>
                  <a:cubicBezTo>
                    <a:pt x="1000" y="131"/>
                    <a:pt x="869" y="0"/>
                    <a:pt x="703" y="0"/>
                  </a:cubicBezTo>
                  <a:close/>
                </a:path>
              </a:pathLst>
            </a:custGeom>
            <a:solidFill>
              <a:srgbClr val="4F4F4F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5"/>
            <p:cNvSpPr/>
            <p:nvPr/>
          </p:nvSpPr>
          <p:spPr>
            <a:xfrm>
              <a:off x="4573766" y="2208802"/>
              <a:ext cx="21184" cy="21441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lnTo>
                    <a:pt x="0" y="703"/>
                  </a:lnTo>
                  <a:cubicBezTo>
                    <a:pt x="0" y="869"/>
                    <a:pt x="131" y="1000"/>
                    <a:pt x="298" y="1000"/>
                  </a:cubicBezTo>
                  <a:lnTo>
                    <a:pt x="691" y="1000"/>
                  </a:lnTo>
                  <a:cubicBezTo>
                    <a:pt x="858" y="1000"/>
                    <a:pt x="989" y="869"/>
                    <a:pt x="989" y="703"/>
                  </a:cubicBezTo>
                  <a:lnTo>
                    <a:pt x="989" y="298"/>
                  </a:lnTo>
                  <a:cubicBezTo>
                    <a:pt x="989" y="131"/>
                    <a:pt x="858" y="0"/>
                    <a:pt x="691" y="0"/>
                  </a:cubicBezTo>
                  <a:close/>
                </a:path>
              </a:pathLst>
            </a:custGeom>
            <a:solidFill>
              <a:srgbClr val="4F4F4F"/>
            </a:solidFill>
            <a:ln w="17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4" name="Google Shape;2884;p55"/>
          <p:cNvSpPr/>
          <p:nvPr/>
        </p:nvSpPr>
        <p:spPr>
          <a:xfrm>
            <a:off x="3672992" y="2618889"/>
            <a:ext cx="1315681" cy="184490"/>
          </a:xfrm>
          <a:custGeom>
            <a:avLst/>
            <a:gdLst/>
            <a:ahLst/>
            <a:cxnLst/>
            <a:rect l="l" t="t" r="r" b="b"/>
            <a:pathLst>
              <a:path w="61423" h="8613" extrusionOk="0">
                <a:moveTo>
                  <a:pt x="37" y="1"/>
                </a:moveTo>
                <a:cubicBezTo>
                  <a:pt x="1" y="2561"/>
                  <a:pt x="120" y="5132"/>
                  <a:pt x="406" y="7668"/>
                </a:cubicBezTo>
                <a:cubicBezTo>
                  <a:pt x="1350" y="6784"/>
                  <a:pt x="2497" y="6480"/>
                  <a:pt x="3669" y="6480"/>
                </a:cubicBezTo>
                <a:cubicBezTo>
                  <a:pt x="4359" y="6480"/>
                  <a:pt x="5057" y="6585"/>
                  <a:pt x="5728" y="6740"/>
                </a:cubicBezTo>
                <a:cubicBezTo>
                  <a:pt x="7214" y="7080"/>
                  <a:pt x="8708" y="7602"/>
                  <a:pt x="10190" y="7602"/>
                </a:cubicBezTo>
                <a:cubicBezTo>
                  <a:pt x="10525" y="7602"/>
                  <a:pt x="10859" y="7575"/>
                  <a:pt x="11193" y="7514"/>
                </a:cubicBezTo>
                <a:cubicBezTo>
                  <a:pt x="12241" y="7323"/>
                  <a:pt x="13205" y="6823"/>
                  <a:pt x="14217" y="6442"/>
                </a:cubicBezTo>
                <a:cubicBezTo>
                  <a:pt x="16610" y="5585"/>
                  <a:pt x="19122" y="5585"/>
                  <a:pt x="21611" y="5585"/>
                </a:cubicBezTo>
                <a:cubicBezTo>
                  <a:pt x="29421" y="5609"/>
                  <a:pt x="37244" y="5716"/>
                  <a:pt x="45042" y="5823"/>
                </a:cubicBezTo>
                <a:cubicBezTo>
                  <a:pt x="47447" y="5847"/>
                  <a:pt x="49841" y="5894"/>
                  <a:pt x="52257" y="5930"/>
                </a:cubicBezTo>
                <a:cubicBezTo>
                  <a:pt x="54770" y="5954"/>
                  <a:pt x="57472" y="6073"/>
                  <a:pt x="59461" y="8085"/>
                </a:cubicBezTo>
                <a:cubicBezTo>
                  <a:pt x="59663" y="8287"/>
                  <a:pt x="59877" y="8526"/>
                  <a:pt x="60128" y="8585"/>
                </a:cubicBezTo>
                <a:cubicBezTo>
                  <a:pt x="60191" y="8604"/>
                  <a:pt x="60252" y="8613"/>
                  <a:pt x="60310" y="8613"/>
                </a:cubicBezTo>
                <a:cubicBezTo>
                  <a:pt x="61076" y="8613"/>
                  <a:pt x="61423" y="7094"/>
                  <a:pt x="61390" y="5966"/>
                </a:cubicBezTo>
                <a:cubicBezTo>
                  <a:pt x="61378" y="4644"/>
                  <a:pt x="61294" y="3156"/>
                  <a:pt x="60532" y="2299"/>
                </a:cubicBezTo>
                <a:cubicBezTo>
                  <a:pt x="60163" y="1882"/>
                  <a:pt x="59663" y="1668"/>
                  <a:pt x="59175" y="1501"/>
                </a:cubicBezTo>
                <a:cubicBezTo>
                  <a:pt x="56532" y="572"/>
                  <a:pt x="53758" y="227"/>
                  <a:pt x="51019" y="120"/>
                </a:cubicBezTo>
                <a:cubicBezTo>
                  <a:pt x="50335" y="93"/>
                  <a:pt x="49650" y="81"/>
                  <a:pt x="48965" y="81"/>
                </a:cubicBezTo>
                <a:cubicBezTo>
                  <a:pt x="46610" y="81"/>
                  <a:pt x="44251" y="220"/>
                  <a:pt x="41899" y="358"/>
                </a:cubicBezTo>
                <a:cubicBezTo>
                  <a:pt x="40839" y="417"/>
                  <a:pt x="39780" y="477"/>
                  <a:pt x="38708" y="548"/>
                </a:cubicBezTo>
                <a:cubicBezTo>
                  <a:pt x="36970" y="656"/>
                  <a:pt x="35220" y="763"/>
                  <a:pt x="33493" y="1060"/>
                </a:cubicBezTo>
                <a:cubicBezTo>
                  <a:pt x="32696" y="1191"/>
                  <a:pt x="31910" y="1370"/>
                  <a:pt x="31112" y="1382"/>
                </a:cubicBezTo>
                <a:cubicBezTo>
                  <a:pt x="31065" y="1383"/>
                  <a:pt x="31019" y="1384"/>
                  <a:pt x="30972" y="1384"/>
                </a:cubicBezTo>
                <a:cubicBezTo>
                  <a:pt x="30067" y="1384"/>
                  <a:pt x="29173" y="1170"/>
                  <a:pt x="28290" y="989"/>
                </a:cubicBezTo>
                <a:cubicBezTo>
                  <a:pt x="25193" y="348"/>
                  <a:pt x="22046" y="28"/>
                  <a:pt x="18898" y="28"/>
                </a:cubicBezTo>
                <a:cubicBezTo>
                  <a:pt x="17423" y="28"/>
                  <a:pt x="15949" y="98"/>
                  <a:pt x="14479" y="239"/>
                </a:cubicBezTo>
                <a:cubicBezTo>
                  <a:pt x="13424" y="336"/>
                  <a:pt x="12046" y="373"/>
                  <a:pt x="10561" y="373"/>
                </a:cubicBezTo>
                <a:cubicBezTo>
                  <a:pt x="5843" y="373"/>
                  <a:pt x="37" y="1"/>
                  <a:pt x="37" y="1"/>
                </a:cubicBezTo>
                <a:close/>
              </a:path>
            </a:pathLst>
          </a:custGeom>
          <a:solidFill>
            <a:srgbClr val="DCB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55"/>
          <p:cNvSpPr/>
          <p:nvPr/>
        </p:nvSpPr>
        <p:spPr>
          <a:xfrm>
            <a:off x="3069848" y="3619824"/>
            <a:ext cx="1219076" cy="499793"/>
          </a:xfrm>
          <a:custGeom>
            <a:avLst/>
            <a:gdLst/>
            <a:ahLst/>
            <a:cxnLst/>
            <a:rect l="l" t="t" r="r" b="b"/>
            <a:pathLst>
              <a:path w="56913" h="23333" extrusionOk="0">
                <a:moveTo>
                  <a:pt x="26294" y="1"/>
                </a:moveTo>
                <a:cubicBezTo>
                  <a:pt x="25079" y="1"/>
                  <a:pt x="23946" y="325"/>
                  <a:pt x="23527" y="1373"/>
                </a:cubicBezTo>
                <a:cubicBezTo>
                  <a:pt x="23396" y="1706"/>
                  <a:pt x="23349" y="2075"/>
                  <a:pt x="23123" y="2337"/>
                </a:cubicBezTo>
                <a:cubicBezTo>
                  <a:pt x="22803" y="2721"/>
                  <a:pt x="22272" y="2754"/>
                  <a:pt x="21757" y="2754"/>
                </a:cubicBezTo>
                <a:cubicBezTo>
                  <a:pt x="21650" y="2754"/>
                  <a:pt x="21545" y="2753"/>
                  <a:pt x="21441" y="2753"/>
                </a:cubicBezTo>
                <a:cubicBezTo>
                  <a:pt x="21394" y="2753"/>
                  <a:pt x="21347" y="2753"/>
                  <a:pt x="21301" y="2754"/>
                </a:cubicBezTo>
                <a:cubicBezTo>
                  <a:pt x="20146" y="2790"/>
                  <a:pt x="19074" y="3278"/>
                  <a:pt x="18039" y="3754"/>
                </a:cubicBezTo>
                <a:cubicBezTo>
                  <a:pt x="15348" y="5004"/>
                  <a:pt x="12347" y="6600"/>
                  <a:pt x="11657" y="9445"/>
                </a:cubicBezTo>
                <a:cubicBezTo>
                  <a:pt x="11359" y="10672"/>
                  <a:pt x="11550" y="11957"/>
                  <a:pt x="11562" y="13220"/>
                </a:cubicBezTo>
                <a:cubicBezTo>
                  <a:pt x="11574" y="14482"/>
                  <a:pt x="11359" y="15851"/>
                  <a:pt x="10431" y="16744"/>
                </a:cubicBezTo>
                <a:cubicBezTo>
                  <a:pt x="9999" y="17164"/>
                  <a:pt x="9365" y="17386"/>
                  <a:pt x="8753" y="17386"/>
                </a:cubicBezTo>
                <a:cubicBezTo>
                  <a:pt x="8065" y="17386"/>
                  <a:pt x="7406" y="17105"/>
                  <a:pt x="7097" y="16506"/>
                </a:cubicBezTo>
                <a:cubicBezTo>
                  <a:pt x="6692" y="15720"/>
                  <a:pt x="6894" y="14565"/>
                  <a:pt x="6097" y="14148"/>
                </a:cubicBezTo>
                <a:cubicBezTo>
                  <a:pt x="5847" y="14005"/>
                  <a:pt x="5561" y="13993"/>
                  <a:pt x="5287" y="13993"/>
                </a:cubicBezTo>
                <a:cubicBezTo>
                  <a:pt x="5194" y="13992"/>
                  <a:pt x="5102" y="13991"/>
                  <a:pt x="5009" y="13991"/>
                </a:cubicBezTo>
                <a:cubicBezTo>
                  <a:pt x="3531" y="13991"/>
                  <a:pt x="2066" y="14169"/>
                  <a:pt x="644" y="14505"/>
                </a:cubicBezTo>
                <a:lnTo>
                  <a:pt x="596" y="14684"/>
                </a:lnTo>
                <a:cubicBezTo>
                  <a:pt x="1" y="16744"/>
                  <a:pt x="334" y="19054"/>
                  <a:pt x="1477" y="20887"/>
                </a:cubicBezTo>
                <a:cubicBezTo>
                  <a:pt x="1858" y="21506"/>
                  <a:pt x="2370" y="22090"/>
                  <a:pt x="3025" y="22447"/>
                </a:cubicBezTo>
                <a:cubicBezTo>
                  <a:pt x="3668" y="22804"/>
                  <a:pt x="4406" y="22911"/>
                  <a:pt x="5120" y="23030"/>
                </a:cubicBezTo>
                <a:cubicBezTo>
                  <a:pt x="6167" y="23192"/>
                  <a:pt x="7274" y="23333"/>
                  <a:pt x="8351" y="23333"/>
                </a:cubicBezTo>
                <a:cubicBezTo>
                  <a:pt x="9970" y="23333"/>
                  <a:pt x="11520" y="23015"/>
                  <a:pt x="12693" y="21971"/>
                </a:cubicBezTo>
                <a:cubicBezTo>
                  <a:pt x="16026" y="18994"/>
                  <a:pt x="13610" y="12577"/>
                  <a:pt x="17146" y="9874"/>
                </a:cubicBezTo>
                <a:cubicBezTo>
                  <a:pt x="18003" y="9207"/>
                  <a:pt x="19110" y="8910"/>
                  <a:pt x="20182" y="8636"/>
                </a:cubicBezTo>
                <a:cubicBezTo>
                  <a:pt x="25910" y="7215"/>
                  <a:pt x="31811" y="6500"/>
                  <a:pt x="37720" y="6500"/>
                </a:cubicBezTo>
                <a:cubicBezTo>
                  <a:pt x="38002" y="6500"/>
                  <a:pt x="38283" y="6501"/>
                  <a:pt x="38565" y="6504"/>
                </a:cubicBezTo>
                <a:cubicBezTo>
                  <a:pt x="39958" y="6528"/>
                  <a:pt x="41482" y="6647"/>
                  <a:pt x="42470" y="7576"/>
                </a:cubicBezTo>
                <a:cubicBezTo>
                  <a:pt x="43804" y="8826"/>
                  <a:pt x="43661" y="11065"/>
                  <a:pt x="44971" y="12327"/>
                </a:cubicBezTo>
                <a:cubicBezTo>
                  <a:pt x="45804" y="13136"/>
                  <a:pt x="47018" y="13351"/>
                  <a:pt x="48161" y="13565"/>
                </a:cubicBezTo>
                <a:cubicBezTo>
                  <a:pt x="50209" y="13922"/>
                  <a:pt x="52269" y="14279"/>
                  <a:pt x="54341" y="14636"/>
                </a:cubicBezTo>
                <a:cubicBezTo>
                  <a:pt x="54590" y="14681"/>
                  <a:pt x="54856" y="14720"/>
                  <a:pt x="55115" y="14720"/>
                </a:cubicBezTo>
                <a:cubicBezTo>
                  <a:pt x="55475" y="14720"/>
                  <a:pt x="55821" y="14645"/>
                  <a:pt x="56091" y="14410"/>
                </a:cubicBezTo>
                <a:cubicBezTo>
                  <a:pt x="56424" y="14124"/>
                  <a:pt x="56508" y="13672"/>
                  <a:pt x="56579" y="13255"/>
                </a:cubicBezTo>
                <a:cubicBezTo>
                  <a:pt x="56746" y="12338"/>
                  <a:pt x="56913" y="11374"/>
                  <a:pt x="56496" y="10553"/>
                </a:cubicBezTo>
                <a:cubicBezTo>
                  <a:pt x="55948" y="9457"/>
                  <a:pt x="54591" y="9005"/>
                  <a:pt x="53341" y="8933"/>
                </a:cubicBezTo>
                <a:cubicBezTo>
                  <a:pt x="53110" y="8920"/>
                  <a:pt x="52880" y="8916"/>
                  <a:pt x="52649" y="8916"/>
                </a:cubicBezTo>
                <a:cubicBezTo>
                  <a:pt x="52221" y="8916"/>
                  <a:pt x="51793" y="8931"/>
                  <a:pt x="51367" y="8931"/>
                </a:cubicBezTo>
                <a:cubicBezTo>
                  <a:pt x="50774" y="8931"/>
                  <a:pt x="50184" y="8902"/>
                  <a:pt x="49602" y="8767"/>
                </a:cubicBezTo>
                <a:cubicBezTo>
                  <a:pt x="46602" y="8052"/>
                  <a:pt x="45078" y="4778"/>
                  <a:pt x="42518" y="3075"/>
                </a:cubicBezTo>
                <a:cubicBezTo>
                  <a:pt x="41112" y="2138"/>
                  <a:pt x="39414" y="1728"/>
                  <a:pt x="37697" y="1728"/>
                </a:cubicBezTo>
                <a:cubicBezTo>
                  <a:pt x="36622" y="1728"/>
                  <a:pt x="35539" y="1889"/>
                  <a:pt x="34517" y="2182"/>
                </a:cubicBezTo>
                <a:cubicBezTo>
                  <a:pt x="33576" y="2444"/>
                  <a:pt x="32648" y="2814"/>
                  <a:pt x="31683" y="2814"/>
                </a:cubicBezTo>
                <a:cubicBezTo>
                  <a:pt x="30719" y="2814"/>
                  <a:pt x="29647" y="2325"/>
                  <a:pt x="29361" y="1420"/>
                </a:cubicBezTo>
                <a:cubicBezTo>
                  <a:pt x="29278" y="1147"/>
                  <a:pt x="29254" y="837"/>
                  <a:pt x="29076" y="611"/>
                </a:cubicBezTo>
                <a:cubicBezTo>
                  <a:pt x="28885" y="361"/>
                  <a:pt x="28528" y="277"/>
                  <a:pt x="28218" y="218"/>
                </a:cubicBezTo>
                <a:cubicBezTo>
                  <a:pt x="27617" y="94"/>
                  <a:pt x="26944" y="1"/>
                  <a:pt x="26294" y="1"/>
                </a:cubicBezTo>
                <a:close/>
              </a:path>
            </a:pathLst>
          </a:custGeom>
          <a:solidFill>
            <a:srgbClr val="DCB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55"/>
          <p:cNvSpPr/>
          <p:nvPr/>
        </p:nvSpPr>
        <p:spPr>
          <a:xfrm>
            <a:off x="2611824" y="3962394"/>
            <a:ext cx="415205" cy="205846"/>
          </a:xfrm>
          <a:custGeom>
            <a:avLst/>
            <a:gdLst/>
            <a:ahLst/>
            <a:cxnLst/>
            <a:rect l="l" t="t" r="r" b="b"/>
            <a:pathLst>
              <a:path w="19384" h="9610" extrusionOk="0">
                <a:moveTo>
                  <a:pt x="0" y="1"/>
                </a:moveTo>
                <a:lnTo>
                  <a:pt x="0" y="9609"/>
                </a:lnTo>
                <a:lnTo>
                  <a:pt x="19383" y="9609"/>
                </a:lnTo>
                <a:lnTo>
                  <a:pt x="19383" y="1"/>
                </a:lnTo>
                <a:close/>
              </a:path>
            </a:pathLst>
          </a:custGeom>
          <a:solidFill>
            <a:srgbClr val="738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55"/>
          <p:cNvSpPr/>
          <p:nvPr/>
        </p:nvSpPr>
        <p:spPr>
          <a:xfrm>
            <a:off x="2950752" y="2149572"/>
            <a:ext cx="152275" cy="135182"/>
          </a:xfrm>
          <a:custGeom>
            <a:avLst/>
            <a:gdLst/>
            <a:ahLst/>
            <a:cxnLst/>
            <a:rect l="l" t="t" r="r" b="b"/>
            <a:pathLst>
              <a:path w="7109" h="6311" extrusionOk="0">
                <a:moveTo>
                  <a:pt x="3549" y="1"/>
                </a:moveTo>
                <a:cubicBezTo>
                  <a:pt x="1584" y="1"/>
                  <a:pt x="0" y="1417"/>
                  <a:pt x="0" y="3156"/>
                </a:cubicBezTo>
                <a:cubicBezTo>
                  <a:pt x="0" y="4906"/>
                  <a:pt x="1584" y="6311"/>
                  <a:pt x="3549" y="6311"/>
                </a:cubicBezTo>
                <a:cubicBezTo>
                  <a:pt x="5513" y="6311"/>
                  <a:pt x="7108" y="4906"/>
                  <a:pt x="7108" y="3156"/>
                </a:cubicBezTo>
                <a:cubicBezTo>
                  <a:pt x="7108" y="1417"/>
                  <a:pt x="5513" y="1"/>
                  <a:pt x="3549" y="1"/>
                </a:cubicBezTo>
                <a:close/>
              </a:path>
            </a:pathLst>
          </a:custGeom>
          <a:solidFill>
            <a:srgbClr val="4F4F4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55"/>
          <p:cNvSpPr/>
          <p:nvPr/>
        </p:nvSpPr>
        <p:spPr>
          <a:xfrm>
            <a:off x="2951009" y="2144474"/>
            <a:ext cx="152275" cy="389458"/>
          </a:xfrm>
          <a:custGeom>
            <a:avLst/>
            <a:gdLst/>
            <a:ahLst/>
            <a:cxnLst/>
            <a:rect l="l" t="t" r="r" b="b"/>
            <a:pathLst>
              <a:path w="7109" h="18182" extrusionOk="0">
                <a:moveTo>
                  <a:pt x="3560" y="0"/>
                </a:moveTo>
                <a:cubicBezTo>
                  <a:pt x="1596" y="0"/>
                  <a:pt x="0" y="1274"/>
                  <a:pt x="0" y="2834"/>
                </a:cubicBezTo>
                <a:cubicBezTo>
                  <a:pt x="0" y="3953"/>
                  <a:pt x="798" y="4906"/>
                  <a:pt x="1977" y="5358"/>
                </a:cubicBezTo>
                <a:lnTo>
                  <a:pt x="1977" y="18181"/>
                </a:lnTo>
                <a:lnTo>
                  <a:pt x="5072" y="18181"/>
                </a:lnTo>
                <a:lnTo>
                  <a:pt x="5072" y="5370"/>
                </a:lnTo>
                <a:cubicBezTo>
                  <a:pt x="6275" y="4930"/>
                  <a:pt x="7108" y="3965"/>
                  <a:pt x="7108" y="2834"/>
                </a:cubicBezTo>
                <a:cubicBezTo>
                  <a:pt x="7108" y="1274"/>
                  <a:pt x="5525" y="0"/>
                  <a:pt x="3560" y="0"/>
                </a:cubicBez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55"/>
          <p:cNvSpPr/>
          <p:nvPr/>
        </p:nvSpPr>
        <p:spPr>
          <a:xfrm flipH="1">
            <a:off x="3299884" y="3302361"/>
            <a:ext cx="438939" cy="332331"/>
          </a:xfrm>
          <a:custGeom>
            <a:avLst/>
            <a:gdLst/>
            <a:ahLst/>
            <a:cxnLst/>
            <a:rect l="l" t="t" r="r" b="b"/>
            <a:pathLst>
              <a:path w="20492" h="15515" extrusionOk="0">
                <a:moveTo>
                  <a:pt x="1" y="0"/>
                </a:moveTo>
                <a:lnTo>
                  <a:pt x="1" y="15514"/>
                </a:lnTo>
                <a:lnTo>
                  <a:pt x="14919" y="15514"/>
                </a:lnTo>
                <a:lnTo>
                  <a:pt x="20492" y="10323"/>
                </a:lnTo>
                <a:lnTo>
                  <a:pt x="20492" y="0"/>
                </a:lnTo>
                <a:close/>
              </a:path>
            </a:pathLst>
          </a:custGeom>
          <a:solidFill>
            <a:srgbClr val="9084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55"/>
          <p:cNvSpPr/>
          <p:nvPr/>
        </p:nvSpPr>
        <p:spPr>
          <a:xfrm flipH="1">
            <a:off x="3299884" y="3234267"/>
            <a:ext cx="438939" cy="332588"/>
          </a:xfrm>
          <a:custGeom>
            <a:avLst/>
            <a:gdLst/>
            <a:ahLst/>
            <a:cxnLst/>
            <a:rect l="l" t="t" r="r" b="b"/>
            <a:pathLst>
              <a:path w="20492" h="15527" extrusionOk="0">
                <a:moveTo>
                  <a:pt x="1" y="0"/>
                </a:moveTo>
                <a:lnTo>
                  <a:pt x="1" y="15526"/>
                </a:lnTo>
                <a:lnTo>
                  <a:pt x="14919" y="15526"/>
                </a:lnTo>
                <a:lnTo>
                  <a:pt x="20492" y="10311"/>
                </a:lnTo>
                <a:lnTo>
                  <a:pt x="20492" y="0"/>
                </a:lnTo>
                <a:close/>
              </a:path>
            </a:pathLst>
          </a:custGeom>
          <a:solidFill>
            <a:srgbClr val="464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55"/>
          <p:cNvSpPr/>
          <p:nvPr/>
        </p:nvSpPr>
        <p:spPr>
          <a:xfrm flipH="1">
            <a:off x="3645603" y="3295314"/>
            <a:ext cx="93006" cy="148719"/>
          </a:xfrm>
          <a:custGeom>
            <a:avLst/>
            <a:gdLst/>
            <a:ahLst/>
            <a:cxnLst/>
            <a:rect l="l" t="t" r="r" b="b"/>
            <a:pathLst>
              <a:path w="4342" h="6943" extrusionOk="0">
                <a:moveTo>
                  <a:pt x="269" y="1"/>
                </a:moveTo>
                <a:cubicBezTo>
                  <a:pt x="135" y="1"/>
                  <a:pt x="0" y="105"/>
                  <a:pt x="50" y="270"/>
                </a:cubicBezTo>
                <a:cubicBezTo>
                  <a:pt x="408" y="1449"/>
                  <a:pt x="991" y="2711"/>
                  <a:pt x="2205" y="3187"/>
                </a:cubicBezTo>
                <a:cubicBezTo>
                  <a:pt x="2479" y="3294"/>
                  <a:pt x="2837" y="3294"/>
                  <a:pt x="3063" y="3485"/>
                </a:cubicBezTo>
                <a:cubicBezTo>
                  <a:pt x="3253" y="3639"/>
                  <a:pt x="3337" y="3901"/>
                  <a:pt x="3301" y="4127"/>
                </a:cubicBezTo>
                <a:cubicBezTo>
                  <a:pt x="3253" y="4377"/>
                  <a:pt x="3039" y="4556"/>
                  <a:pt x="2884" y="4735"/>
                </a:cubicBezTo>
                <a:cubicBezTo>
                  <a:pt x="2717" y="4937"/>
                  <a:pt x="2563" y="5151"/>
                  <a:pt x="2563" y="5425"/>
                </a:cubicBezTo>
                <a:cubicBezTo>
                  <a:pt x="2563" y="6211"/>
                  <a:pt x="3456" y="6390"/>
                  <a:pt x="3860" y="6878"/>
                </a:cubicBezTo>
                <a:cubicBezTo>
                  <a:pt x="3908" y="6923"/>
                  <a:pt x="3961" y="6942"/>
                  <a:pt x="4012" y="6942"/>
                </a:cubicBezTo>
                <a:cubicBezTo>
                  <a:pt x="4188" y="6942"/>
                  <a:pt x="4342" y="6711"/>
                  <a:pt x="4194" y="6544"/>
                </a:cubicBezTo>
                <a:cubicBezTo>
                  <a:pt x="3991" y="6306"/>
                  <a:pt x="3729" y="6163"/>
                  <a:pt x="3479" y="6009"/>
                </a:cubicBezTo>
                <a:cubicBezTo>
                  <a:pt x="3265" y="5866"/>
                  <a:pt x="2967" y="5651"/>
                  <a:pt x="3015" y="5366"/>
                </a:cubicBezTo>
                <a:cubicBezTo>
                  <a:pt x="3039" y="5128"/>
                  <a:pt x="3301" y="4949"/>
                  <a:pt x="3444" y="4770"/>
                </a:cubicBezTo>
                <a:cubicBezTo>
                  <a:pt x="3610" y="4580"/>
                  <a:pt x="3729" y="4354"/>
                  <a:pt x="3741" y="4104"/>
                </a:cubicBezTo>
                <a:cubicBezTo>
                  <a:pt x="3789" y="3544"/>
                  <a:pt x="3432" y="3092"/>
                  <a:pt x="2920" y="2925"/>
                </a:cubicBezTo>
                <a:cubicBezTo>
                  <a:pt x="2646" y="2830"/>
                  <a:pt x="2372" y="2794"/>
                  <a:pt x="2122" y="2651"/>
                </a:cubicBezTo>
                <a:cubicBezTo>
                  <a:pt x="1872" y="2520"/>
                  <a:pt x="1646" y="2330"/>
                  <a:pt x="1455" y="2115"/>
                </a:cubicBezTo>
                <a:cubicBezTo>
                  <a:pt x="955" y="1568"/>
                  <a:pt x="693" y="853"/>
                  <a:pt x="479" y="151"/>
                </a:cubicBezTo>
                <a:cubicBezTo>
                  <a:pt x="446" y="46"/>
                  <a:pt x="358" y="1"/>
                  <a:pt x="26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55"/>
          <p:cNvSpPr/>
          <p:nvPr/>
        </p:nvSpPr>
        <p:spPr>
          <a:xfrm flipH="1">
            <a:off x="3525330" y="3443134"/>
            <a:ext cx="94891" cy="123722"/>
          </a:xfrm>
          <a:custGeom>
            <a:avLst/>
            <a:gdLst/>
            <a:ahLst/>
            <a:cxnLst/>
            <a:rect l="l" t="t" r="r" b="b"/>
            <a:pathLst>
              <a:path w="4430" h="5776" extrusionOk="0">
                <a:moveTo>
                  <a:pt x="2215" y="1"/>
                </a:moveTo>
                <a:cubicBezTo>
                  <a:pt x="989" y="1"/>
                  <a:pt x="0" y="1286"/>
                  <a:pt x="0" y="2882"/>
                </a:cubicBezTo>
                <a:cubicBezTo>
                  <a:pt x="0" y="4477"/>
                  <a:pt x="989" y="5775"/>
                  <a:pt x="2215" y="5775"/>
                </a:cubicBezTo>
                <a:cubicBezTo>
                  <a:pt x="3441" y="5775"/>
                  <a:pt x="4429" y="4477"/>
                  <a:pt x="4429" y="2882"/>
                </a:cubicBezTo>
                <a:cubicBezTo>
                  <a:pt x="4429" y="1286"/>
                  <a:pt x="3441" y="1"/>
                  <a:pt x="2215" y="1"/>
                </a:cubicBezTo>
                <a:close/>
              </a:path>
            </a:pathLst>
          </a:custGeom>
          <a:solidFill>
            <a:srgbClr val="635AA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55"/>
          <p:cNvSpPr/>
          <p:nvPr/>
        </p:nvSpPr>
        <p:spPr>
          <a:xfrm>
            <a:off x="6225356" y="2837202"/>
            <a:ext cx="310654" cy="55606"/>
          </a:xfrm>
          <a:custGeom>
            <a:avLst/>
            <a:gdLst/>
            <a:ahLst/>
            <a:cxnLst/>
            <a:rect l="l" t="t" r="r" b="b"/>
            <a:pathLst>
              <a:path w="14503" h="2596" extrusionOk="0">
                <a:moveTo>
                  <a:pt x="1" y="0"/>
                </a:moveTo>
                <a:lnTo>
                  <a:pt x="1" y="2596"/>
                </a:lnTo>
                <a:lnTo>
                  <a:pt x="14503" y="2596"/>
                </a:lnTo>
                <a:lnTo>
                  <a:pt x="14503" y="0"/>
                </a:lnTo>
                <a:close/>
              </a:path>
            </a:pathLst>
          </a:custGeom>
          <a:solidFill>
            <a:srgbClr val="4553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55"/>
          <p:cNvSpPr/>
          <p:nvPr/>
        </p:nvSpPr>
        <p:spPr>
          <a:xfrm>
            <a:off x="5695147" y="2837202"/>
            <a:ext cx="547838" cy="55606"/>
          </a:xfrm>
          <a:custGeom>
            <a:avLst/>
            <a:gdLst/>
            <a:ahLst/>
            <a:cxnLst/>
            <a:rect l="l" t="t" r="r" b="b"/>
            <a:pathLst>
              <a:path w="25576" h="2596" extrusionOk="0">
                <a:moveTo>
                  <a:pt x="1" y="0"/>
                </a:moveTo>
                <a:lnTo>
                  <a:pt x="1" y="2596"/>
                </a:lnTo>
                <a:lnTo>
                  <a:pt x="25575" y="2596"/>
                </a:lnTo>
                <a:lnTo>
                  <a:pt x="25575" y="0"/>
                </a:lnTo>
                <a:close/>
              </a:path>
            </a:pathLst>
          </a:custGeom>
          <a:solidFill>
            <a:srgbClr val="4553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55"/>
          <p:cNvSpPr/>
          <p:nvPr/>
        </p:nvSpPr>
        <p:spPr>
          <a:xfrm>
            <a:off x="4967038" y="2794619"/>
            <a:ext cx="735263" cy="55349"/>
          </a:xfrm>
          <a:custGeom>
            <a:avLst/>
            <a:gdLst/>
            <a:ahLst/>
            <a:cxnLst/>
            <a:rect l="l" t="t" r="r" b="b"/>
            <a:pathLst>
              <a:path w="34326" h="2584" extrusionOk="0">
                <a:moveTo>
                  <a:pt x="0" y="0"/>
                </a:moveTo>
                <a:lnTo>
                  <a:pt x="0" y="2584"/>
                </a:lnTo>
                <a:lnTo>
                  <a:pt x="34326" y="2584"/>
                </a:lnTo>
                <a:lnTo>
                  <a:pt x="34326" y="0"/>
                </a:lnTo>
                <a:close/>
              </a:path>
            </a:pathLst>
          </a:custGeom>
          <a:solidFill>
            <a:srgbClr val="4553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55"/>
          <p:cNvSpPr/>
          <p:nvPr/>
        </p:nvSpPr>
        <p:spPr>
          <a:xfrm>
            <a:off x="6202415" y="3826891"/>
            <a:ext cx="131862" cy="96519"/>
          </a:xfrm>
          <a:custGeom>
            <a:avLst/>
            <a:gdLst/>
            <a:ahLst/>
            <a:cxnLst/>
            <a:rect l="l" t="t" r="r" b="b"/>
            <a:pathLst>
              <a:path w="6156" h="4506" extrusionOk="0">
                <a:moveTo>
                  <a:pt x="4217" y="1"/>
                </a:moveTo>
                <a:cubicBezTo>
                  <a:pt x="3062" y="1"/>
                  <a:pt x="1615" y="385"/>
                  <a:pt x="536" y="1957"/>
                </a:cubicBezTo>
                <a:cubicBezTo>
                  <a:pt x="536" y="1957"/>
                  <a:pt x="24" y="2612"/>
                  <a:pt x="0" y="4505"/>
                </a:cubicBezTo>
                <a:lnTo>
                  <a:pt x="2024" y="4505"/>
                </a:lnTo>
                <a:lnTo>
                  <a:pt x="6156" y="350"/>
                </a:lnTo>
                <a:cubicBezTo>
                  <a:pt x="6156" y="350"/>
                  <a:pt x="5319" y="1"/>
                  <a:pt x="4217" y="1"/>
                </a:cubicBezTo>
                <a:close/>
              </a:path>
            </a:pathLst>
          </a:custGeom>
          <a:solidFill>
            <a:srgbClr val="B7A68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55"/>
          <p:cNvSpPr/>
          <p:nvPr/>
        </p:nvSpPr>
        <p:spPr>
          <a:xfrm>
            <a:off x="5807366" y="3570408"/>
            <a:ext cx="554714" cy="426943"/>
          </a:xfrm>
          <a:custGeom>
            <a:avLst/>
            <a:gdLst/>
            <a:ahLst/>
            <a:cxnLst/>
            <a:rect l="l" t="t" r="r" b="b"/>
            <a:pathLst>
              <a:path w="25897" h="19932" extrusionOk="0">
                <a:moveTo>
                  <a:pt x="5561" y="1"/>
                </a:moveTo>
                <a:lnTo>
                  <a:pt x="0" y="5442"/>
                </a:lnTo>
                <a:lnTo>
                  <a:pt x="0" y="14086"/>
                </a:lnTo>
                <a:lnTo>
                  <a:pt x="5715" y="19932"/>
                </a:lnTo>
                <a:lnTo>
                  <a:pt x="20348" y="19932"/>
                </a:lnTo>
                <a:lnTo>
                  <a:pt x="25896" y="14503"/>
                </a:lnTo>
                <a:lnTo>
                  <a:pt x="25896" y="5442"/>
                </a:lnTo>
                <a:lnTo>
                  <a:pt x="20348" y="1"/>
                </a:lnTo>
                <a:close/>
              </a:path>
            </a:pathLst>
          </a:custGeom>
          <a:solidFill>
            <a:srgbClr val="4B61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55"/>
          <p:cNvSpPr/>
          <p:nvPr/>
        </p:nvSpPr>
        <p:spPr>
          <a:xfrm>
            <a:off x="3207814" y="2843585"/>
            <a:ext cx="461901" cy="252499"/>
          </a:xfrm>
          <a:custGeom>
            <a:avLst/>
            <a:gdLst/>
            <a:ahLst/>
            <a:cxnLst/>
            <a:rect l="l" t="t" r="r" b="b"/>
            <a:pathLst>
              <a:path w="21564" h="11788" extrusionOk="0">
                <a:moveTo>
                  <a:pt x="1" y="0"/>
                </a:moveTo>
                <a:lnTo>
                  <a:pt x="1" y="11787"/>
                </a:lnTo>
                <a:lnTo>
                  <a:pt x="21563" y="11787"/>
                </a:lnTo>
                <a:lnTo>
                  <a:pt x="21563" y="0"/>
                </a:lnTo>
                <a:close/>
              </a:path>
            </a:pathLst>
          </a:custGeom>
          <a:solidFill>
            <a:srgbClr val="662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55"/>
          <p:cNvSpPr/>
          <p:nvPr/>
        </p:nvSpPr>
        <p:spPr>
          <a:xfrm>
            <a:off x="6225356" y="2595691"/>
            <a:ext cx="304271" cy="242046"/>
          </a:xfrm>
          <a:custGeom>
            <a:avLst/>
            <a:gdLst/>
            <a:ahLst/>
            <a:cxnLst/>
            <a:rect l="l" t="t" r="r" b="b"/>
            <a:pathLst>
              <a:path w="14205" h="11300" extrusionOk="0">
                <a:moveTo>
                  <a:pt x="1" y="0"/>
                </a:moveTo>
                <a:lnTo>
                  <a:pt x="1" y="11299"/>
                </a:lnTo>
                <a:lnTo>
                  <a:pt x="14205" y="11299"/>
                </a:lnTo>
                <a:lnTo>
                  <a:pt x="14205" y="0"/>
                </a:lnTo>
                <a:close/>
              </a:path>
            </a:pathLst>
          </a:custGeom>
          <a:solidFill>
            <a:srgbClr val="CCCA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55"/>
          <p:cNvSpPr/>
          <p:nvPr/>
        </p:nvSpPr>
        <p:spPr>
          <a:xfrm>
            <a:off x="6243221" y="2837202"/>
            <a:ext cx="172924" cy="694715"/>
          </a:xfrm>
          <a:custGeom>
            <a:avLst/>
            <a:gdLst/>
            <a:ahLst/>
            <a:cxnLst/>
            <a:rect l="l" t="t" r="r" b="b"/>
            <a:pathLst>
              <a:path w="8073" h="32433" extrusionOk="0">
                <a:moveTo>
                  <a:pt x="0" y="0"/>
                </a:moveTo>
                <a:lnTo>
                  <a:pt x="0" y="32433"/>
                </a:lnTo>
                <a:lnTo>
                  <a:pt x="8073" y="32433"/>
                </a:lnTo>
                <a:lnTo>
                  <a:pt x="8073" y="0"/>
                </a:lnTo>
                <a:close/>
              </a:path>
            </a:pathLst>
          </a:custGeom>
          <a:solidFill>
            <a:srgbClr val="738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55"/>
          <p:cNvSpPr/>
          <p:nvPr/>
        </p:nvSpPr>
        <p:spPr>
          <a:xfrm>
            <a:off x="6236066" y="3018008"/>
            <a:ext cx="173202" cy="258625"/>
          </a:xfrm>
          <a:custGeom>
            <a:avLst/>
            <a:gdLst/>
            <a:ahLst/>
            <a:cxnLst/>
            <a:rect l="l" t="t" r="r" b="b"/>
            <a:pathLst>
              <a:path w="8086" h="12074" extrusionOk="0">
                <a:moveTo>
                  <a:pt x="1" y="1"/>
                </a:moveTo>
                <a:lnTo>
                  <a:pt x="1" y="12074"/>
                </a:lnTo>
                <a:lnTo>
                  <a:pt x="8085" y="12074"/>
                </a:lnTo>
                <a:lnTo>
                  <a:pt x="8085" y="1"/>
                </a:lnTo>
                <a:close/>
              </a:path>
            </a:pathLst>
          </a:custGeom>
          <a:solidFill>
            <a:srgbClr val="848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55"/>
          <p:cNvSpPr/>
          <p:nvPr/>
        </p:nvSpPr>
        <p:spPr>
          <a:xfrm>
            <a:off x="6236066" y="3036386"/>
            <a:ext cx="173202" cy="223175"/>
          </a:xfrm>
          <a:custGeom>
            <a:avLst/>
            <a:gdLst/>
            <a:ahLst/>
            <a:cxnLst/>
            <a:rect l="l" t="t" r="r" b="b"/>
            <a:pathLst>
              <a:path w="8086" h="10419" extrusionOk="0">
                <a:moveTo>
                  <a:pt x="1" y="0"/>
                </a:moveTo>
                <a:lnTo>
                  <a:pt x="1" y="10418"/>
                </a:lnTo>
                <a:lnTo>
                  <a:pt x="8085" y="10418"/>
                </a:lnTo>
                <a:lnTo>
                  <a:pt x="8085" y="0"/>
                </a:lnTo>
                <a:close/>
              </a:path>
            </a:pathLst>
          </a:custGeom>
          <a:solidFill>
            <a:srgbClr val="424A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55"/>
          <p:cNvSpPr/>
          <p:nvPr/>
        </p:nvSpPr>
        <p:spPr>
          <a:xfrm>
            <a:off x="4463600" y="3725472"/>
            <a:ext cx="567459" cy="321598"/>
          </a:xfrm>
          <a:custGeom>
            <a:avLst/>
            <a:gdLst/>
            <a:ahLst/>
            <a:cxnLst/>
            <a:rect l="l" t="t" r="r" b="b"/>
            <a:pathLst>
              <a:path w="26492" h="23338" extrusionOk="0">
                <a:moveTo>
                  <a:pt x="0" y="1"/>
                </a:moveTo>
                <a:lnTo>
                  <a:pt x="0" y="23337"/>
                </a:lnTo>
                <a:lnTo>
                  <a:pt x="26492" y="23337"/>
                </a:lnTo>
                <a:lnTo>
                  <a:pt x="26492" y="1"/>
                </a:lnTo>
                <a:close/>
              </a:path>
            </a:pathLst>
          </a:custGeom>
          <a:solidFill>
            <a:srgbClr val="662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55"/>
          <p:cNvSpPr/>
          <p:nvPr/>
        </p:nvSpPr>
        <p:spPr>
          <a:xfrm>
            <a:off x="5030784" y="3636725"/>
            <a:ext cx="776604" cy="549359"/>
          </a:xfrm>
          <a:custGeom>
            <a:avLst/>
            <a:gdLst/>
            <a:ahLst/>
            <a:cxnLst/>
            <a:rect l="l" t="t" r="r" b="b"/>
            <a:pathLst>
              <a:path w="36256" h="25647" extrusionOk="0">
                <a:moveTo>
                  <a:pt x="6418" y="0"/>
                </a:moveTo>
                <a:lnTo>
                  <a:pt x="6418" y="7466"/>
                </a:lnTo>
                <a:lnTo>
                  <a:pt x="6418" y="17562"/>
                </a:lnTo>
                <a:lnTo>
                  <a:pt x="1" y="17562"/>
                </a:lnTo>
                <a:lnTo>
                  <a:pt x="1" y="25646"/>
                </a:lnTo>
                <a:lnTo>
                  <a:pt x="14491" y="25646"/>
                </a:lnTo>
                <a:lnTo>
                  <a:pt x="14491" y="7466"/>
                </a:lnTo>
                <a:lnTo>
                  <a:pt x="36255" y="7466"/>
                </a:lnTo>
                <a:lnTo>
                  <a:pt x="36255" y="0"/>
                </a:lnTo>
                <a:close/>
              </a:path>
            </a:pathLst>
          </a:custGeom>
          <a:solidFill>
            <a:srgbClr val="738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55"/>
          <p:cNvSpPr/>
          <p:nvPr/>
        </p:nvSpPr>
        <p:spPr>
          <a:xfrm>
            <a:off x="6175876" y="3436276"/>
            <a:ext cx="239240" cy="238983"/>
          </a:xfrm>
          <a:custGeom>
            <a:avLst/>
            <a:gdLst/>
            <a:ahLst/>
            <a:cxnLst/>
            <a:rect l="l" t="t" r="r" b="b"/>
            <a:pathLst>
              <a:path w="11169" h="11157" extrusionOk="0">
                <a:moveTo>
                  <a:pt x="4347" y="0"/>
                </a:moveTo>
                <a:lnTo>
                  <a:pt x="1" y="6811"/>
                </a:lnTo>
                <a:lnTo>
                  <a:pt x="6823" y="11156"/>
                </a:lnTo>
                <a:lnTo>
                  <a:pt x="11169" y="4346"/>
                </a:lnTo>
                <a:lnTo>
                  <a:pt x="4347" y="0"/>
                </a:lnTo>
                <a:close/>
              </a:path>
            </a:pathLst>
          </a:custGeom>
          <a:solidFill>
            <a:srgbClr val="738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55"/>
          <p:cNvSpPr/>
          <p:nvPr/>
        </p:nvSpPr>
        <p:spPr>
          <a:xfrm>
            <a:off x="5983332" y="2650762"/>
            <a:ext cx="242046" cy="186461"/>
          </a:xfrm>
          <a:custGeom>
            <a:avLst/>
            <a:gdLst/>
            <a:ahLst/>
            <a:cxnLst/>
            <a:rect l="l" t="t" r="r" b="b"/>
            <a:pathLst>
              <a:path w="11300" h="8705" extrusionOk="0">
                <a:moveTo>
                  <a:pt x="1" y="1"/>
                </a:moveTo>
                <a:lnTo>
                  <a:pt x="1" y="8704"/>
                </a:lnTo>
                <a:lnTo>
                  <a:pt x="11300" y="8704"/>
                </a:lnTo>
                <a:lnTo>
                  <a:pt x="11300" y="1"/>
                </a:lnTo>
                <a:close/>
              </a:path>
            </a:pathLst>
          </a:custGeom>
          <a:solidFill>
            <a:srgbClr val="7C9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55"/>
          <p:cNvSpPr/>
          <p:nvPr/>
        </p:nvSpPr>
        <p:spPr>
          <a:xfrm>
            <a:off x="5702794" y="2595691"/>
            <a:ext cx="280559" cy="242046"/>
          </a:xfrm>
          <a:custGeom>
            <a:avLst/>
            <a:gdLst/>
            <a:ahLst/>
            <a:cxnLst/>
            <a:rect l="l" t="t" r="r" b="b"/>
            <a:pathLst>
              <a:path w="13098" h="11300" extrusionOk="0">
                <a:moveTo>
                  <a:pt x="1" y="0"/>
                </a:moveTo>
                <a:lnTo>
                  <a:pt x="1" y="11299"/>
                </a:lnTo>
                <a:lnTo>
                  <a:pt x="13098" y="11299"/>
                </a:lnTo>
                <a:lnTo>
                  <a:pt x="13098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55"/>
          <p:cNvSpPr/>
          <p:nvPr/>
        </p:nvSpPr>
        <p:spPr>
          <a:xfrm>
            <a:off x="4973914" y="2649755"/>
            <a:ext cx="728901" cy="144885"/>
          </a:xfrm>
          <a:custGeom>
            <a:avLst/>
            <a:gdLst/>
            <a:ahLst/>
            <a:cxnLst/>
            <a:rect l="l" t="t" r="r" b="b"/>
            <a:pathLst>
              <a:path w="34029" h="6764" extrusionOk="0">
                <a:moveTo>
                  <a:pt x="1" y="0"/>
                </a:moveTo>
                <a:lnTo>
                  <a:pt x="1" y="6763"/>
                </a:lnTo>
                <a:lnTo>
                  <a:pt x="34029" y="6763"/>
                </a:lnTo>
                <a:lnTo>
                  <a:pt x="34029" y="0"/>
                </a:lnTo>
                <a:close/>
              </a:path>
            </a:pathLst>
          </a:custGeom>
          <a:solidFill>
            <a:srgbClr val="7C9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55"/>
          <p:cNvSpPr/>
          <p:nvPr/>
        </p:nvSpPr>
        <p:spPr>
          <a:xfrm>
            <a:off x="2740601" y="2538821"/>
            <a:ext cx="934726" cy="557777"/>
          </a:xfrm>
          <a:custGeom>
            <a:avLst/>
            <a:gdLst/>
            <a:ahLst/>
            <a:cxnLst/>
            <a:rect l="l" t="t" r="r" b="b"/>
            <a:pathLst>
              <a:path w="43638" h="26040" extrusionOk="0">
                <a:moveTo>
                  <a:pt x="1" y="0"/>
                </a:moveTo>
                <a:lnTo>
                  <a:pt x="1" y="13299"/>
                </a:lnTo>
                <a:lnTo>
                  <a:pt x="13383" y="13299"/>
                </a:lnTo>
                <a:lnTo>
                  <a:pt x="13383" y="26039"/>
                </a:lnTo>
                <a:lnTo>
                  <a:pt x="21813" y="26039"/>
                </a:lnTo>
                <a:lnTo>
                  <a:pt x="21813" y="14526"/>
                </a:lnTo>
                <a:lnTo>
                  <a:pt x="43637" y="14526"/>
                </a:lnTo>
                <a:lnTo>
                  <a:pt x="43637" y="0"/>
                </a:lnTo>
                <a:close/>
              </a:path>
            </a:pathLst>
          </a:custGeom>
          <a:solidFill>
            <a:srgbClr val="7C82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55"/>
          <p:cNvSpPr/>
          <p:nvPr/>
        </p:nvSpPr>
        <p:spPr>
          <a:xfrm>
            <a:off x="3027265" y="3094520"/>
            <a:ext cx="180571" cy="401711"/>
          </a:xfrm>
          <a:custGeom>
            <a:avLst/>
            <a:gdLst/>
            <a:ahLst/>
            <a:cxnLst/>
            <a:rect l="l" t="t" r="r" b="b"/>
            <a:pathLst>
              <a:path w="8430" h="18754" extrusionOk="0">
                <a:moveTo>
                  <a:pt x="0" y="1"/>
                </a:moveTo>
                <a:lnTo>
                  <a:pt x="0" y="18753"/>
                </a:lnTo>
                <a:lnTo>
                  <a:pt x="8430" y="18753"/>
                </a:lnTo>
                <a:lnTo>
                  <a:pt x="8430" y="1"/>
                </a:lnTo>
                <a:close/>
              </a:path>
            </a:pathLst>
          </a:custGeom>
          <a:solidFill>
            <a:srgbClr val="8994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55"/>
          <p:cNvSpPr/>
          <p:nvPr/>
        </p:nvSpPr>
        <p:spPr>
          <a:xfrm>
            <a:off x="2611824" y="3135068"/>
            <a:ext cx="391493" cy="361420"/>
          </a:xfrm>
          <a:custGeom>
            <a:avLst/>
            <a:gdLst/>
            <a:ahLst/>
            <a:cxnLst/>
            <a:rect l="l" t="t" r="r" b="b"/>
            <a:pathLst>
              <a:path w="18277" h="16873" extrusionOk="0">
                <a:moveTo>
                  <a:pt x="0" y="1"/>
                </a:moveTo>
                <a:lnTo>
                  <a:pt x="0" y="16872"/>
                </a:lnTo>
                <a:lnTo>
                  <a:pt x="18276" y="16872"/>
                </a:lnTo>
                <a:lnTo>
                  <a:pt x="18276" y="4751"/>
                </a:lnTo>
                <a:lnTo>
                  <a:pt x="13264" y="1"/>
                </a:lnTo>
                <a:close/>
              </a:path>
            </a:pathLst>
          </a:custGeom>
          <a:solidFill>
            <a:srgbClr val="4A7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55"/>
          <p:cNvSpPr/>
          <p:nvPr/>
        </p:nvSpPr>
        <p:spPr>
          <a:xfrm>
            <a:off x="2611824" y="3496467"/>
            <a:ext cx="648298" cy="465949"/>
          </a:xfrm>
          <a:custGeom>
            <a:avLst/>
            <a:gdLst/>
            <a:ahLst/>
            <a:cxnLst/>
            <a:rect l="l" t="t" r="r" b="b"/>
            <a:pathLst>
              <a:path w="30266" h="21753" extrusionOk="0">
                <a:moveTo>
                  <a:pt x="10323" y="0"/>
                </a:moveTo>
                <a:lnTo>
                  <a:pt x="10323" y="13454"/>
                </a:lnTo>
                <a:lnTo>
                  <a:pt x="0" y="13454"/>
                </a:lnTo>
                <a:lnTo>
                  <a:pt x="0" y="21753"/>
                </a:lnTo>
                <a:lnTo>
                  <a:pt x="19395" y="21753"/>
                </a:lnTo>
                <a:lnTo>
                  <a:pt x="19395" y="20300"/>
                </a:lnTo>
                <a:lnTo>
                  <a:pt x="30266" y="20300"/>
                </a:lnTo>
                <a:lnTo>
                  <a:pt x="30266" y="0"/>
                </a:lnTo>
                <a:close/>
              </a:path>
            </a:pathLst>
          </a:custGeom>
          <a:solidFill>
            <a:srgbClr val="7C9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55"/>
          <p:cNvSpPr/>
          <p:nvPr/>
        </p:nvSpPr>
        <p:spPr>
          <a:xfrm>
            <a:off x="4099164" y="3549245"/>
            <a:ext cx="931641" cy="178793"/>
          </a:xfrm>
          <a:custGeom>
            <a:avLst/>
            <a:gdLst/>
            <a:ahLst/>
            <a:cxnLst/>
            <a:rect l="l" t="t" r="r" b="b"/>
            <a:pathLst>
              <a:path w="43494" h="8347" extrusionOk="0">
                <a:moveTo>
                  <a:pt x="0" y="1"/>
                </a:moveTo>
                <a:lnTo>
                  <a:pt x="0" y="5989"/>
                </a:lnTo>
                <a:lnTo>
                  <a:pt x="7537" y="5989"/>
                </a:lnTo>
                <a:lnTo>
                  <a:pt x="7537" y="8347"/>
                </a:lnTo>
                <a:lnTo>
                  <a:pt x="43494" y="8347"/>
                </a:lnTo>
                <a:lnTo>
                  <a:pt x="43494" y="5989"/>
                </a:lnTo>
                <a:lnTo>
                  <a:pt x="43494" y="2346"/>
                </a:lnTo>
                <a:lnTo>
                  <a:pt x="43494" y="1"/>
                </a:lnTo>
                <a:close/>
              </a:path>
            </a:pathLst>
          </a:custGeom>
          <a:solidFill>
            <a:srgbClr val="6474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55"/>
          <p:cNvSpPr/>
          <p:nvPr/>
        </p:nvSpPr>
        <p:spPr>
          <a:xfrm>
            <a:off x="4099164" y="3248573"/>
            <a:ext cx="737833" cy="300437"/>
          </a:xfrm>
          <a:custGeom>
            <a:avLst/>
            <a:gdLst/>
            <a:ahLst/>
            <a:cxnLst/>
            <a:rect l="l" t="t" r="r" b="b"/>
            <a:pathLst>
              <a:path w="34446" h="14026" extrusionOk="0">
                <a:moveTo>
                  <a:pt x="0" y="0"/>
                </a:moveTo>
                <a:lnTo>
                  <a:pt x="0" y="14026"/>
                </a:lnTo>
                <a:lnTo>
                  <a:pt x="34445" y="14026"/>
                </a:lnTo>
                <a:lnTo>
                  <a:pt x="34445" y="0"/>
                </a:lnTo>
                <a:close/>
              </a:path>
            </a:pathLst>
          </a:custGeom>
          <a:solidFill>
            <a:srgbClr val="3F5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55"/>
          <p:cNvSpPr/>
          <p:nvPr/>
        </p:nvSpPr>
        <p:spPr>
          <a:xfrm>
            <a:off x="4836719" y="3248573"/>
            <a:ext cx="501656" cy="300694"/>
          </a:xfrm>
          <a:custGeom>
            <a:avLst/>
            <a:gdLst/>
            <a:ahLst/>
            <a:cxnLst/>
            <a:rect l="l" t="t" r="r" b="b"/>
            <a:pathLst>
              <a:path w="23420" h="14038" extrusionOk="0">
                <a:moveTo>
                  <a:pt x="0" y="0"/>
                </a:moveTo>
                <a:lnTo>
                  <a:pt x="0" y="10585"/>
                </a:lnTo>
                <a:lnTo>
                  <a:pt x="0" y="11573"/>
                </a:lnTo>
                <a:lnTo>
                  <a:pt x="0" y="14038"/>
                </a:lnTo>
                <a:lnTo>
                  <a:pt x="9061" y="14038"/>
                </a:lnTo>
                <a:lnTo>
                  <a:pt x="9061" y="11573"/>
                </a:lnTo>
                <a:lnTo>
                  <a:pt x="23420" y="11573"/>
                </a:lnTo>
                <a:lnTo>
                  <a:pt x="23420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55"/>
          <p:cNvSpPr/>
          <p:nvPr/>
        </p:nvSpPr>
        <p:spPr>
          <a:xfrm>
            <a:off x="4260585" y="3724975"/>
            <a:ext cx="207367" cy="236927"/>
          </a:xfrm>
          <a:custGeom>
            <a:avLst/>
            <a:gdLst/>
            <a:ahLst/>
            <a:cxnLst/>
            <a:rect l="l" t="t" r="r" b="b"/>
            <a:pathLst>
              <a:path w="9681" h="11061" extrusionOk="0">
                <a:moveTo>
                  <a:pt x="1" y="0"/>
                </a:moveTo>
                <a:lnTo>
                  <a:pt x="1" y="11061"/>
                </a:lnTo>
                <a:lnTo>
                  <a:pt x="9681" y="11061"/>
                </a:lnTo>
                <a:lnTo>
                  <a:pt x="9681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55"/>
          <p:cNvSpPr/>
          <p:nvPr/>
        </p:nvSpPr>
        <p:spPr>
          <a:xfrm>
            <a:off x="2611824" y="3496467"/>
            <a:ext cx="221119" cy="288442"/>
          </a:xfrm>
          <a:custGeom>
            <a:avLst/>
            <a:gdLst/>
            <a:ahLst/>
            <a:cxnLst/>
            <a:rect l="l" t="t" r="r" b="b"/>
            <a:pathLst>
              <a:path w="10323" h="13466" extrusionOk="0">
                <a:moveTo>
                  <a:pt x="0" y="0"/>
                </a:moveTo>
                <a:lnTo>
                  <a:pt x="0" y="13466"/>
                </a:lnTo>
                <a:lnTo>
                  <a:pt x="10323" y="13466"/>
                </a:lnTo>
                <a:lnTo>
                  <a:pt x="10323" y="0"/>
                </a:lnTo>
                <a:close/>
              </a:path>
            </a:pathLst>
          </a:custGeom>
          <a:solidFill>
            <a:srgbClr val="6474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55"/>
          <p:cNvSpPr/>
          <p:nvPr/>
        </p:nvSpPr>
        <p:spPr>
          <a:xfrm>
            <a:off x="5338354" y="2353667"/>
            <a:ext cx="364461" cy="296110"/>
          </a:xfrm>
          <a:custGeom>
            <a:avLst/>
            <a:gdLst/>
            <a:ahLst/>
            <a:cxnLst/>
            <a:rect l="l" t="t" r="r" b="b"/>
            <a:pathLst>
              <a:path w="17015" h="13824" extrusionOk="0">
                <a:moveTo>
                  <a:pt x="1" y="0"/>
                </a:moveTo>
                <a:lnTo>
                  <a:pt x="1" y="13823"/>
                </a:lnTo>
                <a:lnTo>
                  <a:pt x="17015" y="13823"/>
                </a:lnTo>
                <a:lnTo>
                  <a:pt x="17015" y="0"/>
                </a:lnTo>
                <a:close/>
              </a:path>
            </a:pathLst>
          </a:custGeom>
          <a:solidFill>
            <a:srgbClr val="738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55"/>
          <p:cNvSpPr/>
          <p:nvPr/>
        </p:nvSpPr>
        <p:spPr>
          <a:xfrm>
            <a:off x="5521474" y="2353667"/>
            <a:ext cx="180828" cy="296110"/>
          </a:xfrm>
          <a:custGeom>
            <a:avLst/>
            <a:gdLst/>
            <a:ahLst/>
            <a:cxnLst/>
            <a:rect l="l" t="t" r="r" b="b"/>
            <a:pathLst>
              <a:path w="8442" h="13824" extrusionOk="0">
                <a:moveTo>
                  <a:pt x="0" y="0"/>
                </a:moveTo>
                <a:lnTo>
                  <a:pt x="0" y="13823"/>
                </a:lnTo>
                <a:lnTo>
                  <a:pt x="8442" y="13823"/>
                </a:lnTo>
                <a:lnTo>
                  <a:pt x="8442" y="0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55"/>
          <p:cNvSpPr/>
          <p:nvPr/>
        </p:nvSpPr>
        <p:spPr>
          <a:xfrm>
            <a:off x="4973914" y="2353667"/>
            <a:ext cx="366004" cy="296110"/>
          </a:xfrm>
          <a:custGeom>
            <a:avLst/>
            <a:gdLst/>
            <a:ahLst/>
            <a:cxnLst/>
            <a:rect l="l" t="t" r="r" b="b"/>
            <a:pathLst>
              <a:path w="17087" h="13824" extrusionOk="0">
                <a:moveTo>
                  <a:pt x="1" y="0"/>
                </a:moveTo>
                <a:lnTo>
                  <a:pt x="1" y="13823"/>
                </a:lnTo>
                <a:lnTo>
                  <a:pt x="17086" y="13823"/>
                </a:lnTo>
                <a:lnTo>
                  <a:pt x="17086" y="0"/>
                </a:lnTo>
                <a:close/>
              </a:path>
            </a:pathLst>
          </a:custGeom>
          <a:solidFill>
            <a:srgbClr val="662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55"/>
          <p:cNvSpPr/>
          <p:nvPr/>
        </p:nvSpPr>
        <p:spPr>
          <a:xfrm>
            <a:off x="2745442" y="2753557"/>
            <a:ext cx="281844" cy="247658"/>
          </a:xfrm>
          <a:custGeom>
            <a:avLst/>
            <a:gdLst/>
            <a:ahLst/>
            <a:cxnLst/>
            <a:rect l="l" t="t" r="r" b="b"/>
            <a:pathLst>
              <a:path w="13158" h="11562" extrusionOk="0">
                <a:moveTo>
                  <a:pt x="1" y="0"/>
                </a:moveTo>
                <a:lnTo>
                  <a:pt x="1" y="11561"/>
                </a:lnTo>
                <a:lnTo>
                  <a:pt x="13157" y="11561"/>
                </a:lnTo>
                <a:lnTo>
                  <a:pt x="13157" y="0"/>
                </a:lnTo>
                <a:close/>
              </a:path>
            </a:pathLst>
          </a:custGeom>
          <a:solidFill>
            <a:srgbClr val="3F5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55"/>
          <p:cNvSpPr/>
          <p:nvPr/>
        </p:nvSpPr>
        <p:spPr>
          <a:xfrm>
            <a:off x="5702794" y="2260318"/>
            <a:ext cx="826833" cy="389458"/>
          </a:xfrm>
          <a:custGeom>
            <a:avLst/>
            <a:gdLst/>
            <a:ahLst/>
            <a:cxnLst/>
            <a:rect l="l" t="t" r="r" b="b"/>
            <a:pathLst>
              <a:path w="38601" h="18182" extrusionOk="0">
                <a:moveTo>
                  <a:pt x="2501" y="1"/>
                </a:moveTo>
                <a:lnTo>
                  <a:pt x="1" y="2787"/>
                </a:lnTo>
                <a:lnTo>
                  <a:pt x="1" y="4358"/>
                </a:lnTo>
                <a:lnTo>
                  <a:pt x="1" y="15657"/>
                </a:lnTo>
                <a:lnTo>
                  <a:pt x="13098" y="15657"/>
                </a:lnTo>
                <a:lnTo>
                  <a:pt x="13098" y="18181"/>
                </a:lnTo>
                <a:lnTo>
                  <a:pt x="19360" y="18181"/>
                </a:lnTo>
                <a:lnTo>
                  <a:pt x="19360" y="15657"/>
                </a:lnTo>
                <a:lnTo>
                  <a:pt x="38601" y="15657"/>
                </a:lnTo>
                <a:lnTo>
                  <a:pt x="38601" y="4358"/>
                </a:lnTo>
                <a:lnTo>
                  <a:pt x="20491" y="4358"/>
                </a:lnTo>
                <a:lnTo>
                  <a:pt x="20491" y="1"/>
                </a:lnTo>
                <a:lnTo>
                  <a:pt x="13931" y="1"/>
                </a:lnTo>
                <a:lnTo>
                  <a:pt x="13931" y="2787"/>
                </a:lnTo>
                <a:lnTo>
                  <a:pt x="10728" y="1"/>
                </a:lnTo>
                <a:close/>
              </a:path>
            </a:pathLst>
          </a:custGeom>
          <a:solidFill>
            <a:srgbClr val="BECE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55"/>
          <p:cNvSpPr/>
          <p:nvPr/>
        </p:nvSpPr>
        <p:spPr>
          <a:xfrm>
            <a:off x="5807366" y="3496467"/>
            <a:ext cx="554714" cy="426943"/>
          </a:xfrm>
          <a:custGeom>
            <a:avLst/>
            <a:gdLst/>
            <a:ahLst/>
            <a:cxnLst/>
            <a:rect l="l" t="t" r="r" b="b"/>
            <a:pathLst>
              <a:path w="25897" h="19932" extrusionOk="0">
                <a:moveTo>
                  <a:pt x="5561" y="0"/>
                </a:moveTo>
                <a:lnTo>
                  <a:pt x="0" y="5441"/>
                </a:lnTo>
                <a:lnTo>
                  <a:pt x="0" y="14085"/>
                </a:lnTo>
                <a:lnTo>
                  <a:pt x="5715" y="19931"/>
                </a:lnTo>
                <a:lnTo>
                  <a:pt x="20348" y="19931"/>
                </a:lnTo>
                <a:lnTo>
                  <a:pt x="25896" y="14502"/>
                </a:lnTo>
                <a:lnTo>
                  <a:pt x="25896" y="5441"/>
                </a:lnTo>
                <a:lnTo>
                  <a:pt x="20348" y="0"/>
                </a:lnTo>
                <a:close/>
              </a:path>
            </a:pathLst>
          </a:custGeom>
          <a:solidFill>
            <a:srgbClr val="738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55"/>
          <p:cNvSpPr/>
          <p:nvPr/>
        </p:nvSpPr>
        <p:spPr>
          <a:xfrm>
            <a:off x="4772695" y="3980002"/>
            <a:ext cx="258111" cy="244852"/>
          </a:xfrm>
          <a:custGeom>
            <a:avLst/>
            <a:gdLst/>
            <a:ahLst/>
            <a:cxnLst/>
            <a:rect l="l" t="t" r="r" b="b"/>
            <a:pathLst>
              <a:path w="12050" h="11431" extrusionOk="0">
                <a:moveTo>
                  <a:pt x="1" y="0"/>
                </a:moveTo>
                <a:lnTo>
                  <a:pt x="1" y="11430"/>
                </a:lnTo>
                <a:lnTo>
                  <a:pt x="12050" y="11430"/>
                </a:lnTo>
                <a:lnTo>
                  <a:pt x="12050" y="0"/>
                </a:lnTo>
                <a:close/>
              </a:path>
            </a:pathLst>
          </a:custGeom>
          <a:solidFill>
            <a:srgbClr val="CCCA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55"/>
          <p:cNvSpPr/>
          <p:nvPr/>
        </p:nvSpPr>
        <p:spPr>
          <a:xfrm>
            <a:off x="6251382" y="3047096"/>
            <a:ext cx="156859" cy="8932"/>
          </a:xfrm>
          <a:custGeom>
            <a:avLst/>
            <a:gdLst/>
            <a:ahLst/>
            <a:cxnLst/>
            <a:rect l="l" t="t" r="r" b="b"/>
            <a:pathLst>
              <a:path w="7323" h="417" extrusionOk="0">
                <a:moveTo>
                  <a:pt x="214" y="0"/>
                </a:moveTo>
                <a:cubicBezTo>
                  <a:pt x="95" y="0"/>
                  <a:pt x="0" y="84"/>
                  <a:pt x="0" y="203"/>
                </a:cubicBezTo>
                <a:cubicBezTo>
                  <a:pt x="0" y="322"/>
                  <a:pt x="107" y="417"/>
                  <a:pt x="214" y="417"/>
                </a:cubicBezTo>
                <a:lnTo>
                  <a:pt x="7120" y="417"/>
                </a:lnTo>
                <a:cubicBezTo>
                  <a:pt x="7239" y="417"/>
                  <a:pt x="7322" y="322"/>
                  <a:pt x="7322" y="203"/>
                </a:cubicBezTo>
                <a:cubicBezTo>
                  <a:pt x="7322" y="84"/>
                  <a:pt x="7239" y="0"/>
                  <a:pt x="7120" y="0"/>
                </a:cubicBezTo>
                <a:close/>
              </a:path>
            </a:pathLst>
          </a:custGeom>
          <a:solidFill>
            <a:srgbClr val="363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55"/>
          <p:cNvSpPr/>
          <p:nvPr/>
        </p:nvSpPr>
        <p:spPr>
          <a:xfrm>
            <a:off x="6251382" y="3064682"/>
            <a:ext cx="156859" cy="8954"/>
          </a:xfrm>
          <a:custGeom>
            <a:avLst/>
            <a:gdLst/>
            <a:ahLst/>
            <a:cxnLst/>
            <a:rect l="l" t="t" r="r" b="b"/>
            <a:pathLst>
              <a:path w="7323" h="418" extrusionOk="0">
                <a:moveTo>
                  <a:pt x="214" y="1"/>
                </a:moveTo>
                <a:cubicBezTo>
                  <a:pt x="95" y="1"/>
                  <a:pt x="0" y="84"/>
                  <a:pt x="0" y="203"/>
                </a:cubicBezTo>
                <a:cubicBezTo>
                  <a:pt x="0" y="322"/>
                  <a:pt x="107" y="418"/>
                  <a:pt x="214" y="418"/>
                </a:cubicBezTo>
                <a:lnTo>
                  <a:pt x="7120" y="418"/>
                </a:lnTo>
                <a:cubicBezTo>
                  <a:pt x="7239" y="418"/>
                  <a:pt x="7322" y="322"/>
                  <a:pt x="7322" y="203"/>
                </a:cubicBezTo>
                <a:cubicBezTo>
                  <a:pt x="7322" y="84"/>
                  <a:pt x="7239" y="1"/>
                  <a:pt x="7120" y="1"/>
                </a:cubicBezTo>
                <a:close/>
              </a:path>
            </a:pathLst>
          </a:custGeom>
          <a:solidFill>
            <a:srgbClr val="363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55"/>
          <p:cNvSpPr/>
          <p:nvPr/>
        </p:nvSpPr>
        <p:spPr>
          <a:xfrm>
            <a:off x="6251382" y="3082032"/>
            <a:ext cx="156859" cy="8954"/>
          </a:xfrm>
          <a:custGeom>
            <a:avLst/>
            <a:gdLst/>
            <a:ahLst/>
            <a:cxnLst/>
            <a:rect l="l" t="t" r="r" b="b"/>
            <a:pathLst>
              <a:path w="7323" h="418" extrusionOk="0">
                <a:moveTo>
                  <a:pt x="214" y="0"/>
                </a:moveTo>
                <a:cubicBezTo>
                  <a:pt x="95" y="0"/>
                  <a:pt x="0" y="96"/>
                  <a:pt x="0" y="215"/>
                </a:cubicBezTo>
                <a:cubicBezTo>
                  <a:pt x="0" y="322"/>
                  <a:pt x="107" y="417"/>
                  <a:pt x="214" y="417"/>
                </a:cubicBezTo>
                <a:lnTo>
                  <a:pt x="7120" y="417"/>
                </a:lnTo>
                <a:cubicBezTo>
                  <a:pt x="7239" y="417"/>
                  <a:pt x="7322" y="334"/>
                  <a:pt x="7322" y="215"/>
                </a:cubicBezTo>
                <a:cubicBezTo>
                  <a:pt x="7322" y="96"/>
                  <a:pt x="7239" y="0"/>
                  <a:pt x="7120" y="0"/>
                </a:cubicBezTo>
                <a:close/>
              </a:path>
            </a:pathLst>
          </a:custGeom>
          <a:solidFill>
            <a:srgbClr val="363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55"/>
          <p:cNvSpPr/>
          <p:nvPr/>
        </p:nvSpPr>
        <p:spPr>
          <a:xfrm>
            <a:off x="6251382" y="3099383"/>
            <a:ext cx="156859" cy="8932"/>
          </a:xfrm>
          <a:custGeom>
            <a:avLst/>
            <a:gdLst/>
            <a:ahLst/>
            <a:cxnLst/>
            <a:rect l="l" t="t" r="r" b="b"/>
            <a:pathLst>
              <a:path w="7323" h="417" extrusionOk="0">
                <a:moveTo>
                  <a:pt x="214" y="0"/>
                </a:moveTo>
                <a:cubicBezTo>
                  <a:pt x="95" y="0"/>
                  <a:pt x="0" y="83"/>
                  <a:pt x="0" y="202"/>
                </a:cubicBezTo>
                <a:cubicBezTo>
                  <a:pt x="0" y="322"/>
                  <a:pt x="107" y="417"/>
                  <a:pt x="214" y="417"/>
                </a:cubicBezTo>
                <a:lnTo>
                  <a:pt x="7120" y="417"/>
                </a:lnTo>
                <a:cubicBezTo>
                  <a:pt x="7239" y="417"/>
                  <a:pt x="7322" y="322"/>
                  <a:pt x="7322" y="202"/>
                </a:cubicBezTo>
                <a:cubicBezTo>
                  <a:pt x="7322" y="83"/>
                  <a:pt x="7239" y="0"/>
                  <a:pt x="7120" y="0"/>
                </a:cubicBezTo>
                <a:close/>
              </a:path>
            </a:pathLst>
          </a:custGeom>
          <a:solidFill>
            <a:srgbClr val="363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55"/>
          <p:cNvSpPr/>
          <p:nvPr/>
        </p:nvSpPr>
        <p:spPr>
          <a:xfrm>
            <a:off x="6251382" y="3116968"/>
            <a:ext cx="156859" cy="8697"/>
          </a:xfrm>
          <a:custGeom>
            <a:avLst/>
            <a:gdLst/>
            <a:ahLst/>
            <a:cxnLst/>
            <a:rect l="l" t="t" r="r" b="b"/>
            <a:pathLst>
              <a:path w="7323" h="406" extrusionOk="0">
                <a:moveTo>
                  <a:pt x="214" y="1"/>
                </a:moveTo>
                <a:cubicBezTo>
                  <a:pt x="95" y="1"/>
                  <a:pt x="0" y="84"/>
                  <a:pt x="0" y="203"/>
                </a:cubicBezTo>
                <a:cubicBezTo>
                  <a:pt x="0" y="322"/>
                  <a:pt x="107" y="405"/>
                  <a:pt x="214" y="405"/>
                </a:cubicBezTo>
                <a:lnTo>
                  <a:pt x="7120" y="405"/>
                </a:lnTo>
                <a:cubicBezTo>
                  <a:pt x="7239" y="405"/>
                  <a:pt x="7322" y="322"/>
                  <a:pt x="7322" y="203"/>
                </a:cubicBezTo>
                <a:cubicBezTo>
                  <a:pt x="7322" y="84"/>
                  <a:pt x="7239" y="1"/>
                  <a:pt x="7120" y="1"/>
                </a:cubicBezTo>
                <a:close/>
              </a:path>
            </a:pathLst>
          </a:custGeom>
          <a:solidFill>
            <a:srgbClr val="363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55"/>
          <p:cNvSpPr/>
          <p:nvPr/>
        </p:nvSpPr>
        <p:spPr>
          <a:xfrm>
            <a:off x="6251382" y="3134319"/>
            <a:ext cx="156859" cy="8932"/>
          </a:xfrm>
          <a:custGeom>
            <a:avLst/>
            <a:gdLst/>
            <a:ahLst/>
            <a:cxnLst/>
            <a:rect l="l" t="t" r="r" b="b"/>
            <a:pathLst>
              <a:path w="7323" h="417" extrusionOk="0">
                <a:moveTo>
                  <a:pt x="214" y="0"/>
                </a:moveTo>
                <a:cubicBezTo>
                  <a:pt x="95" y="0"/>
                  <a:pt x="0" y="95"/>
                  <a:pt x="0" y="215"/>
                </a:cubicBezTo>
                <a:cubicBezTo>
                  <a:pt x="0" y="334"/>
                  <a:pt x="107" y="417"/>
                  <a:pt x="214" y="417"/>
                </a:cubicBezTo>
                <a:lnTo>
                  <a:pt x="7120" y="417"/>
                </a:lnTo>
                <a:cubicBezTo>
                  <a:pt x="7239" y="417"/>
                  <a:pt x="7322" y="334"/>
                  <a:pt x="7322" y="215"/>
                </a:cubicBezTo>
                <a:cubicBezTo>
                  <a:pt x="7322" y="95"/>
                  <a:pt x="7239" y="0"/>
                  <a:pt x="7120" y="0"/>
                </a:cubicBezTo>
                <a:close/>
              </a:path>
            </a:pathLst>
          </a:custGeom>
          <a:solidFill>
            <a:srgbClr val="363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55"/>
          <p:cNvSpPr/>
          <p:nvPr/>
        </p:nvSpPr>
        <p:spPr>
          <a:xfrm>
            <a:off x="6251382" y="3151904"/>
            <a:ext cx="156859" cy="8954"/>
          </a:xfrm>
          <a:custGeom>
            <a:avLst/>
            <a:gdLst/>
            <a:ahLst/>
            <a:cxnLst/>
            <a:rect l="l" t="t" r="r" b="b"/>
            <a:pathLst>
              <a:path w="7323" h="418" extrusionOk="0">
                <a:moveTo>
                  <a:pt x="214" y="1"/>
                </a:moveTo>
                <a:cubicBezTo>
                  <a:pt x="95" y="1"/>
                  <a:pt x="0" y="96"/>
                  <a:pt x="0" y="215"/>
                </a:cubicBezTo>
                <a:cubicBezTo>
                  <a:pt x="0" y="310"/>
                  <a:pt x="107" y="417"/>
                  <a:pt x="214" y="417"/>
                </a:cubicBezTo>
                <a:lnTo>
                  <a:pt x="7120" y="417"/>
                </a:lnTo>
                <a:cubicBezTo>
                  <a:pt x="7239" y="417"/>
                  <a:pt x="7322" y="322"/>
                  <a:pt x="7322" y="215"/>
                </a:cubicBezTo>
                <a:cubicBezTo>
                  <a:pt x="7322" y="96"/>
                  <a:pt x="7239" y="1"/>
                  <a:pt x="7120" y="1"/>
                </a:cubicBezTo>
                <a:close/>
              </a:path>
            </a:pathLst>
          </a:custGeom>
          <a:solidFill>
            <a:srgbClr val="363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55"/>
          <p:cNvSpPr/>
          <p:nvPr/>
        </p:nvSpPr>
        <p:spPr>
          <a:xfrm>
            <a:off x="6251382" y="3169255"/>
            <a:ext cx="156859" cy="8954"/>
          </a:xfrm>
          <a:custGeom>
            <a:avLst/>
            <a:gdLst/>
            <a:ahLst/>
            <a:cxnLst/>
            <a:rect l="l" t="t" r="r" b="b"/>
            <a:pathLst>
              <a:path w="7323" h="418" extrusionOk="0">
                <a:moveTo>
                  <a:pt x="214" y="0"/>
                </a:moveTo>
                <a:cubicBezTo>
                  <a:pt x="95" y="0"/>
                  <a:pt x="0" y="84"/>
                  <a:pt x="0" y="203"/>
                </a:cubicBezTo>
                <a:cubicBezTo>
                  <a:pt x="0" y="322"/>
                  <a:pt x="107" y="417"/>
                  <a:pt x="214" y="417"/>
                </a:cubicBezTo>
                <a:lnTo>
                  <a:pt x="7120" y="417"/>
                </a:lnTo>
                <a:cubicBezTo>
                  <a:pt x="7239" y="417"/>
                  <a:pt x="7322" y="322"/>
                  <a:pt x="7322" y="203"/>
                </a:cubicBezTo>
                <a:cubicBezTo>
                  <a:pt x="7322" y="84"/>
                  <a:pt x="7239" y="0"/>
                  <a:pt x="7120" y="0"/>
                </a:cubicBezTo>
                <a:close/>
              </a:path>
            </a:pathLst>
          </a:custGeom>
          <a:solidFill>
            <a:srgbClr val="363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55"/>
          <p:cNvSpPr/>
          <p:nvPr/>
        </p:nvSpPr>
        <p:spPr>
          <a:xfrm>
            <a:off x="6251382" y="3186583"/>
            <a:ext cx="156859" cy="8954"/>
          </a:xfrm>
          <a:custGeom>
            <a:avLst/>
            <a:gdLst/>
            <a:ahLst/>
            <a:cxnLst/>
            <a:rect l="l" t="t" r="r" b="b"/>
            <a:pathLst>
              <a:path w="7323" h="418" extrusionOk="0">
                <a:moveTo>
                  <a:pt x="214" y="1"/>
                </a:moveTo>
                <a:cubicBezTo>
                  <a:pt x="95" y="1"/>
                  <a:pt x="0" y="96"/>
                  <a:pt x="0" y="215"/>
                </a:cubicBezTo>
                <a:cubicBezTo>
                  <a:pt x="0" y="334"/>
                  <a:pt x="107" y="418"/>
                  <a:pt x="214" y="418"/>
                </a:cubicBezTo>
                <a:lnTo>
                  <a:pt x="7120" y="418"/>
                </a:lnTo>
                <a:cubicBezTo>
                  <a:pt x="7239" y="418"/>
                  <a:pt x="7322" y="334"/>
                  <a:pt x="7322" y="215"/>
                </a:cubicBezTo>
                <a:cubicBezTo>
                  <a:pt x="7322" y="96"/>
                  <a:pt x="7239" y="1"/>
                  <a:pt x="7120" y="1"/>
                </a:cubicBezTo>
                <a:close/>
              </a:path>
            </a:pathLst>
          </a:custGeom>
          <a:solidFill>
            <a:srgbClr val="363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4" name="Google Shape;2934;p55"/>
          <p:cNvSpPr/>
          <p:nvPr/>
        </p:nvSpPr>
        <p:spPr>
          <a:xfrm>
            <a:off x="6251382" y="3204191"/>
            <a:ext cx="156859" cy="8954"/>
          </a:xfrm>
          <a:custGeom>
            <a:avLst/>
            <a:gdLst/>
            <a:ahLst/>
            <a:cxnLst/>
            <a:rect l="l" t="t" r="r" b="b"/>
            <a:pathLst>
              <a:path w="7323" h="418" extrusionOk="0">
                <a:moveTo>
                  <a:pt x="214" y="0"/>
                </a:moveTo>
                <a:cubicBezTo>
                  <a:pt x="95" y="0"/>
                  <a:pt x="0" y="96"/>
                  <a:pt x="0" y="215"/>
                </a:cubicBezTo>
                <a:cubicBezTo>
                  <a:pt x="0" y="310"/>
                  <a:pt x="107" y="417"/>
                  <a:pt x="214" y="417"/>
                </a:cubicBezTo>
                <a:lnTo>
                  <a:pt x="7120" y="417"/>
                </a:lnTo>
                <a:cubicBezTo>
                  <a:pt x="7239" y="417"/>
                  <a:pt x="7322" y="334"/>
                  <a:pt x="7322" y="215"/>
                </a:cubicBezTo>
                <a:cubicBezTo>
                  <a:pt x="7322" y="96"/>
                  <a:pt x="7239" y="0"/>
                  <a:pt x="7120" y="0"/>
                </a:cubicBezTo>
                <a:close/>
              </a:path>
            </a:pathLst>
          </a:custGeom>
          <a:solidFill>
            <a:srgbClr val="363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55"/>
          <p:cNvSpPr/>
          <p:nvPr/>
        </p:nvSpPr>
        <p:spPr>
          <a:xfrm>
            <a:off x="6251382" y="3221541"/>
            <a:ext cx="156859" cy="8932"/>
          </a:xfrm>
          <a:custGeom>
            <a:avLst/>
            <a:gdLst/>
            <a:ahLst/>
            <a:cxnLst/>
            <a:rect l="l" t="t" r="r" b="b"/>
            <a:pathLst>
              <a:path w="7323" h="417" extrusionOk="0">
                <a:moveTo>
                  <a:pt x="214" y="0"/>
                </a:moveTo>
                <a:cubicBezTo>
                  <a:pt x="95" y="0"/>
                  <a:pt x="0" y="83"/>
                  <a:pt x="0" y="203"/>
                </a:cubicBezTo>
                <a:cubicBezTo>
                  <a:pt x="0" y="322"/>
                  <a:pt x="107" y="417"/>
                  <a:pt x="214" y="417"/>
                </a:cubicBezTo>
                <a:lnTo>
                  <a:pt x="7120" y="417"/>
                </a:lnTo>
                <a:cubicBezTo>
                  <a:pt x="7239" y="417"/>
                  <a:pt x="7322" y="322"/>
                  <a:pt x="7322" y="203"/>
                </a:cubicBezTo>
                <a:cubicBezTo>
                  <a:pt x="7322" y="83"/>
                  <a:pt x="7239" y="0"/>
                  <a:pt x="7120" y="0"/>
                </a:cubicBezTo>
                <a:close/>
              </a:path>
            </a:pathLst>
          </a:custGeom>
          <a:solidFill>
            <a:srgbClr val="363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55"/>
          <p:cNvSpPr/>
          <p:nvPr/>
        </p:nvSpPr>
        <p:spPr>
          <a:xfrm>
            <a:off x="6251382" y="3238870"/>
            <a:ext cx="156859" cy="8954"/>
          </a:xfrm>
          <a:custGeom>
            <a:avLst/>
            <a:gdLst/>
            <a:ahLst/>
            <a:cxnLst/>
            <a:rect l="l" t="t" r="r" b="b"/>
            <a:pathLst>
              <a:path w="7323" h="418" extrusionOk="0">
                <a:moveTo>
                  <a:pt x="214" y="1"/>
                </a:moveTo>
                <a:cubicBezTo>
                  <a:pt x="95" y="1"/>
                  <a:pt x="0" y="96"/>
                  <a:pt x="0" y="215"/>
                </a:cubicBezTo>
                <a:cubicBezTo>
                  <a:pt x="0" y="334"/>
                  <a:pt x="107" y="417"/>
                  <a:pt x="214" y="417"/>
                </a:cubicBezTo>
                <a:lnTo>
                  <a:pt x="7120" y="417"/>
                </a:lnTo>
                <a:cubicBezTo>
                  <a:pt x="7239" y="417"/>
                  <a:pt x="7322" y="334"/>
                  <a:pt x="7322" y="215"/>
                </a:cubicBezTo>
                <a:cubicBezTo>
                  <a:pt x="7322" y="96"/>
                  <a:pt x="7239" y="1"/>
                  <a:pt x="7120" y="1"/>
                </a:cubicBezTo>
                <a:close/>
              </a:path>
            </a:pathLst>
          </a:custGeom>
          <a:solidFill>
            <a:srgbClr val="363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55"/>
          <p:cNvSpPr/>
          <p:nvPr/>
        </p:nvSpPr>
        <p:spPr>
          <a:xfrm>
            <a:off x="5929782" y="3923389"/>
            <a:ext cx="313717" cy="73963"/>
          </a:xfrm>
          <a:custGeom>
            <a:avLst/>
            <a:gdLst/>
            <a:ahLst/>
            <a:cxnLst/>
            <a:rect l="l" t="t" r="r" b="b"/>
            <a:pathLst>
              <a:path w="14646" h="3453" extrusionOk="0">
                <a:moveTo>
                  <a:pt x="0" y="0"/>
                </a:moveTo>
                <a:lnTo>
                  <a:pt x="0" y="3453"/>
                </a:lnTo>
                <a:lnTo>
                  <a:pt x="14645" y="3453"/>
                </a:lnTo>
                <a:lnTo>
                  <a:pt x="14645" y="0"/>
                </a:lnTo>
                <a:close/>
              </a:path>
            </a:pathLst>
          </a:custGeom>
          <a:solidFill>
            <a:srgbClr val="6479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55"/>
          <p:cNvSpPr/>
          <p:nvPr/>
        </p:nvSpPr>
        <p:spPr>
          <a:xfrm>
            <a:off x="5341160" y="3799431"/>
            <a:ext cx="465971" cy="73985"/>
          </a:xfrm>
          <a:custGeom>
            <a:avLst/>
            <a:gdLst/>
            <a:ahLst/>
            <a:cxnLst/>
            <a:rect l="l" t="t" r="r" b="b"/>
            <a:pathLst>
              <a:path w="21754" h="3454" extrusionOk="0">
                <a:moveTo>
                  <a:pt x="1" y="1"/>
                </a:moveTo>
                <a:lnTo>
                  <a:pt x="1" y="3453"/>
                </a:lnTo>
                <a:lnTo>
                  <a:pt x="21753" y="3453"/>
                </a:lnTo>
                <a:lnTo>
                  <a:pt x="21753" y="1"/>
                </a:lnTo>
                <a:close/>
              </a:path>
            </a:pathLst>
          </a:custGeom>
          <a:solidFill>
            <a:srgbClr val="6479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55"/>
          <p:cNvSpPr/>
          <p:nvPr/>
        </p:nvSpPr>
        <p:spPr>
          <a:xfrm>
            <a:off x="5038196" y="4188097"/>
            <a:ext cx="308598" cy="73985"/>
          </a:xfrm>
          <a:custGeom>
            <a:avLst/>
            <a:gdLst/>
            <a:ahLst/>
            <a:cxnLst/>
            <a:rect l="l" t="t" r="r" b="b"/>
            <a:pathLst>
              <a:path w="14407" h="3454" extrusionOk="0">
                <a:moveTo>
                  <a:pt x="0" y="1"/>
                </a:moveTo>
                <a:lnTo>
                  <a:pt x="0" y="3454"/>
                </a:lnTo>
                <a:lnTo>
                  <a:pt x="14407" y="3454"/>
                </a:lnTo>
                <a:lnTo>
                  <a:pt x="14407" y="1"/>
                </a:lnTo>
                <a:close/>
              </a:path>
            </a:pathLst>
          </a:custGeom>
          <a:solidFill>
            <a:srgbClr val="6479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55"/>
          <p:cNvSpPr/>
          <p:nvPr/>
        </p:nvSpPr>
        <p:spPr>
          <a:xfrm>
            <a:off x="5898980" y="3765930"/>
            <a:ext cx="56313" cy="129848"/>
          </a:xfrm>
          <a:custGeom>
            <a:avLst/>
            <a:gdLst/>
            <a:ahLst/>
            <a:cxnLst/>
            <a:rect l="l" t="t" r="r" b="b"/>
            <a:pathLst>
              <a:path w="2629" h="6062" extrusionOk="0">
                <a:moveTo>
                  <a:pt x="2313" y="1"/>
                </a:moveTo>
                <a:cubicBezTo>
                  <a:pt x="2262" y="1"/>
                  <a:pt x="2210" y="23"/>
                  <a:pt x="2165" y="76"/>
                </a:cubicBezTo>
                <a:cubicBezTo>
                  <a:pt x="1724" y="565"/>
                  <a:pt x="1284" y="1076"/>
                  <a:pt x="843" y="1565"/>
                </a:cubicBezTo>
                <a:cubicBezTo>
                  <a:pt x="653" y="1791"/>
                  <a:pt x="414" y="2005"/>
                  <a:pt x="272" y="2267"/>
                </a:cubicBezTo>
                <a:cubicBezTo>
                  <a:pt x="141" y="2529"/>
                  <a:pt x="141" y="2815"/>
                  <a:pt x="212" y="3101"/>
                </a:cubicBezTo>
                <a:cubicBezTo>
                  <a:pt x="367" y="3601"/>
                  <a:pt x="784" y="3993"/>
                  <a:pt x="784" y="4553"/>
                </a:cubicBezTo>
                <a:cubicBezTo>
                  <a:pt x="784" y="4970"/>
                  <a:pt x="593" y="5434"/>
                  <a:pt x="212" y="5660"/>
                </a:cubicBezTo>
                <a:cubicBezTo>
                  <a:pt x="0" y="5771"/>
                  <a:pt x="130" y="6061"/>
                  <a:pt x="326" y="6061"/>
                </a:cubicBezTo>
                <a:cubicBezTo>
                  <a:pt x="362" y="6061"/>
                  <a:pt x="400" y="6051"/>
                  <a:pt x="438" y="6029"/>
                </a:cubicBezTo>
                <a:cubicBezTo>
                  <a:pt x="843" y="5791"/>
                  <a:pt x="1093" y="5375"/>
                  <a:pt x="1188" y="4922"/>
                </a:cubicBezTo>
                <a:cubicBezTo>
                  <a:pt x="1284" y="4410"/>
                  <a:pt x="1165" y="3946"/>
                  <a:pt x="914" y="3493"/>
                </a:cubicBezTo>
                <a:cubicBezTo>
                  <a:pt x="772" y="3243"/>
                  <a:pt x="593" y="2981"/>
                  <a:pt x="617" y="2684"/>
                </a:cubicBezTo>
                <a:cubicBezTo>
                  <a:pt x="653" y="2386"/>
                  <a:pt x="914" y="2148"/>
                  <a:pt x="1105" y="1934"/>
                </a:cubicBezTo>
                <a:cubicBezTo>
                  <a:pt x="1569" y="1410"/>
                  <a:pt x="2022" y="910"/>
                  <a:pt x="2474" y="386"/>
                </a:cubicBezTo>
                <a:cubicBezTo>
                  <a:pt x="2629" y="231"/>
                  <a:pt x="2478" y="1"/>
                  <a:pt x="2313" y="1"/>
                </a:cubicBezTo>
                <a:close/>
              </a:path>
            </a:pathLst>
          </a:custGeom>
          <a:solidFill>
            <a:srgbClr val="B7A68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55"/>
          <p:cNvSpPr/>
          <p:nvPr/>
        </p:nvSpPr>
        <p:spPr>
          <a:xfrm>
            <a:off x="6110331" y="3762696"/>
            <a:ext cx="128927" cy="93841"/>
          </a:xfrm>
          <a:custGeom>
            <a:avLst/>
            <a:gdLst/>
            <a:ahLst/>
            <a:cxnLst/>
            <a:rect l="l" t="t" r="r" b="b"/>
            <a:pathLst>
              <a:path w="6019" h="4381" extrusionOk="0">
                <a:moveTo>
                  <a:pt x="1850" y="0"/>
                </a:moveTo>
                <a:cubicBezTo>
                  <a:pt x="1805" y="0"/>
                  <a:pt x="1759" y="15"/>
                  <a:pt x="1715" y="49"/>
                </a:cubicBezTo>
                <a:cubicBezTo>
                  <a:pt x="1358" y="311"/>
                  <a:pt x="989" y="573"/>
                  <a:pt x="644" y="870"/>
                </a:cubicBezTo>
                <a:cubicBezTo>
                  <a:pt x="358" y="1120"/>
                  <a:pt x="132" y="1430"/>
                  <a:pt x="61" y="1823"/>
                </a:cubicBezTo>
                <a:cubicBezTo>
                  <a:pt x="1" y="2192"/>
                  <a:pt x="144" y="2632"/>
                  <a:pt x="513" y="2787"/>
                </a:cubicBezTo>
                <a:cubicBezTo>
                  <a:pt x="610" y="2828"/>
                  <a:pt x="714" y="2846"/>
                  <a:pt x="818" y="2846"/>
                </a:cubicBezTo>
                <a:cubicBezTo>
                  <a:pt x="1046" y="2846"/>
                  <a:pt x="1281" y="2762"/>
                  <a:pt x="1477" y="2656"/>
                </a:cubicBezTo>
                <a:cubicBezTo>
                  <a:pt x="1763" y="2478"/>
                  <a:pt x="2001" y="2240"/>
                  <a:pt x="2251" y="2001"/>
                </a:cubicBezTo>
                <a:cubicBezTo>
                  <a:pt x="2477" y="1775"/>
                  <a:pt x="2739" y="1525"/>
                  <a:pt x="3073" y="1442"/>
                </a:cubicBezTo>
                <a:cubicBezTo>
                  <a:pt x="3104" y="1436"/>
                  <a:pt x="3133" y="1434"/>
                  <a:pt x="3160" y="1434"/>
                </a:cubicBezTo>
                <a:cubicBezTo>
                  <a:pt x="3543" y="1434"/>
                  <a:pt x="3578" y="1952"/>
                  <a:pt x="3490" y="2263"/>
                </a:cubicBezTo>
                <a:cubicBezTo>
                  <a:pt x="3382" y="2621"/>
                  <a:pt x="3180" y="3013"/>
                  <a:pt x="3323" y="3394"/>
                </a:cubicBezTo>
                <a:cubicBezTo>
                  <a:pt x="3501" y="3847"/>
                  <a:pt x="4001" y="3847"/>
                  <a:pt x="4382" y="3906"/>
                </a:cubicBezTo>
                <a:cubicBezTo>
                  <a:pt x="4811" y="3966"/>
                  <a:pt x="5228" y="4061"/>
                  <a:pt x="5585" y="4335"/>
                </a:cubicBezTo>
                <a:cubicBezTo>
                  <a:pt x="5627" y="4367"/>
                  <a:pt x="5670" y="4380"/>
                  <a:pt x="5710" y="4380"/>
                </a:cubicBezTo>
                <a:cubicBezTo>
                  <a:pt x="5893" y="4380"/>
                  <a:pt x="6019" y="4089"/>
                  <a:pt x="5823" y="3942"/>
                </a:cubicBezTo>
                <a:cubicBezTo>
                  <a:pt x="5537" y="3740"/>
                  <a:pt x="5204" y="3609"/>
                  <a:pt x="4859" y="3513"/>
                </a:cubicBezTo>
                <a:cubicBezTo>
                  <a:pt x="4692" y="3466"/>
                  <a:pt x="4525" y="3454"/>
                  <a:pt x="4371" y="3418"/>
                </a:cubicBezTo>
                <a:cubicBezTo>
                  <a:pt x="4204" y="3394"/>
                  <a:pt x="3978" y="3406"/>
                  <a:pt x="3835" y="3335"/>
                </a:cubicBezTo>
                <a:cubicBezTo>
                  <a:pt x="3549" y="3168"/>
                  <a:pt x="3871" y="2573"/>
                  <a:pt x="3918" y="2370"/>
                </a:cubicBezTo>
                <a:cubicBezTo>
                  <a:pt x="4013" y="2013"/>
                  <a:pt x="3990" y="1632"/>
                  <a:pt x="3787" y="1323"/>
                </a:cubicBezTo>
                <a:cubicBezTo>
                  <a:pt x="3614" y="1078"/>
                  <a:pt x="3397" y="985"/>
                  <a:pt x="3171" y="985"/>
                </a:cubicBezTo>
                <a:cubicBezTo>
                  <a:pt x="2791" y="985"/>
                  <a:pt x="2384" y="1248"/>
                  <a:pt x="2108" y="1501"/>
                </a:cubicBezTo>
                <a:cubicBezTo>
                  <a:pt x="1870" y="1716"/>
                  <a:pt x="1656" y="1966"/>
                  <a:pt x="1406" y="2156"/>
                </a:cubicBezTo>
                <a:cubicBezTo>
                  <a:pt x="1274" y="2247"/>
                  <a:pt x="1040" y="2389"/>
                  <a:pt x="837" y="2389"/>
                </a:cubicBezTo>
                <a:cubicBezTo>
                  <a:pt x="746" y="2389"/>
                  <a:pt x="662" y="2361"/>
                  <a:pt x="596" y="2287"/>
                </a:cubicBezTo>
                <a:cubicBezTo>
                  <a:pt x="299" y="1954"/>
                  <a:pt x="692" y="1454"/>
                  <a:pt x="930" y="1251"/>
                </a:cubicBezTo>
                <a:cubicBezTo>
                  <a:pt x="1275" y="942"/>
                  <a:pt x="1668" y="668"/>
                  <a:pt x="2049" y="394"/>
                </a:cubicBezTo>
                <a:cubicBezTo>
                  <a:pt x="2212" y="259"/>
                  <a:pt x="2041" y="0"/>
                  <a:pt x="1850" y="0"/>
                </a:cubicBezTo>
                <a:close/>
              </a:path>
            </a:pathLst>
          </a:custGeom>
          <a:solidFill>
            <a:srgbClr val="B7A68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55"/>
          <p:cNvSpPr/>
          <p:nvPr/>
        </p:nvSpPr>
        <p:spPr>
          <a:xfrm>
            <a:off x="5807366" y="3497216"/>
            <a:ext cx="122437" cy="190531"/>
          </a:xfrm>
          <a:custGeom>
            <a:avLst/>
            <a:gdLst/>
            <a:ahLst/>
            <a:cxnLst/>
            <a:rect l="l" t="t" r="r" b="b"/>
            <a:pathLst>
              <a:path w="5716" h="8895" extrusionOk="0">
                <a:moveTo>
                  <a:pt x="5715" y="1"/>
                </a:moveTo>
                <a:lnTo>
                  <a:pt x="0" y="5192"/>
                </a:lnTo>
                <a:lnTo>
                  <a:pt x="0" y="8895"/>
                </a:lnTo>
                <a:lnTo>
                  <a:pt x="5715" y="3334"/>
                </a:lnTo>
                <a:lnTo>
                  <a:pt x="5715" y="1"/>
                </a:lnTo>
                <a:close/>
              </a:path>
            </a:pathLst>
          </a:custGeom>
          <a:solidFill>
            <a:srgbClr val="ADC9F2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55"/>
          <p:cNvSpPr/>
          <p:nvPr/>
        </p:nvSpPr>
        <p:spPr>
          <a:xfrm>
            <a:off x="5828786" y="3576792"/>
            <a:ext cx="92342" cy="72442"/>
          </a:xfrm>
          <a:custGeom>
            <a:avLst/>
            <a:gdLst/>
            <a:ahLst/>
            <a:cxnLst/>
            <a:rect l="l" t="t" r="r" b="b"/>
            <a:pathLst>
              <a:path w="4311" h="3382" extrusionOk="0">
                <a:moveTo>
                  <a:pt x="3060" y="0"/>
                </a:moveTo>
                <a:lnTo>
                  <a:pt x="0" y="2525"/>
                </a:lnTo>
                <a:lnTo>
                  <a:pt x="1274" y="3382"/>
                </a:lnTo>
                <a:lnTo>
                  <a:pt x="4311" y="632"/>
                </a:lnTo>
                <a:lnTo>
                  <a:pt x="3060" y="0"/>
                </a:lnTo>
                <a:close/>
              </a:path>
            </a:pathLst>
          </a:custGeom>
          <a:solidFill>
            <a:srgbClr val="D3D3D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55"/>
          <p:cNvSpPr/>
          <p:nvPr/>
        </p:nvSpPr>
        <p:spPr>
          <a:xfrm>
            <a:off x="5828786" y="3630856"/>
            <a:ext cx="27311" cy="33694"/>
          </a:xfrm>
          <a:custGeom>
            <a:avLst/>
            <a:gdLst/>
            <a:ahLst/>
            <a:cxnLst/>
            <a:rect l="l" t="t" r="r" b="b"/>
            <a:pathLst>
              <a:path w="1275" h="1573" extrusionOk="0">
                <a:moveTo>
                  <a:pt x="0" y="1"/>
                </a:moveTo>
                <a:lnTo>
                  <a:pt x="0" y="1572"/>
                </a:lnTo>
                <a:lnTo>
                  <a:pt x="1274" y="1406"/>
                </a:lnTo>
                <a:lnTo>
                  <a:pt x="1274" y="858"/>
                </a:lnTo>
                <a:lnTo>
                  <a:pt x="0" y="1"/>
                </a:lnTo>
                <a:close/>
              </a:path>
            </a:pathLst>
          </a:custGeom>
          <a:solidFill>
            <a:srgbClr val="6D6D6D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55"/>
          <p:cNvSpPr/>
          <p:nvPr/>
        </p:nvSpPr>
        <p:spPr>
          <a:xfrm>
            <a:off x="5861173" y="3570408"/>
            <a:ext cx="24247" cy="33694"/>
          </a:xfrm>
          <a:custGeom>
            <a:avLst/>
            <a:gdLst/>
            <a:ahLst/>
            <a:cxnLst/>
            <a:rect l="l" t="t" r="r" b="b"/>
            <a:pathLst>
              <a:path w="1132" h="1573" extrusionOk="0">
                <a:moveTo>
                  <a:pt x="1132" y="1"/>
                </a:moveTo>
                <a:lnTo>
                  <a:pt x="1" y="465"/>
                </a:lnTo>
                <a:lnTo>
                  <a:pt x="1" y="1572"/>
                </a:lnTo>
                <a:lnTo>
                  <a:pt x="1132" y="930"/>
                </a:lnTo>
                <a:lnTo>
                  <a:pt x="1132" y="1"/>
                </a:lnTo>
                <a:close/>
              </a:path>
            </a:pathLst>
          </a:custGeom>
          <a:solidFill>
            <a:srgbClr val="666666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55"/>
          <p:cNvSpPr/>
          <p:nvPr/>
        </p:nvSpPr>
        <p:spPr>
          <a:xfrm>
            <a:off x="5865757" y="3576534"/>
            <a:ext cx="16600" cy="21184"/>
          </a:xfrm>
          <a:custGeom>
            <a:avLst/>
            <a:gdLst/>
            <a:ahLst/>
            <a:cxnLst/>
            <a:rect l="l" t="t" r="r" b="b"/>
            <a:pathLst>
              <a:path w="775" h="989" extrusionOk="0">
                <a:moveTo>
                  <a:pt x="775" y="1"/>
                </a:moveTo>
                <a:lnTo>
                  <a:pt x="1" y="334"/>
                </a:lnTo>
                <a:lnTo>
                  <a:pt x="1" y="989"/>
                </a:lnTo>
                <a:lnTo>
                  <a:pt x="775" y="548"/>
                </a:lnTo>
                <a:lnTo>
                  <a:pt x="775" y="1"/>
                </a:lnTo>
                <a:close/>
              </a:path>
            </a:pathLst>
          </a:custGeom>
          <a:solidFill>
            <a:srgbClr val="5DBD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55"/>
          <p:cNvSpPr/>
          <p:nvPr/>
        </p:nvSpPr>
        <p:spPr>
          <a:xfrm>
            <a:off x="5861173" y="3590308"/>
            <a:ext cx="42861" cy="24247"/>
          </a:xfrm>
          <a:custGeom>
            <a:avLst/>
            <a:gdLst/>
            <a:ahLst/>
            <a:cxnLst/>
            <a:rect l="l" t="t" r="r" b="b"/>
            <a:pathLst>
              <a:path w="2001" h="1132" extrusionOk="0">
                <a:moveTo>
                  <a:pt x="1132" y="1"/>
                </a:moveTo>
                <a:lnTo>
                  <a:pt x="1" y="643"/>
                </a:lnTo>
                <a:lnTo>
                  <a:pt x="989" y="1132"/>
                </a:lnTo>
                <a:lnTo>
                  <a:pt x="2001" y="322"/>
                </a:lnTo>
                <a:lnTo>
                  <a:pt x="1132" y="1"/>
                </a:lnTo>
                <a:close/>
              </a:path>
            </a:pathLst>
          </a:custGeom>
          <a:solidFill>
            <a:srgbClr val="515151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55"/>
          <p:cNvSpPr/>
          <p:nvPr/>
        </p:nvSpPr>
        <p:spPr>
          <a:xfrm>
            <a:off x="4770917" y="3778011"/>
            <a:ext cx="183891" cy="78054"/>
          </a:xfrm>
          <a:custGeom>
            <a:avLst/>
            <a:gdLst/>
            <a:ahLst/>
            <a:cxnLst/>
            <a:rect l="l" t="t" r="r" b="b"/>
            <a:pathLst>
              <a:path w="8585" h="3644" extrusionOk="0">
                <a:moveTo>
                  <a:pt x="0" y="1"/>
                </a:moveTo>
                <a:lnTo>
                  <a:pt x="0" y="3644"/>
                </a:lnTo>
                <a:lnTo>
                  <a:pt x="8585" y="3644"/>
                </a:lnTo>
                <a:lnTo>
                  <a:pt x="8585" y="1"/>
                </a:lnTo>
                <a:close/>
              </a:path>
            </a:pathLst>
          </a:custGeom>
          <a:solidFill>
            <a:srgbClr val="444444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55"/>
          <p:cNvSpPr/>
          <p:nvPr/>
        </p:nvSpPr>
        <p:spPr>
          <a:xfrm>
            <a:off x="4824981" y="3868553"/>
            <a:ext cx="69379" cy="6126"/>
          </a:xfrm>
          <a:custGeom>
            <a:avLst/>
            <a:gdLst/>
            <a:ahLst/>
            <a:cxnLst/>
            <a:rect l="l" t="t" r="r" b="b"/>
            <a:pathLst>
              <a:path w="3239" h="286" extrusionOk="0">
                <a:moveTo>
                  <a:pt x="0" y="0"/>
                </a:moveTo>
                <a:lnTo>
                  <a:pt x="0" y="286"/>
                </a:lnTo>
                <a:lnTo>
                  <a:pt x="3239" y="286"/>
                </a:lnTo>
                <a:lnTo>
                  <a:pt x="3239" y="0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55"/>
          <p:cNvSpPr/>
          <p:nvPr/>
        </p:nvSpPr>
        <p:spPr>
          <a:xfrm>
            <a:off x="4770917" y="3856044"/>
            <a:ext cx="183891" cy="12531"/>
          </a:xfrm>
          <a:custGeom>
            <a:avLst/>
            <a:gdLst/>
            <a:ahLst/>
            <a:cxnLst/>
            <a:rect l="l" t="t" r="r" b="b"/>
            <a:pathLst>
              <a:path w="8585" h="585" extrusionOk="0">
                <a:moveTo>
                  <a:pt x="0" y="1"/>
                </a:moveTo>
                <a:lnTo>
                  <a:pt x="0" y="584"/>
                </a:lnTo>
                <a:lnTo>
                  <a:pt x="8585" y="584"/>
                </a:lnTo>
                <a:lnTo>
                  <a:pt x="8585" y="1"/>
                </a:lnTo>
                <a:close/>
              </a:path>
            </a:pathLst>
          </a:custGeom>
          <a:solidFill>
            <a:srgbClr val="2D2D2D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55"/>
          <p:cNvSpPr/>
          <p:nvPr/>
        </p:nvSpPr>
        <p:spPr>
          <a:xfrm>
            <a:off x="4805596" y="3790756"/>
            <a:ext cx="114019" cy="52308"/>
          </a:xfrm>
          <a:custGeom>
            <a:avLst/>
            <a:gdLst/>
            <a:ahLst/>
            <a:cxnLst/>
            <a:rect l="l" t="t" r="r" b="b"/>
            <a:pathLst>
              <a:path w="5323" h="2442" extrusionOk="0">
                <a:moveTo>
                  <a:pt x="1" y="1"/>
                </a:moveTo>
                <a:lnTo>
                  <a:pt x="1" y="2442"/>
                </a:lnTo>
                <a:lnTo>
                  <a:pt x="5323" y="2442"/>
                </a:lnTo>
                <a:lnTo>
                  <a:pt x="5323" y="1"/>
                </a:lnTo>
                <a:close/>
              </a:path>
            </a:pathLst>
          </a:custGeom>
          <a:solidFill>
            <a:srgbClr val="21CC21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55"/>
          <p:cNvSpPr/>
          <p:nvPr/>
        </p:nvSpPr>
        <p:spPr>
          <a:xfrm>
            <a:off x="4770917" y="3790756"/>
            <a:ext cx="20670" cy="57406"/>
          </a:xfrm>
          <a:custGeom>
            <a:avLst/>
            <a:gdLst/>
            <a:ahLst/>
            <a:cxnLst/>
            <a:rect l="l" t="t" r="r" b="b"/>
            <a:pathLst>
              <a:path w="965" h="2680" extrusionOk="0">
                <a:moveTo>
                  <a:pt x="0" y="1"/>
                </a:moveTo>
                <a:lnTo>
                  <a:pt x="0" y="2680"/>
                </a:lnTo>
                <a:lnTo>
                  <a:pt x="965" y="2680"/>
                </a:lnTo>
                <a:lnTo>
                  <a:pt x="965" y="1"/>
                </a:lnTo>
                <a:close/>
              </a:path>
            </a:pathLst>
          </a:custGeom>
          <a:solidFill>
            <a:srgbClr val="727272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55"/>
          <p:cNvSpPr/>
          <p:nvPr/>
        </p:nvSpPr>
        <p:spPr>
          <a:xfrm>
            <a:off x="4770917" y="3824942"/>
            <a:ext cx="20670" cy="23219"/>
          </a:xfrm>
          <a:custGeom>
            <a:avLst/>
            <a:gdLst/>
            <a:ahLst/>
            <a:cxnLst/>
            <a:rect l="l" t="t" r="r" b="b"/>
            <a:pathLst>
              <a:path w="965" h="1084" extrusionOk="0">
                <a:moveTo>
                  <a:pt x="0" y="0"/>
                </a:moveTo>
                <a:lnTo>
                  <a:pt x="0" y="1084"/>
                </a:lnTo>
                <a:lnTo>
                  <a:pt x="965" y="1084"/>
                </a:lnTo>
                <a:lnTo>
                  <a:pt x="965" y="0"/>
                </a:lnTo>
                <a:close/>
              </a:path>
            </a:pathLst>
          </a:custGeom>
          <a:solidFill>
            <a:srgbClr val="21CC21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55"/>
          <p:cNvSpPr/>
          <p:nvPr/>
        </p:nvSpPr>
        <p:spPr>
          <a:xfrm>
            <a:off x="4934137" y="3790756"/>
            <a:ext cx="20670" cy="57406"/>
          </a:xfrm>
          <a:custGeom>
            <a:avLst/>
            <a:gdLst/>
            <a:ahLst/>
            <a:cxnLst/>
            <a:rect l="l" t="t" r="r" b="b"/>
            <a:pathLst>
              <a:path w="965" h="2680" extrusionOk="0">
                <a:moveTo>
                  <a:pt x="0" y="1"/>
                </a:moveTo>
                <a:lnTo>
                  <a:pt x="0" y="2680"/>
                </a:lnTo>
                <a:lnTo>
                  <a:pt x="965" y="2680"/>
                </a:lnTo>
                <a:lnTo>
                  <a:pt x="965" y="1"/>
                </a:lnTo>
                <a:close/>
              </a:path>
            </a:pathLst>
          </a:custGeom>
          <a:solidFill>
            <a:srgbClr val="727272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55"/>
          <p:cNvSpPr/>
          <p:nvPr/>
        </p:nvSpPr>
        <p:spPr>
          <a:xfrm>
            <a:off x="4934137" y="3790756"/>
            <a:ext cx="20670" cy="23241"/>
          </a:xfrm>
          <a:custGeom>
            <a:avLst/>
            <a:gdLst/>
            <a:ahLst/>
            <a:cxnLst/>
            <a:rect l="l" t="t" r="r" b="b"/>
            <a:pathLst>
              <a:path w="965" h="1085" extrusionOk="0">
                <a:moveTo>
                  <a:pt x="0" y="1"/>
                </a:moveTo>
                <a:lnTo>
                  <a:pt x="0" y="1084"/>
                </a:lnTo>
                <a:lnTo>
                  <a:pt x="965" y="1084"/>
                </a:lnTo>
                <a:lnTo>
                  <a:pt x="965" y="1"/>
                </a:lnTo>
                <a:close/>
              </a:path>
            </a:pathLst>
          </a:custGeom>
          <a:solidFill>
            <a:srgbClr val="21CC21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55"/>
          <p:cNvSpPr/>
          <p:nvPr/>
        </p:nvSpPr>
        <p:spPr>
          <a:xfrm>
            <a:off x="4615343" y="3975689"/>
            <a:ext cx="34443" cy="24762"/>
          </a:xfrm>
          <a:custGeom>
            <a:avLst/>
            <a:gdLst/>
            <a:ahLst/>
            <a:cxnLst/>
            <a:rect l="l" t="t" r="r" b="b"/>
            <a:pathLst>
              <a:path w="1608" h="1156" extrusionOk="0">
                <a:moveTo>
                  <a:pt x="1" y="1"/>
                </a:moveTo>
                <a:lnTo>
                  <a:pt x="1" y="1156"/>
                </a:lnTo>
                <a:lnTo>
                  <a:pt x="1608" y="1156"/>
                </a:lnTo>
                <a:lnTo>
                  <a:pt x="1608" y="1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55"/>
          <p:cNvSpPr/>
          <p:nvPr/>
        </p:nvSpPr>
        <p:spPr>
          <a:xfrm>
            <a:off x="4614829" y="3974918"/>
            <a:ext cx="35986" cy="26304"/>
          </a:xfrm>
          <a:custGeom>
            <a:avLst/>
            <a:gdLst/>
            <a:ahLst/>
            <a:cxnLst/>
            <a:rect l="l" t="t" r="r" b="b"/>
            <a:pathLst>
              <a:path w="1680" h="1228" extrusionOk="0">
                <a:moveTo>
                  <a:pt x="1608" y="60"/>
                </a:moveTo>
                <a:lnTo>
                  <a:pt x="1608" y="1156"/>
                </a:lnTo>
                <a:lnTo>
                  <a:pt x="72" y="1156"/>
                </a:lnTo>
                <a:lnTo>
                  <a:pt x="72" y="60"/>
                </a:lnTo>
                <a:close/>
                <a:moveTo>
                  <a:pt x="25" y="1"/>
                </a:moveTo>
                <a:cubicBezTo>
                  <a:pt x="13" y="1"/>
                  <a:pt x="1" y="25"/>
                  <a:pt x="1" y="37"/>
                </a:cubicBezTo>
                <a:lnTo>
                  <a:pt x="1" y="1192"/>
                </a:lnTo>
                <a:cubicBezTo>
                  <a:pt x="1" y="1215"/>
                  <a:pt x="13" y="1227"/>
                  <a:pt x="25" y="1227"/>
                </a:cubicBezTo>
                <a:lnTo>
                  <a:pt x="1632" y="1227"/>
                </a:lnTo>
                <a:cubicBezTo>
                  <a:pt x="1668" y="1227"/>
                  <a:pt x="1680" y="1215"/>
                  <a:pt x="1668" y="1192"/>
                </a:cubicBezTo>
                <a:lnTo>
                  <a:pt x="1668" y="37"/>
                </a:lnTo>
                <a:cubicBezTo>
                  <a:pt x="1668" y="25"/>
                  <a:pt x="1644" y="1"/>
                  <a:pt x="16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55"/>
          <p:cNvSpPr/>
          <p:nvPr/>
        </p:nvSpPr>
        <p:spPr>
          <a:xfrm>
            <a:off x="4615343" y="3956818"/>
            <a:ext cx="156602" cy="18378"/>
          </a:xfrm>
          <a:custGeom>
            <a:avLst/>
            <a:gdLst/>
            <a:ahLst/>
            <a:cxnLst/>
            <a:rect l="l" t="t" r="r" b="b"/>
            <a:pathLst>
              <a:path w="7311" h="858" extrusionOk="0">
                <a:moveTo>
                  <a:pt x="1" y="1"/>
                </a:moveTo>
                <a:lnTo>
                  <a:pt x="1" y="858"/>
                </a:lnTo>
                <a:lnTo>
                  <a:pt x="7311" y="858"/>
                </a:lnTo>
                <a:lnTo>
                  <a:pt x="7311" y="1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55"/>
          <p:cNvSpPr/>
          <p:nvPr/>
        </p:nvSpPr>
        <p:spPr>
          <a:xfrm>
            <a:off x="4614572" y="3956561"/>
            <a:ext cx="158401" cy="19664"/>
          </a:xfrm>
          <a:custGeom>
            <a:avLst/>
            <a:gdLst/>
            <a:ahLst/>
            <a:cxnLst/>
            <a:rect l="l" t="t" r="r" b="b"/>
            <a:pathLst>
              <a:path w="7395" h="918" extrusionOk="0">
                <a:moveTo>
                  <a:pt x="7311" y="60"/>
                </a:moveTo>
                <a:lnTo>
                  <a:pt x="7311" y="846"/>
                </a:lnTo>
                <a:lnTo>
                  <a:pt x="84" y="846"/>
                </a:lnTo>
                <a:lnTo>
                  <a:pt x="84" y="60"/>
                </a:lnTo>
                <a:close/>
                <a:moveTo>
                  <a:pt x="37" y="1"/>
                </a:moveTo>
                <a:cubicBezTo>
                  <a:pt x="25" y="1"/>
                  <a:pt x="1" y="13"/>
                  <a:pt x="1" y="24"/>
                </a:cubicBezTo>
                <a:lnTo>
                  <a:pt x="1" y="894"/>
                </a:lnTo>
                <a:cubicBezTo>
                  <a:pt x="1" y="906"/>
                  <a:pt x="25" y="917"/>
                  <a:pt x="37" y="917"/>
                </a:cubicBezTo>
                <a:lnTo>
                  <a:pt x="7347" y="917"/>
                </a:lnTo>
                <a:cubicBezTo>
                  <a:pt x="7359" y="917"/>
                  <a:pt x="7395" y="906"/>
                  <a:pt x="7371" y="894"/>
                </a:cubicBezTo>
                <a:lnTo>
                  <a:pt x="7371" y="24"/>
                </a:lnTo>
                <a:cubicBezTo>
                  <a:pt x="7371" y="13"/>
                  <a:pt x="7359" y="1"/>
                  <a:pt x="734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55"/>
          <p:cNvSpPr/>
          <p:nvPr/>
        </p:nvSpPr>
        <p:spPr>
          <a:xfrm>
            <a:off x="4649273" y="3975689"/>
            <a:ext cx="79832" cy="24762"/>
          </a:xfrm>
          <a:custGeom>
            <a:avLst/>
            <a:gdLst/>
            <a:ahLst/>
            <a:cxnLst/>
            <a:rect l="l" t="t" r="r" b="b"/>
            <a:pathLst>
              <a:path w="3727" h="1156" extrusionOk="0">
                <a:moveTo>
                  <a:pt x="0" y="1"/>
                </a:moveTo>
                <a:lnTo>
                  <a:pt x="0" y="1156"/>
                </a:lnTo>
                <a:lnTo>
                  <a:pt x="3727" y="1156"/>
                </a:lnTo>
                <a:lnTo>
                  <a:pt x="3727" y="1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55"/>
          <p:cNvSpPr/>
          <p:nvPr/>
        </p:nvSpPr>
        <p:spPr>
          <a:xfrm>
            <a:off x="4648502" y="3974918"/>
            <a:ext cx="81632" cy="26304"/>
          </a:xfrm>
          <a:custGeom>
            <a:avLst/>
            <a:gdLst/>
            <a:ahLst/>
            <a:cxnLst/>
            <a:rect l="l" t="t" r="r" b="b"/>
            <a:pathLst>
              <a:path w="3811" h="1228" extrusionOk="0">
                <a:moveTo>
                  <a:pt x="3727" y="60"/>
                </a:moveTo>
                <a:lnTo>
                  <a:pt x="3727" y="1156"/>
                </a:lnTo>
                <a:lnTo>
                  <a:pt x="60" y="1156"/>
                </a:lnTo>
                <a:lnTo>
                  <a:pt x="60" y="60"/>
                </a:lnTo>
                <a:close/>
                <a:moveTo>
                  <a:pt x="36" y="1"/>
                </a:moveTo>
                <a:cubicBezTo>
                  <a:pt x="12" y="1"/>
                  <a:pt x="0" y="25"/>
                  <a:pt x="0" y="37"/>
                </a:cubicBezTo>
                <a:lnTo>
                  <a:pt x="0" y="1192"/>
                </a:lnTo>
                <a:cubicBezTo>
                  <a:pt x="0" y="1215"/>
                  <a:pt x="12" y="1227"/>
                  <a:pt x="36" y="1227"/>
                </a:cubicBezTo>
                <a:lnTo>
                  <a:pt x="3763" y="1227"/>
                </a:lnTo>
                <a:cubicBezTo>
                  <a:pt x="3798" y="1227"/>
                  <a:pt x="3810" y="1215"/>
                  <a:pt x="3798" y="1192"/>
                </a:cubicBezTo>
                <a:lnTo>
                  <a:pt x="3798" y="37"/>
                </a:lnTo>
                <a:cubicBezTo>
                  <a:pt x="3798" y="25"/>
                  <a:pt x="3787" y="1"/>
                  <a:pt x="376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55"/>
          <p:cNvSpPr/>
          <p:nvPr/>
        </p:nvSpPr>
        <p:spPr>
          <a:xfrm>
            <a:off x="4615343" y="4000429"/>
            <a:ext cx="34443" cy="25019"/>
          </a:xfrm>
          <a:custGeom>
            <a:avLst/>
            <a:gdLst/>
            <a:ahLst/>
            <a:cxnLst/>
            <a:rect l="l" t="t" r="r" b="b"/>
            <a:pathLst>
              <a:path w="1608" h="1168" extrusionOk="0">
                <a:moveTo>
                  <a:pt x="1" y="1"/>
                </a:moveTo>
                <a:lnTo>
                  <a:pt x="1" y="1167"/>
                </a:lnTo>
                <a:lnTo>
                  <a:pt x="1608" y="1167"/>
                </a:lnTo>
                <a:lnTo>
                  <a:pt x="1608" y="1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55"/>
          <p:cNvSpPr/>
          <p:nvPr/>
        </p:nvSpPr>
        <p:spPr>
          <a:xfrm>
            <a:off x="4614829" y="4000172"/>
            <a:ext cx="35986" cy="26282"/>
          </a:xfrm>
          <a:custGeom>
            <a:avLst/>
            <a:gdLst/>
            <a:ahLst/>
            <a:cxnLst/>
            <a:rect l="l" t="t" r="r" b="b"/>
            <a:pathLst>
              <a:path w="1680" h="1227" extrusionOk="0">
                <a:moveTo>
                  <a:pt x="1608" y="60"/>
                </a:moveTo>
                <a:lnTo>
                  <a:pt x="1608" y="1144"/>
                </a:lnTo>
                <a:lnTo>
                  <a:pt x="72" y="1144"/>
                </a:lnTo>
                <a:lnTo>
                  <a:pt x="72" y="60"/>
                </a:lnTo>
                <a:close/>
                <a:moveTo>
                  <a:pt x="25" y="1"/>
                </a:moveTo>
                <a:cubicBezTo>
                  <a:pt x="13" y="1"/>
                  <a:pt x="1" y="13"/>
                  <a:pt x="1" y="36"/>
                </a:cubicBezTo>
                <a:lnTo>
                  <a:pt x="1" y="1191"/>
                </a:lnTo>
                <a:cubicBezTo>
                  <a:pt x="1" y="1203"/>
                  <a:pt x="13" y="1227"/>
                  <a:pt x="25" y="1227"/>
                </a:cubicBezTo>
                <a:lnTo>
                  <a:pt x="1632" y="1227"/>
                </a:lnTo>
                <a:cubicBezTo>
                  <a:pt x="1668" y="1227"/>
                  <a:pt x="1680" y="1203"/>
                  <a:pt x="1668" y="1191"/>
                </a:cubicBezTo>
                <a:lnTo>
                  <a:pt x="1668" y="36"/>
                </a:lnTo>
                <a:cubicBezTo>
                  <a:pt x="1668" y="13"/>
                  <a:pt x="1644" y="1"/>
                  <a:pt x="16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55"/>
          <p:cNvSpPr/>
          <p:nvPr/>
        </p:nvSpPr>
        <p:spPr>
          <a:xfrm>
            <a:off x="4649273" y="4000429"/>
            <a:ext cx="79832" cy="25019"/>
          </a:xfrm>
          <a:custGeom>
            <a:avLst/>
            <a:gdLst/>
            <a:ahLst/>
            <a:cxnLst/>
            <a:rect l="l" t="t" r="r" b="b"/>
            <a:pathLst>
              <a:path w="3727" h="1168" extrusionOk="0">
                <a:moveTo>
                  <a:pt x="0" y="1"/>
                </a:moveTo>
                <a:lnTo>
                  <a:pt x="0" y="1167"/>
                </a:lnTo>
                <a:lnTo>
                  <a:pt x="3727" y="1167"/>
                </a:lnTo>
                <a:lnTo>
                  <a:pt x="3727" y="1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55"/>
          <p:cNvSpPr/>
          <p:nvPr/>
        </p:nvSpPr>
        <p:spPr>
          <a:xfrm>
            <a:off x="4648502" y="4000172"/>
            <a:ext cx="81632" cy="26282"/>
          </a:xfrm>
          <a:custGeom>
            <a:avLst/>
            <a:gdLst/>
            <a:ahLst/>
            <a:cxnLst/>
            <a:rect l="l" t="t" r="r" b="b"/>
            <a:pathLst>
              <a:path w="3811" h="1227" extrusionOk="0">
                <a:moveTo>
                  <a:pt x="3727" y="60"/>
                </a:moveTo>
                <a:lnTo>
                  <a:pt x="3727" y="1144"/>
                </a:lnTo>
                <a:lnTo>
                  <a:pt x="60" y="1144"/>
                </a:lnTo>
                <a:lnTo>
                  <a:pt x="60" y="60"/>
                </a:lnTo>
                <a:close/>
                <a:moveTo>
                  <a:pt x="36" y="1"/>
                </a:moveTo>
                <a:cubicBezTo>
                  <a:pt x="12" y="1"/>
                  <a:pt x="0" y="13"/>
                  <a:pt x="0" y="36"/>
                </a:cubicBezTo>
                <a:lnTo>
                  <a:pt x="0" y="1191"/>
                </a:lnTo>
                <a:cubicBezTo>
                  <a:pt x="0" y="1203"/>
                  <a:pt x="12" y="1227"/>
                  <a:pt x="36" y="1227"/>
                </a:cubicBezTo>
                <a:lnTo>
                  <a:pt x="3763" y="1227"/>
                </a:lnTo>
                <a:cubicBezTo>
                  <a:pt x="3798" y="1227"/>
                  <a:pt x="3810" y="1203"/>
                  <a:pt x="3798" y="1191"/>
                </a:cubicBezTo>
                <a:lnTo>
                  <a:pt x="3798" y="36"/>
                </a:lnTo>
                <a:cubicBezTo>
                  <a:pt x="3798" y="13"/>
                  <a:pt x="3787" y="1"/>
                  <a:pt x="376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55"/>
          <p:cNvSpPr/>
          <p:nvPr/>
        </p:nvSpPr>
        <p:spPr>
          <a:xfrm>
            <a:off x="4615343" y="4025426"/>
            <a:ext cx="34443" cy="21956"/>
          </a:xfrm>
          <a:custGeom>
            <a:avLst/>
            <a:gdLst/>
            <a:ahLst/>
            <a:cxnLst/>
            <a:rect l="l" t="t" r="r" b="b"/>
            <a:pathLst>
              <a:path w="1608" h="1025" extrusionOk="0">
                <a:moveTo>
                  <a:pt x="1" y="0"/>
                </a:moveTo>
                <a:lnTo>
                  <a:pt x="1" y="1024"/>
                </a:lnTo>
                <a:lnTo>
                  <a:pt x="1608" y="1024"/>
                </a:lnTo>
                <a:lnTo>
                  <a:pt x="1608" y="0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55"/>
          <p:cNvSpPr/>
          <p:nvPr/>
        </p:nvSpPr>
        <p:spPr>
          <a:xfrm>
            <a:off x="4614829" y="4025169"/>
            <a:ext cx="35986" cy="23219"/>
          </a:xfrm>
          <a:custGeom>
            <a:avLst/>
            <a:gdLst/>
            <a:ahLst/>
            <a:cxnLst/>
            <a:rect l="l" t="t" r="r" b="b"/>
            <a:pathLst>
              <a:path w="1680" h="1084" extrusionOk="0">
                <a:moveTo>
                  <a:pt x="1608" y="60"/>
                </a:moveTo>
                <a:lnTo>
                  <a:pt x="1608" y="1012"/>
                </a:lnTo>
                <a:lnTo>
                  <a:pt x="72" y="1012"/>
                </a:lnTo>
                <a:lnTo>
                  <a:pt x="72" y="60"/>
                </a:lnTo>
                <a:close/>
                <a:moveTo>
                  <a:pt x="25" y="0"/>
                </a:moveTo>
                <a:cubicBezTo>
                  <a:pt x="13" y="0"/>
                  <a:pt x="1" y="12"/>
                  <a:pt x="1" y="24"/>
                </a:cubicBezTo>
                <a:lnTo>
                  <a:pt x="1" y="1048"/>
                </a:lnTo>
                <a:cubicBezTo>
                  <a:pt x="1" y="1072"/>
                  <a:pt x="13" y="1084"/>
                  <a:pt x="25" y="1084"/>
                </a:cubicBezTo>
                <a:lnTo>
                  <a:pt x="1632" y="1084"/>
                </a:lnTo>
                <a:cubicBezTo>
                  <a:pt x="1668" y="1084"/>
                  <a:pt x="1680" y="1072"/>
                  <a:pt x="1668" y="1048"/>
                </a:cubicBezTo>
                <a:lnTo>
                  <a:pt x="1668" y="24"/>
                </a:lnTo>
                <a:cubicBezTo>
                  <a:pt x="1668" y="12"/>
                  <a:pt x="1644" y="0"/>
                  <a:pt x="163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55"/>
          <p:cNvSpPr/>
          <p:nvPr/>
        </p:nvSpPr>
        <p:spPr>
          <a:xfrm>
            <a:off x="4730112" y="3975689"/>
            <a:ext cx="41833" cy="24762"/>
          </a:xfrm>
          <a:custGeom>
            <a:avLst/>
            <a:gdLst/>
            <a:ahLst/>
            <a:cxnLst/>
            <a:rect l="l" t="t" r="r" b="b"/>
            <a:pathLst>
              <a:path w="1953" h="1156" extrusionOk="0">
                <a:moveTo>
                  <a:pt x="0" y="1"/>
                </a:moveTo>
                <a:lnTo>
                  <a:pt x="0" y="1156"/>
                </a:lnTo>
                <a:lnTo>
                  <a:pt x="1953" y="1156"/>
                </a:lnTo>
                <a:lnTo>
                  <a:pt x="1953" y="1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55"/>
          <p:cNvSpPr/>
          <p:nvPr/>
        </p:nvSpPr>
        <p:spPr>
          <a:xfrm>
            <a:off x="4729341" y="3974918"/>
            <a:ext cx="43633" cy="26304"/>
          </a:xfrm>
          <a:custGeom>
            <a:avLst/>
            <a:gdLst/>
            <a:ahLst/>
            <a:cxnLst/>
            <a:rect l="l" t="t" r="r" b="b"/>
            <a:pathLst>
              <a:path w="2037" h="1228" extrusionOk="0">
                <a:moveTo>
                  <a:pt x="1953" y="60"/>
                </a:moveTo>
                <a:lnTo>
                  <a:pt x="1953" y="1156"/>
                </a:lnTo>
                <a:lnTo>
                  <a:pt x="84" y="1156"/>
                </a:lnTo>
                <a:lnTo>
                  <a:pt x="84" y="60"/>
                </a:lnTo>
                <a:close/>
                <a:moveTo>
                  <a:pt x="36" y="1"/>
                </a:moveTo>
                <a:cubicBezTo>
                  <a:pt x="24" y="1"/>
                  <a:pt x="1" y="25"/>
                  <a:pt x="1" y="37"/>
                </a:cubicBezTo>
                <a:lnTo>
                  <a:pt x="1" y="1192"/>
                </a:lnTo>
                <a:cubicBezTo>
                  <a:pt x="1" y="1215"/>
                  <a:pt x="24" y="1227"/>
                  <a:pt x="36" y="1227"/>
                </a:cubicBezTo>
                <a:lnTo>
                  <a:pt x="1989" y="1227"/>
                </a:lnTo>
                <a:cubicBezTo>
                  <a:pt x="2001" y="1227"/>
                  <a:pt x="2037" y="1215"/>
                  <a:pt x="2013" y="1192"/>
                </a:cubicBezTo>
                <a:lnTo>
                  <a:pt x="2013" y="37"/>
                </a:lnTo>
                <a:cubicBezTo>
                  <a:pt x="2013" y="25"/>
                  <a:pt x="2001" y="1"/>
                  <a:pt x="19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55"/>
          <p:cNvSpPr/>
          <p:nvPr/>
        </p:nvSpPr>
        <p:spPr>
          <a:xfrm>
            <a:off x="4730112" y="4000429"/>
            <a:ext cx="41833" cy="25019"/>
          </a:xfrm>
          <a:custGeom>
            <a:avLst/>
            <a:gdLst/>
            <a:ahLst/>
            <a:cxnLst/>
            <a:rect l="l" t="t" r="r" b="b"/>
            <a:pathLst>
              <a:path w="1953" h="1168" extrusionOk="0">
                <a:moveTo>
                  <a:pt x="0" y="1"/>
                </a:moveTo>
                <a:lnTo>
                  <a:pt x="0" y="1167"/>
                </a:lnTo>
                <a:lnTo>
                  <a:pt x="1953" y="1167"/>
                </a:lnTo>
                <a:lnTo>
                  <a:pt x="1953" y="1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55"/>
          <p:cNvSpPr/>
          <p:nvPr/>
        </p:nvSpPr>
        <p:spPr>
          <a:xfrm>
            <a:off x="4729341" y="4000172"/>
            <a:ext cx="43633" cy="26282"/>
          </a:xfrm>
          <a:custGeom>
            <a:avLst/>
            <a:gdLst/>
            <a:ahLst/>
            <a:cxnLst/>
            <a:rect l="l" t="t" r="r" b="b"/>
            <a:pathLst>
              <a:path w="2037" h="1227" extrusionOk="0">
                <a:moveTo>
                  <a:pt x="1953" y="60"/>
                </a:moveTo>
                <a:lnTo>
                  <a:pt x="1953" y="1144"/>
                </a:lnTo>
                <a:lnTo>
                  <a:pt x="84" y="1144"/>
                </a:lnTo>
                <a:lnTo>
                  <a:pt x="84" y="60"/>
                </a:lnTo>
                <a:close/>
                <a:moveTo>
                  <a:pt x="36" y="1"/>
                </a:moveTo>
                <a:cubicBezTo>
                  <a:pt x="24" y="1"/>
                  <a:pt x="1" y="13"/>
                  <a:pt x="1" y="36"/>
                </a:cubicBezTo>
                <a:lnTo>
                  <a:pt x="1" y="1191"/>
                </a:lnTo>
                <a:cubicBezTo>
                  <a:pt x="1" y="1203"/>
                  <a:pt x="24" y="1227"/>
                  <a:pt x="36" y="1227"/>
                </a:cubicBezTo>
                <a:lnTo>
                  <a:pt x="1989" y="1227"/>
                </a:lnTo>
                <a:cubicBezTo>
                  <a:pt x="2001" y="1227"/>
                  <a:pt x="2037" y="1203"/>
                  <a:pt x="2013" y="1191"/>
                </a:cubicBezTo>
                <a:lnTo>
                  <a:pt x="2013" y="36"/>
                </a:lnTo>
                <a:cubicBezTo>
                  <a:pt x="2013" y="13"/>
                  <a:pt x="2001" y="1"/>
                  <a:pt x="19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55"/>
          <p:cNvSpPr/>
          <p:nvPr/>
        </p:nvSpPr>
        <p:spPr>
          <a:xfrm>
            <a:off x="4730112" y="4025426"/>
            <a:ext cx="41833" cy="21956"/>
          </a:xfrm>
          <a:custGeom>
            <a:avLst/>
            <a:gdLst/>
            <a:ahLst/>
            <a:cxnLst/>
            <a:rect l="l" t="t" r="r" b="b"/>
            <a:pathLst>
              <a:path w="1953" h="1025" extrusionOk="0">
                <a:moveTo>
                  <a:pt x="0" y="0"/>
                </a:moveTo>
                <a:lnTo>
                  <a:pt x="0" y="1024"/>
                </a:lnTo>
                <a:lnTo>
                  <a:pt x="1953" y="1024"/>
                </a:lnTo>
                <a:lnTo>
                  <a:pt x="1953" y="0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55"/>
          <p:cNvSpPr/>
          <p:nvPr/>
        </p:nvSpPr>
        <p:spPr>
          <a:xfrm>
            <a:off x="4729341" y="4025169"/>
            <a:ext cx="43633" cy="23219"/>
          </a:xfrm>
          <a:custGeom>
            <a:avLst/>
            <a:gdLst/>
            <a:ahLst/>
            <a:cxnLst/>
            <a:rect l="l" t="t" r="r" b="b"/>
            <a:pathLst>
              <a:path w="2037" h="1084" extrusionOk="0">
                <a:moveTo>
                  <a:pt x="1953" y="60"/>
                </a:moveTo>
                <a:lnTo>
                  <a:pt x="1953" y="1012"/>
                </a:lnTo>
                <a:lnTo>
                  <a:pt x="84" y="1012"/>
                </a:lnTo>
                <a:lnTo>
                  <a:pt x="84" y="60"/>
                </a:lnTo>
                <a:close/>
                <a:moveTo>
                  <a:pt x="36" y="0"/>
                </a:moveTo>
                <a:cubicBezTo>
                  <a:pt x="24" y="0"/>
                  <a:pt x="1" y="12"/>
                  <a:pt x="1" y="24"/>
                </a:cubicBezTo>
                <a:lnTo>
                  <a:pt x="1" y="1048"/>
                </a:lnTo>
                <a:cubicBezTo>
                  <a:pt x="1" y="1072"/>
                  <a:pt x="24" y="1084"/>
                  <a:pt x="36" y="1084"/>
                </a:cubicBezTo>
                <a:lnTo>
                  <a:pt x="1989" y="1084"/>
                </a:lnTo>
                <a:cubicBezTo>
                  <a:pt x="2001" y="1084"/>
                  <a:pt x="2037" y="1072"/>
                  <a:pt x="2013" y="1048"/>
                </a:cubicBezTo>
                <a:lnTo>
                  <a:pt x="2013" y="24"/>
                </a:lnTo>
                <a:cubicBezTo>
                  <a:pt x="2013" y="12"/>
                  <a:pt x="2001" y="0"/>
                  <a:pt x="198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55"/>
          <p:cNvSpPr/>
          <p:nvPr/>
        </p:nvSpPr>
        <p:spPr>
          <a:xfrm>
            <a:off x="4649273" y="4025426"/>
            <a:ext cx="79832" cy="21956"/>
          </a:xfrm>
          <a:custGeom>
            <a:avLst/>
            <a:gdLst/>
            <a:ahLst/>
            <a:cxnLst/>
            <a:rect l="l" t="t" r="r" b="b"/>
            <a:pathLst>
              <a:path w="3727" h="1025" extrusionOk="0">
                <a:moveTo>
                  <a:pt x="0" y="0"/>
                </a:moveTo>
                <a:lnTo>
                  <a:pt x="0" y="1024"/>
                </a:lnTo>
                <a:lnTo>
                  <a:pt x="3727" y="1024"/>
                </a:lnTo>
                <a:lnTo>
                  <a:pt x="3727" y="0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55"/>
          <p:cNvSpPr/>
          <p:nvPr/>
        </p:nvSpPr>
        <p:spPr>
          <a:xfrm>
            <a:off x="4648502" y="4025169"/>
            <a:ext cx="81632" cy="23219"/>
          </a:xfrm>
          <a:custGeom>
            <a:avLst/>
            <a:gdLst/>
            <a:ahLst/>
            <a:cxnLst/>
            <a:rect l="l" t="t" r="r" b="b"/>
            <a:pathLst>
              <a:path w="3811" h="1084" extrusionOk="0">
                <a:moveTo>
                  <a:pt x="3727" y="60"/>
                </a:moveTo>
                <a:lnTo>
                  <a:pt x="3727" y="1012"/>
                </a:lnTo>
                <a:lnTo>
                  <a:pt x="60" y="1012"/>
                </a:lnTo>
                <a:lnTo>
                  <a:pt x="60" y="60"/>
                </a:lnTo>
                <a:close/>
                <a:moveTo>
                  <a:pt x="36" y="0"/>
                </a:moveTo>
                <a:cubicBezTo>
                  <a:pt x="12" y="0"/>
                  <a:pt x="0" y="12"/>
                  <a:pt x="0" y="24"/>
                </a:cubicBezTo>
                <a:lnTo>
                  <a:pt x="0" y="1048"/>
                </a:lnTo>
                <a:cubicBezTo>
                  <a:pt x="0" y="1072"/>
                  <a:pt x="12" y="1084"/>
                  <a:pt x="36" y="1084"/>
                </a:cubicBezTo>
                <a:lnTo>
                  <a:pt x="3763" y="1084"/>
                </a:lnTo>
                <a:cubicBezTo>
                  <a:pt x="3798" y="1084"/>
                  <a:pt x="3810" y="1072"/>
                  <a:pt x="3798" y="1048"/>
                </a:cubicBezTo>
                <a:lnTo>
                  <a:pt x="3798" y="24"/>
                </a:lnTo>
                <a:cubicBezTo>
                  <a:pt x="3798" y="12"/>
                  <a:pt x="3787" y="0"/>
                  <a:pt x="376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55"/>
          <p:cNvSpPr/>
          <p:nvPr/>
        </p:nvSpPr>
        <p:spPr>
          <a:xfrm>
            <a:off x="3574567" y="2583439"/>
            <a:ext cx="47188" cy="27568"/>
          </a:xfrm>
          <a:custGeom>
            <a:avLst/>
            <a:gdLst/>
            <a:ahLst/>
            <a:cxnLst/>
            <a:rect l="l" t="t" r="r" b="b"/>
            <a:pathLst>
              <a:path w="2203" h="1287" extrusionOk="0">
                <a:moveTo>
                  <a:pt x="893" y="1"/>
                </a:moveTo>
                <a:lnTo>
                  <a:pt x="0" y="632"/>
                </a:lnTo>
                <a:lnTo>
                  <a:pt x="1441" y="1287"/>
                </a:lnTo>
                <a:lnTo>
                  <a:pt x="2203" y="560"/>
                </a:lnTo>
                <a:lnTo>
                  <a:pt x="893" y="1"/>
                </a:lnTo>
                <a:close/>
              </a:path>
            </a:pathLst>
          </a:custGeom>
          <a:solidFill>
            <a:srgbClr val="4C4C4C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55"/>
          <p:cNvSpPr/>
          <p:nvPr/>
        </p:nvSpPr>
        <p:spPr>
          <a:xfrm>
            <a:off x="3574567" y="2596955"/>
            <a:ext cx="30866" cy="43890"/>
          </a:xfrm>
          <a:custGeom>
            <a:avLst/>
            <a:gdLst/>
            <a:ahLst/>
            <a:cxnLst/>
            <a:rect l="l" t="t" r="r" b="b"/>
            <a:pathLst>
              <a:path w="1441" h="2049" extrusionOk="0">
                <a:moveTo>
                  <a:pt x="0" y="1"/>
                </a:moveTo>
                <a:lnTo>
                  <a:pt x="0" y="1382"/>
                </a:lnTo>
                <a:lnTo>
                  <a:pt x="1441" y="2049"/>
                </a:lnTo>
                <a:lnTo>
                  <a:pt x="1441" y="656"/>
                </a:lnTo>
                <a:lnTo>
                  <a:pt x="0" y="1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55"/>
          <p:cNvSpPr/>
          <p:nvPr/>
        </p:nvSpPr>
        <p:spPr>
          <a:xfrm>
            <a:off x="3605412" y="2595434"/>
            <a:ext cx="16343" cy="45410"/>
          </a:xfrm>
          <a:custGeom>
            <a:avLst/>
            <a:gdLst/>
            <a:ahLst/>
            <a:cxnLst/>
            <a:rect l="l" t="t" r="r" b="b"/>
            <a:pathLst>
              <a:path w="763" h="2120" extrusionOk="0">
                <a:moveTo>
                  <a:pt x="763" y="0"/>
                </a:moveTo>
                <a:lnTo>
                  <a:pt x="1" y="727"/>
                </a:lnTo>
                <a:lnTo>
                  <a:pt x="1" y="2120"/>
                </a:lnTo>
                <a:lnTo>
                  <a:pt x="715" y="1334"/>
                </a:lnTo>
                <a:lnTo>
                  <a:pt x="763" y="0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55"/>
          <p:cNvSpPr/>
          <p:nvPr/>
        </p:nvSpPr>
        <p:spPr>
          <a:xfrm flipH="1">
            <a:off x="3553904" y="3436750"/>
            <a:ext cx="196122" cy="122951"/>
          </a:xfrm>
          <a:custGeom>
            <a:avLst/>
            <a:gdLst/>
            <a:ahLst/>
            <a:cxnLst/>
            <a:rect l="l" t="t" r="r" b="b"/>
            <a:pathLst>
              <a:path w="9156" h="5740" extrusionOk="0">
                <a:moveTo>
                  <a:pt x="833" y="1"/>
                </a:moveTo>
                <a:cubicBezTo>
                  <a:pt x="833" y="1"/>
                  <a:pt x="822" y="25"/>
                  <a:pt x="774" y="72"/>
                </a:cubicBezTo>
                <a:cubicBezTo>
                  <a:pt x="60" y="1454"/>
                  <a:pt x="0" y="1501"/>
                  <a:pt x="0" y="2882"/>
                </a:cubicBezTo>
                <a:cubicBezTo>
                  <a:pt x="0" y="4263"/>
                  <a:pt x="107" y="4656"/>
                  <a:pt x="774" y="5680"/>
                </a:cubicBezTo>
                <a:cubicBezTo>
                  <a:pt x="786" y="5692"/>
                  <a:pt x="810" y="5728"/>
                  <a:pt x="822" y="5740"/>
                </a:cubicBezTo>
                <a:lnTo>
                  <a:pt x="8311" y="5740"/>
                </a:lnTo>
                <a:cubicBezTo>
                  <a:pt x="8323" y="5728"/>
                  <a:pt x="8334" y="5692"/>
                  <a:pt x="8346" y="5680"/>
                </a:cubicBezTo>
                <a:cubicBezTo>
                  <a:pt x="9025" y="4656"/>
                  <a:pt x="9120" y="4263"/>
                  <a:pt x="9120" y="2882"/>
                </a:cubicBezTo>
                <a:cubicBezTo>
                  <a:pt x="9156" y="1501"/>
                  <a:pt x="9096" y="1454"/>
                  <a:pt x="8382" y="72"/>
                </a:cubicBezTo>
                <a:cubicBezTo>
                  <a:pt x="8346" y="25"/>
                  <a:pt x="8323" y="1"/>
                  <a:pt x="8323" y="1"/>
                </a:cubicBezTo>
                <a:close/>
              </a:path>
            </a:pathLst>
          </a:custGeom>
          <a:solidFill>
            <a:srgbClr val="5A6B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55"/>
          <p:cNvSpPr/>
          <p:nvPr/>
        </p:nvSpPr>
        <p:spPr>
          <a:xfrm flipH="1">
            <a:off x="3613066" y="3459970"/>
            <a:ext cx="130598" cy="16858"/>
          </a:xfrm>
          <a:custGeom>
            <a:avLst/>
            <a:gdLst/>
            <a:ahLst/>
            <a:cxnLst/>
            <a:rect l="l" t="t" r="r" b="b"/>
            <a:pathLst>
              <a:path w="6097" h="787" extrusionOk="0">
                <a:moveTo>
                  <a:pt x="298" y="0"/>
                </a:moveTo>
                <a:cubicBezTo>
                  <a:pt x="144" y="0"/>
                  <a:pt x="1" y="131"/>
                  <a:pt x="1" y="298"/>
                </a:cubicBezTo>
                <a:lnTo>
                  <a:pt x="1" y="489"/>
                </a:lnTo>
                <a:cubicBezTo>
                  <a:pt x="1" y="655"/>
                  <a:pt x="144" y="786"/>
                  <a:pt x="298" y="786"/>
                </a:cubicBezTo>
                <a:lnTo>
                  <a:pt x="5799" y="786"/>
                </a:lnTo>
                <a:cubicBezTo>
                  <a:pt x="5954" y="786"/>
                  <a:pt x="6097" y="655"/>
                  <a:pt x="6097" y="489"/>
                </a:cubicBezTo>
                <a:lnTo>
                  <a:pt x="6097" y="298"/>
                </a:lnTo>
                <a:cubicBezTo>
                  <a:pt x="6097" y="131"/>
                  <a:pt x="5954" y="0"/>
                  <a:pt x="5799" y="0"/>
                </a:cubicBezTo>
                <a:close/>
              </a:path>
            </a:pathLst>
          </a:custGeom>
          <a:solidFill>
            <a:srgbClr val="00FFF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55"/>
          <p:cNvSpPr/>
          <p:nvPr/>
        </p:nvSpPr>
        <p:spPr>
          <a:xfrm flipH="1">
            <a:off x="3613066" y="3519646"/>
            <a:ext cx="130598" cy="16858"/>
          </a:xfrm>
          <a:custGeom>
            <a:avLst/>
            <a:gdLst/>
            <a:ahLst/>
            <a:cxnLst/>
            <a:rect l="l" t="t" r="r" b="b"/>
            <a:pathLst>
              <a:path w="6097" h="787" extrusionOk="0">
                <a:moveTo>
                  <a:pt x="298" y="0"/>
                </a:moveTo>
                <a:cubicBezTo>
                  <a:pt x="144" y="0"/>
                  <a:pt x="1" y="131"/>
                  <a:pt x="1" y="298"/>
                </a:cubicBezTo>
                <a:lnTo>
                  <a:pt x="1" y="489"/>
                </a:lnTo>
                <a:cubicBezTo>
                  <a:pt x="1" y="655"/>
                  <a:pt x="144" y="786"/>
                  <a:pt x="298" y="786"/>
                </a:cubicBezTo>
                <a:lnTo>
                  <a:pt x="5799" y="786"/>
                </a:lnTo>
                <a:cubicBezTo>
                  <a:pt x="5954" y="786"/>
                  <a:pt x="6097" y="655"/>
                  <a:pt x="6097" y="489"/>
                </a:cubicBezTo>
                <a:lnTo>
                  <a:pt x="6097" y="298"/>
                </a:lnTo>
                <a:cubicBezTo>
                  <a:pt x="6097" y="131"/>
                  <a:pt x="5954" y="0"/>
                  <a:pt x="5799" y="0"/>
                </a:cubicBezTo>
                <a:close/>
              </a:path>
            </a:pathLst>
          </a:custGeom>
          <a:solidFill>
            <a:srgbClr val="00FFF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55"/>
          <p:cNvSpPr/>
          <p:nvPr/>
        </p:nvSpPr>
        <p:spPr>
          <a:xfrm flipH="1">
            <a:off x="3613066" y="3486745"/>
            <a:ext cx="130598" cy="22984"/>
          </a:xfrm>
          <a:custGeom>
            <a:avLst/>
            <a:gdLst/>
            <a:ahLst/>
            <a:cxnLst/>
            <a:rect l="l" t="t" r="r" b="b"/>
            <a:pathLst>
              <a:path w="6097" h="1073" extrusionOk="0">
                <a:moveTo>
                  <a:pt x="298" y="1"/>
                </a:moveTo>
                <a:cubicBezTo>
                  <a:pt x="144" y="1"/>
                  <a:pt x="1" y="132"/>
                  <a:pt x="1" y="298"/>
                </a:cubicBezTo>
                <a:lnTo>
                  <a:pt x="1" y="774"/>
                </a:lnTo>
                <a:cubicBezTo>
                  <a:pt x="1" y="941"/>
                  <a:pt x="144" y="1072"/>
                  <a:pt x="298" y="1072"/>
                </a:cubicBezTo>
                <a:lnTo>
                  <a:pt x="5799" y="1072"/>
                </a:lnTo>
                <a:cubicBezTo>
                  <a:pt x="5954" y="1072"/>
                  <a:pt x="6097" y="941"/>
                  <a:pt x="6097" y="774"/>
                </a:cubicBezTo>
                <a:lnTo>
                  <a:pt x="6097" y="298"/>
                </a:lnTo>
                <a:cubicBezTo>
                  <a:pt x="6097" y="132"/>
                  <a:pt x="5954" y="1"/>
                  <a:pt x="5799" y="1"/>
                </a:cubicBezTo>
                <a:close/>
              </a:path>
            </a:pathLst>
          </a:custGeom>
          <a:solidFill>
            <a:srgbClr val="00FFF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55"/>
          <p:cNvSpPr/>
          <p:nvPr/>
        </p:nvSpPr>
        <p:spPr>
          <a:xfrm flipH="1">
            <a:off x="3562558" y="3437008"/>
            <a:ext cx="29602" cy="122694"/>
          </a:xfrm>
          <a:custGeom>
            <a:avLst/>
            <a:gdLst/>
            <a:ahLst/>
            <a:cxnLst/>
            <a:rect l="l" t="t" r="r" b="b"/>
            <a:pathLst>
              <a:path w="1382" h="5728" fill="none" extrusionOk="0">
                <a:moveTo>
                  <a:pt x="0" y="1"/>
                </a:moveTo>
                <a:cubicBezTo>
                  <a:pt x="0" y="1"/>
                  <a:pt x="1381" y="2513"/>
                  <a:pt x="0" y="5728"/>
                </a:cubicBezTo>
              </a:path>
            </a:pathLst>
          </a:custGeom>
          <a:noFill/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55"/>
          <p:cNvSpPr/>
          <p:nvPr/>
        </p:nvSpPr>
        <p:spPr>
          <a:xfrm flipH="1">
            <a:off x="3339019" y="3096600"/>
            <a:ext cx="146406" cy="206353"/>
          </a:xfrm>
          <a:custGeom>
            <a:avLst/>
            <a:gdLst/>
            <a:ahLst/>
            <a:cxnLst/>
            <a:rect l="l" t="t" r="r" b="b"/>
            <a:pathLst>
              <a:path w="6835" h="9824" extrusionOk="0">
                <a:moveTo>
                  <a:pt x="1" y="1"/>
                </a:moveTo>
                <a:lnTo>
                  <a:pt x="1" y="9823"/>
                </a:lnTo>
                <a:lnTo>
                  <a:pt x="6835" y="9823"/>
                </a:lnTo>
                <a:lnTo>
                  <a:pt x="6835" y="1"/>
                </a:lnTo>
                <a:close/>
              </a:path>
            </a:pathLst>
          </a:custGeom>
          <a:solidFill>
            <a:srgbClr val="8994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55"/>
          <p:cNvSpPr/>
          <p:nvPr/>
        </p:nvSpPr>
        <p:spPr>
          <a:xfrm flipH="1">
            <a:off x="3476364" y="3230690"/>
            <a:ext cx="262459" cy="71436"/>
          </a:xfrm>
          <a:custGeom>
            <a:avLst/>
            <a:gdLst/>
            <a:ahLst/>
            <a:cxnLst/>
            <a:rect l="l" t="t" r="r" b="b"/>
            <a:pathLst>
              <a:path w="12253" h="3335" extrusionOk="0">
                <a:moveTo>
                  <a:pt x="1" y="1"/>
                </a:moveTo>
                <a:lnTo>
                  <a:pt x="1" y="3334"/>
                </a:lnTo>
                <a:lnTo>
                  <a:pt x="12252" y="3334"/>
                </a:lnTo>
                <a:lnTo>
                  <a:pt x="12252" y="1"/>
                </a:lnTo>
                <a:close/>
              </a:path>
            </a:pathLst>
          </a:custGeom>
          <a:solidFill>
            <a:srgbClr val="CCCAB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55"/>
          <p:cNvSpPr/>
          <p:nvPr/>
        </p:nvSpPr>
        <p:spPr>
          <a:xfrm flipH="1">
            <a:off x="3299884" y="3230690"/>
            <a:ext cx="40827" cy="71436"/>
          </a:xfrm>
          <a:custGeom>
            <a:avLst/>
            <a:gdLst/>
            <a:ahLst/>
            <a:cxnLst/>
            <a:rect l="l" t="t" r="r" b="b"/>
            <a:pathLst>
              <a:path w="1906" h="3335" extrusionOk="0">
                <a:moveTo>
                  <a:pt x="1" y="1"/>
                </a:moveTo>
                <a:lnTo>
                  <a:pt x="1" y="3334"/>
                </a:lnTo>
                <a:lnTo>
                  <a:pt x="1906" y="3334"/>
                </a:lnTo>
                <a:lnTo>
                  <a:pt x="1906" y="1"/>
                </a:lnTo>
                <a:close/>
              </a:path>
            </a:pathLst>
          </a:custGeom>
          <a:solidFill>
            <a:srgbClr val="CCCAB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55"/>
          <p:cNvSpPr/>
          <p:nvPr/>
        </p:nvSpPr>
        <p:spPr>
          <a:xfrm>
            <a:off x="6303154" y="3706597"/>
            <a:ext cx="49994" cy="69915"/>
          </a:xfrm>
          <a:custGeom>
            <a:avLst/>
            <a:gdLst/>
            <a:ahLst/>
            <a:cxnLst/>
            <a:rect l="l" t="t" r="r" b="b"/>
            <a:pathLst>
              <a:path w="2334" h="3264" extrusionOk="0">
                <a:moveTo>
                  <a:pt x="298" y="1"/>
                </a:moveTo>
                <a:cubicBezTo>
                  <a:pt x="131" y="1"/>
                  <a:pt x="0" y="132"/>
                  <a:pt x="0" y="298"/>
                </a:cubicBezTo>
                <a:lnTo>
                  <a:pt x="0" y="2965"/>
                </a:lnTo>
                <a:cubicBezTo>
                  <a:pt x="0" y="3132"/>
                  <a:pt x="131" y="3263"/>
                  <a:pt x="298" y="3263"/>
                </a:cubicBezTo>
                <a:lnTo>
                  <a:pt x="2036" y="3263"/>
                </a:lnTo>
                <a:cubicBezTo>
                  <a:pt x="2203" y="3263"/>
                  <a:pt x="2334" y="3132"/>
                  <a:pt x="2334" y="2954"/>
                </a:cubicBezTo>
                <a:lnTo>
                  <a:pt x="2334" y="298"/>
                </a:lnTo>
                <a:cubicBezTo>
                  <a:pt x="2334" y="132"/>
                  <a:pt x="2203" y="1"/>
                  <a:pt x="2036" y="1"/>
                </a:cubicBezTo>
                <a:close/>
              </a:path>
            </a:pathLst>
          </a:custGeom>
          <a:solidFill>
            <a:srgbClr val="6D6D6D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55"/>
          <p:cNvSpPr/>
          <p:nvPr/>
        </p:nvSpPr>
        <p:spPr>
          <a:xfrm>
            <a:off x="6303411" y="3752757"/>
            <a:ext cx="14287" cy="23498"/>
          </a:xfrm>
          <a:custGeom>
            <a:avLst/>
            <a:gdLst/>
            <a:ahLst/>
            <a:cxnLst/>
            <a:rect l="l" t="t" r="r" b="b"/>
            <a:pathLst>
              <a:path w="667" h="1097" extrusionOk="0">
                <a:moveTo>
                  <a:pt x="298" y="1"/>
                </a:moveTo>
                <a:cubicBezTo>
                  <a:pt x="131" y="1"/>
                  <a:pt x="0" y="144"/>
                  <a:pt x="0" y="298"/>
                </a:cubicBezTo>
                <a:lnTo>
                  <a:pt x="0" y="799"/>
                </a:lnTo>
                <a:cubicBezTo>
                  <a:pt x="0" y="953"/>
                  <a:pt x="131" y="1096"/>
                  <a:pt x="298" y="1096"/>
                </a:cubicBezTo>
                <a:lnTo>
                  <a:pt x="369" y="1096"/>
                </a:lnTo>
                <a:cubicBezTo>
                  <a:pt x="536" y="1096"/>
                  <a:pt x="667" y="953"/>
                  <a:pt x="667" y="799"/>
                </a:cubicBezTo>
                <a:lnTo>
                  <a:pt x="667" y="298"/>
                </a:lnTo>
                <a:cubicBezTo>
                  <a:pt x="667" y="144"/>
                  <a:pt x="536" y="1"/>
                  <a:pt x="369" y="1"/>
                </a:cubicBezTo>
                <a:close/>
              </a:path>
            </a:pathLst>
          </a:custGeom>
          <a:solidFill>
            <a:srgbClr val="D844B5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55"/>
          <p:cNvSpPr/>
          <p:nvPr/>
        </p:nvSpPr>
        <p:spPr>
          <a:xfrm>
            <a:off x="6332478" y="3752757"/>
            <a:ext cx="14309" cy="23498"/>
          </a:xfrm>
          <a:custGeom>
            <a:avLst/>
            <a:gdLst/>
            <a:ahLst/>
            <a:cxnLst/>
            <a:rect l="l" t="t" r="r" b="b"/>
            <a:pathLst>
              <a:path w="668" h="1097" extrusionOk="0">
                <a:moveTo>
                  <a:pt x="298" y="1"/>
                </a:moveTo>
                <a:cubicBezTo>
                  <a:pt x="131" y="1"/>
                  <a:pt x="0" y="144"/>
                  <a:pt x="0" y="298"/>
                </a:cubicBezTo>
                <a:lnTo>
                  <a:pt x="0" y="799"/>
                </a:lnTo>
                <a:cubicBezTo>
                  <a:pt x="0" y="953"/>
                  <a:pt x="131" y="1096"/>
                  <a:pt x="298" y="1096"/>
                </a:cubicBezTo>
                <a:lnTo>
                  <a:pt x="369" y="1096"/>
                </a:lnTo>
                <a:cubicBezTo>
                  <a:pt x="536" y="1096"/>
                  <a:pt x="667" y="953"/>
                  <a:pt x="667" y="799"/>
                </a:cubicBezTo>
                <a:lnTo>
                  <a:pt x="667" y="298"/>
                </a:lnTo>
                <a:cubicBezTo>
                  <a:pt x="667" y="144"/>
                  <a:pt x="536" y="1"/>
                  <a:pt x="369" y="1"/>
                </a:cubicBezTo>
                <a:close/>
              </a:path>
            </a:pathLst>
          </a:custGeom>
          <a:solidFill>
            <a:srgbClr val="D844B5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55"/>
          <p:cNvSpPr/>
          <p:nvPr/>
        </p:nvSpPr>
        <p:spPr>
          <a:xfrm>
            <a:off x="6303154" y="3693338"/>
            <a:ext cx="49994" cy="69401"/>
          </a:xfrm>
          <a:custGeom>
            <a:avLst/>
            <a:gdLst/>
            <a:ahLst/>
            <a:cxnLst/>
            <a:rect l="l" t="t" r="r" b="b"/>
            <a:pathLst>
              <a:path w="2334" h="3240" extrusionOk="0">
                <a:moveTo>
                  <a:pt x="298" y="1"/>
                </a:moveTo>
                <a:cubicBezTo>
                  <a:pt x="131" y="1"/>
                  <a:pt x="0" y="132"/>
                  <a:pt x="0" y="298"/>
                </a:cubicBezTo>
                <a:lnTo>
                  <a:pt x="0" y="2941"/>
                </a:lnTo>
                <a:cubicBezTo>
                  <a:pt x="0" y="3108"/>
                  <a:pt x="131" y="3239"/>
                  <a:pt x="298" y="3239"/>
                </a:cubicBezTo>
                <a:lnTo>
                  <a:pt x="2036" y="3239"/>
                </a:lnTo>
                <a:cubicBezTo>
                  <a:pt x="2203" y="3239"/>
                  <a:pt x="2334" y="3108"/>
                  <a:pt x="2334" y="2941"/>
                </a:cubicBezTo>
                <a:lnTo>
                  <a:pt x="2334" y="298"/>
                </a:lnTo>
                <a:cubicBezTo>
                  <a:pt x="2334" y="132"/>
                  <a:pt x="2203" y="1"/>
                  <a:pt x="2036" y="1"/>
                </a:cubicBezTo>
                <a:close/>
              </a:path>
            </a:pathLst>
          </a:custGeom>
          <a:solidFill>
            <a:srgbClr val="D3D3D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55"/>
          <p:cNvSpPr/>
          <p:nvPr/>
        </p:nvSpPr>
        <p:spPr>
          <a:xfrm>
            <a:off x="2951009" y="2114893"/>
            <a:ext cx="152275" cy="419297"/>
          </a:xfrm>
          <a:custGeom>
            <a:avLst/>
            <a:gdLst/>
            <a:ahLst/>
            <a:cxnLst/>
            <a:rect l="l" t="t" r="r" b="b"/>
            <a:pathLst>
              <a:path w="7109" h="19575" fill="none" extrusionOk="0">
                <a:moveTo>
                  <a:pt x="5084" y="19574"/>
                </a:moveTo>
                <a:lnTo>
                  <a:pt x="5084" y="5370"/>
                </a:lnTo>
                <a:cubicBezTo>
                  <a:pt x="6275" y="4918"/>
                  <a:pt x="7108" y="3941"/>
                  <a:pt x="7108" y="2834"/>
                </a:cubicBezTo>
                <a:cubicBezTo>
                  <a:pt x="7108" y="1262"/>
                  <a:pt x="5525" y="0"/>
                  <a:pt x="3560" y="0"/>
                </a:cubicBezTo>
                <a:cubicBezTo>
                  <a:pt x="1596" y="0"/>
                  <a:pt x="0" y="1262"/>
                  <a:pt x="0" y="2834"/>
                </a:cubicBezTo>
                <a:cubicBezTo>
                  <a:pt x="0" y="3941"/>
                  <a:pt x="798" y="4894"/>
                  <a:pt x="1989" y="5358"/>
                </a:cubicBezTo>
                <a:lnTo>
                  <a:pt x="1989" y="19574"/>
                </a:lnTo>
              </a:path>
            </a:pathLst>
          </a:custGeom>
          <a:noFill/>
          <a:ln w="7450" cap="flat" cmpd="sng">
            <a:solidFill>
              <a:srgbClr val="FF0B0B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55"/>
          <p:cNvSpPr/>
          <p:nvPr/>
        </p:nvSpPr>
        <p:spPr>
          <a:xfrm>
            <a:off x="2997169" y="2520653"/>
            <a:ext cx="59955" cy="26282"/>
          </a:xfrm>
          <a:custGeom>
            <a:avLst/>
            <a:gdLst/>
            <a:ahLst/>
            <a:cxnLst/>
            <a:rect l="l" t="t" r="r" b="b"/>
            <a:pathLst>
              <a:path w="2799" h="1227" extrusionOk="0">
                <a:moveTo>
                  <a:pt x="298" y="0"/>
                </a:moveTo>
                <a:cubicBezTo>
                  <a:pt x="131" y="0"/>
                  <a:pt x="0" y="143"/>
                  <a:pt x="0" y="298"/>
                </a:cubicBezTo>
                <a:lnTo>
                  <a:pt x="0" y="929"/>
                </a:lnTo>
                <a:cubicBezTo>
                  <a:pt x="0" y="1095"/>
                  <a:pt x="131" y="1226"/>
                  <a:pt x="298" y="1226"/>
                </a:cubicBezTo>
                <a:lnTo>
                  <a:pt x="2501" y="1226"/>
                </a:lnTo>
                <a:cubicBezTo>
                  <a:pt x="2667" y="1226"/>
                  <a:pt x="2798" y="1095"/>
                  <a:pt x="2798" y="929"/>
                </a:cubicBezTo>
                <a:lnTo>
                  <a:pt x="2798" y="298"/>
                </a:lnTo>
                <a:cubicBezTo>
                  <a:pt x="2798" y="143"/>
                  <a:pt x="2667" y="0"/>
                  <a:pt x="2501" y="0"/>
                </a:cubicBezTo>
                <a:close/>
              </a:path>
            </a:pathLst>
          </a:custGeom>
          <a:solidFill>
            <a:srgbClr val="5E5E5E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55"/>
          <p:cNvSpPr/>
          <p:nvPr/>
        </p:nvSpPr>
        <p:spPr>
          <a:xfrm>
            <a:off x="4979514" y="2362458"/>
            <a:ext cx="59955" cy="26282"/>
          </a:xfrm>
          <a:custGeom>
            <a:avLst/>
            <a:gdLst/>
            <a:ahLst/>
            <a:cxnLst/>
            <a:rect l="l" t="t" r="r" b="b"/>
            <a:pathLst>
              <a:path w="2799" h="1227" extrusionOk="0">
                <a:moveTo>
                  <a:pt x="298" y="0"/>
                </a:moveTo>
                <a:cubicBezTo>
                  <a:pt x="143" y="0"/>
                  <a:pt x="0" y="131"/>
                  <a:pt x="0" y="298"/>
                </a:cubicBezTo>
                <a:lnTo>
                  <a:pt x="0" y="929"/>
                </a:lnTo>
                <a:cubicBezTo>
                  <a:pt x="0" y="1084"/>
                  <a:pt x="143" y="1226"/>
                  <a:pt x="298" y="1226"/>
                </a:cubicBezTo>
                <a:lnTo>
                  <a:pt x="2500" y="1226"/>
                </a:lnTo>
                <a:cubicBezTo>
                  <a:pt x="2667" y="1226"/>
                  <a:pt x="2798" y="1084"/>
                  <a:pt x="2798" y="929"/>
                </a:cubicBezTo>
                <a:lnTo>
                  <a:pt x="2798" y="298"/>
                </a:lnTo>
                <a:cubicBezTo>
                  <a:pt x="2798" y="131"/>
                  <a:pt x="2667" y="0"/>
                  <a:pt x="2500" y="0"/>
                </a:cubicBezTo>
                <a:close/>
              </a:path>
            </a:pathLst>
          </a:custGeom>
          <a:solidFill>
            <a:srgbClr val="5E5E5E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55"/>
          <p:cNvSpPr/>
          <p:nvPr/>
        </p:nvSpPr>
        <p:spPr>
          <a:xfrm>
            <a:off x="2611824" y="4027490"/>
            <a:ext cx="154567" cy="140751"/>
          </a:xfrm>
          <a:custGeom>
            <a:avLst/>
            <a:gdLst/>
            <a:ahLst/>
            <a:cxnLst/>
            <a:rect l="l" t="t" r="r" b="b"/>
            <a:pathLst>
              <a:path w="7216" h="6571" extrusionOk="0">
                <a:moveTo>
                  <a:pt x="1529" y="1"/>
                </a:moveTo>
                <a:cubicBezTo>
                  <a:pt x="635" y="1"/>
                  <a:pt x="0" y="81"/>
                  <a:pt x="0" y="81"/>
                </a:cubicBezTo>
                <a:lnTo>
                  <a:pt x="0" y="6570"/>
                </a:lnTo>
                <a:lnTo>
                  <a:pt x="7215" y="6570"/>
                </a:lnTo>
                <a:lnTo>
                  <a:pt x="7215" y="3034"/>
                </a:lnTo>
                <a:cubicBezTo>
                  <a:pt x="6853" y="406"/>
                  <a:pt x="3537" y="1"/>
                  <a:pt x="1529" y="1"/>
                </a:cubicBezTo>
                <a:close/>
              </a:path>
            </a:pathLst>
          </a:custGeom>
          <a:solidFill>
            <a:srgbClr val="3B3A4A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55"/>
          <p:cNvSpPr/>
          <p:nvPr/>
        </p:nvSpPr>
        <p:spPr>
          <a:xfrm>
            <a:off x="2869913" y="4027490"/>
            <a:ext cx="154824" cy="140751"/>
          </a:xfrm>
          <a:custGeom>
            <a:avLst/>
            <a:gdLst/>
            <a:ahLst/>
            <a:cxnLst/>
            <a:rect l="l" t="t" r="r" b="b"/>
            <a:pathLst>
              <a:path w="7228" h="6571" extrusionOk="0">
                <a:moveTo>
                  <a:pt x="5696" y="1"/>
                </a:moveTo>
                <a:cubicBezTo>
                  <a:pt x="3684" y="1"/>
                  <a:pt x="363" y="406"/>
                  <a:pt x="0" y="3034"/>
                </a:cubicBezTo>
                <a:lnTo>
                  <a:pt x="0" y="6570"/>
                </a:lnTo>
                <a:lnTo>
                  <a:pt x="7227" y="6570"/>
                </a:lnTo>
                <a:lnTo>
                  <a:pt x="7227" y="81"/>
                </a:lnTo>
                <a:cubicBezTo>
                  <a:pt x="7227" y="81"/>
                  <a:pt x="6591" y="1"/>
                  <a:pt x="5696" y="1"/>
                </a:cubicBezTo>
                <a:close/>
              </a:path>
            </a:pathLst>
          </a:custGeom>
          <a:solidFill>
            <a:srgbClr val="3B3A4A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55"/>
          <p:cNvSpPr/>
          <p:nvPr/>
        </p:nvSpPr>
        <p:spPr>
          <a:xfrm>
            <a:off x="3002267" y="2015162"/>
            <a:ext cx="50508" cy="77048"/>
          </a:xfrm>
          <a:custGeom>
            <a:avLst/>
            <a:gdLst/>
            <a:ahLst/>
            <a:cxnLst/>
            <a:rect l="l" t="t" r="r" b="b"/>
            <a:pathLst>
              <a:path w="2358" h="3597" extrusionOk="0">
                <a:moveTo>
                  <a:pt x="1179" y="1"/>
                </a:moveTo>
                <a:cubicBezTo>
                  <a:pt x="524" y="1"/>
                  <a:pt x="1" y="799"/>
                  <a:pt x="1" y="1799"/>
                </a:cubicBezTo>
                <a:cubicBezTo>
                  <a:pt x="1" y="2799"/>
                  <a:pt x="524" y="3597"/>
                  <a:pt x="1179" y="3597"/>
                </a:cubicBezTo>
                <a:cubicBezTo>
                  <a:pt x="1822" y="3597"/>
                  <a:pt x="2358" y="2799"/>
                  <a:pt x="2358" y="1799"/>
                </a:cubicBezTo>
                <a:cubicBezTo>
                  <a:pt x="2358" y="799"/>
                  <a:pt x="1822" y="1"/>
                  <a:pt x="1179" y="1"/>
                </a:cubicBezTo>
                <a:close/>
              </a:path>
            </a:pathLst>
          </a:custGeom>
          <a:solidFill>
            <a:srgbClr val="4F4F4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55"/>
          <p:cNvSpPr/>
          <p:nvPr/>
        </p:nvSpPr>
        <p:spPr>
          <a:xfrm>
            <a:off x="3001753" y="2036839"/>
            <a:ext cx="50273" cy="168104"/>
          </a:xfrm>
          <a:custGeom>
            <a:avLst/>
            <a:gdLst/>
            <a:ahLst/>
            <a:cxnLst/>
            <a:rect l="l" t="t" r="r" b="b"/>
            <a:pathLst>
              <a:path w="2347" h="7848" extrusionOk="0">
                <a:moveTo>
                  <a:pt x="1168" y="1"/>
                </a:moveTo>
                <a:cubicBezTo>
                  <a:pt x="620" y="25"/>
                  <a:pt x="596" y="72"/>
                  <a:pt x="25" y="680"/>
                </a:cubicBezTo>
                <a:cubicBezTo>
                  <a:pt x="13" y="715"/>
                  <a:pt x="1" y="727"/>
                  <a:pt x="1" y="727"/>
                </a:cubicBezTo>
                <a:lnTo>
                  <a:pt x="1" y="1954"/>
                </a:lnTo>
                <a:lnTo>
                  <a:pt x="1" y="5918"/>
                </a:lnTo>
                <a:lnTo>
                  <a:pt x="1" y="7145"/>
                </a:lnTo>
                <a:cubicBezTo>
                  <a:pt x="1" y="7145"/>
                  <a:pt x="13" y="7157"/>
                  <a:pt x="25" y="7192"/>
                </a:cubicBezTo>
                <a:cubicBezTo>
                  <a:pt x="596" y="7811"/>
                  <a:pt x="608" y="7847"/>
                  <a:pt x="1168" y="7847"/>
                </a:cubicBezTo>
                <a:cubicBezTo>
                  <a:pt x="1739" y="7847"/>
                  <a:pt x="1882" y="7752"/>
                  <a:pt x="2322" y="7169"/>
                </a:cubicBezTo>
                <a:cubicBezTo>
                  <a:pt x="2334" y="7157"/>
                  <a:pt x="2334" y="7145"/>
                  <a:pt x="2346" y="7121"/>
                </a:cubicBezTo>
                <a:lnTo>
                  <a:pt x="2346" y="5906"/>
                </a:lnTo>
                <a:lnTo>
                  <a:pt x="2346" y="1930"/>
                </a:lnTo>
                <a:lnTo>
                  <a:pt x="2346" y="715"/>
                </a:lnTo>
                <a:cubicBezTo>
                  <a:pt x="2334" y="703"/>
                  <a:pt x="2334" y="680"/>
                  <a:pt x="2322" y="668"/>
                </a:cubicBezTo>
                <a:cubicBezTo>
                  <a:pt x="1906" y="84"/>
                  <a:pt x="1739" y="1"/>
                  <a:pt x="1168" y="1"/>
                </a:cubicBezTo>
                <a:close/>
              </a:path>
            </a:pathLst>
          </a:custGeom>
          <a:solidFill>
            <a:srgbClr val="848484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55"/>
          <p:cNvSpPr/>
          <p:nvPr/>
        </p:nvSpPr>
        <p:spPr>
          <a:xfrm>
            <a:off x="3001753" y="2093473"/>
            <a:ext cx="50273" cy="66059"/>
          </a:xfrm>
          <a:custGeom>
            <a:avLst/>
            <a:gdLst/>
            <a:ahLst/>
            <a:cxnLst/>
            <a:rect l="l" t="t" r="r" b="b"/>
            <a:pathLst>
              <a:path w="2347" h="3084" extrusionOk="0">
                <a:moveTo>
                  <a:pt x="1168" y="0"/>
                </a:moveTo>
                <a:cubicBezTo>
                  <a:pt x="620" y="36"/>
                  <a:pt x="596" y="48"/>
                  <a:pt x="25" y="286"/>
                </a:cubicBezTo>
                <a:cubicBezTo>
                  <a:pt x="13" y="298"/>
                  <a:pt x="1" y="298"/>
                  <a:pt x="1" y="298"/>
                </a:cubicBezTo>
                <a:lnTo>
                  <a:pt x="1" y="774"/>
                </a:lnTo>
                <a:lnTo>
                  <a:pt x="1" y="2346"/>
                </a:lnTo>
                <a:lnTo>
                  <a:pt x="1" y="2822"/>
                </a:lnTo>
                <a:cubicBezTo>
                  <a:pt x="1" y="2822"/>
                  <a:pt x="13" y="2822"/>
                  <a:pt x="25" y="2834"/>
                </a:cubicBezTo>
                <a:cubicBezTo>
                  <a:pt x="596" y="3072"/>
                  <a:pt x="608" y="3084"/>
                  <a:pt x="1168" y="3084"/>
                </a:cubicBezTo>
                <a:cubicBezTo>
                  <a:pt x="1739" y="3084"/>
                  <a:pt x="1882" y="3060"/>
                  <a:pt x="2322" y="2822"/>
                </a:cubicBezTo>
                <a:cubicBezTo>
                  <a:pt x="2334" y="2822"/>
                  <a:pt x="2334" y="2798"/>
                  <a:pt x="2346" y="2798"/>
                </a:cubicBezTo>
                <a:lnTo>
                  <a:pt x="2346" y="2322"/>
                </a:lnTo>
                <a:lnTo>
                  <a:pt x="2346" y="762"/>
                </a:lnTo>
                <a:lnTo>
                  <a:pt x="2346" y="286"/>
                </a:lnTo>
                <a:cubicBezTo>
                  <a:pt x="2334" y="286"/>
                  <a:pt x="2334" y="274"/>
                  <a:pt x="2322" y="274"/>
                </a:cubicBezTo>
                <a:cubicBezTo>
                  <a:pt x="1906" y="48"/>
                  <a:pt x="1739" y="0"/>
                  <a:pt x="1168" y="0"/>
                </a:cubicBezTo>
                <a:close/>
              </a:path>
            </a:pathLst>
          </a:custGeom>
          <a:solidFill>
            <a:srgbClr val="88EDC6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55"/>
          <p:cNvSpPr/>
          <p:nvPr/>
        </p:nvSpPr>
        <p:spPr>
          <a:xfrm>
            <a:off x="3001753" y="2044764"/>
            <a:ext cx="50016" cy="25511"/>
          </a:xfrm>
          <a:custGeom>
            <a:avLst/>
            <a:gdLst/>
            <a:ahLst/>
            <a:cxnLst/>
            <a:rect l="l" t="t" r="r" b="b"/>
            <a:pathLst>
              <a:path w="2335" h="1191" fill="none" extrusionOk="0">
                <a:moveTo>
                  <a:pt x="1" y="1191"/>
                </a:moveTo>
                <a:cubicBezTo>
                  <a:pt x="1" y="1191"/>
                  <a:pt x="1025" y="0"/>
                  <a:pt x="2334" y="1191"/>
                </a:cubicBezTo>
              </a:path>
            </a:pathLst>
          </a:custGeom>
          <a:noFill/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55"/>
          <p:cNvSpPr/>
          <p:nvPr/>
        </p:nvSpPr>
        <p:spPr>
          <a:xfrm>
            <a:off x="2987723" y="2176347"/>
            <a:ext cx="21206" cy="21441"/>
          </a:xfrm>
          <a:custGeom>
            <a:avLst/>
            <a:gdLst/>
            <a:ahLst/>
            <a:cxnLst/>
            <a:rect l="l" t="t" r="r" b="b"/>
            <a:pathLst>
              <a:path w="990" h="1001" extrusionOk="0">
                <a:moveTo>
                  <a:pt x="299" y="1"/>
                </a:moveTo>
                <a:cubicBezTo>
                  <a:pt x="132" y="1"/>
                  <a:pt x="1" y="144"/>
                  <a:pt x="1" y="298"/>
                </a:cubicBezTo>
                <a:lnTo>
                  <a:pt x="1" y="703"/>
                </a:lnTo>
                <a:cubicBezTo>
                  <a:pt x="1" y="870"/>
                  <a:pt x="132" y="1001"/>
                  <a:pt x="299" y="1001"/>
                </a:cubicBezTo>
                <a:lnTo>
                  <a:pt x="691" y="1001"/>
                </a:lnTo>
                <a:cubicBezTo>
                  <a:pt x="858" y="1001"/>
                  <a:pt x="989" y="870"/>
                  <a:pt x="989" y="703"/>
                </a:cubicBezTo>
                <a:lnTo>
                  <a:pt x="989" y="298"/>
                </a:lnTo>
                <a:cubicBezTo>
                  <a:pt x="989" y="144"/>
                  <a:pt x="858" y="1"/>
                  <a:pt x="691" y="1"/>
                </a:cubicBezTo>
                <a:close/>
              </a:path>
            </a:pathLst>
          </a:custGeom>
          <a:solidFill>
            <a:srgbClr val="4F4F4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55"/>
          <p:cNvSpPr/>
          <p:nvPr/>
        </p:nvSpPr>
        <p:spPr>
          <a:xfrm>
            <a:off x="3016555" y="2194704"/>
            <a:ext cx="21441" cy="21206"/>
          </a:xfrm>
          <a:custGeom>
            <a:avLst/>
            <a:gdLst/>
            <a:ahLst/>
            <a:cxnLst/>
            <a:rect l="l" t="t" r="r" b="b"/>
            <a:pathLst>
              <a:path w="1001" h="990" extrusionOk="0">
                <a:moveTo>
                  <a:pt x="298" y="1"/>
                </a:moveTo>
                <a:cubicBezTo>
                  <a:pt x="143" y="1"/>
                  <a:pt x="0" y="132"/>
                  <a:pt x="0" y="299"/>
                </a:cubicBezTo>
                <a:lnTo>
                  <a:pt x="0" y="691"/>
                </a:lnTo>
                <a:cubicBezTo>
                  <a:pt x="0" y="858"/>
                  <a:pt x="143" y="989"/>
                  <a:pt x="298" y="989"/>
                </a:cubicBezTo>
                <a:lnTo>
                  <a:pt x="703" y="989"/>
                </a:lnTo>
                <a:cubicBezTo>
                  <a:pt x="869" y="989"/>
                  <a:pt x="1000" y="858"/>
                  <a:pt x="1000" y="691"/>
                </a:cubicBezTo>
                <a:lnTo>
                  <a:pt x="1000" y="299"/>
                </a:lnTo>
                <a:cubicBezTo>
                  <a:pt x="1000" y="132"/>
                  <a:pt x="869" y="1"/>
                  <a:pt x="703" y="1"/>
                </a:cubicBezTo>
                <a:close/>
              </a:path>
            </a:pathLst>
          </a:custGeom>
          <a:solidFill>
            <a:srgbClr val="4F4F4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55"/>
          <p:cNvSpPr/>
          <p:nvPr/>
        </p:nvSpPr>
        <p:spPr>
          <a:xfrm>
            <a:off x="3042815" y="2175576"/>
            <a:ext cx="21441" cy="21206"/>
          </a:xfrm>
          <a:custGeom>
            <a:avLst/>
            <a:gdLst/>
            <a:ahLst/>
            <a:cxnLst/>
            <a:rect l="l" t="t" r="r" b="b"/>
            <a:pathLst>
              <a:path w="1001" h="990" extrusionOk="0">
                <a:moveTo>
                  <a:pt x="298" y="1"/>
                </a:moveTo>
                <a:cubicBezTo>
                  <a:pt x="132" y="1"/>
                  <a:pt x="1" y="132"/>
                  <a:pt x="1" y="299"/>
                </a:cubicBezTo>
                <a:lnTo>
                  <a:pt x="1" y="692"/>
                </a:lnTo>
                <a:cubicBezTo>
                  <a:pt x="1" y="858"/>
                  <a:pt x="132" y="989"/>
                  <a:pt x="298" y="989"/>
                </a:cubicBezTo>
                <a:lnTo>
                  <a:pt x="703" y="989"/>
                </a:lnTo>
                <a:cubicBezTo>
                  <a:pt x="858" y="989"/>
                  <a:pt x="1001" y="858"/>
                  <a:pt x="1001" y="692"/>
                </a:cubicBezTo>
                <a:lnTo>
                  <a:pt x="1001" y="299"/>
                </a:lnTo>
                <a:cubicBezTo>
                  <a:pt x="1001" y="132"/>
                  <a:pt x="858" y="1"/>
                  <a:pt x="703" y="1"/>
                </a:cubicBezTo>
                <a:close/>
              </a:path>
            </a:pathLst>
          </a:custGeom>
          <a:solidFill>
            <a:srgbClr val="4F4F4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55"/>
          <p:cNvSpPr/>
          <p:nvPr/>
        </p:nvSpPr>
        <p:spPr>
          <a:xfrm>
            <a:off x="2792116" y="3248573"/>
            <a:ext cx="51794" cy="44018"/>
          </a:xfrm>
          <a:custGeom>
            <a:avLst/>
            <a:gdLst/>
            <a:ahLst/>
            <a:cxnLst/>
            <a:rect l="l" t="t" r="r" b="b"/>
            <a:pathLst>
              <a:path w="2418" h="2055" extrusionOk="0">
                <a:moveTo>
                  <a:pt x="1406" y="0"/>
                </a:moveTo>
                <a:lnTo>
                  <a:pt x="1596" y="595"/>
                </a:lnTo>
                <a:cubicBezTo>
                  <a:pt x="1734" y="1034"/>
                  <a:pt x="840" y="1063"/>
                  <a:pt x="333" y="1063"/>
                </a:cubicBezTo>
                <a:cubicBezTo>
                  <a:pt x="257" y="1063"/>
                  <a:pt x="190" y="1062"/>
                  <a:pt x="137" y="1062"/>
                </a:cubicBezTo>
                <a:cubicBezTo>
                  <a:pt x="52" y="1062"/>
                  <a:pt x="1" y="1064"/>
                  <a:pt x="1" y="1072"/>
                </a:cubicBezTo>
                <a:cubicBezTo>
                  <a:pt x="107" y="1869"/>
                  <a:pt x="275" y="2054"/>
                  <a:pt x="456" y="2054"/>
                </a:cubicBezTo>
                <a:cubicBezTo>
                  <a:pt x="613" y="2054"/>
                  <a:pt x="781" y="1915"/>
                  <a:pt x="927" y="1915"/>
                </a:cubicBezTo>
                <a:cubicBezTo>
                  <a:pt x="952" y="1915"/>
                  <a:pt x="977" y="1919"/>
                  <a:pt x="1001" y="1929"/>
                </a:cubicBezTo>
                <a:cubicBezTo>
                  <a:pt x="1021" y="1938"/>
                  <a:pt x="1043" y="1942"/>
                  <a:pt x="1066" y="1942"/>
                </a:cubicBezTo>
                <a:cubicBezTo>
                  <a:pt x="1419" y="1942"/>
                  <a:pt x="2129" y="983"/>
                  <a:pt x="2263" y="548"/>
                </a:cubicBezTo>
                <a:cubicBezTo>
                  <a:pt x="2418" y="84"/>
                  <a:pt x="1406" y="0"/>
                  <a:pt x="1406" y="0"/>
                </a:cubicBezTo>
                <a:close/>
              </a:path>
            </a:pathLst>
          </a:custGeom>
          <a:solidFill>
            <a:srgbClr val="825E37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55"/>
          <p:cNvSpPr/>
          <p:nvPr/>
        </p:nvSpPr>
        <p:spPr>
          <a:xfrm>
            <a:off x="4097365" y="3249323"/>
            <a:ext cx="736570" cy="71436"/>
          </a:xfrm>
          <a:custGeom>
            <a:avLst/>
            <a:gdLst/>
            <a:ahLst/>
            <a:cxnLst/>
            <a:rect l="l" t="t" r="r" b="b"/>
            <a:pathLst>
              <a:path w="34387" h="3335" extrusionOk="0">
                <a:moveTo>
                  <a:pt x="1" y="1"/>
                </a:moveTo>
                <a:lnTo>
                  <a:pt x="1" y="3335"/>
                </a:lnTo>
                <a:lnTo>
                  <a:pt x="34386" y="3335"/>
                </a:lnTo>
                <a:lnTo>
                  <a:pt x="34386" y="1"/>
                </a:lnTo>
                <a:close/>
              </a:path>
            </a:pathLst>
          </a:custGeom>
          <a:solidFill>
            <a:srgbClr val="CCCAB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55"/>
          <p:cNvSpPr/>
          <p:nvPr/>
        </p:nvSpPr>
        <p:spPr>
          <a:xfrm>
            <a:off x="4286354" y="3267958"/>
            <a:ext cx="354522" cy="40827"/>
          </a:xfrm>
          <a:custGeom>
            <a:avLst/>
            <a:gdLst/>
            <a:ahLst/>
            <a:cxnLst/>
            <a:rect l="l" t="t" r="r" b="b"/>
            <a:pathLst>
              <a:path w="16551" h="1906" extrusionOk="0">
                <a:moveTo>
                  <a:pt x="0" y="0"/>
                </a:moveTo>
                <a:lnTo>
                  <a:pt x="0" y="1905"/>
                </a:lnTo>
                <a:lnTo>
                  <a:pt x="16550" y="1905"/>
                </a:lnTo>
                <a:lnTo>
                  <a:pt x="16550" y="0"/>
                </a:lnTo>
                <a:close/>
              </a:path>
            </a:pathLst>
          </a:custGeom>
          <a:solidFill>
            <a:schemeClr val="dk2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55"/>
          <p:cNvSpPr/>
          <p:nvPr/>
        </p:nvSpPr>
        <p:spPr>
          <a:xfrm>
            <a:off x="4373062" y="3049902"/>
            <a:ext cx="15080" cy="44639"/>
          </a:xfrm>
          <a:custGeom>
            <a:avLst/>
            <a:gdLst/>
            <a:ahLst/>
            <a:cxnLst/>
            <a:rect l="l" t="t" r="r" b="b"/>
            <a:pathLst>
              <a:path w="704" h="2084" extrusionOk="0">
                <a:moveTo>
                  <a:pt x="298" y="0"/>
                </a:moveTo>
                <a:cubicBezTo>
                  <a:pt x="132" y="0"/>
                  <a:pt x="1" y="131"/>
                  <a:pt x="1" y="298"/>
                </a:cubicBezTo>
                <a:lnTo>
                  <a:pt x="1" y="1786"/>
                </a:lnTo>
                <a:cubicBezTo>
                  <a:pt x="1" y="1953"/>
                  <a:pt x="132" y="2084"/>
                  <a:pt x="298" y="2084"/>
                </a:cubicBezTo>
                <a:lnTo>
                  <a:pt x="405" y="2084"/>
                </a:lnTo>
                <a:cubicBezTo>
                  <a:pt x="572" y="2084"/>
                  <a:pt x="703" y="1953"/>
                  <a:pt x="703" y="1786"/>
                </a:cubicBezTo>
                <a:lnTo>
                  <a:pt x="703" y="298"/>
                </a:lnTo>
                <a:cubicBezTo>
                  <a:pt x="703" y="131"/>
                  <a:pt x="572" y="0"/>
                  <a:pt x="405" y="0"/>
                </a:cubicBezTo>
                <a:close/>
              </a:path>
            </a:pathLst>
          </a:custGeom>
          <a:solidFill>
            <a:srgbClr val="601202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55"/>
          <p:cNvSpPr/>
          <p:nvPr/>
        </p:nvSpPr>
        <p:spPr>
          <a:xfrm>
            <a:off x="4503381" y="3049902"/>
            <a:ext cx="15080" cy="44639"/>
          </a:xfrm>
          <a:custGeom>
            <a:avLst/>
            <a:gdLst/>
            <a:ahLst/>
            <a:cxnLst/>
            <a:rect l="l" t="t" r="r" b="b"/>
            <a:pathLst>
              <a:path w="704" h="2084" extrusionOk="0">
                <a:moveTo>
                  <a:pt x="298" y="0"/>
                </a:moveTo>
                <a:cubicBezTo>
                  <a:pt x="132" y="0"/>
                  <a:pt x="1" y="131"/>
                  <a:pt x="1" y="298"/>
                </a:cubicBezTo>
                <a:lnTo>
                  <a:pt x="1" y="1786"/>
                </a:lnTo>
                <a:cubicBezTo>
                  <a:pt x="1" y="1953"/>
                  <a:pt x="132" y="2084"/>
                  <a:pt x="298" y="2084"/>
                </a:cubicBezTo>
                <a:lnTo>
                  <a:pt x="406" y="2084"/>
                </a:lnTo>
                <a:cubicBezTo>
                  <a:pt x="572" y="2084"/>
                  <a:pt x="703" y="1953"/>
                  <a:pt x="703" y="1786"/>
                </a:cubicBezTo>
                <a:lnTo>
                  <a:pt x="703" y="298"/>
                </a:lnTo>
                <a:cubicBezTo>
                  <a:pt x="703" y="131"/>
                  <a:pt x="572" y="0"/>
                  <a:pt x="406" y="0"/>
                </a:cubicBezTo>
                <a:close/>
              </a:path>
            </a:pathLst>
          </a:custGeom>
          <a:solidFill>
            <a:srgbClr val="601202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55"/>
          <p:cNvSpPr/>
          <p:nvPr/>
        </p:nvSpPr>
        <p:spPr>
          <a:xfrm>
            <a:off x="4603605" y="3049902"/>
            <a:ext cx="15080" cy="44639"/>
          </a:xfrm>
          <a:custGeom>
            <a:avLst/>
            <a:gdLst/>
            <a:ahLst/>
            <a:cxnLst/>
            <a:rect l="l" t="t" r="r" b="b"/>
            <a:pathLst>
              <a:path w="704" h="2084" extrusionOk="0">
                <a:moveTo>
                  <a:pt x="299" y="0"/>
                </a:moveTo>
                <a:cubicBezTo>
                  <a:pt x="132" y="0"/>
                  <a:pt x="1" y="131"/>
                  <a:pt x="1" y="298"/>
                </a:cubicBezTo>
                <a:lnTo>
                  <a:pt x="1" y="1786"/>
                </a:lnTo>
                <a:cubicBezTo>
                  <a:pt x="1" y="1953"/>
                  <a:pt x="132" y="2084"/>
                  <a:pt x="299" y="2084"/>
                </a:cubicBezTo>
                <a:lnTo>
                  <a:pt x="406" y="2084"/>
                </a:lnTo>
                <a:cubicBezTo>
                  <a:pt x="560" y="2084"/>
                  <a:pt x="703" y="1953"/>
                  <a:pt x="703" y="1786"/>
                </a:cubicBezTo>
                <a:lnTo>
                  <a:pt x="703" y="298"/>
                </a:lnTo>
                <a:cubicBezTo>
                  <a:pt x="703" y="131"/>
                  <a:pt x="560" y="0"/>
                  <a:pt x="406" y="0"/>
                </a:cubicBezTo>
                <a:close/>
              </a:path>
            </a:pathLst>
          </a:custGeom>
          <a:solidFill>
            <a:srgbClr val="601202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55"/>
          <p:cNvSpPr/>
          <p:nvPr/>
        </p:nvSpPr>
        <p:spPr>
          <a:xfrm>
            <a:off x="4749497" y="3049902"/>
            <a:ext cx="15058" cy="44639"/>
          </a:xfrm>
          <a:custGeom>
            <a:avLst/>
            <a:gdLst/>
            <a:ahLst/>
            <a:cxnLst/>
            <a:rect l="l" t="t" r="r" b="b"/>
            <a:pathLst>
              <a:path w="703" h="2084" extrusionOk="0">
                <a:moveTo>
                  <a:pt x="298" y="0"/>
                </a:moveTo>
                <a:cubicBezTo>
                  <a:pt x="143" y="0"/>
                  <a:pt x="0" y="131"/>
                  <a:pt x="0" y="298"/>
                </a:cubicBezTo>
                <a:lnTo>
                  <a:pt x="0" y="1786"/>
                </a:lnTo>
                <a:cubicBezTo>
                  <a:pt x="0" y="1953"/>
                  <a:pt x="143" y="2084"/>
                  <a:pt x="298" y="2084"/>
                </a:cubicBezTo>
                <a:lnTo>
                  <a:pt x="405" y="2084"/>
                </a:lnTo>
                <a:cubicBezTo>
                  <a:pt x="572" y="2084"/>
                  <a:pt x="703" y="1953"/>
                  <a:pt x="703" y="1786"/>
                </a:cubicBezTo>
                <a:lnTo>
                  <a:pt x="703" y="298"/>
                </a:lnTo>
                <a:cubicBezTo>
                  <a:pt x="703" y="131"/>
                  <a:pt x="572" y="0"/>
                  <a:pt x="405" y="0"/>
                </a:cubicBezTo>
                <a:close/>
              </a:path>
            </a:pathLst>
          </a:custGeom>
          <a:solidFill>
            <a:srgbClr val="601202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55"/>
          <p:cNvSpPr/>
          <p:nvPr/>
        </p:nvSpPr>
        <p:spPr>
          <a:xfrm>
            <a:off x="4245548" y="2737749"/>
            <a:ext cx="525390" cy="268821"/>
          </a:xfrm>
          <a:custGeom>
            <a:avLst/>
            <a:gdLst/>
            <a:ahLst/>
            <a:cxnLst/>
            <a:rect l="l" t="t" r="r" b="b"/>
            <a:pathLst>
              <a:path w="24528" h="12550" extrusionOk="0">
                <a:moveTo>
                  <a:pt x="0" y="0"/>
                </a:moveTo>
                <a:lnTo>
                  <a:pt x="0" y="6989"/>
                </a:lnTo>
                <a:lnTo>
                  <a:pt x="5715" y="6989"/>
                </a:lnTo>
                <a:lnTo>
                  <a:pt x="5715" y="12549"/>
                </a:lnTo>
                <a:lnTo>
                  <a:pt x="24527" y="12549"/>
                </a:lnTo>
                <a:lnTo>
                  <a:pt x="24527" y="0"/>
                </a:lnTo>
                <a:close/>
              </a:path>
            </a:pathLst>
          </a:custGeom>
          <a:solidFill>
            <a:srgbClr val="464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55"/>
          <p:cNvSpPr/>
          <p:nvPr/>
        </p:nvSpPr>
        <p:spPr>
          <a:xfrm>
            <a:off x="4249126" y="2743596"/>
            <a:ext cx="520784" cy="56892"/>
          </a:xfrm>
          <a:custGeom>
            <a:avLst/>
            <a:gdLst/>
            <a:ahLst/>
            <a:cxnLst/>
            <a:rect l="l" t="t" r="r" b="b"/>
            <a:pathLst>
              <a:path w="24313" h="2656" extrusionOk="0">
                <a:moveTo>
                  <a:pt x="0" y="1"/>
                </a:moveTo>
                <a:lnTo>
                  <a:pt x="0" y="2656"/>
                </a:lnTo>
                <a:lnTo>
                  <a:pt x="24313" y="2656"/>
                </a:lnTo>
                <a:lnTo>
                  <a:pt x="24313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55"/>
          <p:cNvSpPr/>
          <p:nvPr/>
        </p:nvSpPr>
        <p:spPr>
          <a:xfrm>
            <a:off x="3352677" y="2753557"/>
            <a:ext cx="317294" cy="96411"/>
          </a:xfrm>
          <a:custGeom>
            <a:avLst/>
            <a:gdLst/>
            <a:ahLst/>
            <a:cxnLst/>
            <a:rect l="l" t="t" r="r" b="b"/>
            <a:pathLst>
              <a:path w="14813" h="4501" extrusionOk="0">
                <a:moveTo>
                  <a:pt x="1" y="0"/>
                </a:moveTo>
                <a:lnTo>
                  <a:pt x="1" y="4501"/>
                </a:lnTo>
                <a:lnTo>
                  <a:pt x="14812" y="4501"/>
                </a:lnTo>
                <a:lnTo>
                  <a:pt x="14812" y="0"/>
                </a:lnTo>
                <a:close/>
              </a:path>
            </a:pathLst>
          </a:custGeom>
          <a:solidFill>
            <a:srgbClr val="727A76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55"/>
          <p:cNvSpPr/>
          <p:nvPr/>
        </p:nvSpPr>
        <p:spPr>
          <a:xfrm>
            <a:off x="2735503" y="2538821"/>
            <a:ext cx="934469" cy="80860"/>
          </a:xfrm>
          <a:custGeom>
            <a:avLst/>
            <a:gdLst/>
            <a:ahLst/>
            <a:cxnLst/>
            <a:rect l="l" t="t" r="r" b="b"/>
            <a:pathLst>
              <a:path w="43626" h="3775" extrusionOk="0">
                <a:moveTo>
                  <a:pt x="1" y="0"/>
                </a:moveTo>
                <a:lnTo>
                  <a:pt x="1" y="3774"/>
                </a:lnTo>
                <a:lnTo>
                  <a:pt x="43625" y="3774"/>
                </a:lnTo>
                <a:lnTo>
                  <a:pt x="43625" y="0"/>
                </a:lnTo>
                <a:close/>
              </a:path>
            </a:pathLst>
          </a:custGeom>
          <a:solidFill>
            <a:srgbClr val="727A76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55"/>
          <p:cNvSpPr/>
          <p:nvPr/>
        </p:nvSpPr>
        <p:spPr>
          <a:xfrm>
            <a:off x="2611824" y="3135068"/>
            <a:ext cx="282337" cy="119888"/>
          </a:xfrm>
          <a:custGeom>
            <a:avLst/>
            <a:gdLst/>
            <a:ahLst/>
            <a:cxnLst/>
            <a:rect l="l" t="t" r="r" b="b"/>
            <a:pathLst>
              <a:path w="13181" h="5597" extrusionOk="0">
                <a:moveTo>
                  <a:pt x="0" y="1"/>
                </a:moveTo>
                <a:lnTo>
                  <a:pt x="0" y="5597"/>
                </a:lnTo>
                <a:lnTo>
                  <a:pt x="13180" y="5597"/>
                </a:lnTo>
                <a:lnTo>
                  <a:pt x="13180" y="1"/>
                </a:lnTo>
                <a:close/>
              </a:path>
            </a:pathLst>
          </a:custGeom>
          <a:solidFill>
            <a:srgbClr val="727A76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55"/>
          <p:cNvSpPr/>
          <p:nvPr/>
        </p:nvSpPr>
        <p:spPr>
          <a:xfrm>
            <a:off x="5930296" y="3496959"/>
            <a:ext cx="298916" cy="71436"/>
          </a:xfrm>
          <a:custGeom>
            <a:avLst/>
            <a:gdLst/>
            <a:ahLst/>
            <a:cxnLst/>
            <a:rect l="l" t="t" r="r" b="b"/>
            <a:pathLst>
              <a:path w="13955" h="3335" extrusionOk="0">
                <a:moveTo>
                  <a:pt x="0" y="1"/>
                </a:moveTo>
                <a:lnTo>
                  <a:pt x="0" y="3335"/>
                </a:lnTo>
                <a:lnTo>
                  <a:pt x="13954" y="3335"/>
                </a:lnTo>
                <a:lnTo>
                  <a:pt x="13954" y="1"/>
                </a:lnTo>
                <a:close/>
              </a:path>
            </a:pathLst>
          </a:custGeom>
          <a:solidFill>
            <a:srgbClr val="DAEAE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55"/>
          <p:cNvSpPr/>
          <p:nvPr/>
        </p:nvSpPr>
        <p:spPr>
          <a:xfrm>
            <a:off x="5168001" y="3641823"/>
            <a:ext cx="639387" cy="71436"/>
          </a:xfrm>
          <a:custGeom>
            <a:avLst/>
            <a:gdLst/>
            <a:ahLst/>
            <a:cxnLst/>
            <a:rect l="l" t="t" r="r" b="b"/>
            <a:pathLst>
              <a:path w="29850" h="3335" extrusionOk="0">
                <a:moveTo>
                  <a:pt x="0" y="1"/>
                </a:moveTo>
                <a:lnTo>
                  <a:pt x="0" y="3334"/>
                </a:lnTo>
                <a:lnTo>
                  <a:pt x="29849" y="3334"/>
                </a:lnTo>
                <a:lnTo>
                  <a:pt x="29849" y="1"/>
                </a:lnTo>
                <a:close/>
              </a:path>
            </a:pathLst>
          </a:custGeom>
          <a:solidFill>
            <a:srgbClr val="51586A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55"/>
          <p:cNvSpPr/>
          <p:nvPr/>
        </p:nvSpPr>
        <p:spPr>
          <a:xfrm>
            <a:off x="6136356" y="2353667"/>
            <a:ext cx="391236" cy="62761"/>
          </a:xfrm>
          <a:custGeom>
            <a:avLst/>
            <a:gdLst/>
            <a:ahLst/>
            <a:cxnLst/>
            <a:rect l="l" t="t" r="r" b="b"/>
            <a:pathLst>
              <a:path w="18265" h="2930" extrusionOk="0">
                <a:moveTo>
                  <a:pt x="0" y="0"/>
                </a:moveTo>
                <a:lnTo>
                  <a:pt x="0" y="2929"/>
                </a:lnTo>
                <a:lnTo>
                  <a:pt x="18265" y="2929"/>
                </a:lnTo>
                <a:lnTo>
                  <a:pt x="18265" y="0"/>
                </a:lnTo>
                <a:close/>
              </a:path>
            </a:pathLst>
          </a:custGeom>
          <a:solidFill>
            <a:srgbClr val="DAEAE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55"/>
          <p:cNvSpPr/>
          <p:nvPr/>
        </p:nvSpPr>
        <p:spPr>
          <a:xfrm>
            <a:off x="5520445" y="2353667"/>
            <a:ext cx="181363" cy="62761"/>
          </a:xfrm>
          <a:custGeom>
            <a:avLst/>
            <a:gdLst/>
            <a:ahLst/>
            <a:cxnLst/>
            <a:rect l="l" t="t" r="r" b="b"/>
            <a:pathLst>
              <a:path w="8467" h="2930" extrusionOk="0">
                <a:moveTo>
                  <a:pt x="1" y="0"/>
                </a:moveTo>
                <a:lnTo>
                  <a:pt x="1" y="2929"/>
                </a:lnTo>
                <a:lnTo>
                  <a:pt x="8466" y="2929"/>
                </a:lnTo>
                <a:lnTo>
                  <a:pt x="8466" y="0"/>
                </a:lnTo>
                <a:close/>
              </a:path>
            </a:pathLst>
          </a:custGeom>
          <a:solidFill>
            <a:srgbClr val="DAEAE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55"/>
          <p:cNvSpPr/>
          <p:nvPr/>
        </p:nvSpPr>
        <p:spPr>
          <a:xfrm>
            <a:off x="5339896" y="2353667"/>
            <a:ext cx="181342" cy="62761"/>
          </a:xfrm>
          <a:custGeom>
            <a:avLst/>
            <a:gdLst/>
            <a:ahLst/>
            <a:cxnLst/>
            <a:rect l="l" t="t" r="r" b="b"/>
            <a:pathLst>
              <a:path w="8466" h="2930" extrusionOk="0">
                <a:moveTo>
                  <a:pt x="0" y="0"/>
                </a:moveTo>
                <a:lnTo>
                  <a:pt x="0" y="2929"/>
                </a:lnTo>
                <a:lnTo>
                  <a:pt x="8466" y="2929"/>
                </a:lnTo>
                <a:lnTo>
                  <a:pt x="8466" y="0"/>
                </a:lnTo>
                <a:close/>
              </a:path>
            </a:pathLst>
          </a:custGeom>
          <a:solidFill>
            <a:srgbClr val="DAEAE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55"/>
          <p:cNvSpPr/>
          <p:nvPr/>
        </p:nvSpPr>
        <p:spPr>
          <a:xfrm>
            <a:off x="6225613" y="2595691"/>
            <a:ext cx="301979" cy="54085"/>
          </a:xfrm>
          <a:custGeom>
            <a:avLst/>
            <a:gdLst/>
            <a:ahLst/>
            <a:cxnLst/>
            <a:rect l="l" t="t" r="r" b="b"/>
            <a:pathLst>
              <a:path w="14098" h="2525" extrusionOk="0">
                <a:moveTo>
                  <a:pt x="1" y="0"/>
                </a:moveTo>
                <a:lnTo>
                  <a:pt x="1" y="2524"/>
                </a:lnTo>
                <a:lnTo>
                  <a:pt x="14098" y="2524"/>
                </a:lnTo>
                <a:lnTo>
                  <a:pt x="14098" y="0"/>
                </a:lnTo>
                <a:close/>
              </a:path>
            </a:pathLst>
          </a:custGeom>
          <a:solidFill>
            <a:srgbClr val="E5E5E5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55"/>
          <p:cNvSpPr/>
          <p:nvPr/>
        </p:nvSpPr>
        <p:spPr>
          <a:xfrm>
            <a:off x="6236066" y="2832361"/>
            <a:ext cx="182370" cy="64281"/>
          </a:xfrm>
          <a:custGeom>
            <a:avLst/>
            <a:gdLst/>
            <a:ahLst/>
            <a:cxnLst/>
            <a:rect l="l" t="t" r="r" b="b"/>
            <a:pathLst>
              <a:path w="8514" h="3001" extrusionOk="0">
                <a:moveTo>
                  <a:pt x="1" y="0"/>
                </a:moveTo>
                <a:lnTo>
                  <a:pt x="1" y="3001"/>
                </a:lnTo>
                <a:lnTo>
                  <a:pt x="8514" y="3001"/>
                </a:lnTo>
                <a:lnTo>
                  <a:pt x="8514" y="0"/>
                </a:lnTo>
                <a:close/>
              </a:path>
            </a:pathLst>
          </a:custGeom>
          <a:solidFill>
            <a:srgbClr val="5E5E5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55"/>
          <p:cNvSpPr/>
          <p:nvPr/>
        </p:nvSpPr>
        <p:spPr>
          <a:xfrm>
            <a:off x="6116971" y="2595691"/>
            <a:ext cx="108664" cy="54085"/>
          </a:xfrm>
          <a:custGeom>
            <a:avLst/>
            <a:gdLst/>
            <a:ahLst/>
            <a:cxnLst/>
            <a:rect l="l" t="t" r="r" b="b"/>
            <a:pathLst>
              <a:path w="5073" h="2525" extrusionOk="0">
                <a:moveTo>
                  <a:pt x="1" y="0"/>
                </a:moveTo>
                <a:lnTo>
                  <a:pt x="1" y="2524"/>
                </a:lnTo>
                <a:lnTo>
                  <a:pt x="5073" y="2524"/>
                </a:lnTo>
                <a:lnTo>
                  <a:pt x="5073" y="0"/>
                </a:lnTo>
                <a:close/>
              </a:path>
            </a:pathLst>
          </a:custGeom>
          <a:solidFill>
            <a:srgbClr val="DAEAE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55"/>
          <p:cNvSpPr/>
          <p:nvPr/>
        </p:nvSpPr>
        <p:spPr>
          <a:xfrm>
            <a:off x="6266418" y="2832361"/>
            <a:ext cx="63275" cy="64281"/>
          </a:xfrm>
          <a:custGeom>
            <a:avLst/>
            <a:gdLst/>
            <a:ahLst/>
            <a:cxnLst/>
            <a:rect l="l" t="t" r="r" b="b"/>
            <a:pathLst>
              <a:path w="2954" h="3001" extrusionOk="0">
                <a:moveTo>
                  <a:pt x="1" y="0"/>
                </a:moveTo>
                <a:lnTo>
                  <a:pt x="1" y="3001"/>
                </a:lnTo>
                <a:lnTo>
                  <a:pt x="2953" y="3001"/>
                </a:lnTo>
                <a:lnTo>
                  <a:pt x="2953" y="0"/>
                </a:lnTo>
                <a:close/>
              </a:path>
            </a:pathLst>
          </a:custGeom>
          <a:solidFill>
            <a:schemeClr val="dk2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55"/>
          <p:cNvSpPr/>
          <p:nvPr/>
        </p:nvSpPr>
        <p:spPr>
          <a:xfrm>
            <a:off x="6329672" y="2832361"/>
            <a:ext cx="63510" cy="64281"/>
          </a:xfrm>
          <a:custGeom>
            <a:avLst/>
            <a:gdLst/>
            <a:ahLst/>
            <a:cxnLst/>
            <a:rect l="l" t="t" r="r" b="b"/>
            <a:pathLst>
              <a:path w="2965" h="3001" extrusionOk="0">
                <a:moveTo>
                  <a:pt x="0" y="0"/>
                </a:moveTo>
                <a:lnTo>
                  <a:pt x="0" y="3001"/>
                </a:lnTo>
                <a:lnTo>
                  <a:pt x="2965" y="3001"/>
                </a:lnTo>
                <a:lnTo>
                  <a:pt x="2965" y="0"/>
                </a:lnTo>
                <a:close/>
              </a:path>
            </a:pathLst>
          </a:custGeom>
          <a:solidFill>
            <a:schemeClr val="dk2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55"/>
          <p:cNvSpPr/>
          <p:nvPr/>
        </p:nvSpPr>
        <p:spPr>
          <a:xfrm>
            <a:off x="4770917" y="3980002"/>
            <a:ext cx="259889" cy="64281"/>
          </a:xfrm>
          <a:custGeom>
            <a:avLst/>
            <a:gdLst/>
            <a:ahLst/>
            <a:cxnLst/>
            <a:rect l="l" t="t" r="r" b="b"/>
            <a:pathLst>
              <a:path w="12133" h="3001" extrusionOk="0">
                <a:moveTo>
                  <a:pt x="0" y="0"/>
                </a:moveTo>
                <a:lnTo>
                  <a:pt x="0" y="3001"/>
                </a:lnTo>
                <a:lnTo>
                  <a:pt x="12133" y="3001"/>
                </a:lnTo>
                <a:lnTo>
                  <a:pt x="12133" y="0"/>
                </a:lnTo>
                <a:close/>
              </a:path>
            </a:pathLst>
          </a:custGeom>
          <a:solidFill>
            <a:srgbClr val="5E5E5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55"/>
          <p:cNvSpPr/>
          <p:nvPr/>
        </p:nvSpPr>
        <p:spPr>
          <a:xfrm>
            <a:off x="4809173" y="3980002"/>
            <a:ext cx="63510" cy="64281"/>
          </a:xfrm>
          <a:custGeom>
            <a:avLst/>
            <a:gdLst/>
            <a:ahLst/>
            <a:cxnLst/>
            <a:rect l="l" t="t" r="r" b="b"/>
            <a:pathLst>
              <a:path w="2965" h="3001" extrusionOk="0">
                <a:moveTo>
                  <a:pt x="0" y="0"/>
                </a:moveTo>
                <a:lnTo>
                  <a:pt x="0" y="3001"/>
                </a:lnTo>
                <a:lnTo>
                  <a:pt x="2965" y="3001"/>
                </a:lnTo>
                <a:lnTo>
                  <a:pt x="2965" y="0"/>
                </a:lnTo>
                <a:close/>
              </a:path>
            </a:pathLst>
          </a:custGeom>
          <a:solidFill>
            <a:srgbClr val="DAEAE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55"/>
          <p:cNvSpPr/>
          <p:nvPr/>
        </p:nvSpPr>
        <p:spPr>
          <a:xfrm>
            <a:off x="4872662" y="3980002"/>
            <a:ext cx="63275" cy="64281"/>
          </a:xfrm>
          <a:custGeom>
            <a:avLst/>
            <a:gdLst/>
            <a:ahLst/>
            <a:cxnLst/>
            <a:rect l="l" t="t" r="r" b="b"/>
            <a:pathLst>
              <a:path w="2954" h="3001" extrusionOk="0">
                <a:moveTo>
                  <a:pt x="1" y="0"/>
                </a:moveTo>
                <a:lnTo>
                  <a:pt x="1" y="3001"/>
                </a:lnTo>
                <a:lnTo>
                  <a:pt x="2954" y="3001"/>
                </a:lnTo>
                <a:lnTo>
                  <a:pt x="2954" y="0"/>
                </a:lnTo>
                <a:close/>
              </a:path>
            </a:pathLst>
          </a:custGeom>
          <a:solidFill>
            <a:srgbClr val="DAEAE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55"/>
          <p:cNvSpPr/>
          <p:nvPr/>
        </p:nvSpPr>
        <p:spPr>
          <a:xfrm>
            <a:off x="5878524" y="2597983"/>
            <a:ext cx="106115" cy="54085"/>
          </a:xfrm>
          <a:custGeom>
            <a:avLst/>
            <a:gdLst/>
            <a:ahLst/>
            <a:cxnLst/>
            <a:rect l="l" t="t" r="r" b="b"/>
            <a:pathLst>
              <a:path w="4954" h="2525" extrusionOk="0">
                <a:moveTo>
                  <a:pt x="0" y="0"/>
                </a:moveTo>
                <a:lnTo>
                  <a:pt x="0" y="2525"/>
                </a:lnTo>
                <a:lnTo>
                  <a:pt x="4953" y="2525"/>
                </a:lnTo>
                <a:lnTo>
                  <a:pt x="4953" y="0"/>
                </a:lnTo>
                <a:close/>
              </a:path>
            </a:pathLst>
          </a:custGeom>
          <a:solidFill>
            <a:srgbClr val="4944AA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55"/>
          <p:cNvSpPr/>
          <p:nvPr/>
        </p:nvSpPr>
        <p:spPr>
          <a:xfrm>
            <a:off x="5821396" y="2597983"/>
            <a:ext cx="56892" cy="54085"/>
          </a:xfrm>
          <a:custGeom>
            <a:avLst/>
            <a:gdLst/>
            <a:ahLst/>
            <a:cxnLst/>
            <a:rect l="l" t="t" r="r" b="b"/>
            <a:pathLst>
              <a:path w="2656" h="2525" extrusionOk="0">
                <a:moveTo>
                  <a:pt x="0" y="0"/>
                </a:moveTo>
                <a:lnTo>
                  <a:pt x="0" y="2525"/>
                </a:lnTo>
                <a:lnTo>
                  <a:pt x="2655" y="2525"/>
                </a:lnTo>
                <a:lnTo>
                  <a:pt x="2655" y="0"/>
                </a:lnTo>
                <a:close/>
              </a:path>
            </a:pathLst>
          </a:custGeom>
          <a:solidFill>
            <a:srgbClr val="4944AA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55"/>
          <p:cNvSpPr/>
          <p:nvPr/>
        </p:nvSpPr>
        <p:spPr>
          <a:xfrm>
            <a:off x="5764526" y="2597983"/>
            <a:ext cx="57149" cy="54085"/>
          </a:xfrm>
          <a:custGeom>
            <a:avLst/>
            <a:gdLst/>
            <a:ahLst/>
            <a:cxnLst/>
            <a:rect l="l" t="t" r="r" b="b"/>
            <a:pathLst>
              <a:path w="2668" h="2525" extrusionOk="0">
                <a:moveTo>
                  <a:pt x="0" y="0"/>
                </a:moveTo>
                <a:lnTo>
                  <a:pt x="0" y="2525"/>
                </a:lnTo>
                <a:lnTo>
                  <a:pt x="2667" y="2525"/>
                </a:lnTo>
                <a:lnTo>
                  <a:pt x="2667" y="0"/>
                </a:lnTo>
                <a:close/>
              </a:path>
            </a:pathLst>
          </a:custGeom>
          <a:solidFill>
            <a:srgbClr val="4944AA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55"/>
          <p:cNvSpPr/>
          <p:nvPr/>
        </p:nvSpPr>
        <p:spPr>
          <a:xfrm>
            <a:off x="5704079" y="2597983"/>
            <a:ext cx="60469" cy="54085"/>
          </a:xfrm>
          <a:custGeom>
            <a:avLst/>
            <a:gdLst/>
            <a:ahLst/>
            <a:cxnLst/>
            <a:rect l="l" t="t" r="r" b="b"/>
            <a:pathLst>
              <a:path w="2823" h="2525" extrusionOk="0">
                <a:moveTo>
                  <a:pt x="0" y="0"/>
                </a:moveTo>
                <a:lnTo>
                  <a:pt x="0" y="2525"/>
                </a:lnTo>
                <a:lnTo>
                  <a:pt x="2822" y="2525"/>
                </a:lnTo>
                <a:lnTo>
                  <a:pt x="2822" y="0"/>
                </a:lnTo>
                <a:close/>
              </a:path>
            </a:pathLst>
          </a:custGeom>
          <a:solidFill>
            <a:srgbClr val="4944AA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55"/>
          <p:cNvSpPr/>
          <p:nvPr/>
        </p:nvSpPr>
        <p:spPr>
          <a:xfrm>
            <a:off x="5647959" y="2597983"/>
            <a:ext cx="58691" cy="54343"/>
          </a:xfrm>
          <a:custGeom>
            <a:avLst/>
            <a:gdLst/>
            <a:ahLst/>
            <a:cxnLst/>
            <a:rect l="l" t="t" r="r" b="b"/>
            <a:pathLst>
              <a:path w="2740" h="2537" extrusionOk="0">
                <a:moveTo>
                  <a:pt x="1" y="0"/>
                </a:moveTo>
                <a:lnTo>
                  <a:pt x="1" y="2536"/>
                </a:lnTo>
                <a:lnTo>
                  <a:pt x="2739" y="2536"/>
                </a:lnTo>
                <a:lnTo>
                  <a:pt x="2739" y="0"/>
                </a:lnTo>
                <a:close/>
              </a:path>
            </a:pathLst>
          </a:custGeom>
          <a:solidFill>
            <a:srgbClr val="EAEAEA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55"/>
          <p:cNvSpPr/>
          <p:nvPr/>
        </p:nvSpPr>
        <p:spPr>
          <a:xfrm>
            <a:off x="4979526" y="2588537"/>
            <a:ext cx="96433" cy="61240"/>
          </a:xfrm>
          <a:custGeom>
            <a:avLst/>
            <a:gdLst/>
            <a:ahLst/>
            <a:cxnLst/>
            <a:rect l="l" t="t" r="r" b="b"/>
            <a:pathLst>
              <a:path w="4502" h="2859" extrusionOk="0">
                <a:moveTo>
                  <a:pt x="1" y="1"/>
                </a:moveTo>
                <a:lnTo>
                  <a:pt x="1" y="2858"/>
                </a:lnTo>
                <a:lnTo>
                  <a:pt x="4501" y="2858"/>
                </a:lnTo>
                <a:lnTo>
                  <a:pt x="4501" y="1"/>
                </a:lnTo>
                <a:close/>
              </a:path>
            </a:pathLst>
          </a:custGeom>
          <a:solidFill>
            <a:srgbClr val="EAEAEA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55"/>
          <p:cNvSpPr/>
          <p:nvPr/>
        </p:nvSpPr>
        <p:spPr>
          <a:xfrm>
            <a:off x="6399030" y="2438083"/>
            <a:ext cx="96947" cy="35729"/>
          </a:xfrm>
          <a:custGeom>
            <a:avLst/>
            <a:gdLst/>
            <a:ahLst/>
            <a:cxnLst/>
            <a:rect l="l" t="t" r="r" b="b"/>
            <a:pathLst>
              <a:path w="4526" h="1668" extrusionOk="0">
                <a:moveTo>
                  <a:pt x="299" y="0"/>
                </a:moveTo>
                <a:lnTo>
                  <a:pt x="299" y="24"/>
                </a:lnTo>
                <a:lnTo>
                  <a:pt x="1" y="1072"/>
                </a:lnTo>
                <a:cubicBezTo>
                  <a:pt x="1" y="1072"/>
                  <a:pt x="13" y="1072"/>
                  <a:pt x="48" y="1096"/>
                </a:cubicBezTo>
                <a:cubicBezTo>
                  <a:pt x="239" y="1250"/>
                  <a:pt x="1322" y="1667"/>
                  <a:pt x="2263" y="1667"/>
                </a:cubicBezTo>
                <a:cubicBezTo>
                  <a:pt x="3204" y="1667"/>
                  <a:pt x="4287" y="1250"/>
                  <a:pt x="4478" y="1072"/>
                </a:cubicBezTo>
                <a:cubicBezTo>
                  <a:pt x="4490" y="1072"/>
                  <a:pt x="4513" y="1072"/>
                  <a:pt x="4525" y="1060"/>
                </a:cubicBezTo>
                <a:lnTo>
                  <a:pt x="4228" y="0"/>
                </a:lnTo>
                <a:close/>
              </a:path>
            </a:pathLst>
          </a:custGeom>
          <a:solidFill>
            <a:srgbClr val="7C7C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55"/>
          <p:cNvSpPr/>
          <p:nvPr/>
        </p:nvSpPr>
        <p:spPr>
          <a:xfrm>
            <a:off x="6398023" y="2437055"/>
            <a:ext cx="98211" cy="37506"/>
          </a:xfrm>
          <a:custGeom>
            <a:avLst/>
            <a:gdLst/>
            <a:ahLst/>
            <a:cxnLst/>
            <a:rect l="l" t="t" r="r" b="b"/>
            <a:pathLst>
              <a:path w="4585" h="1751" extrusionOk="0">
                <a:moveTo>
                  <a:pt x="4227" y="96"/>
                </a:moveTo>
                <a:lnTo>
                  <a:pt x="4513" y="1096"/>
                </a:lnTo>
                <a:cubicBezTo>
                  <a:pt x="4513" y="1108"/>
                  <a:pt x="4501" y="1108"/>
                  <a:pt x="4501" y="1108"/>
                </a:cubicBezTo>
                <a:cubicBezTo>
                  <a:pt x="4322" y="1275"/>
                  <a:pt x="3227" y="1691"/>
                  <a:pt x="2310" y="1691"/>
                </a:cubicBezTo>
                <a:cubicBezTo>
                  <a:pt x="1405" y="1691"/>
                  <a:pt x="310" y="1275"/>
                  <a:pt x="119" y="1108"/>
                </a:cubicBezTo>
                <a:cubicBezTo>
                  <a:pt x="107" y="1096"/>
                  <a:pt x="107" y="1096"/>
                  <a:pt x="95" y="1096"/>
                </a:cubicBezTo>
                <a:lnTo>
                  <a:pt x="357" y="96"/>
                </a:lnTo>
                <a:close/>
                <a:moveTo>
                  <a:pt x="334" y="1"/>
                </a:moveTo>
                <a:cubicBezTo>
                  <a:pt x="310" y="1"/>
                  <a:pt x="298" y="24"/>
                  <a:pt x="298" y="36"/>
                </a:cubicBezTo>
                <a:lnTo>
                  <a:pt x="0" y="1096"/>
                </a:lnTo>
                <a:cubicBezTo>
                  <a:pt x="0" y="1108"/>
                  <a:pt x="12" y="1144"/>
                  <a:pt x="36" y="1144"/>
                </a:cubicBezTo>
                <a:cubicBezTo>
                  <a:pt x="36" y="1144"/>
                  <a:pt x="48" y="1155"/>
                  <a:pt x="72" y="1155"/>
                </a:cubicBezTo>
                <a:cubicBezTo>
                  <a:pt x="298" y="1334"/>
                  <a:pt x="1369" y="1751"/>
                  <a:pt x="2310" y="1751"/>
                </a:cubicBezTo>
                <a:cubicBezTo>
                  <a:pt x="3251" y="1751"/>
                  <a:pt x="4322" y="1346"/>
                  <a:pt x="4525" y="1155"/>
                </a:cubicBezTo>
                <a:lnTo>
                  <a:pt x="4560" y="1144"/>
                </a:lnTo>
                <a:cubicBezTo>
                  <a:pt x="4572" y="1144"/>
                  <a:pt x="4584" y="1144"/>
                  <a:pt x="4584" y="1120"/>
                </a:cubicBezTo>
                <a:lnTo>
                  <a:pt x="4584" y="1096"/>
                </a:lnTo>
                <a:lnTo>
                  <a:pt x="4286" y="36"/>
                </a:lnTo>
                <a:cubicBezTo>
                  <a:pt x="4286" y="24"/>
                  <a:pt x="4275" y="1"/>
                  <a:pt x="426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55"/>
          <p:cNvSpPr/>
          <p:nvPr/>
        </p:nvSpPr>
        <p:spPr>
          <a:xfrm>
            <a:off x="6405413" y="2418955"/>
            <a:ext cx="84181" cy="39027"/>
          </a:xfrm>
          <a:custGeom>
            <a:avLst/>
            <a:gdLst/>
            <a:ahLst/>
            <a:cxnLst/>
            <a:rect l="l" t="t" r="r" b="b"/>
            <a:pathLst>
              <a:path w="3930" h="1822" extrusionOk="0">
                <a:moveTo>
                  <a:pt x="1965" y="0"/>
                </a:moveTo>
                <a:cubicBezTo>
                  <a:pt x="882" y="0"/>
                  <a:pt x="1" y="405"/>
                  <a:pt x="1" y="917"/>
                </a:cubicBezTo>
                <a:cubicBezTo>
                  <a:pt x="1" y="1417"/>
                  <a:pt x="882" y="1822"/>
                  <a:pt x="1965" y="1822"/>
                </a:cubicBezTo>
                <a:cubicBezTo>
                  <a:pt x="3049" y="1822"/>
                  <a:pt x="3930" y="1417"/>
                  <a:pt x="3930" y="917"/>
                </a:cubicBezTo>
                <a:cubicBezTo>
                  <a:pt x="3930" y="405"/>
                  <a:pt x="3049" y="0"/>
                  <a:pt x="1965" y="0"/>
                </a:cubicBezTo>
                <a:close/>
              </a:path>
            </a:pathLst>
          </a:custGeom>
          <a:solidFill>
            <a:srgbClr val="7C7C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55"/>
          <p:cNvSpPr/>
          <p:nvPr/>
        </p:nvSpPr>
        <p:spPr>
          <a:xfrm>
            <a:off x="6404385" y="2418441"/>
            <a:ext cx="86237" cy="40055"/>
          </a:xfrm>
          <a:custGeom>
            <a:avLst/>
            <a:gdLst/>
            <a:ahLst/>
            <a:cxnLst/>
            <a:rect l="l" t="t" r="r" b="b"/>
            <a:pathLst>
              <a:path w="4026" h="1870" extrusionOk="0">
                <a:moveTo>
                  <a:pt x="2013" y="72"/>
                </a:moveTo>
                <a:cubicBezTo>
                  <a:pt x="3073" y="72"/>
                  <a:pt x="3930" y="465"/>
                  <a:pt x="3942" y="941"/>
                </a:cubicBezTo>
                <a:cubicBezTo>
                  <a:pt x="3942" y="1417"/>
                  <a:pt x="3085" y="1798"/>
                  <a:pt x="2013" y="1798"/>
                </a:cubicBezTo>
                <a:cubicBezTo>
                  <a:pt x="941" y="1798"/>
                  <a:pt x="72" y="1417"/>
                  <a:pt x="72" y="941"/>
                </a:cubicBezTo>
                <a:cubicBezTo>
                  <a:pt x="72" y="465"/>
                  <a:pt x="953" y="72"/>
                  <a:pt x="2013" y="72"/>
                </a:cubicBezTo>
                <a:close/>
                <a:moveTo>
                  <a:pt x="2013" y="0"/>
                </a:moveTo>
                <a:cubicBezTo>
                  <a:pt x="894" y="0"/>
                  <a:pt x="1" y="417"/>
                  <a:pt x="1" y="941"/>
                </a:cubicBezTo>
                <a:cubicBezTo>
                  <a:pt x="1" y="1453"/>
                  <a:pt x="906" y="1870"/>
                  <a:pt x="2013" y="1870"/>
                </a:cubicBezTo>
                <a:cubicBezTo>
                  <a:pt x="3108" y="1870"/>
                  <a:pt x="4001" y="1453"/>
                  <a:pt x="4025" y="941"/>
                </a:cubicBezTo>
                <a:cubicBezTo>
                  <a:pt x="4025" y="417"/>
                  <a:pt x="3132" y="0"/>
                  <a:pt x="20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55"/>
          <p:cNvSpPr/>
          <p:nvPr/>
        </p:nvSpPr>
        <p:spPr>
          <a:xfrm>
            <a:off x="6417665" y="2424053"/>
            <a:ext cx="59440" cy="23733"/>
          </a:xfrm>
          <a:custGeom>
            <a:avLst/>
            <a:gdLst/>
            <a:ahLst/>
            <a:cxnLst/>
            <a:rect l="l" t="t" r="r" b="b"/>
            <a:pathLst>
              <a:path w="2775" h="1108" extrusionOk="0">
                <a:moveTo>
                  <a:pt x="1393" y="0"/>
                </a:moveTo>
                <a:cubicBezTo>
                  <a:pt x="631" y="0"/>
                  <a:pt x="0" y="250"/>
                  <a:pt x="0" y="548"/>
                </a:cubicBezTo>
                <a:cubicBezTo>
                  <a:pt x="0" y="858"/>
                  <a:pt x="631" y="1108"/>
                  <a:pt x="1393" y="1108"/>
                </a:cubicBezTo>
                <a:cubicBezTo>
                  <a:pt x="2155" y="1108"/>
                  <a:pt x="2774" y="858"/>
                  <a:pt x="2774" y="548"/>
                </a:cubicBezTo>
                <a:cubicBezTo>
                  <a:pt x="2774" y="250"/>
                  <a:pt x="2155" y="0"/>
                  <a:pt x="1393" y="0"/>
                </a:cubicBezTo>
                <a:close/>
              </a:path>
            </a:pathLst>
          </a:cu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55"/>
          <p:cNvSpPr/>
          <p:nvPr/>
        </p:nvSpPr>
        <p:spPr>
          <a:xfrm>
            <a:off x="6416894" y="2422768"/>
            <a:ext cx="61218" cy="25533"/>
          </a:xfrm>
          <a:custGeom>
            <a:avLst/>
            <a:gdLst/>
            <a:ahLst/>
            <a:cxnLst/>
            <a:rect l="l" t="t" r="r" b="b"/>
            <a:pathLst>
              <a:path w="2858" h="1192" extrusionOk="0">
                <a:moveTo>
                  <a:pt x="1429" y="96"/>
                </a:moveTo>
                <a:cubicBezTo>
                  <a:pt x="2155" y="96"/>
                  <a:pt x="2786" y="334"/>
                  <a:pt x="2786" y="620"/>
                </a:cubicBezTo>
                <a:cubicBezTo>
                  <a:pt x="2786" y="894"/>
                  <a:pt x="2155" y="1132"/>
                  <a:pt x="1429" y="1132"/>
                </a:cubicBezTo>
                <a:cubicBezTo>
                  <a:pt x="703" y="1132"/>
                  <a:pt x="72" y="894"/>
                  <a:pt x="72" y="620"/>
                </a:cubicBezTo>
                <a:cubicBezTo>
                  <a:pt x="72" y="334"/>
                  <a:pt x="703" y="96"/>
                  <a:pt x="1429" y="96"/>
                </a:cubicBezTo>
                <a:close/>
                <a:moveTo>
                  <a:pt x="1429" y="1"/>
                </a:moveTo>
                <a:cubicBezTo>
                  <a:pt x="619" y="1"/>
                  <a:pt x="0" y="263"/>
                  <a:pt x="0" y="596"/>
                </a:cubicBezTo>
                <a:cubicBezTo>
                  <a:pt x="0" y="941"/>
                  <a:pt x="619" y="1191"/>
                  <a:pt x="1429" y="1191"/>
                </a:cubicBezTo>
                <a:cubicBezTo>
                  <a:pt x="2215" y="1191"/>
                  <a:pt x="2858" y="941"/>
                  <a:pt x="2858" y="596"/>
                </a:cubicBezTo>
                <a:cubicBezTo>
                  <a:pt x="2858" y="263"/>
                  <a:pt x="2227" y="1"/>
                  <a:pt x="142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55"/>
          <p:cNvSpPr/>
          <p:nvPr/>
        </p:nvSpPr>
        <p:spPr>
          <a:xfrm>
            <a:off x="6176647" y="2395479"/>
            <a:ext cx="6148" cy="60469"/>
          </a:xfrm>
          <a:custGeom>
            <a:avLst/>
            <a:gdLst/>
            <a:ahLst/>
            <a:cxnLst/>
            <a:rect l="l" t="t" r="r" b="b"/>
            <a:pathLst>
              <a:path w="287" h="2823" extrusionOk="0">
                <a:moveTo>
                  <a:pt x="1" y="1"/>
                </a:moveTo>
                <a:lnTo>
                  <a:pt x="1" y="2823"/>
                </a:lnTo>
                <a:lnTo>
                  <a:pt x="286" y="2823"/>
                </a:lnTo>
                <a:lnTo>
                  <a:pt x="286" y="1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55"/>
          <p:cNvSpPr/>
          <p:nvPr/>
        </p:nvSpPr>
        <p:spPr>
          <a:xfrm>
            <a:off x="6175876" y="2394729"/>
            <a:ext cx="7433" cy="61989"/>
          </a:xfrm>
          <a:custGeom>
            <a:avLst/>
            <a:gdLst/>
            <a:ahLst/>
            <a:cxnLst/>
            <a:rect l="l" t="t" r="r" b="b"/>
            <a:pathLst>
              <a:path w="347" h="2894" extrusionOk="0">
                <a:moveTo>
                  <a:pt x="287" y="60"/>
                </a:moveTo>
                <a:lnTo>
                  <a:pt x="287" y="2834"/>
                </a:lnTo>
                <a:lnTo>
                  <a:pt x="60" y="2834"/>
                </a:lnTo>
                <a:lnTo>
                  <a:pt x="60" y="60"/>
                </a:lnTo>
                <a:close/>
                <a:moveTo>
                  <a:pt x="25" y="0"/>
                </a:moveTo>
                <a:cubicBezTo>
                  <a:pt x="13" y="0"/>
                  <a:pt x="1" y="24"/>
                  <a:pt x="1" y="36"/>
                </a:cubicBezTo>
                <a:lnTo>
                  <a:pt x="1" y="2858"/>
                </a:lnTo>
                <a:cubicBezTo>
                  <a:pt x="1" y="2870"/>
                  <a:pt x="13" y="2893"/>
                  <a:pt x="25" y="2893"/>
                </a:cubicBezTo>
                <a:lnTo>
                  <a:pt x="310" y="2893"/>
                </a:lnTo>
                <a:cubicBezTo>
                  <a:pt x="322" y="2893"/>
                  <a:pt x="346" y="2881"/>
                  <a:pt x="346" y="2858"/>
                </a:cubicBezTo>
                <a:lnTo>
                  <a:pt x="346" y="36"/>
                </a:lnTo>
                <a:cubicBezTo>
                  <a:pt x="346" y="24"/>
                  <a:pt x="322" y="0"/>
                  <a:pt x="31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55"/>
          <p:cNvSpPr/>
          <p:nvPr/>
        </p:nvSpPr>
        <p:spPr>
          <a:xfrm>
            <a:off x="6180738" y="2460274"/>
            <a:ext cx="43633" cy="6126"/>
          </a:xfrm>
          <a:custGeom>
            <a:avLst/>
            <a:gdLst/>
            <a:ahLst/>
            <a:cxnLst/>
            <a:rect l="l" t="t" r="r" b="b"/>
            <a:pathLst>
              <a:path w="2037" h="286" extrusionOk="0">
                <a:moveTo>
                  <a:pt x="0" y="0"/>
                </a:moveTo>
                <a:lnTo>
                  <a:pt x="0" y="286"/>
                </a:lnTo>
                <a:lnTo>
                  <a:pt x="2036" y="286"/>
                </a:lnTo>
                <a:lnTo>
                  <a:pt x="2036" y="0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55"/>
          <p:cNvSpPr/>
          <p:nvPr/>
        </p:nvSpPr>
        <p:spPr>
          <a:xfrm>
            <a:off x="6180224" y="2459503"/>
            <a:ext cx="45153" cy="7411"/>
          </a:xfrm>
          <a:custGeom>
            <a:avLst/>
            <a:gdLst/>
            <a:ahLst/>
            <a:cxnLst/>
            <a:rect l="l" t="t" r="r" b="b"/>
            <a:pathLst>
              <a:path w="2108" h="346" extrusionOk="0">
                <a:moveTo>
                  <a:pt x="2048" y="60"/>
                </a:moveTo>
                <a:lnTo>
                  <a:pt x="2048" y="286"/>
                </a:lnTo>
                <a:lnTo>
                  <a:pt x="60" y="286"/>
                </a:lnTo>
                <a:lnTo>
                  <a:pt x="60" y="60"/>
                </a:lnTo>
                <a:close/>
                <a:moveTo>
                  <a:pt x="36" y="0"/>
                </a:moveTo>
                <a:cubicBezTo>
                  <a:pt x="12" y="0"/>
                  <a:pt x="0" y="12"/>
                  <a:pt x="0" y="36"/>
                </a:cubicBezTo>
                <a:lnTo>
                  <a:pt x="0" y="310"/>
                </a:lnTo>
                <a:cubicBezTo>
                  <a:pt x="0" y="334"/>
                  <a:pt x="24" y="346"/>
                  <a:pt x="36" y="346"/>
                </a:cubicBezTo>
                <a:lnTo>
                  <a:pt x="2072" y="346"/>
                </a:lnTo>
                <a:cubicBezTo>
                  <a:pt x="2084" y="346"/>
                  <a:pt x="2108" y="334"/>
                  <a:pt x="2108" y="310"/>
                </a:cubicBezTo>
                <a:lnTo>
                  <a:pt x="2108" y="36"/>
                </a:lnTo>
                <a:cubicBezTo>
                  <a:pt x="2108" y="12"/>
                  <a:pt x="2084" y="0"/>
                  <a:pt x="20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55"/>
          <p:cNvSpPr/>
          <p:nvPr/>
        </p:nvSpPr>
        <p:spPr>
          <a:xfrm>
            <a:off x="6180738" y="2395479"/>
            <a:ext cx="43633" cy="64560"/>
          </a:xfrm>
          <a:custGeom>
            <a:avLst/>
            <a:gdLst/>
            <a:ahLst/>
            <a:cxnLst/>
            <a:rect l="l" t="t" r="r" b="b"/>
            <a:pathLst>
              <a:path w="2037" h="3014" extrusionOk="0">
                <a:moveTo>
                  <a:pt x="0" y="1"/>
                </a:moveTo>
                <a:lnTo>
                  <a:pt x="0" y="3013"/>
                </a:lnTo>
                <a:lnTo>
                  <a:pt x="2036" y="3013"/>
                </a:lnTo>
                <a:lnTo>
                  <a:pt x="2036" y="1"/>
                </a:lnTo>
                <a:close/>
              </a:path>
            </a:pathLst>
          </a:custGeom>
          <a:solidFill>
            <a:srgbClr val="147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55"/>
          <p:cNvSpPr/>
          <p:nvPr/>
        </p:nvSpPr>
        <p:spPr>
          <a:xfrm>
            <a:off x="6180224" y="2394729"/>
            <a:ext cx="45153" cy="65802"/>
          </a:xfrm>
          <a:custGeom>
            <a:avLst/>
            <a:gdLst/>
            <a:ahLst/>
            <a:cxnLst/>
            <a:rect l="l" t="t" r="r" b="b"/>
            <a:pathLst>
              <a:path w="2108" h="3072" extrusionOk="0">
                <a:moveTo>
                  <a:pt x="2048" y="60"/>
                </a:moveTo>
                <a:lnTo>
                  <a:pt x="2048" y="3012"/>
                </a:lnTo>
                <a:lnTo>
                  <a:pt x="60" y="3012"/>
                </a:lnTo>
                <a:lnTo>
                  <a:pt x="60" y="60"/>
                </a:lnTo>
                <a:close/>
                <a:moveTo>
                  <a:pt x="36" y="0"/>
                </a:moveTo>
                <a:cubicBezTo>
                  <a:pt x="12" y="0"/>
                  <a:pt x="0" y="24"/>
                  <a:pt x="0" y="36"/>
                </a:cubicBezTo>
                <a:lnTo>
                  <a:pt x="0" y="3036"/>
                </a:lnTo>
                <a:cubicBezTo>
                  <a:pt x="0" y="3060"/>
                  <a:pt x="24" y="3072"/>
                  <a:pt x="36" y="3072"/>
                </a:cubicBezTo>
                <a:lnTo>
                  <a:pt x="2072" y="3072"/>
                </a:lnTo>
                <a:cubicBezTo>
                  <a:pt x="2084" y="3072"/>
                  <a:pt x="2108" y="3060"/>
                  <a:pt x="2108" y="3036"/>
                </a:cubicBezTo>
                <a:lnTo>
                  <a:pt x="2108" y="36"/>
                </a:lnTo>
                <a:cubicBezTo>
                  <a:pt x="2108" y="24"/>
                  <a:pt x="2084" y="0"/>
                  <a:pt x="20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55"/>
          <p:cNvSpPr/>
          <p:nvPr/>
        </p:nvSpPr>
        <p:spPr>
          <a:xfrm>
            <a:off x="6185836" y="2401605"/>
            <a:ext cx="33929" cy="17115"/>
          </a:xfrm>
          <a:custGeom>
            <a:avLst/>
            <a:gdLst/>
            <a:ahLst/>
            <a:cxnLst/>
            <a:rect l="l" t="t" r="r" b="b"/>
            <a:pathLst>
              <a:path w="1584" h="799" extrusionOk="0">
                <a:moveTo>
                  <a:pt x="298" y="1"/>
                </a:moveTo>
                <a:cubicBezTo>
                  <a:pt x="131" y="1"/>
                  <a:pt x="0" y="132"/>
                  <a:pt x="0" y="298"/>
                </a:cubicBezTo>
                <a:lnTo>
                  <a:pt x="0" y="501"/>
                </a:lnTo>
                <a:cubicBezTo>
                  <a:pt x="0" y="667"/>
                  <a:pt x="131" y="798"/>
                  <a:pt x="298" y="798"/>
                </a:cubicBezTo>
                <a:lnTo>
                  <a:pt x="1286" y="798"/>
                </a:lnTo>
                <a:cubicBezTo>
                  <a:pt x="1453" y="798"/>
                  <a:pt x="1584" y="667"/>
                  <a:pt x="1584" y="501"/>
                </a:cubicBezTo>
                <a:lnTo>
                  <a:pt x="1584" y="298"/>
                </a:lnTo>
                <a:cubicBezTo>
                  <a:pt x="1584" y="132"/>
                  <a:pt x="1453" y="1"/>
                  <a:pt x="12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55"/>
          <p:cNvSpPr/>
          <p:nvPr/>
        </p:nvSpPr>
        <p:spPr>
          <a:xfrm>
            <a:off x="6185065" y="2400834"/>
            <a:ext cx="35472" cy="18657"/>
          </a:xfrm>
          <a:custGeom>
            <a:avLst/>
            <a:gdLst/>
            <a:ahLst/>
            <a:cxnLst/>
            <a:rect l="l" t="t" r="r" b="b"/>
            <a:pathLst>
              <a:path w="1656" h="871" extrusionOk="0">
                <a:moveTo>
                  <a:pt x="1382" y="60"/>
                </a:moveTo>
                <a:cubicBezTo>
                  <a:pt x="1501" y="60"/>
                  <a:pt x="1596" y="156"/>
                  <a:pt x="1596" y="275"/>
                </a:cubicBezTo>
                <a:lnTo>
                  <a:pt x="1596" y="596"/>
                </a:lnTo>
                <a:cubicBezTo>
                  <a:pt x="1596" y="715"/>
                  <a:pt x="1501" y="799"/>
                  <a:pt x="1382" y="799"/>
                </a:cubicBezTo>
                <a:lnTo>
                  <a:pt x="274" y="799"/>
                </a:lnTo>
                <a:cubicBezTo>
                  <a:pt x="143" y="799"/>
                  <a:pt x="60" y="715"/>
                  <a:pt x="60" y="596"/>
                </a:cubicBezTo>
                <a:lnTo>
                  <a:pt x="60" y="275"/>
                </a:lnTo>
                <a:cubicBezTo>
                  <a:pt x="60" y="156"/>
                  <a:pt x="155" y="60"/>
                  <a:pt x="274" y="60"/>
                </a:cubicBezTo>
                <a:close/>
                <a:moveTo>
                  <a:pt x="274" y="1"/>
                </a:moveTo>
                <a:cubicBezTo>
                  <a:pt x="120" y="1"/>
                  <a:pt x="1" y="120"/>
                  <a:pt x="1" y="275"/>
                </a:cubicBezTo>
                <a:lnTo>
                  <a:pt x="1" y="596"/>
                </a:lnTo>
                <a:cubicBezTo>
                  <a:pt x="1" y="751"/>
                  <a:pt x="120" y="870"/>
                  <a:pt x="274" y="870"/>
                </a:cubicBezTo>
                <a:lnTo>
                  <a:pt x="1382" y="870"/>
                </a:lnTo>
                <a:cubicBezTo>
                  <a:pt x="1536" y="870"/>
                  <a:pt x="1655" y="751"/>
                  <a:pt x="1655" y="596"/>
                </a:cubicBezTo>
                <a:lnTo>
                  <a:pt x="1655" y="275"/>
                </a:lnTo>
                <a:cubicBezTo>
                  <a:pt x="1655" y="120"/>
                  <a:pt x="1536" y="1"/>
                  <a:pt x="13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55"/>
          <p:cNvSpPr/>
          <p:nvPr/>
        </p:nvSpPr>
        <p:spPr>
          <a:xfrm>
            <a:off x="6272287" y="2395479"/>
            <a:ext cx="5890" cy="60726"/>
          </a:xfrm>
          <a:custGeom>
            <a:avLst/>
            <a:gdLst/>
            <a:ahLst/>
            <a:cxnLst/>
            <a:rect l="l" t="t" r="r" b="b"/>
            <a:pathLst>
              <a:path w="275" h="2835" extrusionOk="0">
                <a:moveTo>
                  <a:pt x="0" y="1"/>
                </a:moveTo>
                <a:lnTo>
                  <a:pt x="0" y="2835"/>
                </a:lnTo>
                <a:lnTo>
                  <a:pt x="274" y="2835"/>
                </a:lnTo>
                <a:lnTo>
                  <a:pt x="274" y="1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55"/>
          <p:cNvSpPr/>
          <p:nvPr/>
        </p:nvSpPr>
        <p:spPr>
          <a:xfrm>
            <a:off x="6271516" y="2394729"/>
            <a:ext cx="7411" cy="61989"/>
          </a:xfrm>
          <a:custGeom>
            <a:avLst/>
            <a:gdLst/>
            <a:ahLst/>
            <a:cxnLst/>
            <a:rect l="l" t="t" r="r" b="b"/>
            <a:pathLst>
              <a:path w="346" h="2894" extrusionOk="0">
                <a:moveTo>
                  <a:pt x="286" y="60"/>
                </a:moveTo>
                <a:lnTo>
                  <a:pt x="286" y="2834"/>
                </a:lnTo>
                <a:lnTo>
                  <a:pt x="60" y="2834"/>
                </a:lnTo>
                <a:lnTo>
                  <a:pt x="60" y="60"/>
                </a:lnTo>
                <a:close/>
                <a:moveTo>
                  <a:pt x="25" y="0"/>
                </a:moveTo>
                <a:cubicBezTo>
                  <a:pt x="13" y="0"/>
                  <a:pt x="1" y="24"/>
                  <a:pt x="1" y="36"/>
                </a:cubicBezTo>
                <a:lnTo>
                  <a:pt x="1" y="2858"/>
                </a:lnTo>
                <a:cubicBezTo>
                  <a:pt x="1" y="2870"/>
                  <a:pt x="13" y="2893"/>
                  <a:pt x="25" y="2893"/>
                </a:cubicBezTo>
                <a:lnTo>
                  <a:pt x="310" y="2893"/>
                </a:lnTo>
                <a:cubicBezTo>
                  <a:pt x="322" y="2893"/>
                  <a:pt x="346" y="2881"/>
                  <a:pt x="346" y="2858"/>
                </a:cubicBezTo>
                <a:lnTo>
                  <a:pt x="346" y="36"/>
                </a:lnTo>
                <a:cubicBezTo>
                  <a:pt x="346" y="24"/>
                  <a:pt x="322" y="0"/>
                  <a:pt x="31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55"/>
          <p:cNvSpPr/>
          <p:nvPr/>
        </p:nvSpPr>
        <p:spPr>
          <a:xfrm>
            <a:off x="6276614" y="2460274"/>
            <a:ext cx="43633" cy="6126"/>
          </a:xfrm>
          <a:custGeom>
            <a:avLst/>
            <a:gdLst/>
            <a:ahLst/>
            <a:cxnLst/>
            <a:rect l="l" t="t" r="r" b="b"/>
            <a:pathLst>
              <a:path w="2037" h="286" extrusionOk="0">
                <a:moveTo>
                  <a:pt x="1" y="0"/>
                </a:moveTo>
                <a:lnTo>
                  <a:pt x="1" y="286"/>
                </a:lnTo>
                <a:lnTo>
                  <a:pt x="2037" y="286"/>
                </a:lnTo>
                <a:lnTo>
                  <a:pt x="2037" y="0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55"/>
          <p:cNvSpPr/>
          <p:nvPr/>
        </p:nvSpPr>
        <p:spPr>
          <a:xfrm>
            <a:off x="6275865" y="2459503"/>
            <a:ext cx="45153" cy="7411"/>
          </a:xfrm>
          <a:custGeom>
            <a:avLst/>
            <a:gdLst/>
            <a:ahLst/>
            <a:cxnLst/>
            <a:rect l="l" t="t" r="r" b="b"/>
            <a:pathLst>
              <a:path w="2108" h="346" extrusionOk="0">
                <a:moveTo>
                  <a:pt x="2024" y="60"/>
                </a:moveTo>
                <a:lnTo>
                  <a:pt x="2024" y="286"/>
                </a:lnTo>
                <a:lnTo>
                  <a:pt x="48" y="286"/>
                </a:lnTo>
                <a:lnTo>
                  <a:pt x="48" y="60"/>
                </a:lnTo>
                <a:close/>
                <a:moveTo>
                  <a:pt x="36" y="0"/>
                </a:moveTo>
                <a:cubicBezTo>
                  <a:pt x="12" y="0"/>
                  <a:pt x="0" y="12"/>
                  <a:pt x="0" y="36"/>
                </a:cubicBezTo>
                <a:lnTo>
                  <a:pt x="0" y="310"/>
                </a:lnTo>
                <a:cubicBezTo>
                  <a:pt x="0" y="334"/>
                  <a:pt x="24" y="346"/>
                  <a:pt x="36" y="346"/>
                </a:cubicBezTo>
                <a:lnTo>
                  <a:pt x="2072" y="346"/>
                </a:lnTo>
                <a:cubicBezTo>
                  <a:pt x="2084" y="346"/>
                  <a:pt x="2108" y="334"/>
                  <a:pt x="2108" y="310"/>
                </a:cubicBezTo>
                <a:lnTo>
                  <a:pt x="2108" y="36"/>
                </a:lnTo>
                <a:cubicBezTo>
                  <a:pt x="2108" y="12"/>
                  <a:pt x="2084" y="0"/>
                  <a:pt x="20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55"/>
          <p:cNvSpPr/>
          <p:nvPr/>
        </p:nvSpPr>
        <p:spPr>
          <a:xfrm>
            <a:off x="6276122" y="2395479"/>
            <a:ext cx="43868" cy="64303"/>
          </a:xfrm>
          <a:custGeom>
            <a:avLst/>
            <a:gdLst/>
            <a:ahLst/>
            <a:cxnLst/>
            <a:rect l="l" t="t" r="r" b="b"/>
            <a:pathLst>
              <a:path w="2048" h="3002" extrusionOk="0">
                <a:moveTo>
                  <a:pt x="0" y="1"/>
                </a:moveTo>
                <a:lnTo>
                  <a:pt x="0" y="3001"/>
                </a:lnTo>
                <a:lnTo>
                  <a:pt x="2048" y="3001"/>
                </a:lnTo>
                <a:lnTo>
                  <a:pt x="2048" y="1"/>
                </a:lnTo>
                <a:close/>
              </a:path>
            </a:pathLst>
          </a:custGeom>
          <a:solidFill>
            <a:srgbClr val="147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55"/>
          <p:cNvSpPr/>
          <p:nvPr/>
        </p:nvSpPr>
        <p:spPr>
          <a:xfrm>
            <a:off x="6275865" y="2394729"/>
            <a:ext cx="45153" cy="65802"/>
          </a:xfrm>
          <a:custGeom>
            <a:avLst/>
            <a:gdLst/>
            <a:ahLst/>
            <a:cxnLst/>
            <a:rect l="l" t="t" r="r" b="b"/>
            <a:pathLst>
              <a:path w="2108" h="3072" extrusionOk="0">
                <a:moveTo>
                  <a:pt x="2024" y="60"/>
                </a:moveTo>
                <a:lnTo>
                  <a:pt x="2024" y="3012"/>
                </a:lnTo>
                <a:lnTo>
                  <a:pt x="48" y="3012"/>
                </a:lnTo>
                <a:lnTo>
                  <a:pt x="48" y="60"/>
                </a:lnTo>
                <a:close/>
                <a:moveTo>
                  <a:pt x="36" y="0"/>
                </a:moveTo>
                <a:cubicBezTo>
                  <a:pt x="12" y="0"/>
                  <a:pt x="0" y="24"/>
                  <a:pt x="0" y="36"/>
                </a:cubicBezTo>
                <a:lnTo>
                  <a:pt x="0" y="3036"/>
                </a:lnTo>
                <a:cubicBezTo>
                  <a:pt x="0" y="3060"/>
                  <a:pt x="24" y="3072"/>
                  <a:pt x="36" y="3072"/>
                </a:cubicBezTo>
                <a:lnTo>
                  <a:pt x="2072" y="3072"/>
                </a:lnTo>
                <a:cubicBezTo>
                  <a:pt x="2084" y="3072"/>
                  <a:pt x="2108" y="3060"/>
                  <a:pt x="2108" y="3036"/>
                </a:cubicBezTo>
                <a:lnTo>
                  <a:pt x="2108" y="36"/>
                </a:lnTo>
                <a:cubicBezTo>
                  <a:pt x="2108" y="24"/>
                  <a:pt x="2084" y="0"/>
                  <a:pt x="20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55"/>
          <p:cNvSpPr/>
          <p:nvPr/>
        </p:nvSpPr>
        <p:spPr>
          <a:xfrm>
            <a:off x="6280963" y="2401605"/>
            <a:ext cx="34186" cy="17115"/>
          </a:xfrm>
          <a:custGeom>
            <a:avLst/>
            <a:gdLst/>
            <a:ahLst/>
            <a:cxnLst/>
            <a:rect l="l" t="t" r="r" b="b"/>
            <a:pathLst>
              <a:path w="1596" h="799" extrusionOk="0">
                <a:moveTo>
                  <a:pt x="298" y="1"/>
                </a:moveTo>
                <a:cubicBezTo>
                  <a:pt x="143" y="1"/>
                  <a:pt x="0" y="132"/>
                  <a:pt x="0" y="298"/>
                </a:cubicBezTo>
                <a:lnTo>
                  <a:pt x="0" y="501"/>
                </a:lnTo>
                <a:cubicBezTo>
                  <a:pt x="0" y="667"/>
                  <a:pt x="143" y="798"/>
                  <a:pt x="298" y="798"/>
                </a:cubicBezTo>
                <a:lnTo>
                  <a:pt x="1298" y="798"/>
                </a:lnTo>
                <a:cubicBezTo>
                  <a:pt x="1465" y="798"/>
                  <a:pt x="1596" y="667"/>
                  <a:pt x="1596" y="501"/>
                </a:cubicBezTo>
                <a:lnTo>
                  <a:pt x="1596" y="298"/>
                </a:lnTo>
                <a:cubicBezTo>
                  <a:pt x="1596" y="132"/>
                  <a:pt x="1465" y="1"/>
                  <a:pt x="12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55"/>
          <p:cNvSpPr/>
          <p:nvPr/>
        </p:nvSpPr>
        <p:spPr>
          <a:xfrm>
            <a:off x="6280448" y="2400834"/>
            <a:ext cx="35729" cy="18657"/>
          </a:xfrm>
          <a:custGeom>
            <a:avLst/>
            <a:gdLst/>
            <a:ahLst/>
            <a:cxnLst/>
            <a:rect l="l" t="t" r="r" b="b"/>
            <a:pathLst>
              <a:path w="1668" h="871" extrusionOk="0">
                <a:moveTo>
                  <a:pt x="1393" y="60"/>
                </a:moveTo>
                <a:cubicBezTo>
                  <a:pt x="1513" y="60"/>
                  <a:pt x="1608" y="156"/>
                  <a:pt x="1608" y="275"/>
                </a:cubicBezTo>
                <a:lnTo>
                  <a:pt x="1608" y="596"/>
                </a:lnTo>
                <a:cubicBezTo>
                  <a:pt x="1608" y="715"/>
                  <a:pt x="1513" y="799"/>
                  <a:pt x="1393" y="799"/>
                </a:cubicBezTo>
                <a:lnTo>
                  <a:pt x="286" y="799"/>
                </a:lnTo>
                <a:cubicBezTo>
                  <a:pt x="155" y="799"/>
                  <a:pt x="72" y="715"/>
                  <a:pt x="72" y="596"/>
                </a:cubicBezTo>
                <a:lnTo>
                  <a:pt x="72" y="275"/>
                </a:lnTo>
                <a:cubicBezTo>
                  <a:pt x="72" y="156"/>
                  <a:pt x="167" y="60"/>
                  <a:pt x="286" y="60"/>
                </a:cubicBezTo>
                <a:close/>
                <a:moveTo>
                  <a:pt x="262" y="1"/>
                </a:moveTo>
                <a:cubicBezTo>
                  <a:pt x="120" y="1"/>
                  <a:pt x="0" y="120"/>
                  <a:pt x="0" y="275"/>
                </a:cubicBezTo>
                <a:lnTo>
                  <a:pt x="0" y="596"/>
                </a:lnTo>
                <a:cubicBezTo>
                  <a:pt x="0" y="751"/>
                  <a:pt x="120" y="870"/>
                  <a:pt x="262" y="870"/>
                </a:cubicBezTo>
                <a:lnTo>
                  <a:pt x="1382" y="870"/>
                </a:lnTo>
                <a:cubicBezTo>
                  <a:pt x="1536" y="870"/>
                  <a:pt x="1667" y="751"/>
                  <a:pt x="1655" y="596"/>
                </a:cubicBezTo>
                <a:lnTo>
                  <a:pt x="1655" y="275"/>
                </a:lnTo>
                <a:cubicBezTo>
                  <a:pt x="1655" y="120"/>
                  <a:pt x="1536" y="1"/>
                  <a:pt x="13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55"/>
          <p:cNvSpPr/>
          <p:nvPr/>
        </p:nvSpPr>
        <p:spPr>
          <a:xfrm>
            <a:off x="6142482" y="2615569"/>
            <a:ext cx="22962" cy="14052"/>
          </a:xfrm>
          <a:custGeom>
            <a:avLst/>
            <a:gdLst/>
            <a:ahLst/>
            <a:cxnLst/>
            <a:rect l="l" t="t" r="r" b="b"/>
            <a:pathLst>
              <a:path w="1072" h="656" extrusionOk="0">
                <a:moveTo>
                  <a:pt x="0" y="1"/>
                </a:moveTo>
                <a:lnTo>
                  <a:pt x="0" y="656"/>
                </a:lnTo>
                <a:lnTo>
                  <a:pt x="1072" y="656"/>
                </a:lnTo>
                <a:lnTo>
                  <a:pt x="10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55"/>
          <p:cNvSpPr/>
          <p:nvPr/>
        </p:nvSpPr>
        <p:spPr>
          <a:xfrm>
            <a:off x="6141711" y="2615076"/>
            <a:ext cx="24504" cy="15315"/>
          </a:xfrm>
          <a:custGeom>
            <a:avLst/>
            <a:gdLst/>
            <a:ahLst/>
            <a:cxnLst/>
            <a:rect l="l" t="t" r="r" b="b"/>
            <a:pathLst>
              <a:path w="1144" h="715" extrusionOk="0">
                <a:moveTo>
                  <a:pt x="1072" y="60"/>
                </a:moveTo>
                <a:lnTo>
                  <a:pt x="1072" y="643"/>
                </a:lnTo>
                <a:lnTo>
                  <a:pt x="72" y="643"/>
                </a:lnTo>
                <a:lnTo>
                  <a:pt x="72" y="60"/>
                </a:lnTo>
                <a:close/>
                <a:moveTo>
                  <a:pt x="36" y="0"/>
                </a:moveTo>
                <a:cubicBezTo>
                  <a:pt x="12" y="0"/>
                  <a:pt x="0" y="12"/>
                  <a:pt x="0" y="36"/>
                </a:cubicBezTo>
                <a:lnTo>
                  <a:pt x="0" y="691"/>
                </a:lnTo>
                <a:cubicBezTo>
                  <a:pt x="0" y="703"/>
                  <a:pt x="12" y="714"/>
                  <a:pt x="36" y="714"/>
                </a:cubicBezTo>
                <a:lnTo>
                  <a:pt x="1108" y="714"/>
                </a:lnTo>
                <a:cubicBezTo>
                  <a:pt x="1132" y="714"/>
                  <a:pt x="1143" y="703"/>
                  <a:pt x="1132" y="691"/>
                </a:cubicBezTo>
                <a:lnTo>
                  <a:pt x="1132" y="36"/>
                </a:lnTo>
                <a:cubicBezTo>
                  <a:pt x="1132" y="12"/>
                  <a:pt x="1120" y="0"/>
                  <a:pt x="11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55"/>
          <p:cNvSpPr/>
          <p:nvPr/>
        </p:nvSpPr>
        <p:spPr>
          <a:xfrm>
            <a:off x="5722693" y="2615569"/>
            <a:ext cx="22984" cy="14052"/>
          </a:xfrm>
          <a:custGeom>
            <a:avLst/>
            <a:gdLst/>
            <a:ahLst/>
            <a:cxnLst/>
            <a:rect l="l" t="t" r="r" b="b"/>
            <a:pathLst>
              <a:path w="1073" h="656" extrusionOk="0">
                <a:moveTo>
                  <a:pt x="0" y="1"/>
                </a:moveTo>
                <a:lnTo>
                  <a:pt x="0" y="656"/>
                </a:lnTo>
                <a:lnTo>
                  <a:pt x="1072" y="656"/>
                </a:lnTo>
                <a:lnTo>
                  <a:pt x="1072" y="1"/>
                </a:lnTo>
                <a:close/>
              </a:path>
            </a:pathLst>
          </a:custGeom>
          <a:solidFill>
            <a:srgbClr val="00FFF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55"/>
          <p:cNvSpPr/>
          <p:nvPr/>
        </p:nvSpPr>
        <p:spPr>
          <a:xfrm>
            <a:off x="5722179" y="2615076"/>
            <a:ext cx="24247" cy="15315"/>
          </a:xfrm>
          <a:custGeom>
            <a:avLst/>
            <a:gdLst/>
            <a:ahLst/>
            <a:cxnLst/>
            <a:rect l="l" t="t" r="r" b="b"/>
            <a:pathLst>
              <a:path w="1132" h="715" extrusionOk="0">
                <a:moveTo>
                  <a:pt x="1060" y="60"/>
                </a:moveTo>
                <a:lnTo>
                  <a:pt x="1060" y="643"/>
                </a:lnTo>
                <a:lnTo>
                  <a:pt x="60" y="643"/>
                </a:lnTo>
                <a:lnTo>
                  <a:pt x="60" y="60"/>
                </a:lnTo>
                <a:close/>
                <a:moveTo>
                  <a:pt x="36" y="0"/>
                </a:moveTo>
                <a:cubicBezTo>
                  <a:pt x="13" y="0"/>
                  <a:pt x="1" y="12"/>
                  <a:pt x="1" y="36"/>
                </a:cubicBezTo>
                <a:lnTo>
                  <a:pt x="1" y="691"/>
                </a:lnTo>
                <a:cubicBezTo>
                  <a:pt x="1" y="703"/>
                  <a:pt x="13" y="714"/>
                  <a:pt x="36" y="714"/>
                </a:cubicBezTo>
                <a:lnTo>
                  <a:pt x="1108" y="714"/>
                </a:lnTo>
                <a:cubicBezTo>
                  <a:pt x="1120" y="714"/>
                  <a:pt x="1132" y="703"/>
                  <a:pt x="1132" y="691"/>
                </a:cubicBezTo>
                <a:lnTo>
                  <a:pt x="1132" y="36"/>
                </a:lnTo>
                <a:cubicBezTo>
                  <a:pt x="1132" y="12"/>
                  <a:pt x="1120" y="0"/>
                  <a:pt x="1108" y="0"/>
                </a:cubicBezTo>
                <a:close/>
              </a:path>
            </a:pathLst>
          </a:custGeom>
          <a:solidFill>
            <a:srgbClr val="00FFF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55"/>
          <p:cNvSpPr/>
          <p:nvPr/>
        </p:nvSpPr>
        <p:spPr>
          <a:xfrm>
            <a:off x="6455664" y="2615569"/>
            <a:ext cx="22962" cy="14052"/>
          </a:xfrm>
          <a:custGeom>
            <a:avLst/>
            <a:gdLst/>
            <a:ahLst/>
            <a:cxnLst/>
            <a:rect l="l" t="t" r="r" b="b"/>
            <a:pathLst>
              <a:path w="1072" h="656" extrusionOk="0">
                <a:moveTo>
                  <a:pt x="0" y="1"/>
                </a:moveTo>
                <a:lnTo>
                  <a:pt x="0" y="656"/>
                </a:lnTo>
                <a:lnTo>
                  <a:pt x="1072" y="656"/>
                </a:lnTo>
                <a:lnTo>
                  <a:pt x="10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55"/>
          <p:cNvSpPr/>
          <p:nvPr/>
        </p:nvSpPr>
        <p:spPr>
          <a:xfrm>
            <a:off x="6455150" y="2615076"/>
            <a:ext cx="24247" cy="15315"/>
          </a:xfrm>
          <a:custGeom>
            <a:avLst/>
            <a:gdLst/>
            <a:ahLst/>
            <a:cxnLst/>
            <a:rect l="l" t="t" r="r" b="b"/>
            <a:pathLst>
              <a:path w="1132" h="715" extrusionOk="0">
                <a:moveTo>
                  <a:pt x="1060" y="60"/>
                </a:moveTo>
                <a:lnTo>
                  <a:pt x="1060" y="643"/>
                </a:lnTo>
                <a:lnTo>
                  <a:pt x="60" y="643"/>
                </a:lnTo>
                <a:lnTo>
                  <a:pt x="60" y="60"/>
                </a:lnTo>
                <a:close/>
                <a:moveTo>
                  <a:pt x="24" y="0"/>
                </a:moveTo>
                <a:cubicBezTo>
                  <a:pt x="12" y="0"/>
                  <a:pt x="0" y="12"/>
                  <a:pt x="0" y="36"/>
                </a:cubicBezTo>
                <a:lnTo>
                  <a:pt x="0" y="691"/>
                </a:lnTo>
                <a:cubicBezTo>
                  <a:pt x="0" y="703"/>
                  <a:pt x="12" y="714"/>
                  <a:pt x="24" y="714"/>
                </a:cubicBezTo>
                <a:lnTo>
                  <a:pt x="1096" y="714"/>
                </a:lnTo>
                <a:cubicBezTo>
                  <a:pt x="1119" y="714"/>
                  <a:pt x="1131" y="703"/>
                  <a:pt x="1131" y="691"/>
                </a:cubicBezTo>
                <a:lnTo>
                  <a:pt x="1131" y="36"/>
                </a:lnTo>
                <a:cubicBezTo>
                  <a:pt x="1131" y="12"/>
                  <a:pt x="1119" y="0"/>
                  <a:pt x="109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55"/>
          <p:cNvSpPr/>
          <p:nvPr/>
        </p:nvSpPr>
        <p:spPr>
          <a:xfrm>
            <a:off x="5833370" y="2413343"/>
            <a:ext cx="172174" cy="36992"/>
          </a:xfrm>
          <a:custGeom>
            <a:avLst/>
            <a:gdLst/>
            <a:ahLst/>
            <a:cxnLst/>
            <a:rect l="l" t="t" r="r" b="b"/>
            <a:pathLst>
              <a:path w="8038" h="1727" extrusionOk="0">
                <a:moveTo>
                  <a:pt x="1" y="0"/>
                </a:moveTo>
                <a:lnTo>
                  <a:pt x="1" y="1727"/>
                </a:lnTo>
                <a:lnTo>
                  <a:pt x="8038" y="1727"/>
                </a:lnTo>
                <a:lnTo>
                  <a:pt x="8038" y="0"/>
                </a:ln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55"/>
          <p:cNvSpPr/>
          <p:nvPr/>
        </p:nvSpPr>
        <p:spPr>
          <a:xfrm>
            <a:off x="5833370" y="2450314"/>
            <a:ext cx="172174" cy="37014"/>
          </a:xfrm>
          <a:custGeom>
            <a:avLst/>
            <a:gdLst/>
            <a:ahLst/>
            <a:cxnLst/>
            <a:rect l="l" t="t" r="r" b="b"/>
            <a:pathLst>
              <a:path w="8038" h="1728" extrusionOk="0">
                <a:moveTo>
                  <a:pt x="1" y="1"/>
                </a:moveTo>
                <a:lnTo>
                  <a:pt x="1" y="1727"/>
                </a:lnTo>
                <a:lnTo>
                  <a:pt x="8038" y="1727"/>
                </a:lnTo>
                <a:lnTo>
                  <a:pt x="8038" y="1"/>
                </a:ln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55"/>
          <p:cNvSpPr/>
          <p:nvPr/>
        </p:nvSpPr>
        <p:spPr>
          <a:xfrm>
            <a:off x="5840267" y="2486792"/>
            <a:ext cx="158637" cy="12509"/>
          </a:xfrm>
          <a:custGeom>
            <a:avLst/>
            <a:gdLst/>
            <a:ahLst/>
            <a:cxnLst/>
            <a:rect l="l" t="t" r="r" b="b"/>
            <a:pathLst>
              <a:path w="7406" h="584" extrusionOk="0">
                <a:moveTo>
                  <a:pt x="0" y="0"/>
                </a:moveTo>
                <a:lnTo>
                  <a:pt x="0" y="584"/>
                </a:lnTo>
                <a:lnTo>
                  <a:pt x="7406" y="584"/>
                </a:lnTo>
                <a:lnTo>
                  <a:pt x="7406" y="0"/>
                </a:lnTo>
                <a:close/>
              </a:path>
            </a:pathLst>
          </a:custGeom>
          <a:solidFill>
            <a:srgbClr val="727272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55"/>
          <p:cNvSpPr/>
          <p:nvPr/>
        </p:nvSpPr>
        <p:spPr>
          <a:xfrm>
            <a:off x="5939464" y="3756848"/>
            <a:ext cx="264751" cy="12509"/>
          </a:xfrm>
          <a:custGeom>
            <a:avLst/>
            <a:gdLst/>
            <a:ahLst/>
            <a:cxnLst/>
            <a:rect l="l" t="t" r="r" b="b"/>
            <a:pathLst>
              <a:path w="12360" h="584" extrusionOk="0">
                <a:moveTo>
                  <a:pt x="1" y="0"/>
                </a:moveTo>
                <a:lnTo>
                  <a:pt x="1" y="584"/>
                </a:lnTo>
                <a:lnTo>
                  <a:pt x="12359" y="584"/>
                </a:lnTo>
                <a:lnTo>
                  <a:pt x="12359" y="0"/>
                </a:lnTo>
                <a:close/>
              </a:path>
            </a:pathLst>
          </a:custGeom>
          <a:solidFill>
            <a:srgbClr val="727272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55"/>
          <p:cNvSpPr/>
          <p:nvPr/>
        </p:nvSpPr>
        <p:spPr>
          <a:xfrm>
            <a:off x="5961655" y="2421247"/>
            <a:ext cx="14566" cy="14801"/>
          </a:xfrm>
          <a:custGeom>
            <a:avLst/>
            <a:gdLst/>
            <a:ahLst/>
            <a:cxnLst/>
            <a:rect l="l" t="t" r="r" b="b"/>
            <a:pathLst>
              <a:path w="680" h="691" extrusionOk="0">
                <a:moveTo>
                  <a:pt x="346" y="0"/>
                </a:moveTo>
                <a:cubicBezTo>
                  <a:pt x="155" y="0"/>
                  <a:pt x="1" y="155"/>
                  <a:pt x="1" y="346"/>
                </a:cubicBezTo>
                <a:cubicBezTo>
                  <a:pt x="1" y="536"/>
                  <a:pt x="155" y="691"/>
                  <a:pt x="346" y="691"/>
                </a:cubicBezTo>
                <a:cubicBezTo>
                  <a:pt x="525" y="691"/>
                  <a:pt x="679" y="536"/>
                  <a:pt x="679" y="346"/>
                </a:cubicBezTo>
                <a:cubicBezTo>
                  <a:pt x="679" y="155"/>
                  <a:pt x="525" y="0"/>
                  <a:pt x="346" y="0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55"/>
          <p:cNvSpPr/>
          <p:nvPr/>
        </p:nvSpPr>
        <p:spPr>
          <a:xfrm>
            <a:off x="5966496" y="2409252"/>
            <a:ext cx="4627" cy="17886"/>
          </a:xfrm>
          <a:custGeom>
            <a:avLst/>
            <a:gdLst/>
            <a:ahLst/>
            <a:cxnLst/>
            <a:rect l="l" t="t" r="r" b="b"/>
            <a:pathLst>
              <a:path w="216" h="835" extrusionOk="0">
                <a:moveTo>
                  <a:pt x="72" y="1"/>
                </a:moveTo>
                <a:cubicBezTo>
                  <a:pt x="25" y="1"/>
                  <a:pt x="1" y="25"/>
                  <a:pt x="1" y="72"/>
                </a:cubicBezTo>
                <a:lnTo>
                  <a:pt x="1" y="751"/>
                </a:lnTo>
                <a:cubicBezTo>
                  <a:pt x="1" y="799"/>
                  <a:pt x="25" y="834"/>
                  <a:pt x="72" y="834"/>
                </a:cubicBezTo>
                <a:lnTo>
                  <a:pt x="144" y="834"/>
                </a:lnTo>
                <a:cubicBezTo>
                  <a:pt x="191" y="834"/>
                  <a:pt x="215" y="799"/>
                  <a:pt x="215" y="751"/>
                </a:cubicBezTo>
                <a:lnTo>
                  <a:pt x="215" y="72"/>
                </a:lnTo>
                <a:cubicBezTo>
                  <a:pt x="215" y="25"/>
                  <a:pt x="191" y="1"/>
                  <a:pt x="144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55"/>
          <p:cNvSpPr/>
          <p:nvPr/>
        </p:nvSpPr>
        <p:spPr>
          <a:xfrm>
            <a:off x="5941006" y="2430929"/>
            <a:ext cx="14544" cy="14566"/>
          </a:xfrm>
          <a:custGeom>
            <a:avLst/>
            <a:gdLst/>
            <a:ahLst/>
            <a:cxnLst/>
            <a:rect l="l" t="t" r="r" b="b"/>
            <a:pathLst>
              <a:path w="679" h="680" extrusionOk="0">
                <a:moveTo>
                  <a:pt x="334" y="1"/>
                </a:moveTo>
                <a:cubicBezTo>
                  <a:pt x="143" y="1"/>
                  <a:pt x="0" y="144"/>
                  <a:pt x="0" y="334"/>
                </a:cubicBezTo>
                <a:cubicBezTo>
                  <a:pt x="0" y="525"/>
                  <a:pt x="143" y="679"/>
                  <a:pt x="334" y="679"/>
                </a:cubicBezTo>
                <a:cubicBezTo>
                  <a:pt x="524" y="679"/>
                  <a:pt x="679" y="525"/>
                  <a:pt x="679" y="334"/>
                </a:cubicBezTo>
                <a:cubicBezTo>
                  <a:pt x="679" y="144"/>
                  <a:pt x="524" y="1"/>
                  <a:pt x="334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55"/>
          <p:cNvSpPr/>
          <p:nvPr/>
        </p:nvSpPr>
        <p:spPr>
          <a:xfrm>
            <a:off x="5946104" y="2418698"/>
            <a:ext cx="4605" cy="17864"/>
          </a:xfrm>
          <a:custGeom>
            <a:avLst/>
            <a:gdLst/>
            <a:ahLst/>
            <a:cxnLst/>
            <a:rect l="l" t="t" r="r" b="b"/>
            <a:pathLst>
              <a:path w="215" h="834" extrusionOk="0">
                <a:moveTo>
                  <a:pt x="72" y="0"/>
                </a:moveTo>
                <a:cubicBezTo>
                  <a:pt x="24" y="0"/>
                  <a:pt x="0" y="36"/>
                  <a:pt x="0" y="72"/>
                </a:cubicBezTo>
                <a:lnTo>
                  <a:pt x="0" y="762"/>
                </a:lnTo>
                <a:cubicBezTo>
                  <a:pt x="0" y="810"/>
                  <a:pt x="24" y="834"/>
                  <a:pt x="72" y="834"/>
                </a:cubicBezTo>
                <a:lnTo>
                  <a:pt x="143" y="834"/>
                </a:lnTo>
                <a:cubicBezTo>
                  <a:pt x="179" y="834"/>
                  <a:pt x="203" y="810"/>
                  <a:pt x="215" y="762"/>
                </a:cubicBezTo>
                <a:lnTo>
                  <a:pt x="215" y="72"/>
                </a:lnTo>
                <a:cubicBezTo>
                  <a:pt x="215" y="36"/>
                  <a:pt x="191" y="0"/>
                  <a:pt x="143" y="0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55"/>
          <p:cNvSpPr/>
          <p:nvPr/>
        </p:nvSpPr>
        <p:spPr>
          <a:xfrm>
            <a:off x="5977206" y="2432214"/>
            <a:ext cx="11503" cy="11246"/>
          </a:xfrm>
          <a:custGeom>
            <a:avLst/>
            <a:gdLst/>
            <a:ahLst/>
            <a:cxnLst/>
            <a:rect l="l" t="t" r="r" b="b"/>
            <a:pathLst>
              <a:path w="537" h="525" extrusionOk="0">
                <a:moveTo>
                  <a:pt x="275" y="0"/>
                </a:moveTo>
                <a:cubicBezTo>
                  <a:pt x="120" y="0"/>
                  <a:pt x="1" y="119"/>
                  <a:pt x="1" y="262"/>
                </a:cubicBezTo>
                <a:cubicBezTo>
                  <a:pt x="1" y="405"/>
                  <a:pt x="120" y="524"/>
                  <a:pt x="275" y="524"/>
                </a:cubicBezTo>
                <a:cubicBezTo>
                  <a:pt x="418" y="524"/>
                  <a:pt x="537" y="405"/>
                  <a:pt x="537" y="262"/>
                </a:cubicBezTo>
                <a:cubicBezTo>
                  <a:pt x="537" y="119"/>
                  <a:pt x="418" y="0"/>
                  <a:pt x="275" y="0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55"/>
          <p:cNvSpPr/>
          <p:nvPr/>
        </p:nvSpPr>
        <p:spPr>
          <a:xfrm>
            <a:off x="5981040" y="2422511"/>
            <a:ext cx="3856" cy="14052"/>
          </a:xfrm>
          <a:custGeom>
            <a:avLst/>
            <a:gdLst/>
            <a:ahLst/>
            <a:cxnLst/>
            <a:rect l="l" t="t" r="r" b="b"/>
            <a:pathLst>
              <a:path w="180" h="656" extrusionOk="0">
                <a:moveTo>
                  <a:pt x="60" y="1"/>
                </a:moveTo>
                <a:cubicBezTo>
                  <a:pt x="36" y="1"/>
                  <a:pt x="1" y="37"/>
                  <a:pt x="1" y="60"/>
                </a:cubicBezTo>
                <a:lnTo>
                  <a:pt x="1" y="596"/>
                </a:lnTo>
                <a:cubicBezTo>
                  <a:pt x="1" y="632"/>
                  <a:pt x="36" y="656"/>
                  <a:pt x="60" y="656"/>
                </a:cubicBezTo>
                <a:lnTo>
                  <a:pt x="120" y="656"/>
                </a:lnTo>
                <a:cubicBezTo>
                  <a:pt x="155" y="656"/>
                  <a:pt x="179" y="632"/>
                  <a:pt x="179" y="596"/>
                </a:cubicBezTo>
                <a:lnTo>
                  <a:pt x="179" y="60"/>
                </a:lnTo>
                <a:cubicBezTo>
                  <a:pt x="179" y="37"/>
                  <a:pt x="155" y="1"/>
                  <a:pt x="120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55"/>
          <p:cNvSpPr/>
          <p:nvPr/>
        </p:nvSpPr>
        <p:spPr>
          <a:xfrm>
            <a:off x="5845880" y="2409252"/>
            <a:ext cx="3834" cy="14052"/>
          </a:xfrm>
          <a:custGeom>
            <a:avLst/>
            <a:gdLst/>
            <a:ahLst/>
            <a:cxnLst/>
            <a:rect l="l" t="t" r="r" b="b"/>
            <a:pathLst>
              <a:path w="179" h="656" extrusionOk="0">
                <a:moveTo>
                  <a:pt x="60" y="1"/>
                </a:moveTo>
                <a:cubicBezTo>
                  <a:pt x="24" y="1"/>
                  <a:pt x="0" y="25"/>
                  <a:pt x="0" y="60"/>
                </a:cubicBezTo>
                <a:lnTo>
                  <a:pt x="0" y="596"/>
                </a:lnTo>
                <a:cubicBezTo>
                  <a:pt x="0" y="620"/>
                  <a:pt x="24" y="656"/>
                  <a:pt x="60" y="656"/>
                </a:cubicBezTo>
                <a:lnTo>
                  <a:pt x="119" y="656"/>
                </a:lnTo>
                <a:cubicBezTo>
                  <a:pt x="155" y="656"/>
                  <a:pt x="167" y="620"/>
                  <a:pt x="179" y="596"/>
                </a:cubicBezTo>
                <a:lnTo>
                  <a:pt x="179" y="60"/>
                </a:lnTo>
                <a:cubicBezTo>
                  <a:pt x="179" y="25"/>
                  <a:pt x="155" y="1"/>
                  <a:pt x="119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55"/>
          <p:cNvSpPr/>
          <p:nvPr/>
        </p:nvSpPr>
        <p:spPr>
          <a:xfrm>
            <a:off x="5853526" y="2409252"/>
            <a:ext cx="3834" cy="14052"/>
          </a:xfrm>
          <a:custGeom>
            <a:avLst/>
            <a:gdLst/>
            <a:ahLst/>
            <a:cxnLst/>
            <a:rect l="l" t="t" r="r" b="b"/>
            <a:pathLst>
              <a:path w="179" h="656" extrusionOk="0">
                <a:moveTo>
                  <a:pt x="60" y="1"/>
                </a:moveTo>
                <a:cubicBezTo>
                  <a:pt x="36" y="1"/>
                  <a:pt x="0" y="25"/>
                  <a:pt x="0" y="60"/>
                </a:cubicBezTo>
                <a:lnTo>
                  <a:pt x="0" y="596"/>
                </a:lnTo>
                <a:cubicBezTo>
                  <a:pt x="0" y="620"/>
                  <a:pt x="36" y="656"/>
                  <a:pt x="60" y="656"/>
                </a:cubicBezTo>
                <a:lnTo>
                  <a:pt x="119" y="656"/>
                </a:lnTo>
                <a:cubicBezTo>
                  <a:pt x="155" y="656"/>
                  <a:pt x="179" y="620"/>
                  <a:pt x="179" y="596"/>
                </a:cubicBezTo>
                <a:lnTo>
                  <a:pt x="179" y="60"/>
                </a:lnTo>
                <a:cubicBezTo>
                  <a:pt x="179" y="25"/>
                  <a:pt x="155" y="1"/>
                  <a:pt x="119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55"/>
          <p:cNvSpPr/>
          <p:nvPr/>
        </p:nvSpPr>
        <p:spPr>
          <a:xfrm>
            <a:off x="5862202" y="2409252"/>
            <a:ext cx="3834" cy="14052"/>
          </a:xfrm>
          <a:custGeom>
            <a:avLst/>
            <a:gdLst/>
            <a:ahLst/>
            <a:cxnLst/>
            <a:rect l="l" t="t" r="r" b="b"/>
            <a:pathLst>
              <a:path w="179" h="656" extrusionOk="0">
                <a:moveTo>
                  <a:pt x="60" y="1"/>
                </a:moveTo>
                <a:cubicBezTo>
                  <a:pt x="24" y="1"/>
                  <a:pt x="0" y="25"/>
                  <a:pt x="0" y="60"/>
                </a:cubicBezTo>
                <a:lnTo>
                  <a:pt x="0" y="596"/>
                </a:lnTo>
                <a:cubicBezTo>
                  <a:pt x="0" y="620"/>
                  <a:pt x="24" y="656"/>
                  <a:pt x="60" y="656"/>
                </a:cubicBezTo>
                <a:lnTo>
                  <a:pt x="119" y="656"/>
                </a:lnTo>
                <a:cubicBezTo>
                  <a:pt x="143" y="656"/>
                  <a:pt x="167" y="620"/>
                  <a:pt x="179" y="596"/>
                </a:cubicBezTo>
                <a:lnTo>
                  <a:pt x="179" y="60"/>
                </a:lnTo>
                <a:cubicBezTo>
                  <a:pt x="179" y="25"/>
                  <a:pt x="143" y="1"/>
                  <a:pt x="119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55"/>
          <p:cNvSpPr/>
          <p:nvPr/>
        </p:nvSpPr>
        <p:spPr>
          <a:xfrm>
            <a:off x="5871112" y="2409252"/>
            <a:ext cx="3856" cy="14052"/>
          </a:xfrm>
          <a:custGeom>
            <a:avLst/>
            <a:gdLst/>
            <a:ahLst/>
            <a:cxnLst/>
            <a:rect l="l" t="t" r="r" b="b"/>
            <a:pathLst>
              <a:path w="180" h="656" extrusionOk="0">
                <a:moveTo>
                  <a:pt x="60" y="1"/>
                </a:moveTo>
                <a:cubicBezTo>
                  <a:pt x="25" y="1"/>
                  <a:pt x="1" y="25"/>
                  <a:pt x="1" y="60"/>
                </a:cubicBezTo>
                <a:lnTo>
                  <a:pt x="1" y="596"/>
                </a:lnTo>
                <a:cubicBezTo>
                  <a:pt x="1" y="620"/>
                  <a:pt x="25" y="656"/>
                  <a:pt x="60" y="656"/>
                </a:cubicBezTo>
                <a:lnTo>
                  <a:pt x="120" y="656"/>
                </a:lnTo>
                <a:cubicBezTo>
                  <a:pt x="144" y="656"/>
                  <a:pt x="180" y="620"/>
                  <a:pt x="180" y="596"/>
                </a:cubicBezTo>
                <a:lnTo>
                  <a:pt x="180" y="60"/>
                </a:lnTo>
                <a:cubicBezTo>
                  <a:pt x="180" y="25"/>
                  <a:pt x="144" y="1"/>
                  <a:pt x="120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55"/>
          <p:cNvSpPr/>
          <p:nvPr/>
        </p:nvSpPr>
        <p:spPr>
          <a:xfrm>
            <a:off x="5851984" y="2415121"/>
            <a:ext cx="3856" cy="14052"/>
          </a:xfrm>
          <a:custGeom>
            <a:avLst/>
            <a:gdLst/>
            <a:ahLst/>
            <a:cxnLst/>
            <a:rect l="l" t="t" r="r" b="b"/>
            <a:pathLst>
              <a:path w="180" h="656" extrusionOk="0">
                <a:moveTo>
                  <a:pt x="60" y="1"/>
                </a:moveTo>
                <a:cubicBezTo>
                  <a:pt x="25" y="1"/>
                  <a:pt x="1" y="36"/>
                  <a:pt x="1" y="60"/>
                </a:cubicBezTo>
                <a:lnTo>
                  <a:pt x="1" y="596"/>
                </a:lnTo>
                <a:cubicBezTo>
                  <a:pt x="1" y="632"/>
                  <a:pt x="25" y="655"/>
                  <a:pt x="60" y="655"/>
                </a:cubicBezTo>
                <a:lnTo>
                  <a:pt x="120" y="655"/>
                </a:lnTo>
                <a:cubicBezTo>
                  <a:pt x="144" y="655"/>
                  <a:pt x="168" y="632"/>
                  <a:pt x="180" y="596"/>
                </a:cubicBezTo>
                <a:lnTo>
                  <a:pt x="180" y="60"/>
                </a:lnTo>
                <a:cubicBezTo>
                  <a:pt x="180" y="36"/>
                  <a:pt x="144" y="1"/>
                  <a:pt x="120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55"/>
          <p:cNvSpPr/>
          <p:nvPr/>
        </p:nvSpPr>
        <p:spPr>
          <a:xfrm>
            <a:off x="5859653" y="2415121"/>
            <a:ext cx="3834" cy="14052"/>
          </a:xfrm>
          <a:custGeom>
            <a:avLst/>
            <a:gdLst/>
            <a:ahLst/>
            <a:cxnLst/>
            <a:rect l="l" t="t" r="r" b="b"/>
            <a:pathLst>
              <a:path w="179" h="656" extrusionOk="0">
                <a:moveTo>
                  <a:pt x="60" y="1"/>
                </a:moveTo>
                <a:cubicBezTo>
                  <a:pt x="24" y="1"/>
                  <a:pt x="0" y="36"/>
                  <a:pt x="0" y="60"/>
                </a:cubicBezTo>
                <a:lnTo>
                  <a:pt x="0" y="596"/>
                </a:lnTo>
                <a:cubicBezTo>
                  <a:pt x="0" y="632"/>
                  <a:pt x="24" y="655"/>
                  <a:pt x="60" y="655"/>
                </a:cubicBezTo>
                <a:lnTo>
                  <a:pt x="119" y="655"/>
                </a:lnTo>
                <a:cubicBezTo>
                  <a:pt x="143" y="655"/>
                  <a:pt x="179" y="632"/>
                  <a:pt x="179" y="596"/>
                </a:cubicBezTo>
                <a:lnTo>
                  <a:pt x="179" y="60"/>
                </a:lnTo>
                <a:cubicBezTo>
                  <a:pt x="179" y="36"/>
                  <a:pt x="143" y="1"/>
                  <a:pt x="119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8" name="Google Shape;3078;p55"/>
          <p:cNvSpPr/>
          <p:nvPr/>
        </p:nvSpPr>
        <p:spPr>
          <a:xfrm>
            <a:off x="2791859" y="3522984"/>
            <a:ext cx="16601" cy="39541"/>
          </a:xfrm>
          <a:custGeom>
            <a:avLst/>
            <a:gdLst/>
            <a:ahLst/>
            <a:cxnLst/>
            <a:rect l="l" t="t" r="r" b="b"/>
            <a:pathLst>
              <a:path w="775" h="1846" extrusionOk="0">
                <a:moveTo>
                  <a:pt x="394" y="0"/>
                </a:moveTo>
                <a:cubicBezTo>
                  <a:pt x="179" y="0"/>
                  <a:pt x="1" y="179"/>
                  <a:pt x="1" y="393"/>
                </a:cubicBezTo>
                <a:lnTo>
                  <a:pt x="1" y="1465"/>
                </a:lnTo>
                <a:cubicBezTo>
                  <a:pt x="1" y="1667"/>
                  <a:pt x="179" y="1846"/>
                  <a:pt x="394" y="1846"/>
                </a:cubicBezTo>
                <a:cubicBezTo>
                  <a:pt x="608" y="1846"/>
                  <a:pt x="775" y="1667"/>
                  <a:pt x="775" y="1465"/>
                </a:cubicBezTo>
                <a:lnTo>
                  <a:pt x="775" y="393"/>
                </a:lnTo>
                <a:cubicBezTo>
                  <a:pt x="775" y="179"/>
                  <a:pt x="596" y="0"/>
                  <a:pt x="394" y="0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55"/>
          <p:cNvSpPr/>
          <p:nvPr/>
        </p:nvSpPr>
        <p:spPr>
          <a:xfrm>
            <a:off x="2769432" y="3522984"/>
            <a:ext cx="16836" cy="39541"/>
          </a:xfrm>
          <a:custGeom>
            <a:avLst/>
            <a:gdLst/>
            <a:ahLst/>
            <a:cxnLst/>
            <a:rect l="l" t="t" r="r" b="b"/>
            <a:pathLst>
              <a:path w="786" h="1846" extrusionOk="0">
                <a:moveTo>
                  <a:pt x="393" y="0"/>
                </a:moveTo>
                <a:cubicBezTo>
                  <a:pt x="179" y="0"/>
                  <a:pt x="0" y="179"/>
                  <a:pt x="0" y="393"/>
                </a:cubicBezTo>
                <a:lnTo>
                  <a:pt x="0" y="1465"/>
                </a:lnTo>
                <a:cubicBezTo>
                  <a:pt x="0" y="1667"/>
                  <a:pt x="191" y="1846"/>
                  <a:pt x="393" y="1846"/>
                </a:cubicBezTo>
                <a:cubicBezTo>
                  <a:pt x="607" y="1846"/>
                  <a:pt x="786" y="1667"/>
                  <a:pt x="786" y="1465"/>
                </a:cubicBezTo>
                <a:lnTo>
                  <a:pt x="786" y="393"/>
                </a:lnTo>
                <a:cubicBezTo>
                  <a:pt x="786" y="179"/>
                  <a:pt x="595" y="0"/>
                  <a:pt x="393" y="0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55"/>
          <p:cNvSpPr/>
          <p:nvPr/>
        </p:nvSpPr>
        <p:spPr>
          <a:xfrm>
            <a:off x="2781149" y="3532666"/>
            <a:ext cx="16601" cy="39563"/>
          </a:xfrm>
          <a:custGeom>
            <a:avLst/>
            <a:gdLst/>
            <a:ahLst/>
            <a:cxnLst/>
            <a:rect l="l" t="t" r="r" b="b"/>
            <a:pathLst>
              <a:path w="775" h="1847" extrusionOk="0">
                <a:moveTo>
                  <a:pt x="382" y="1"/>
                </a:moveTo>
                <a:cubicBezTo>
                  <a:pt x="179" y="1"/>
                  <a:pt x="1" y="179"/>
                  <a:pt x="1" y="382"/>
                </a:cubicBezTo>
                <a:lnTo>
                  <a:pt x="1" y="1453"/>
                </a:lnTo>
                <a:cubicBezTo>
                  <a:pt x="1" y="1656"/>
                  <a:pt x="179" y="1846"/>
                  <a:pt x="382" y="1846"/>
                </a:cubicBezTo>
                <a:cubicBezTo>
                  <a:pt x="596" y="1846"/>
                  <a:pt x="775" y="1679"/>
                  <a:pt x="775" y="1453"/>
                </a:cubicBezTo>
                <a:lnTo>
                  <a:pt x="775" y="382"/>
                </a:lnTo>
                <a:cubicBezTo>
                  <a:pt x="775" y="179"/>
                  <a:pt x="596" y="1"/>
                  <a:pt x="382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55"/>
          <p:cNvSpPr/>
          <p:nvPr/>
        </p:nvSpPr>
        <p:spPr>
          <a:xfrm>
            <a:off x="2794408" y="3547468"/>
            <a:ext cx="16601" cy="39541"/>
          </a:xfrm>
          <a:custGeom>
            <a:avLst/>
            <a:gdLst/>
            <a:ahLst/>
            <a:cxnLst/>
            <a:rect l="l" t="t" r="r" b="b"/>
            <a:pathLst>
              <a:path w="775" h="1846" extrusionOk="0">
                <a:moveTo>
                  <a:pt x="394" y="0"/>
                </a:moveTo>
                <a:cubicBezTo>
                  <a:pt x="180" y="0"/>
                  <a:pt x="1" y="179"/>
                  <a:pt x="1" y="393"/>
                </a:cubicBezTo>
                <a:lnTo>
                  <a:pt x="1" y="1465"/>
                </a:lnTo>
                <a:cubicBezTo>
                  <a:pt x="1" y="1667"/>
                  <a:pt x="180" y="1846"/>
                  <a:pt x="394" y="1846"/>
                </a:cubicBezTo>
                <a:cubicBezTo>
                  <a:pt x="596" y="1846"/>
                  <a:pt x="775" y="1691"/>
                  <a:pt x="775" y="1465"/>
                </a:cubicBezTo>
                <a:lnTo>
                  <a:pt x="775" y="393"/>
                </a:lnTo>
                <a:cubicBezTo>
                  <a:pt x="775" y="179"/>
                  <a:pt x="596" y="0"/>
                  <a:pt x="394" y="0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2" name="Google Shape;3082;p55"/>
          <p:cNvSpPr/>
          <p:nvPr/>
        </p:nvSpPr>
        <p:spPr>
          <a:xfrm>
            <a:off x="5868071" y="2415121"/>
            <a:ext cx="4091" cy="14052"/>
          </a:xfrm>
          <a:custGeom>
            <a:avLst/>
            <a:gdLst/>
            <a:ahLst/>
            <a:cxnLst/>
            <a:rect l="l" t="t" r="r" b="b"/>
            <a:pathLst>
              <a:path w="191" h="656" extrusionOk="0">
                <a:moveTo>
                  <a:pt x="60" y="1"/>
                </a:moveTo>
                <a:cubicBezTo>
                  <a:pt x="36" y="1"/>
                  <a:pt x="0" y="36"/>
                  <a:pt x="0" y="60"/>
                </a:cubicBezTo>
                <a:lnTo>
                  <a:pt x="0" y="596"/>
                </a:lnTo>
                <a:cubicBezTo>
                  <a:pt x="0" y="632"/>
                  <a:pt x="36" y="655"/>
                  <a:pt x="60" y="655"/>
                </a:cubicBezTo>
                <a:lnTo>
                  <a:pt x="131" y="655"/>
                </a:lnTo>
                <a:cubicBezTo>
                  <a:pt x="155" y="655"/>
                  <a:pt x="167" y="632"/>
                  <a:pt x="191" y="596"/>
                </a:cubicBezTo>
                <a:lnTo>
                  <a:pt x="191" y="60"/>
                </a:lnTo>
                <a:cubicBezTo>
                  <a:pt x="191" y="36"/>
                  <a:pt x="155" y="1"/>
                  <a:pt x="131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3" name="Google Shape;3083;p55"/>
          <p:cNvSpPr/>
          <p:nvPr/>
        </p:nvSpPr>
        <p:spPr>
          <a:xfrm>
            <a:off x="5877238" y="2415121"/>
            <a:ext cx="3856" cy="14052"/>
          </a:xfrm>
          <a:custGeom>
            <a:avLst/>
            <a:gdLst/>
            <a:ahLst/>
            <a:cxnLst/>
            <a:rect l="l" t="t" r="r" b="b"/>
            <a:pathLst>
              <a:path w="180" h="656" extrusionOk="0">
                <a:moveTo>
                  <a:pt x="60" y="1"/>
                </a:moveTo>
                <a:cubicBezTo>
                  <a:pt x="24" y="1"/>
                  <a:pt x="1" y="36"/>
                  <a:pt x="1" y="60"/>
                </a:cubicBezTo>
                <a:lnTo>
                  <a:pt x="1" y="596"/>
                </a:lnTo>
                <a:cubicBezTo>
                  <a:pt x="1" y="632"/>
                  <a:pt x="24" y="655"/>
                  <a:pt x="60" y="655"/>
                </a:cubicBezTo>
                <a:lnTo>
                  <a:pt x="120" y="655"/>
                </a:lnTo>
                <a:cubicBezTo>
                  <a:pt x="144" y="655"/>
                  <a:pt x="179" y="632"/>
                  <a:pt x="179" y="596"/>
                </a:cubicBezTo>
                <a:lnTo>
                  <a:pt x="179" y="60"/>
                </a:lnTo>
                <a:cubicBezTo>
                  <a:pt x="179" y="36"/>
                  <a:pt x="144" y="1"/>
                  <a:pt x="120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55"/>
          <p:cNvSpPr/>
          <p:nvPr/>
        </p:nvSpPr>
        <p:spPr>
          <a:xfrm>
            <a:off x="5942527" y="2457704"/>
            <a:ext cx="43890" cy="19921"/>
          </a:xfrm>
          <a:custGeom>
            <a:avLst/>
            <a:gdLst/>
            <a:ahLst/>
            <a:cxnLst/>
            <a:rect l="l" t="t" r="r" b="b"/>
            <a:pathLst>
              <a:path w="2049" h="930" extrusionOk="0">
                <a:moveTo>
                  <a:pt x="1" y="1"/>
                </a:moveTo>
                <a:lnTo>
                  <a:pt x="1" y="930"/>
                </a:lnTo>
                <a:lnTo>
                  <a:pt x="2049" y="930"/>
                </a:lnTo>
                <a:lnTo>
                  <a:pt x="2049" y="1"/>
                </a:lnTo>
                <a:close/>
              </a:path>
            </a:pathLst>
          </a:custGeom>
          <a:solidFill>
            <a:srgbClr val="686868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5" name="Google Shape;3085;p55"/>
          <p:cNvSpPr/>
          <p:nvPr/>
        </p:nvSpPr>
        <p:spPr>
          <a:xfrm>
            <a:off x="5884393" y="2457704"/>
            <a:ext cx="44125" cy="19921"/>
          </a:xfrm>
          <a:custGeom>
            <a:avLst/>
            <a:gdLst/>
            <a:ahLst/>
            <a:cxnLst/>
            <a:rect l="l" t="t" r="r" b="b"/>
            <a:pathLst>
              <a:path w="2060" h="930" extrusionOk="0">
                <a:moveTo>
                  <a:pt x="0" y="1"/>
                </a:moveTo>
                <a:lnTo>
                  <a:pt x="0" y="930"/>
                </a:lnTo>
                <a:lnTo>
                  <a:pt x="2060" y="930"/>
                </a:lnTo>
                <a:lnTo>
                  <a:pt x="2060" y="1"/>
                </a:lnTo>
                <a:close/>
              </a:path>
            </a:pathLst>
          </a:custGeom>
          <a:solidFill>
            <a:srgbClr val="686868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55"/>
          <p:cNvSpPr/>
          <p:nvPr/>
        </p:nvSpPr>
        <p:spPr>
          <a:xfrm>
            <a:off x="5846137" y="2460274"/>
            <a:ext cx="22705" cy="15315"/>
          </a:xfrm>
          <a:custGeom>
            <a:avLst/>
            <a:gdLst/>
            <a:ahLst/>
            <a:cxnLst/>
            <a:rect l="l" t="t" r="r" b="b"/>
            <a:pathLst>
              <a:path w="1060" h="715" extrusionOk="0">
                <a:moveTo>
                  <a:pt x="679" y="0"/>
                </a:moveTo>
                <a:lnTo>
                  <a:pt x="0" y="322"/>
                </a:lnTo>
                <a:lnTo>
                  <a:pt x="393" y="714"/>
                </a:lnTo>
                <a:lnTo>
                  <a:pt x="1060" y="322"/>
                </a:lnTo>
                <a:lnTo>
                  <a:pt x="679" y="0"/>
                </a:lnTo>
                <a:close/>
              </a:path>
            </a:pathLst>
          </a:custGeom>
          <a:solidFill>
            <a:srgbClr val="FFFFF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7" name="Google Shape;3087;p55"/>
          <p:cNvSpPr/>
          <p:nvPr/>
        </p:nvSpPr>
        <p:spPr>
          <a:xfrm>
            <a:off x="6048620" y="2276383"/>
            <a:ext cx="55628" cy="40312"/>
          </a:xfrm>
          <a:custGeom>
            <a:avLst/>
            <a:gdLst/>
            <a:ahLst/>
            <a:cxnLst/>
            <a:rect l="l" t="t" r="r" b="b"/>
            <a:pathLst>
              <a:path w="2597" h="1882" extrusionOk="0">
                <a:moveTo>
                  <a:pt x="1" y="1"/>
                </a:moveTo>
                <a:lnTo>
                  <a:pt x="1" y="1882"/>
                </a:lnTo>
                <a:lnTo>
                  <a:pt x="2596" y="1882"/>
                </a:lnTo>
                <a:lnTo>
                  <a:pt x="2596" y="1"/>
                </a:lnTo>
                <a:close/>
              </a:path>
            </a:pathLst>
          </a:custGeom>
          <a:solidFill>
            <a:srgbClr val="1473AD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55"/>
          <p:cNvSpPr/>
          <p:nvPr/>
        </p:nvSpPr>
        <p:spPr>
          <a:xfrm>
            <a:off x="6177161" y="2552337"/>
            <a:ext cx="47210" cy="36221"/>
          </a:xfrm>
          <a:custGeom>
            <a:avLst/>
            <a:gdLst/>
            <a:ahLst/>
            <a:cxnLst/>
            <a:rect l="l" t="t" r="r" b="b"/>
            <a:pathLst>
              <a:path w="2204" h="1691" extrusionOk="0">
                <a:moveTo>
                  <a:pt x="0" y="0"/>
                </a:moveTo>
                <a:lnTo>
                  <a:pt x="0" y="1691"/>
                </a:lnTo>
                <a:lnTo>
                  <a:pt x="2203" y="1691"/>
                </a:lnTo>
                <a:lnTo>
                  <a:pt x="2203" y="0"/>
                </a:lnTo>
                <a:close/>
              </a:path>
            </a:pathLst>
          </a:custGeom>
          <a:solidFill>
            <a:srgbClr val="1473AD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9" name="Google Shape;3089;p55"/>
          <p:cNvSpPr/>
          <p:nvPr/>
        </p:nvSpPr>
        <p:spPr>
          <a:xfrm>
            <a:off x="6277385" y="2552337"/>
            <a:ext cx="47210" cy="36221"/>
          </a:xfrm>
          <a:custGeom>
            <a:avLst/>
            <a:gdLst/>
            <a:ahLst/>
            <a:cxnLst/>
            <a:rect l="l" t="t" r="r" b="b"/>
            <a:pathLst>
              <a:path w="2204" h="1691" extrusionOk="0">
                <a:moveTo>
                  <a:pt x="1" y="0"/>
                </a:moveTo>
                <a:lnTo>
                  <a:pt x="1" y="1691"/>
                </a:lnTo>
                <a:lnTo>
                  <a:pt x="2203" y="1691"/>
                </a:lnTo>
                <a:lnTo>
                  <a:pt x="2203" y="0"/>
                </a:lnTo>
                <a:close/>
              </a:path>
            </a:pathLst>
          </a:custGeom>
          <a:solidFill>
            <a:srgbClr val="1473AD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0" name="Google Shape;3090;p55"/>
          <p:cNvSpPr/>
          <p:nvPr/>
        </p:nvSpPr>
        <p:spPr>
          <a:xfrm>
            <a:off x="5441127" y="2370995"/>
            <a:ext cx="72721" cy="40077"/>
          </a:xfrm>
          <a:custGeom>
            <a:avLst/>
            <a:gdLst/>
            <a:ahLst/>
            <a:cxnLst/>
            <a:rect l="l" t="t" r="r" b="b"/>
            <a:pathLst>
              <a:path w="3395" h="1871" extrusionOk="0">
                <a:moveTo>
                  <a:pt x="1" y="1"/>
                </a:moveTo>
                <a:lnTo>
                  <a:pt x="1" y="1870"/>
                </a:lnTo>
                <a:lnTo>
                  <a:pt x="3394" y="1870"/>
                </a:lnTo>
                <a:lnTo>
                  <a:pt x="3394" y="1"/>
                </a:lnTo>
                <a:close/>
              </a:path>
            </a:pathLst>
          </a:custGeom>
          <a:solidFill>
            <a:srgbClr val="000000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1" name="Google Shape;3091;p55"/>
          <p:cNvSpPr/>
          <p:nvPr/>
        </p:nvSpPr>
        <p:spPr>
          <a:xfrm>
            <a:off x="5366671" y="2381213"/>
            <a:ext cx="54857" cy="51022"/>
          </a:xfrm>
          <a:custGeom>
            <a:avLst/>
            <a:gdLst/>
            <a:ahLst/>
            <a:cxnLst/>
            <a:rect l="l" t="t" r="r" b="b"/>
            <a:pathLst>
              <a:path w="2561" h="2382" extrusionOk="0">
                <a:moveTo>
                  <a:pt x="0" y="0"/>
                </a:moveTo>
                <a:lnTo>
                  <a:pt x="0" y="2381"/>
                </a:lnTo>
                <a:lnTo>
                  <a:pt x="2560" y="2381"/>
                </a:lnTo>
                <a:lnTo>
                  <a:pt x="2560" y="0"/>
                </a:lnTo>
                <a:close/>
              </a:path>
            </a:pathLst>
          </a:custGeom>
          <a:solidFill>
            <a:srgbClr val="FFFFF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55"/>
          <p:cNvSpPr/>
          <p:nvPr/>
        </p:nvSpPr>
        <p:spPr>
          <a:xfrm>
            <a:off x="5624247" y="2370995"/>
            <a:ext cx="68630" cy="66595"/>
          </a:xfrm>
          <a:custGeom>
            <a:avLst/>
            <a:gdLst/>
            <a:ahLst/>
            <a:cxnLst/>
            <a:rect l="l" t="t" r="r" b="b"/>
            <a:pathLst>
              <a:path w="3204" h="3109" extrusionOk="0">
                <a:moveTo>
                  <a:pt x="1" y="1"/>
                </a:moveTo>
                <a:lnTo>
                  <a:pt x="1" y="3108"/>
                </a:lnTo>
                <a:lnTo>
                  <a:pt x="3203" y="3108"/>
                </a:lnTo>
                <a:lnTo>
                  <a:pt x="3203" y="1"/>
                </a:ln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3" name="Google Shape;3093;p55"/>
          <p:cNvSpPr/>
          <p:nvPr/>
        </p:nvSpPr>
        <p:spPr>
          <a:xfrm>
            <a:off x="5331992" y="2617368"/>
            <a:ext cx="35707" cy="50508"/>
          </a:xfrm>
          <a:custGeom>
            <a:avLst/>
            <a:gdLst/>
            <a:ahLst/>
            <a:cxnLst/>
            <a:rect l="l" t="t" r="r" b="b"/>
            <a:pathLst>
              <a:path w="1667" h="2358" extrusionOk="0">
                <a:moveTo>
                  <a:pt x="0" y="0"/>
                </a:moveTo>
                <a:lnTo>
                  <a:pt x="0" y="2358"/>
                </a:lnTo>
                <a:lnTo>
                  <a:pt x="1667" y="2358"/>
                </a:lnTo>
                <a:lnTo>
                  <a:pt x="1667" y="0"/>
                </a:lnTo>
                <a:close/>
              </a:path>
            </a:pathLst>
          </a:custGeom>
          <a:solidFill>
            <a:srgbClr val="4A7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4" name="Google Shape;3094;p55"/>
          <p:cNvSpPr/>
          <p:nvPr/>
        </p:nvSpPr>
        <p:spPr>
          <a:xfrm>
            <a:off x="5330964" y="2616597"/>
            <a:ext cx="36992" cy="52115"/>
          </a:xfrm>
          <a:custGeom>
            <a:avLst/>
            <a:gdLst/>
            <a:ahLst/>
            <a:cxnLst/>
            <a:rect l="l" t="t" r="r" b="b"/>
            <a:pathLst>
              <a:path w="1727" h="2433" extrusionOk="0">
                <a:moveTo>
                  <a:pt x="1667" y="60"/>
                </a:moveTo>
                <a:lnTo>
                  <a:pt x="1667" y="2370"/>
                </a:lnTo>
                <a:lnTo>
                  <a:pt x="84" y="2370"/>
                </a:lnTo>
                <a:lnTo>
                  <a:pt x="84" y="60"/>
                </a:lnTo>
                <a:close/>
                <a:moveTo>
                  <a:pt x="36" y="1"/>
                </a:moveTo>
                <a:cubicBezTo>
                  <a:pt x="12" y="1"/>
                  <a:pt x="0" y="24"/>
                  <a:pt x="0" y="36"/>
                </a:cubicBezTo>
                <a:lnTo>
                  <a:pt x="0" y="2406"/>
                </a:lnTo>
                <a:cubicBezTo>
                  <a:pt x="0" y="2415"/>
                  <a:pt x="24" y="2433"/>
                  <a:pt x="33" y="2433"/>
                </a:cubicBezTo>
                <a:cubicBezTo>
                  <a:pt x="35" y="2433"/>
                  <a:pt x="36" y="2432"/>
                  <a:pt x="36" y="2429"/>
                </a:cubicBezTo>
                <a:lnTo>
                  <a:pt x="1703" y="2429"/>
                </a:lnTo>
                <a:cubicBezTo>
                  <a:pt x="1715" y="2429"/>
                  <a:pt x="1727" y="2418"/>
                  <a:pt x="1727" y="2406"/>
                </a:cubicBezTo>
                <a:lnTo>
                  <a:pt x="1727" y="36"/>
                </a:lnTo>
                <a:cubicBezTo>
                  <a:pt x="1727" y="24"/>
                  <a:pt x="1715" y="1"/>
                  <a:pt x="170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5" name="Google Shape;3095;p55"/>
          <p:cNvSpPr/>
          <p:nvPr/>
        </p:nvSpPr>
        <p:spPr>
          <a:xfrm>
            <a:off x="5331992" y="2596205"/>
            <a:ext cx="35707" cy="21184"/>
          </a:xfrm>
          <a:custGeom>
            <a:avLst/>
            <a:gdLst/>
            <a:ahLst/>
            <a:cxnLst/>
            <a:rect l="l" t="t" r="r" b="b"/>
            <a:pathLst>
              <a:path w="1667" h="989" extrusionOk="0">
                <a:moveTo>
                  <a:pt x="0" y="0"/>
                </a:moveTo>
                <a:lnTo>
                  <a:pt x="0" y="988"/>
                </a:lnTo>
                <a:lnTo>
                  <a:pt x="1667" y="988"/>
                </a:lnTo>
                <a:lnTo>
                  <a:pt x="1667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55"/>
          <p:cNvSpPr/>
          <p:nvPr/>
        </p:nvSpPr>
        <p:spPr>
          <a:xfrm>
            <a:off x="5330964" y="2595691"/>
            <a:ext cx="36992" cy="22213"/>
          </a:xfrm>
          <a:custGeom>
            <a:avLst/>
            <a:gdLst/>
            <a:ahLst/>
            <a:cxnLst/>
            <a:rect l="l" t="t" r="r" b="b"/>
            <a:pathLst>
              <a:path w="1727" h="1037" extrusionOk="0">
                <a:moveTo>
                  <a:pt x="1667" y="72"/>
                </a:moveTo>
                <a:lnTo>
                  <a:pt x="1667" y="977"/>
                </a:lnTo>
                <a:lnTo>
                  <a:pt x="84" y="977"/>
                </a:lnTo>
                <a:lnTo>
                  <a:pt x="84" y="72"/>
                </a:lnTo>
                <a:close/>
                <a:moveTo>
                  <a:pt x="36" y="0"/>
                </a:moveTo>
                <a:cubicBezTo>
                  <a:pt x="12" y="0"/>
                  <a:pt x="0" y="12"/>
                  <a:pt x="0" y="24"/>
                </a:cubicBezTo>
                <a:lnTo>
                  <a:pt x="0" y="1012"/>
                </a:lnTo>
                <a:cubicBezTo>
                  <a:pt x="0" y="1024"/>
                  <a:pt x="36" y="1036"/>
                  <a:pt x="36" y="1036"/>
                </a:cubicBezTo>
                <a:lnTo>
                  <a:pt x="1703" y="1036"/>
                </a:lnTo>
                <a:cubicBezTo>
                  <a:pt x="1715" y="1036"/>
                  <a:pt x="1727" y="1024"/>
                  <a:pt x="1727" y="1012"/>
                </a:cubicBezTo>
                <a:lnTo>
                  <a:pt x="1727" y="24"/>
                </a:lnTo>
                <a:cubicBezTo>
                  <a:pt x="1727" y="12"/>
                  <a:pt x="1715" y="0"/>
                  <a:pt x="170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7" name="Google Shape;3097;p55"/>
          <p:cNvSpPr/>
          <p:nvPr/>
        </p:nvSpPr>
        <p:spPr>
          <a:xfrm>
            <a:off x="5360031" y="2642601"/>
            <a:ext cx="3342" cy="6919"/>
          </a:xfrm>
          <a:custGeom>
            <a:avLst/>
            <a:gdLst/>
            <a:ahLst/>
            <a:cxnLst/>
            <a:rect l="l" t="t" r="r" b="b"/>
            <a:pathLst>
              <a:path w="156" h="323" extrusionOk="0">
                <a:moveTo>
                  <a:pt x="72" y="1"/>
                </a:moveTo>
                <a:cubicBezTo>
                  <a:pt x="37" y="1"/>
                  <a:pt x="1" y="25"/>
                  <a:pt x="1" y="72"/>
                </a:cubicBezTo>
                <a:lnTo>
                  <a:pt x="1" y="251"/>
                </a:lnTo>
                <a:cubicBezTo>
                  <a:pt x="1" y="299"/>
                  <a:pt x="25" y="322"/>
                  <a:pt x="72" y="322"/>
                </a:cubicBezTo>
                <a:cubicBezTo>
                  <a:pt x="120" y="322"/>
                  <a:pt x="156" y="299"/>
                  <a:pt x="156" y="251"/>
                </a:cubicBezTo>
                <a:lnTo>
                  <a:pt x="156" y="72"/>
                </a:lnTo>
                <a:cubicBezTo>
                  <a:pt x="156" y="25"/>
                  <a:pt x="120" y="1"/>
                  <a:pt x="72" y="1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8" name="Google Shape;3098;p55"/>
          <p:cNvSpPr/>
          <p:nvPr/>
        </p:nvSpPr>
        <p:spPr>
          <a:xfrm>
            <a:off x="5359517" y="2642108"/>
            <a:ext cx="4370" cy="8439"/>
          </a:xfrm>
          <a:custGeom>
            <a:avLst/>
            <a:gdLst/>
            <a:ahLst/>
            <a:cxnLst/>
            <a:rect l="l" t="t" r="r" b="b"/>
            <a:pathLst>
              <a:path w="204" h="394" extrusionOk="0">
                <a:moveTo>
                  <a:pt x="96" y="60"/>
                </a:moveTo>
                <a:cubicBezTo>
                  <a:pt x="120" y="60"/>
                  <a:pt x="132" y="84"/>
                  <a:pt x="132" y="95"/>
                </a:cubicBezTo>
                <a:lnTo>
                  <a:pt x="132" y="274"/>
                </a:lnTo>
                <a:cubicBezTo>
                  <a:pt x="132" y="286"/>
                  <a:pt x="120" y="298"/>
                  <a:pt x="96" y="298"/>
                </a:cubicBezTo>
                <a:cubicBezTo>
                  <a:pt x="84" y="298"/>
                  <a:pt x="72" y="286"/>
                  <a:pt x="72" y="274"/>
                </a:cubicBezTo>
                <a:lnTo>
                  <a:pt x="72" y="95"/>
                </a:lnTo>
                <a:cubicBezTo>
                  <a:pt x="72" y="84"/>
                  <a:pt x="84" y="60"/>
                  <a:pt x="96" y="60"/>
                </a:cubicBezTo>
                <a:close/>
                <a:moveTo>
                  <a:pt x="96" y="0"/>
                </a:moveTo>
                <a:cubicBezTo>
                  <a:pt x="37" y="0"/>
                  <a:pt x="1" y="48"/>
                  <a:pt x="1" y="107"/>
                </a:cubicBezTo>
                <a:lnTo>
                  <a:pt x="1" y="286"/>
                </a:lnTo>
                <a:cubicBezTo>
                  <a:pt x="1" y="345"/>
                  <a:pt x="37" y="393"/>
                  <a:pt x="96" y="393"/>
                </a:cubicBezTo>
                <a:cubicBezTo>
                  <a:pt x="156" y="393"/>
                  <a:pt x="203" y="345"/>
                  <a:pt x="203" y="286"/>
                </a:cubicBezTo>
                <a:lnTo>
                  <a:pt x="203" y="107"/>
                </a:lnTo>
                <a:cubicBezTo>
                  <a:pt x="203" y="48"/>
                  <a:pt x="156" y="0"/>
                  <a:pt x="9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55"/>
          <p:cNvSpPr/>
          <p:nvPr/>
        </p:nvSpPr>
        <p:spPr>
          <a:xfrm>
            <a:off x="5367678" y="2617368"/>
            <a:ext cx="35729" cy="50508"/>
          </a:xfrm>
          <a:custGeom>
            <a:avLst/>
            <a:gdLst/>
            <a:ahLst/>
            <a:cxnLst/>
            <a:rect l="l" t="t" r="r" b="b"/>
            <a:pathLst>
              <a:path w="1668" h="2358" extrusionOk="0">
                <a:moveTo>
                  <a:pt x="1" y="0"/>
                </a:moveTo>
                <a:lnTo>
                  <a:pt x="1" y="2358"/>
                </a:lnTo>
                <a:lnTo>
                  <a:pt x="1668" y="2358"/>
                </a:lnTo>
                <a:lnTo>
                  <a:pt x="1668" y="0"/>
                </a:lnTo>
                <a:close/>
              </a:path>
            </a:pathLst>
          </a:custGeom>
          <a:solidFill>
            <a:srgbClr val="4A7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0" name="Google Shape;3100;p55"/>
          <p:cNvSpPr/>
          <p:nvPr/>
        </p:nvSpPr>
        <p:spPr>
          <a:xfrm>
            <a:off x="5366671" y="2616597"/>
            <a:ext cx="36992" cy="52115"/>
          </a:xfrm>
          <a:custGeom>
            <a:avLst/>
            <a:gdLst/>
            <a:ahLst/>
            <a:cxnLst/>
            <a:rect l="l" t="t" r="r" b="b"/>
            <a:pathLst>
              <a:path w="1727" h="2433" extrusionOk="0">
                <a:moveTo>
                  <a:pt x="1667" y="60"/>
                </a:moveTo>
                <a:lnTo>
                  <a:pt x="1667" y="2370"/>
                </a:lnTo>
                <a:lnTo>
                  <a:pt x="84" y="2370"/>
                </a:lnTo>
                <a:lnTo>
                  <a:pt x="84" y="60"/>
                </a:lnTo>
                <a:close/>
                <a:moveTo>
                  <a:pt x="36" y="1"/>
                </a:moveTo>
                <a:cubicBezTo>
                  <a:pt x="12" y="1"/>
                  <a:pt x="0" y="24"/>
                  <a:pt x="0" y="36"/>
                </a:cubicBezTo>
                <a:lnTo>
                  <a:pt x="0" y="2406"/>
                </a:lnTo>
                <a:cubicBezTo>
                  <a:pt x="0" y="2415"/>
                  <a:pt x="24" y="2433"/>
                  <a:pt x="33" y="2433"/>
                </a:cubicBezTo>
                <a:cubicBezTo>
                  <a:pt x="35" y="2433"/>
                  <a:pt x="36" y="2432"/>
                  <a:pt x="36" y="2429"/>
                </a:cubicBezTo>
                <a:lnTo>
                  <a:pt x="1703" y="2429"/>
                </a:lnTo>
                <a:cubicBezTo>
                  <a:pt x="1715" y="2429"/>
                  <a:pt x="1727" y="2418"/>
                  <a:pt x="1727" y="2406"/>
                </a:cubicBezTo>
                <a:lnTo>
                  <a:pt x="1727" y="36"/>
                </a:lnTo>
                <a:cubicBezTo>
                  <a:pt x="1727" y="24"/>
                  <a:pt x="1715" y="1"/>
                  <a:pt x="170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1" name="Google Shape;3101;p55"/>
          <p:cNvSpPr/>
          <p:nvPr/>
        </p:nvSpPr>
        <p:spPr>
          <a:xfrm>
            <a:off x="5367678" y="2596205"/>
            <a:ext cx="35729" cy="21184"/>
          </a:xfrm>
          <a:custGeom>
            <a:avLst/>
            <a:gdLst/>
            <a:ahLst/>
            <a:cxnLst/>
            <a:rect l="l" t="t" r="r" b="b"/>
            <a:pathLst>
              <a:path w="1668" h="989" extrusionOk="0">
                <a:moveTo>
                  <a:pt x="1" y="0"/>
                </a:moveTo>
                <a:lnTo>
                  <a:pt x="1" y="988"/>
                </a:lnTo>
                <a:lnTo>
                  <a:pt x="1668" y="988"/>
                </a:lnTo>
                <a:lnTo>
                  <a:pt x="1668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2" name="Google Shape;3102;p55"/>
          <p:cNvSpPr/>
          <p:nvPr/>
        </p:nvSpPr>
        <p:spPr>
          <a:xfrm>
            <a:off x="5366671" y="2595691"/>
            <a:ext cx="36992" cy="22213"/>
          </a:xfrm>
          <a:custGeom>
            <a:avLst/>
            <a:gdLst/>
            <a:ahLst/>
            <a:cxnLst/>
            <a:rect l="l" t="t" r="r" b="b"/>
            <a:pathLst>
              <a:path w="1727" h="1037" extrusionOk="0">
                <a:moveTo>
                  <a:pt x="1667" y="72"/>
                </a:moveTo>
                <a:lnTo>
                  <a:pt x="1667" y="977"/>
                </a:lnTo>
                <a:lnTo>
                  <a:pt x="84" y="977"/>
                </a:lnTo>
                <a:lnTo>
                  <a:pt x="84" y="72"/>
                </a:lnTo>
                <a:close/>
                <a:moveTo>
                  <a:pt x="36" y="0"/>
                </a:moveTo>
                <a:cubicBezTo>
                  <a:pt x="12" y="0"/>
                  <a:pt x="0" y="12"/>
                  <a:pt x="0" y="24"/>
                </a:cubicBezTo>
                <a:lnTo>
                  <a:pt x="0" y="1012"/>
                </a:lnTo>
                <a:cubicBezTo>
                  <a:pt x="0" y="1024"/>
                  <a:pt x="36" y="1036"/>
                  <a:pt x="36" y="1036"/>
                </a:cubicBezTo>
                <a:lnTo>
                  <a:pt x="1703" y="1036"/>
                </a:lnTo>
                <a:cubicBezTo>
                  <a:pt x="1715" y="1036"/>
                  <a:pt x="1727" y="1024"/>
                  <a:pt x="1727" y="1012"/>
                </a:cubicBezTo>
                <a:lnTo>
                  <a:pt x="1727" y="24"/>
                </a:lnTo>
                <a:cubicBezTo>
                  <a:pt x="1727" y="12"/>
                  <a:pt x="1715" y="0"/>
                  <a:pt x="170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3" name="Google Shape;3103;p55"/>
          <p:cNvSpPr/>
          <p:nvPr/>
        </p:nvSpPr>
        <p:spPr>
          <a:xfrm>
            <a:off x="5395738" y="2642601"/>
            <a:ext cx="3084" cy="6919"/>
          </a:xfrm>
          <a:custGeom>
            <a:avLst/>
            <a:gdLst/>
            <a:ahLst/>
            <a:cxnLst/>
            <a:rect l="l" t="t" r="r" b="b"/>
            <a:pathLst>
              <a:path w="144" h="323" extrusionOk="0">
                <a:moveTo>
                  <a:pt x="72" y="1"/>
                </a:moveTo>
                <a:cubicBezTo>
                  <a:pt x="36" y="1"/>
                  <a:pt x="1" y="25"/>
                  <a:pt x="1" y="72"/>
                </a:cubicBezTo>
                <a:lnTo>
                  <a:pt x="1" y="251"/>
                </a:lnTo>
                <a:cubicBezTo>
                  <a:pt x="1" y="299"/>
                  <a:pt x="36" y="322"/>
                  <a:pt x="72" y="322"/>
                </a:cubicBezTo>
                <a:cubicBezTo>
                  <a:pt x="120" y="322"/>
                  <a:pt x="144" y="299"/>
                  <a:pt x="144" y="251"/>
                </a:cubicBezTo>
                <a:lnTo>
                  <a:pt x="144" y="72"/>
                </a:lnTo>
                <a:cubicBezTo>
                  <a:pt x="144" y="25"/>
                  <a:pt x="120" y="1"/>
                  <a:pt x="72" y="1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4" name="Google Shape;3104;p55"/>
          <p:cNvSpPr/>
          <p:nvPr/>
        </p:nvSpPr>
        <p:spPr>
          <a:xfrm>
            <a:off x="5395224" y="2642108"/>
            <a:ext cx="4370" cy="8439"/>
          </a:xfrm>
          <a:custGeom>
            <a:avLst/>
            <a:gdLst/>
            <a:ahLst/>
            <a:cxnLst/>
            <a:rect l="l" t="t" r="r" b="b"/>
            <a:pathLst>
              <a:path w="204" h="394" extrusionOk="0">
                <a:moveTo>
                  <a:pt x="96" y="60"/>
                </a:moveTo>
                <a:cubicBezTo>
                  <a:pt x="120" y="60"/>
                  <a:pt x="132" y="84"/>
                  <a:pt x="132" y="95"/>
                </a:cubicBezTo>
                <a:lnTo>
                  <a:pt x="132" y="274"/>
                </a:lnTo>
                <a:cubicBezTo>
                  <a:pt x="132" y="286"/>
                  <a:pt x="120" y="298"/>
                  <a:pt x="96" y="298"/>
                </a:cubicBezTo>
                <a:cubicBezTo>
                  <a:pt x="84" y="298"/>
                  <a:pt x="72" y="286"/>
                  <a:pt x="72" y="274"/>
                </a:cubicBezTo>
                <a:lnTo>
                  <a:pt x="72" y="95"/>
                </a:lnTo>
                <a:cubicBezTo>
                  <a:pt x="72" y="84"/>
                  <a:pt x="84" y="60"/>
                  <a:pt x="96" y="60"/>
                </a:cubicBezTo>
                <a:close/>
                <a:moveTo>
                  <a:pt x="96" y="0"/>
                </a:moveTo>
                <a:cubicBezTo>
                  <a:pt x="37" y="0"/>
                  <a:pt x="1" y="48"/>
                  <a:pt x="1" y="107"/>
                </a:cubicBezTo>
                <a:lnTo>
                  <a:pt x="1" y="286"/>
                </a:lnTo>
                <a:cubicBezTo>
                  <a:pt x="1" y="345"/>
                  <a:pt x="37" y="393"/>
                  <a:pt x="96" y="393"/>
                </a:cubicBezTo>
                <a:cubicBezTo>
                  <a:pt x="156" y="393"/>
                  <a:pt x="203" y="345"/>
                  <a:pt x="203" y="286"/>
                </a:cubicBezTo>
                <a:lnTo>
                  <a:pt x="203" y="107"/>
                </a:lnTo>
                <a:cubicBezTo>
                  <a:pt x="203" y="48"/>
                  <a:pt x="156" y="0"/>
                  <a:pt x="9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5" name="Google Shape;3105;p55"/>
          <p:cNvSpPr/>
          <p:nvPr/>
        </p:nvSpPr>
        <p:spPr>
          <a:xfrm>
            <a:off x="5403385" y="2617368"/>
            <a:ext cx="35729" cy="50508"/>
          </a:xfrm>
          <a:custGeom>
            <a:avLst/>
            <a:gdLst/>
            <a:ahLst/>
            <a:cxnLst/>
            <a:rect l="l" t="t" r="r" b="b"/>
            <a:pathLst>
              <a:path w="1668" h="2358" extrusionOk="0">
                <a:moveTo>
                  <a:pt x="1" y="0"/>
                </a:moveTo>
                <a:lnTo>
                  <a:pt x="1" y="2358"/>
                </a:lnTo>
                <a:lnTo>
                  <a:pt x="1668" y="2358"/>
                </a:lnTo>
                <a:lnTo>
                  <a:pt x="1668" y="0"/>
                </a:lnTo>
                <a:close/>
              </a:path>
            </a:pathLst>
          </a:custGeom>
          <a:solidFill>
            <a:srgbClr val="4A7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6" name="Google Shape;3106;p55"/>
          <p:cNvSpPr/>
          <p:nvPr/>
        </p:nvSpPr>
        <p:spPr>
          <a:xfrm>
            <a:off x="5402893" y="2616597"/>
            <a:ext cx="36992" cy="52115"/>
          </a:xfrm>
          <a:custGeom>
            <a:avLst/>
            <a:gdLst/>
            <a:ahLst/>
            <a:cxnLst/>
            <a:rect l="l" t="t" r="r" b="b"/>
            <a:pathLst>
              <a:path w="1727" h="2433" extrusionOk="0">
                <a:moveTo>
                  <a:pt x="1667" y="60"/>
                </a:moveTo>
                <a:lnTo>
                  <a:pt x="1667" y="2370"/>
                </a:lnTo>
                <a:lnTo>
                  <a:pt x="71" y="2370"/>
                </a:lnTo>
                <a:lnTo>
                  <a:pt x="71" y="60"/>
                </a:lnTo>
                <a:close/>
                <a:moveTo>
                  <a:pt x="24" y="1"/>
                </a:moveTo>
                <a:cubicBezTo>
                  <a:pt x="12" y="1"/>
                  <a:pt x="0" y="24"/>
                  <a:pt x="0" y="36"/>
                </a:cubicBezTo>
                <a:lnTo>
                  <a:pt x="0" y="2406"/>
                </a:lnTo>
                <a:cubicBezTo>
                  <a:pt x="0" y="2415"/>
                  <a:pt x="8" y="2433"/>
                  <a:pt x="17" y="2433"/>
                </a:cubicBezTo>
                <a:cubicBezTo>
                  <a:pt x="19" y="2433"/>
                  <a:pt x="22" y="2432"/>
                  <a:pt x="24" y="2429"/>
                </a:cubicBezTo>
                <a:lnTo>
                  <a:pt x="1691" y="2429"/>
                </a:lnTo>
                <a:cubicBezTo>
                  <a:pt x="1703" y="2429"/>
                  <a:pt x="1726" y="2418"/>
                  <a:pt x="1726" y="2406"/>
                </a:cubicBezTo>
                <a:lnTo>
                  <a:pt x="1726" y="36"/>
                </a:lnTo>
                <a:cubicBezTo>
                  <a:pt x="1726" y="24"/>
                  <a:pt x="1703" y="1"/>
                  <a:pt x="1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7" name="Google Shape;3107;p55"/>
          <p:cNvSpPr/>
          <p:nvPr/>
        </p:nvSpPr>
        <p:spPr>
          <a:xfrm>
            <a:off x="5403385" y="2596205"/>
            <a:ext cx="35729" cy="21184"/>
          </a:xfrm>
          <a:custGeom>
            <a:avLst/>
            <a:gdLst/>
            <a:ahLst/>
            <a:cxnLst/>
            <a:rect l="l" t="t" r="r" b="b"/>
            <a:pathLst>
              <a:path w="1668" h="989" extrusionOk="0">
                <a:moveTo>
                  <a:pt x="1" y="0"/>
                </a:moveTo>
                <a:lnTo>
                  <a:pt x="1" y="988"/>
                </a:lnTo>
                <a:lnTo>
                  <a:pt x="1668" y="988"/>
                </a:lnTo>
                <a:lnTo>
                  <a:pt x="1668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8" name="Google Shape;3108;p55"/>
          <p:cNvSpPr/>
          <p:nvPr/>
        </p:nvSpPr>
        <p:spPr>
          <a:xfrm>
            <a:off x="5402893" y="2595691"/>
            <a:ext cx="36992" cy="22213"/>
          </a:xfrm>
          <a:custGeom>
            <a:avLst/>
            <a:gdLst/>
            <a:ahLst/>
            <a:cxnLst/>
            <a:rect l="l" t="t" r="r" b="b"/>
            <a:pathLst>
              <a:path w="1727" h="1037" extrusionOk="0">
                <a:moveTo>
                  <a:pt x="1667" y="72"/>
                </a:moveTo>
                <a:lnTo>
                  <a:pt x="1667" y="977"/>
                </a:lnTo>
                <a:lnTo>
                  <a:pt x="71" y="977"/>
                </a:lnTo>
                <a:lnTo>
                  <a:pt x="71" y="72"/>
                </a:lnTo>
                <a:close/>
                <a:moveTo>
                  <a:pt x="24" y="0"/>
                </a:moveTo>
                <a:cubicBezTo>
                  <a:pt x="12" y="0"/>
                  <a:pt x="0" y="12"/>
                  <a:pt x="0" y="24"/>
                </a:cubicBezTo>
                <a:lnTo>
                  <a:pt x="0" y="1012"/>
                </a:lnTo>
                <a:cubicBezTo>
                  <a:pt x="0" y="1024"/>
                  <a:pt x="12" y="1036"/>
                  <a:pt x="24" y="1036"/>
                </a:cubicBezTo>
                <a:lnTo>
                  <a:pt x="1691" y="1036"/>
                </a:lnTo>
                <a:cubicBezTo>
                  <a:pt x="1703" y="1036"/>
                  <a:pt x="1726" y="1024"/>
                  <a:pt x="1726" y="1012"/>
                </a:cubicBezTo>
                <a:lnTo>
                  <a:pt x="1726" y="24"/>
                </a:lnTo>
                <a:cubicBezTo>
                  <a:pt x="1726" y="12"/>
                  <a:pt x="1703" y="0"/>
                  <a:pt x="16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9" name="Google Shape;3109;p55"/>
          <p:cNvSpPr/>
          <p:nvPr/>
        </p:nvSpPr>
        <p:spPr>
          <a:xfrm>
            <a:off x="5431445" y="2642601"/>
            <a:ext cx="3342" cy="6919"/>
          </a:xfrm>
          <a:custGeom>
            <a:avLst/>
            <a:gdLst/>
            <a:ahLst/>
            <a:cxnLst/>
            <a:rect l="l" t="t" r="r" b="b"/>
            <a:pathLst>
              <a:path w="156" h="323" extrusionOk="0">
                <a:moveTo>
                  <a:pt x="72" y="1"/>
                </a:moveTo>
                <a:cubicBezTo>
                  <a:pt x="36" y="1"/>
                  <a:pt x="1" y="25"/>
                  <a:pt x="1" y="72"/>
                </a:cubicBezTo>
                <a:lnTo>
                  <a:pt x="1" y="251"/>
                </a:lnTo>
                <a:cubicBezTo>
                  <a:pt x="1" y="299"/>
                  <a:pt x="36" y="322"/>
                  <a:pt x="72" y="322"/>
                </a:cubicBezTo>
                <a:cubicBezTo>
                  <a:pt x="120" y="322"/>
                  <a:pt x="155" y="299"/>
                  <a:pt x="155" y="251"/>
                </a:cubicBezTo>
                <a:lnTo>
                  <a:pt x="155" y="72"/>
                </a:lnTo>
                <a:cubicBezTo>
                  <a:pt x="155" y="25"/>
                  <a:pt x="120" y="1"/>
                  <a:pt x="72" y="1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0" name="Google Shape;3110;p55"/>
          <p:cNvSpPr/>
          <p:nvPr/>
        </p:nvSpPr>
        <p:spPr>
          <a:xfrm>
            <a:off x="5430674" y="2642108"/>
            <a:ext cx="4627" cy="8439"/>
          </a:xfrm>
          <a:custGeom>
            <a:avLst/>
            <a:gdLst/>
            <a:ahLst/>
            <a:cxnLst/>
            <a:rect l="l" t="t" r="r" b="b"/>
            <a:pathLst>
              <a:path w="216" h="394" extrusionOk="0">
                <a:moveTo>
                  <a:pt x="108" y="60"/>
                </a:moveTo>
                <a:cubicBezTo>
                  <a:pt x="132" y="60"/>
                  <a:pt x="144" y="84"/>
                  <a:pt x="144" y="95"/>
                </a:cubicBezTo>
                <a:lnTo>
                  <a:pt x="144" y="274"/>
                </a:lnTo>
                <a:cubicBezTo>
                  <a:pt x="144" y="286"/>
                  <a:pt x="132" y="298"/>
                  <a:pt x="108" y="298"/>
                </a:cubicBezTo>
                <a:cubicBezTo>
                  <a:pt x="96" y="298"/>
                  <a:pt x="84" y="286"/>
                  <a:pt x="84" y="274"/>
                </a:cubicBezTo>
                <a:lnTo>
                  <a:pt x="84" y="95"/>
                </a:lnTo>
                <a:cubicBezTo>
                  <a:pt x="84" y="84"/>
                  <a:pt x="96" y="60"/>
                  <a:pt x="108" y="60"/>
                </a:cubicBezTo>
                <a:close/>
                <a:moveTo>
                  <a:pt x="108" y="0"/>
                </a:moveTo>
                <a:cubicBezTo>
                  <a:pt x="48" y="0"/>
                  <a:pt x="1" y="48"/>
                  <a:pt x="1" y="107"/>
                </a:cubicBezTo>
                <a:lnTo>
                  <a:pt x="1" y="286"/>
                </a:lnTo>
                <a:cubicBezTo>
                  <a:pt x="1" y="345"/>
                  <a:pt x="48" y="393"/>
                  <a:pt x="108" y="393"/>
                </a:cubicBezTo>
                <a:cubicBezTo>
                  <a:pt x="168" y="393"/>
                  <a:pt x="215" y="345"/>
                  <a:pt x="215" y="286"/>
                </a:cubicBezTo>
                <a:lnTo>
                  <a:pt x="215" y="107"/>
                </a:lnTo>
                <a:cubicBezTo>
                  <a:pt x="215" y="48"/>
                  <a:pt x="168" y="0"/>
                  <a:pt x="1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1" name="Google Shape;3111;p55"/>
          <p:cNvSpPr/>
          <p:nvPr/>
        </p:nvSpPr>
        <p:spPr>
          <a:xfrm>
            <a:off x="5439092" y="2617368"/>
            <a:ext cx="35729" cy="50508"/>
          </a:xfrm>
          <a:custGeom>
            <a:avLst/>
            <a:gdLst/>
            <a:ahLst/>
            <a:cxnLst/>
            <a:rect l="l" t="t" r="r" b="b"/>
            <a:pathLst>
              <a:path w="1668" h="2358" extrusionOk="0">
                <a:moveTo>
                  <a:pt x="1" y="0"/>
                </a:moveTo>
                <a:lnTo>
                  <a:pt x="1" y="2358"/>
                </a:lnTo>
                <a:lnTo>
                  <a:pt x="1668" y="2358"/>
                </a:lnTo>
                <a:lnTo>
                  <a:pt x="1668" y="0"/>
                </a:lnTo>
                <a:close/>
              </a:path>
            </a:pathLst>
          </a:custGeom>
          <a:solidFill>
            <a:srgbClr val="4A7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2" name="Google Shape;3112;p55"/>
          <p:cNvSpPr/>
          <p:nvPr/>
        </p:nvSpPr>
        <p:spPr>
          <a:xfrm>
            <a:off x="5438578" y="2616597"/>
            <a:ext cx="37014" cy="52115"/>
          </a:xfrm>
          <a:custGeom>
            <a:avLst/>
            <a:gdLst/>
            <a:ahLst/>
            <a:cxnLst/>
            <a:rect l="l" t="t" r="r" b="b"/>
            <a:pathLst>
              <a:path w="1728" h="2433" extrusionOk="0">
                <a:moveTo>
                  <a:pt x="1668" y="60"/>
                </a:moveTo>
                <a:lnTo>
                  <a:pt x="1668" y="2370"/>
                </a:lnTo>
                <a:lnTo>
                  <a:pt x="72" y="2370"/>
                </a:lnTo>
                <a:lnTo>
                  <a:pt x="72" y="60"/>
                </a:lnTo>
                <a:close/>
                <a:moveTo>
                  <a:pt x="25" y="1"/>
                </a:moveTo>
                <a:cubicBezTo>
                  <a:pt x="13" y="1"/>
                  <a:pt x="1" y="24"/>
                  <a:pt x="1" y="36"/>
                </a:cubicBezTo>
                <a:lnTo>
                  <a:pt x="1" y="2406"/>
                </a:lnTo>
                <a:cubicBezTo>
                  <a:pt x="1" y="2415"/>
                  <a:pt x="9" y="2433"/>
                  <a:pt x="18" y="2433"/>
                </a:cubicBezTo>
                <a:cubicBezTo>
                  <a:pt x="20" y="2433"/>
                  <a:pt x="22" y="2432"/>
                  <a:pt x="25" y="2429"/>
                </a:cubicBezTo>
                <a:lnTo>
                  <a:pt x="1692" y="2429"/>
                </a:lnTo>
                <a:cubicBezTo>
                  <a:pt x="1704" y="2429"/>
                  <a:pt x="1727" y="2418"/>
                  <a:pt x="1727" y="2406"/>
                </a:cubicBezTo>
                <a:lnTo>
                  <a:pt x="1727" y="36"/>
                </a:lnTo>
                <a:cubicBezTo>
                  <a:pt x="1727" y="24"/>
                  <a:pt x="1704" y="1"/>
                  <a:pt x="16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3" name="Google Shape;3113;p55"/>
          <p:cNvSpPr/>
          <p:nvPr/>
        </p:nvSpPr>
        <p:spPr>
          <a:xfrm>
            <a:off x="5439092" y="2596205"/>
            <a:ext cx="35729" cy="21184"/>
          </a:xfrm>
          <a:custGeom>
            <a:avLst/>
            <a:gdLst/>
            <a:ahLst/>
            <a:cxnLst/>
            <a:rect l="l" t="t" r="r" b="b"/>
            <a:pathLst>
              <a:path w="1668" h="989" extrusionOk="0">
                <a:moveTo>
                  <a:pt x="1" y="0"/>
                </a:moveTo>
                <a:lnTo>
                  <a:pt x="1" y="988"/>
                </a:lnTo>
                <a:lnTo>
                  <a:pt x="1668" y="988"/>
                </a:lnTo>
                <a:lnTo>
                  <a:pt x="1668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4" name="Google Shape;3114;p55"/>
          <p:cNvSpPr/>
          <p:nvPr/>
        </p:nvSpPr>
        <p:spPr>
          <a:xfrm>
            <a:off x="5438578" y="2595691"/>
            <a:ext cx="37014" cy="22213"/>
          </a:xfrm>
          <a:custGeom>
            <a:avLst/>
            <a:gdLst/>
            <a:ahLst/>
            <a:cxnLst/>
            <a:rect l="l" t="t" r="r" b="b"/>
            <a:pathLst>
              <a:path w="1728" h="1037" extrusionOk="0">
                <a:moveTo>
                  <a:pt x="1668" y="72"/>
                </a:moveTo>
                <a:lnTo>
                  <a:pt x="1668" y="977"/>
                </a:lnTo>
                <a:lnTo>
                  <a:pt x="72" y="977"/>
                </a:lnTo>
                <a:lnTo>
                  <a:pt x="72" y="72"/>
                </a:lnTo>
                <a:close/>
                <a:moveTo>
                  <a:pt x="25" y="0"/>
                </a:moveTo>
                <a:cubicBezTo>
                  <a:pt x="13" y="0"/>
                  <a:pt x="1" y="12"/>
                  <a:pt x="1" y="24"/>
                </a:cubicBezTo>
                <a:lnTo>
                  <a:pt x="1" y="1012"/>
                </a:lnTo>
                <a:cubicBezTo>
                  <a:pt x="1" y="1024"/>
                  <a:pt x="13" y="1036"/>
                  <a:pt x="25" y="1036"/>
                </a:cubicBezTo>
                <a:lnTo>
                  <a:pt x="1692" y="1036"/>
                </a:lnTo>
                <a:cubicBezTo>
                  <a:pt x="1704" y="1036"/>
                  <a:pt x="1727" y="1024"/>
                  <a:pt x="1727" y="1012"/>
                </a:cubicBezTo>
                <a:lnTo>
                  <a:pt x="1727" y="24"/>
                </a:lnTo>
                <a:cubicBezTo>
                  <a:pt x="1727" y="12"/>
                  <a:pt x="1704" y="0"/>
                  <a:pt x="16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5" name="Google Shape;3115;p55"/>
          <p:cNvSpPr/>
          <p:nvPr/>
        </p:nvSpPr>
        <p:spPr>
          <a:xfrm>
            <a:off x="5467153" y="2642601"/>
            <a:ext cx="3342" cy="6919"/>
          </a:xfrm>
          <a:custGeom>
            <a:avLst/>
            <a:gdLst/>
            <a:ahLst/>
            <a:cxnLst/>
            <a:rect l="l" t="t" r="r" b="b"/>
            <a:pathLst>
              <a:path w="156" h="323" extrusionOk="0">
                <a:moveTo>
                  <a:pt x="72" y="1"/>
                </a:moveTo>
                <a:cubicBezTo>
                  <a:pt x="36" y="1"/>
                  <a:pt x="0" y="25"/>
                  <a:pt x="0" y="72"/>
                </a:cubicBezTo>
                <a:lnTo>
                  <a:pt x="0" y="251"/>
                </a:lnTo>
                <a:cubicBezTo>
                  <a:pt x="0" y="299"/>
                  <a:pt x="36" y="322"/>
                  <a:pt x="72" y="322"/>
                </a:cubicBezTo>
                <a:cubicBezTo>
                  <a:pt x="119" y="322"/>
                  <a:pt x="155" y="299"/>
                  <a:pt x="155" y="251"/>
                </a:cubicBezTo>
                <a:lnTo>
                  <a:pt x="155" y="72"/>
                </a:lnTo>
                <a:cubicBezTo>
                  <a:pt x="155" y="25"/>
                  <a:pt x="119" y="1"/>
                  <a:pt x="72" y="1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6" name="Google Shape;3116;p55"/>
          <p:cNvSpPr/>
          <p:nvPr/>
        </p:nvSpPr>
        <p:spPr>
          <a:xfrm>
            <a:off x="5466638" y="2642108"/>
            <a:ext cx="4348" cy="8439"/>
          </a:xfrm>
          <a:custGeom>
            <a:avLst/>
            <a:gdLst/>
            <a:ahLst/>
            <a:cxnLst/>
            <a:rect l="l" t="t" r="r" b="b"/>
            <a:pathLst>
              <a:path w="203" h="394" extrusionOk="0">
                <a:moveTo>
                  <a:pt x="96" y="60"/>
                </a:moveTo>
                <a:cubicBezTo>
                  <a:pt x="120" y="60"/>
                  <a:pt x="132" y="84"/>
                  <a:pt x="132" y="95"/>
                </a:cubicBezTo>
                <a:lnTo>
                  <a:pt x="132" y="274"/>
                </a:lnTo>
                <a:cubicBezTo>
                  <a:pt x="132" y="286"/>
                  <a:pt x="120" y="298"/>
                  <a:pt x="96" y="298"/>
                </a:cubicBezTo>
                <a:cubicBezTo>
                  <a:pt x="84" y="298"/>
                  <a:pt x="72" y="286"/>
                  <a:pt x="72" y="274"/>
                </a:cubicBezTo>
                <a:lnTo>
                  <a:pt x="72" y="95"/>
                </a:lnTo>
                <a:cubicBezTo>
                  <a:pt x="72" y="84"/>
                  <a:pt x="84" y="60"/>
                  <a:pt x="96" y="60"/>
                </a:cubicBezTo>
                <a:close/>
                <a:moveTo>
                  <a:pt x="96" y="0"/>
                </a:moveTo>
                <a:cubicBezTo>
                  <a:pt x="36" y="0"/>
                  <a:pt x="1" y="48"/>
                  <a:pt x="1" y="107"/>
                </a:cubicBezTo>
                <a:lnTo>
                  <a:pt x="1" y="286"/>
                </a:lnTo>
                <a:cubicBezTo>
                  <a:pt x="1" y="345"/>
                  <a:pt x="36" y="393"/>
                  <a:pt x="96" y="393"/>
                </a:cubicBezTo>
                <a:cubicBezTo>
                  <a:pt x="155" y="393"/>
                  <a:pt x="203" y="345"/>
                  <a:pt x="203" y="286"/>
                </a:cubicBezTo>
                <a:lnTo>
                  <a:pt x="203" y="107"/>
                </a:lnTo>
                <a:cubicBezTo>
                  <a:pt x="203" y="48"/>
                  <a:pt x="155" y="0"/>
                  <a:pt x="9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7" name="Google Shape;3117;p55"/>
          <p:cNvSpPr/>
          <p:nvPr/>
        </p:nvSpPr>
        <p:spPr>
          <a:xfrm>
            <a:off x="5296285" y="2617368"/>
            <a:ext cx="35729" cy="50508"/>
          </a:xfrm>
          <a:custGeom>
            <a:avLst/>
            <a:gdLst/>
            <a:ahLst/>
            <a:cxnLst/>
            <a:rect l="l" t="t" r="r" b="b"/>
            <a:pathLst>
              <a:path w="1668" h="2358" extrusionOk="0">
                <a:moveTo>
                  <a:pt x="0" y="0"/>
                </a:moveTo>
                <a:lnTo>
                  <a:pt x="0" y="2358"/>
                </a:lnTo>
                <a:lnTo>
                  <a:pt x="1667" y="2358"/>
                </a:lnTo>
                <a:lnTo>
                  <a:pt x="1667" y="0"/>
                </a:lnTo>
                <a:close/>
              </a:path>
            </a:pathLst>
          </a:custGeom>
          <a:solidFill>
            <a:srgbClr val="4A7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55"/>
          <p:cNvSpPr/>
          <p:nvPr/>
        </p:nvSpPr>
        <p:spPr>
          <a:xfrm>
            <a:off x="5295257" y="2616597"/>
            <a:ext cx="36992" cy="52115"/>
          </a:xfrm>
          <a:custGeom>
            <a:avLst/>
            <a:gdLst/>
            <a:ahLst/>
            <a:cxnLst/>
            <a:rect l="l" t="t" r="r" b="b"/>
            <a:pathLst>
              <a:path w="1727" h="2433" extrusionOk="0">
                <a:moveTo>
                  <a:pt x="1667" y="60"/>
                </a:moveTo>
                <a:lnTo>
                  <a:pt x="1667" y="2370"/>
                </a:lnTo>
                <a:lnTo>
                  <a:pt x="72" y="2370"/>
                </a:lnTo>
                <a:lnTo>
                  <a:pt x="72" y="60"/>
                </a:lnTo>
                <a:close/>
                <a:moveTo>
                  <a:pt x="36" y="1"/>
                </a:moveTo>
                <a:cubicBezTo>
                  <a:pt x="13" y="1"/>
                  <a:pt x="1" y="24"/>
                  <a:pt x="1" y="36"/>
                </a:cubicBezTo>
                <a:lnTo>
                  <a:pt x="1" y="2406"/>
                </a:lnTo>
                <a:cubicBezTo>
                  <a:pt x="1" y="2415"/>
                  <a:pt x="16" y="2433"/>
                  <a:pt x="28" y="2433"/>
                </a:cubicBezTo>
                <a:cubicBezTo>
                  <a:pt x="31" y="2433"/>
                  <a:pt x="34" y="2432"/>
                  <a:pt x="36" y="2429"/>
                </a:cubicBezTo>
                <a:lnTo>
                  <a:pt x="1703" y="2429"/>
                </a:lnTo>
                <a:cubicBezTo>
                  <a:pt x="1715" y="2429"/>
                  <a:pt x="1727" y="2418"/>
                  <a:pt x="1727" y="2406"/>
                </a:cubicBezTo>
                <a:lnTo>
                  <a:pt x="1727" y="36"/>
                </a:lnTo>
                <a:cubicBezTo>
                  <a:pt x="1727" y="24"/>
                  <a:pt x="1715" y="1"/>
                  <a:pt x="170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55"/>
          <p:cNvSpPr/>
          <p:nvPr/>
        </p:nvSpPr>
        <p:spPr>
          <a:xfrm>
            <a:off x="5296285" y="2596205"/>
            <a:ext cx="35729" cy="21184"/>
          </a:xfrm>
          <a:custGeom>
            <a:avLst/>
            <a:gdLst/>
            <a:ahLst/>
            <a:cxnLst/>
            <a:rect l="l" t="t" r="r" b="b"/>
            <a:pathLst>
              <a:path w="1668" h="989" extrusionOk="0">
                <a:moveTo>
                  <a:pt x="0" y="0"/>
                </a:moveTo>
                <a:lnTo>
                  <a:pt x="0" y="988"/>
                </a:lnTo>
                <a:lnTo>
                  <a:pt x="1667" y="988"/>
                </a:lnTo>
                <a:lnTo>
                  <a:pt x="1667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55"/>
          <p:cNvSpPr/>
          <p:nvPr/>
        </p:nvSpPr>
        <p:spPr>
          <a:xfrm>
            <a:off x="5295257" y="2595691"/>
            <a:ext cx="36992" cy="22213"/>
          </a:xfrm>
          <a:custGeom>
            <a:avLst/>
            <a:gdLst/>
            <a:ahLst/>
            <a:cxnLst/>
            <a:rect l="l" t="t" r="r" b="b"/>
            <a:pathLst>
              <a:path w="1727" h="1037" extrusionOk="0">
                <a:moveTo>
                  <a:pt x="1667" y="72"/>
                </a:moveTo>
                <a:lnTo>
                  <a:pt x="1667" y="977"/>
                </a:lnTo>
                <a:lnTo>
                  <a:pt x="72" y="977"/>
                </a:lnTo>
                <a:lnTo>
                  <a:pt x="72" y="72"/>
                </a:lnTo>
                <a:close/>
                <a:moveTo>
                  <a:pt x="36" y="0"/>
                </a:moveTo>
                <a:cubicBezTo>
                  <a:pt x="13" y="0"/>
                  <a:pt x="1" y="12"/>
                  <a:pt x="1" y="24"/>
                </a:cubicBezTo>
                <a:lnTo>
                  <a:pt x="1" y="1012"/>
                </a:lnTo>
                <a:cubicBezTo>
                  <a:pt x="1" y="1024"/>
                  <a:pt x="24" y="1036"/>
                  <a:pt x="36" y="1036"/>
                </a:cubicBezTo>
                <a:lnTo>
                  <a:pt x="1703" y="1036"/>
                </a:lnTo>
                <a:cubicBezTo>
                  <a:pt x="1715" y="1036"/>
                  <a:pt x="1727" y="1024"/>
                  <a:pt x="1727" y="1012"/>
                </a:cubicBezTo>
                <a:lnTo>
                  <a:pt x="1727" y="24"/>
                </a:lnTo>
                <a:cubicBezTo>
                  <a:pt x="1727" y="12"/>
                  <a:pt x="1715" y="0"/>
                  <a:pt x="170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55"/>
          <p:cNvSpPr/>
          <p:nvPr/>
        </p:nvSpPr>
        <p:spPr>
          <a:xfrm>
            <a:off x="5324324" y="2642601"/>
            <a:ext cx="3342" cy="6919"/>
          </a:xfrm>
          <a:custGeom>
            <a:avLst/>
            <a:gdLst/>
            <a:ahLst/>
            <a:cxnLst/>
            <a:rect l="l" t="t" r="r" b="b"/>
            <a:pathLst>
              <a:path w="156" h="323" extrusionOk="0">
                <a:moveTo>
                  <a:pt x="72" y="1"/>
                </a:moveTo>
                <a:cubicBezTo>
                  <a:pt x="37" y="1"/>
                  <a:pt x="1" y="25"/>
                  <a:pt x="1" y="72"/>
                </a:cubicBezTo>
                <a:lnTo>
                  <a:pt x="1" y="251"/>
                </a:lnTo>
                <a:cubicBezTo>
                  <a:pt x="1" y="299"/>
                  <a:pt x="37" y="322"/>
                  <a:pt x="72" y="322"/>
                </a:cubicBezTo>
                <a:cubicBezTo>
                  <a:pt x="120" y="322"/>
                  <a:pt x="156" y="299"/>
                  <a:pt x="156" y="251"/>
                </a:cubicBezTo>
                <a:lnTo>
                  <a:pt x="156" y="72"/>
                </a:lnTo>
                <a:cubicBezTo>
                  <a:pt x="156" y="25"/>
                  <a:pt x="120" y="1"/>
                  <a:pt x="72" y="1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55"/>
          <p:cNvSpPr/>
          <p:nvPr/>
        </p:nvSpPr>
        <p:spPr>
          <a:xfrm>
            <a:off x="5323317" y="2642108"/>
            <a:ext cx="4605" cy="8439"/>
          </a:xfrm>
          <a:custGeom>
            <a:avLst/>
            <a:gdLst/>
            <a:ahLst/>
            <a:cxnLst/>
            <a:rect l="l" t="t" r="r" b="b"/>
            <a:pathLst>
              <a:path w="215" h="394" extrusionOk="0">
                <a:moveTo>
                  <a:pt x="107" y="60"/>
                </a:moveTo>
                <a:cubicBezTo>
                  <a:pt x="119" y="60"/>
                  <a:pt x="143" y="84"/>
                  <a:pt x="143" y="95"/>
                </a:cubicBezTo>
                <a:lnTo>
                  <a:pt x="143" y="274"/>
                </a:lnTo>
                <a:cubicBezTo>
                  <a:pt x="143" y="286"/>
                  <a:pt x="119" y="298"/>
                  <a:pt x="107" y="298"/>
                </a:cubicBezTo>
                <a:cubicBezTo>
                  <a:pt x="96" y="298"/>
                  <a:pt x="84" y="286"/>
                  <a:pt x="84" y="274"/>
                </a:cubicBezTo>
                <a:lnTo>
                  <a:pt x="84" y="95"/>
                </a:lnTo>
                <a:cubicBezTo>
                  <a:pt x="84" y="84"/>
                  <a:pt x="96" y="60"/>
                  <a:pt x="107" y="60"/>
                </a:cubicBezTo>
                <a:close/>
                <a:moveTo>
                  <a:pt x="107" y="0"/>
                </a:moveTo>
                <a:cubicBezTo>
                  <a:pt x="48" y="0"/>
                  <a:pt x="0" y="48"/>
                  <a:pt x="0" y="107"/>
                </a:cubicBezTo>
                <a:lnTo>
                  <a:pt x="0" y="286"/>
                </a:lnTo>
                <a:cubicBezTo>
                  <a:pt x="0" y="345"/>
                  <a:pt x="48" y="393"/>
                  <a:pt x="107" y="393"/>
                </a:cubicBezTo>
                <a:cubicBezTo>
                  <a:pt x="167" y="393"/>
                  <a:pt x="215" y="345"/>
                  <a:pt x="215" y="286"/>
                </a:cubicBezTo>
                <a:lnTo>
                  <a:pt x="215" y="107"/>
                </a:lnTo>
                <a:cubicBezTo>
                  <a:pt x="215" y="48"/>
                  <a:pt x="167" y="0"/>
                  <a:pt x="10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55"/>
          <p:cNvSpPr/>
          <p:nvPr/>
        </p:nvSpPr>
        <p:spPr>
          <a:xfrm>
            <a:off x="5260578" y="2617368"/>
            <a:ext cx="35729" cy="50508"/>
          </a:xfrm>
          <a:custGeom>
            <a:avLst/>
            <a:gdLst/>
            <a:ahLst/>
            <a:cxnLst/>
            <a:rect l="l" t="t" r="r" b="b"/>
            <a:pathLst>
              <a:path w="1668" h="2358" extrusionOk="0">
                <a:moveTo>
                  <a:pt x="0" y="0"/>
                </a:moveTo>
                <a:lnTo>
                  <a:pt x="0" y="2358"/>
                </a:lnTo>
                <a:lnTo>
                  <a:pt x="1667" y="2358"/>
                </a:lnTo>
                <a:lnTo>
                  <a:pt x="1667" y="0"/>
                </a:lnTo>
                <a:close/>
              </a:path>
            </a:pathLst>
          </a:custGeom>
          <a:solidFill>
            <a:srgbClr val="4A7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55"/>
          <p:cNvSpPr/>
          <p:nvPr/>
        </p:nvSpPr>
        <p:spPr>
          <a:xfrm>
            <a:off x="5259550" y="2616597"/>
            <a:ext cx="37014" cy="52115"/>
          </a:xfrm>
          <a:custGeom>
            <a:avLst/>
            <a:gdLst/>
            <a:ahLst/>
            <a:cxnLst/>
            <a:rect l="l" t="t" r="r" b="b"/>
            <a:pathLst>
              <a:path w="1728" h="2433" extrusionOk="0">
                <a:moveTo>
                  <a:pt x="1668" y="60"/>
                </a:moveTo>
                <a:lnTo>
                  <a:pt x="1668" y="2370"/>
                </a:lnTo>
                <a:lnTo>
                  <a:pt x="72" y="2370"/>
                </a:lnTo>
                <a:lnTo>
                  <a:pt x="72" y="60"/>
                </a:lnTo>
                <a:close/>
                <a:moveTo>
                  <a:pt x="36" y="1"/>
                </a:moveTo>
                <a:cubicBezTo>
                  <a:pt x="25" y="1"/>
                  <a:pt x="1" y="24"/>
                  <a:pt x="1" y="36"/>
                </a:cubicBezTo>
                <a:lnTo>
                  <a:pt x="1" y="2406"/>
                </a:lnTo>
                <a:cubicBezTo>
                  <a:pt x="1" y="2415"/>
                  <a:pt x="16" y="2433"/>
                  <a:pt x="29" y="2433"/>
                </a:cubicBezTo>
                <a:cubicBezTo>
                  <a:pt x="31" y="2433"/>
                  <a:pt x="34" y="2432"/>
                  <a:pt x="36" y="2429"/>
                </a:cubicBezTo>
                <a:lnTo>
                  <a:pt x="1703" y="2429"/>
                </a:lnTo>
                <a:cubicBezTo>
                  <a:pt x="1715" y="2429"/>
                  <a:pt x="1727" y="2418"/>
                  <a:pt x="1727" y="2406"/>
                </a:cubicBezTo>
                <a:lnTo>
                  <a:pt x="1727" y="36"/>
                </a:lnTo>
                <a:cubicBezTo>
                  <a:pt x="1727" y="24"/>
                  <a:pt x="1715" y="1"/>
                  <a:pt x="170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55"/>
          <p:cNvSpPr/>
          <p:nvPr/>
        </p:nvSpPr>
        <p:spPr>
          <a:xfrm>
            <a:off x="5260578" y="2596205"/>
            <a:ext cx="35729" cy="21184"/>
          </a:xfrm>
          <a:custGeom>
            <a:avLst/>
            <a:gdLst/>
            <a:ahLst/>
            <a:cxnLst/>
            <a:rect l="l" t="t" r="r" b="b"/>
            <a:pathLst>
              <a:path w="1668" h="989" extrusionOk="0">
                <a:moveTo>
                  <a:pt x="0" y="0"/>
                </a:moveTo>
                <a:lnTo>
                  <a:pt x="0" y="988"/>
                </a:lnTo>
                <a:lnTo>
                  <a:pt x="1667" y="988"/>
                </a:lnTo>
                <a:lnTo>
                  <a:pt x="1667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55"/>
          <p:cNvSpPr/>
          <p:nvPr/>
        </p:nvSpPr>
        <p:spPr>
          <a:xfrm>
            <a:off x="5259550" y="2595691"/>
            <a:ext cx="37014" cy="22213"/>
          </a:xfrm>
          <a:custGeom>
            <a:avLst/>
            <a:gdLst/>
            <a:ahLst/>
            <a:cxnLst/>
            <a:rect l="l" t="t" r="r" b="b"/>
            <a:pathLst>
              <a:path w="1728" h="1037" extrusionOk="0">
                <a:moveTo>
                  <a:pt x="1668" y="72"/>
                </a:moveTo>
                <a:lnTo>
                  <a:pt x="1668" y="977"/>
                </a:lnTo>
                <a:lnTo>
                  <a:pt x="72" y="977"/>
                </a:lnTo>
                <a:lnTo>
                  <a:pt x="72" y="72"/>
                </a:lnTo>
                <a:close/>
                <a:moveTo>
                  <a:pt x="36" y="0"/>
                </a:moveTo>
                <a:cubicBezTo>
                  <a:pt x="25" y="0"/>
                  <a:pt x="1" y="12"/>
                  <a:pt x="1" y="24"/>
                </a:cubicBezTo>
                <a:lnTo>
                  <a:pt x="1" y="1012"/>
                </a:lnTo>
                <a:cubicBezTo>
                  <a:pt x="1" y="1024"/>
                  <a:pt x="25" y="1036"/>
                  <a:pt x="36" y="1036"/>
                </a:cubicBezTo>
                <a:lnTo>
                  <a:pt x="1703" y="1036"/>
                </a:lnTo>
                <a:cubicBezTo>
                  <a:pt x="1715" y="1036"/>
                  <a:pt x="1727" y="1024"/>
                  <a:pt x="1727" y="1012"/>
                </a:cubicBezTo>
                <a:lnTo>
                  <a:pt x="1727" y="24"/>
                </a:lnTo>
                <a:cubicBezTo>
                  <a:pt x="1727" y="12"/>
                  <a:pt x="1715" y="0"/>
                  <a:pt x="170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55"/>
          <p:cNvSpPr/>
          <p:nvPr/>
        </p:nvSpPr>
        <p:spPr>
          <a:xfrm>
            <a:off x="5288638" y="2642601"/>
            <a:ext cx="3320" cy="6919"/>
          </a:xfrm>
          <a:custGeom>
            <a:avLst/>
            <a:gdLst/>
            <a:ahLst/>
            <a:cxnLst/>
            <a:rect l="l" t="t" r="r" b="b"/>
            <a:pathLst>
              <a:path w="155" h="323" extrusionOk="0">
                <a:moveTo>
                  <a:pt x="71" y="1"/>
                </a:moveTo>
                <a:cubicBezTo>
                  <a:pt x="36" y="1"/>
                  <a:pt x="0" y="25"/>
                  <a:pt x="0" y="72"/>
                </a:cubicBezTo>
                <a:lnTo>
                  <a:pt x="0" y="251"/>
                </a:lnTo>
                <a:cubicBezTo>
                  <a:pt x="0" y="299"/>
                  <a:pt x="36" y="322"/>
                  <a:pt x="71" y="322"/>
                </a:cubicBezTo>
                <a:cubicBezTo>
                  <a:pt x="119" y="322"/>
                  <a:pt x="155" y="299"/>
                  <a:pt x="155" y="251"/>
                </a:cubicBezTo>
                <a:lnTo>
                  <a:pt x="155" y="72"/>
                </a:lnTo>
                <a:cubicBezTo>
                  <a:pt x="155" y="25"/>
                  <a:pt x="119" y="1"/>
                  <a:pt x="71" y="1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55"/>
          <p:cNvSpPr/>
          <p:nvPr/>
        </p:nvSpPr>
        <p:spPr>
          <a:xfrm>
            <a:off x="5287610" y="2642108"/>
            <a:ext cx="4605" cy="8439"/>
          </a:xfrm>
          <a:custGeom>
            <a:avLst/>
            <a:gdLst/>
            <a:ahLst/>
            <a:cxnLst/>
            <a:rect l="l" t="t" r="r" b="b"/>
            <a:pathLst>
              <a:path w="215" h="394" extrusionOk="0">
                <a:moveTo>
                  <a:pt x="108" y="60"/>
                </a:moveTo>
                <a:cubicBezTo>
                  <a:pt x="119" y="60"/>
                  <a:pt x="143" y="84"/>
                  <a:pt x="143" y="95"/>
                </a:cubicBezTo>
                <a:lnTo>
                  <a:pt x="143" y="274"/>
                </a:lnTo>
                <a:cubicBezTo>
                  <a:pt x="143" y="286"/>
                  <a:pt x="119" y="298"/>
                  <a:pt x="108" y="298"/>
                </a:cubicBezTo>
                <a:cubicBezTo>
                  <a:pt x="96" y="298"/>
                  <a:pt x="84" y="286"/>
                  <a:pt x="84" y="274"/>
                </a:cubicBezTo>
                <a:lnTo>
                  <a:pt x="84" y="95"/>
                </a:lnTo>
                <a:cubicBezTo>
                  <a:pt x="84" y="84"/>
                  <a:pt x="96" y="60"/>
                  <a:pt x="108" y="60"/>
                </a:cubicBezTo>
                <a:close/>
                <a:moveTo>
                  <a:pt x="108" y="0"/>
                </a:moveTo>
                <a:cubicBezTo>
                  <a:pt x="48" y="0"/>
                  <a:pt x="0" y="48"/>
                  <a:pt x="0" y="107"/>
                </a:cubicBezTo>
                <a:lnTo>
                  <a:pt x="0" y="286"/>
                </a:lnTo>
                <a:cubicBezTo>
                  <a:pt x="0" y="345"/>
                  <a:pt x="48" y="393"/>
                  <a:pt x="108" y="393"/>
                </a:cubicBezTo>
                <a:cubicBezTo>
                  <a:pt x="167" y="393"/>
                  <a:pt x="215" y="345"/>
                  <a:pt x="215" y="286"/>
                </a:cubicBezTo>
                <a:lnTo>
                  <a:pt x="215" y="107"/>
                </a:lnTo>
                <a:cubicBezTo>
                  <a:pt x="215" y="48"/>
                  <a:pt x="167" y="0"/>
                  <a:pt x="1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55"/>
          <p:cNvSpPr/>
          <p:nvPr/>
        </p:nvSpPr>
        <p:spPr>
          <a:xfrm>
            <a:off x="5229455" y="2617368"/>
            <a:ext cx="35729" cy="50508"/>
          </a:xfrm>
          <a:custGeom>
            <a:avLst/>
            <a:gdLst/>
            <a:ahLst/>
            <a:cxnLst/>
            <a:rect l="l" t="t" r="r" b="b"/>
            <a:pathLst>
              <a:path w="1668" h="2358" extrusionOk="0">
                <a:moveTo>
                  <a:pt x="1" y="0"/>
                </a:moveTo>
                <a:lnTo>
                  <a:pt x="1" y="2358"/>
                </a:lnTo>
                <a:lnTo>
                  <a:pt x="1668" y="2358"/>
                </a:lnTo>
                <a:lnTo>
                  <a:pt x="1668" y="0"/>
                </a:lnTo>
                <a:close/>
              </a:path>
            </a:pathLst>
          </a:custGeom>
          <a:solidFill>
            <a:srgbClr val="4A7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55"/>
          <p:cNvSpPr/>
          <p:nvPr/>
        </p:nvSpPr>
        <p:spPr>
          <a:xfrm>
            <a:off x="5228705" y="2616597"/>
            <a:ext cx="36992" cy="52115"/>
          </a:xfrm>
          <a:custGeom>
            <a:avLst/>
            <a:gdLst/>
            <a:ahLst/>
            <a:cxnLst/>
            <a:rect l="l" t="t" r="r" b="b"/>
            <a:pathLst>
              <a:path w="1727" h="2433" extrusionOk="0">
                <a:moveTo>
                  <a:pt x="1667" y="60"/>
                </a:moveTo>
                <a:lnTo>
                  <a:pt x="1667" y="2370"/>
                </a:lnTo>
                <a:lnTo>
                  <a:pt x="72" y="2370"/>
                </a:lnTo>
                <a:lnTo>
                  <a:pt x="72" y="60"/>
                </a:lnTo>
                <a:close/>
                <a:moveTo>
                  <a:pt x="36" y="1"/>
                </a:moveTo>
                <a:cubicBezTo>
                  <a:pt x="12" y="1"/>
                  <a:pt x="0" y="24"/>
                  <a:pt x="0" y="36"/>
                </a:cubicBezTo>
                <a:lnTo>
                  <a:pt x="0" y="2406"/>
                </a:lnTo>
                <a:cubicBezTo>
                  <a:pt x="0" y="2415"/>
                  <a:pt x="8" y="2433"/>
                  <a:pt x="23" y="2433"/>
                </a:cubicBezTo>
                <a:cubicBezTo>
                  <a:pt x="27" y="2433"/>
                  <a:pt x="31" y="2432"/>
                  <a:pt x="36" y="2429"/>
                </a:cubicBezTo>
                <a:lnTo>
                  <a:pt x="1703" y="2429"/>
                </a:lnTo>
                <a:cubicBezTo>
                  <a:pt x="1715" y="2429"/>
                  <a:pt x="1726" y="2418"/>
                  <a:pt x="1726" y="2406"/>
                </a:cubicBezTo>
                <a:lnTo>
                  <a:pt x="1726" y="36"/>
                </a:lnTo>
                <a:cubicBezTo>
                  <a:pt x="1726" y="24"/>
                  <a:pt x="1715" y="1"/>
                  <a:pt x="170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55"/>
          <p:cNvSpPr/>
          <p:nvPr/>
        </p:nvSpPr>
        <p:spPr>
          <a:xfrm>
            <a:off x="5229455" y="2596205"/>
            <a:ext cx="35729" cy="21184"/>
          </a:xfrm>
          <a:custGeom>
            <a:avLst/>
            <a:gdLst/>
            <a:ahLst/>
            <a:cxnLst/>
            <a:rect l="l" t="t" r="r" b="b"/>
            <a:pathLst>
              <a:path w="1668" h="989" extrusionOk="0">
                <a:moveTo>
                  <a:pt x="1" y="0"/>
                </a:moveTo>
                <a:lnTo>
                  <a:pt x="1" y="988"/>
                </a:lnTo>
                <a:lnTo>
                  <a:pt x="1668" y="988"/>
                </a:lnTo>
                <a:lnTo>
                  <a:pt x="1668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55"/>
          <p:cNvSpPr/>
          <p:nvPr/>
        </p:nvSpPr>
        <p:spPr>
          <a:xfrm>
            <a:off x="5228705" y="2595691"/>
            <a:ext cx="36992" cy="22213"/>
          </a:xfrm>
          <a:custGeom>
            <a:avLst/>
            <a:gdLst/>
            <a:ahLst/>
            <a:cxnLst/>
            <a:rect l="l" t="t" r="r" b="b"/>
            <a:pathLst>
              <a:path w="1727" h="1037" extrusionOk="0">
                <a:moveTo>
                  <a:pt x="1667" y="72"/>
                </a:moveTo>
                <a:lnTo>
                  <a:pt x="1667" y="977"/>
                </a:lnTo>
                <a:lnTo>
                  <a:pt x="72" y="977"/>
                </a:lnTo>
                <a:lnTo>
                  <a:pt x="72" y="72"/>
                </a:lnTo>
                <a:close/>
                <a:moveTo>
                  <a:pt x="36" y="0"/>
                </a:moveTo>
                <a:cubicBezTo>
                  <a:pt x="12" y="0"/>
                  <a:pt x="0" y="12"/>
                  <a:pt x="0" y="24"/>
                </a:cubicBezTo>
                <a:lnTo>
                  <a:pt x="0" y="1012"/>
                </a:lnTo>
                <a:cubicBezTo>
                  <a:pt x="0" y="1024"/>
                  <a:pt x="12" y="1036"/>
                  <a:pt x="36" y="1036"/>
                </a:cubicBezTo>
                <a:lnTo>
                  <a:pt x="1703" y="1036"/>
                </a:lnTo>
                <a:cubicBezTo>
                  <a:pt x="1715" y="1036"/>
                  <a:pt x="1726" y="1024"/>
                  <a:pt x="1726" y="1012"/>
                </a:cubicBezTo>
                <a:lnTo>
                  <a:pt x="1726" y="24"/>
                </a:lnTo>
                <a:cubicBezTo>
                  <a:pt x="1726" y="12"/>
                  <a:pt x="1715" y="0"/>
                  <a:pt x="170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55"/>
          <p:cNvSpPr/>
          <p:nvPr/>
        </p:nvSpPr>
        <p:spPr>
          <a:xfrm>
            <a:off x="5257515" y="2642601"/>
            <a:ext cx="3084" cy="6919"/>
          </a:xfrm>
          <a:custGeom>
            <a:avLst/>
            <a:gdLst/>
            <a:ahLst/>
            <a:cxnLst/>
            <a:rect l="l" t="t" r="r" b="b"/>
            <a:pathLst>
              <a:path w="144" h="323" extrusionOk="0">
                <a:moveTo>
                  <a:pt x="72" y="1"/>
                </a:moveTo>
                <a:cubicBezTo>
                  <a:pt x="24" y="1"/>
                  <a:pt x="0" y="25"/>
                  <a:pt x="0" y="72"/>
                </a:cubicBezTo>
                <a:lnTo>
                  <a:pt x="0" y="251"/>
                </a:lnTo>
                <a:cubicBezTo>
                  <a:pt x="0" y="299"/>
                  <a:pt x="36" y="322"/>
                  <a:pt x="72" y="322"/>
                </a:cubicBezTo>
                <a:cubicBezTo>
                  <a:pt x="120" y="322"/>
                  <a:pt x="143" y="299"/>
                  <a:pt x="143" y="251"/>
                </a:cubicBezTo>
                <a:lnTo>
                  <a:pt x="143" y="72"/>
                </a:lnTo>
                <a:cubicBezTo>
                  <a:pt x="143" y="25"/>
                  <a:pt x="120" y="1"/>
                  <a:pt x="72" y="1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55"/>
          <p:cNvSpPr/>
          <p:nvPr/>
        </p:nvSpPr>
        <p:spPr>
          <a:xfrm>
            <a:off x="5256744" y="2642108"/>
            <a:ext cx="4627" cy="8439"/>
          </a:xfrm>
          <a:custGeom>
            <a:avLst/>
            <a:gdLst/>
            <a:ahLst/>
            <a:cxnLst/>
            <a:rect l="l" t="t" r="r" b="b"/>
            <a:pathLst>
              <a:path w="216" h="394" extrusionOk="0">
                <a:moveTo>
                  <a:pt x="108" y="60"/>
                </a:moveTo>
                <a:cubicBezTo>
                  <a:pt x="120" y="60"/>
                  <a:pt x="132" y="84"/>
                  <a:pt x="132" y="95"/>
                </a:cubicBezTo>
                <a:lnTo>
                  <a:pt x="132" y="274"/>
                </a:lnTo>
                <a:cubicBezTo>
                  <a:pt x="132" y="286"/>
                  <a:pt x="120" y="298"/>
                  <a:pt x="108" y="298"/>
                </a:cubicBezTo>
                <a:cubicBezTo>
                  <a:pt x="84" y="298"/>
                  <a:pt x="72" y="286"/>
                  <a:pt x="72" y="274"/>
                </a:cubicBezTo>
                <a:lnTo>
                  <a:pt x="72" y="95"/>
                </a:lnTo>
                <a:cubicBezTo>
                  <a:pt x="72" y="84"/>
                  <a:pt x="84" y="60"/>
                  <a:pt x="108" y="60"/>
                </a:cubicBezTo>
                <a:close/>
                <a:moveTo>
                  <a:pt x="108" y="0"/>
                </a:moveTo>
                <a:cubicBezTo>
                  <a:pt x="48" y="0"/>
                  <a:pt x="1" y="48"/>
                  <a:pt x="1" y="107"/>
                </a:cubicBezTo>
                <a:lnTo>
                  <a:pt x="1" y="286"/>
                </a:lnTo>
                <a:cubicBezTo>
                  <a:pt x="1" y="345"/>
                  <a:pt x="48" y="393"/>
                  <a:pt x="108" y="393"/>
                </a:cubicBezTo>
                <a:cubicBezTo>
                  <a:pt x="167" y="393"/>
                  <a:pt x="215" y="345"/>
                  <a:pt x="215" y="286"/>
                </a:cubicBezTo>
                <a:lnTo>
                  <a:pt x="215" y="107"/>
                </a:lnTo>
                <a:cubicBezTo>
                  <a:pt x="215" y="48"/>
                  <a:pt x="167" y="0"/>
                  <a:pt x="1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55"/>
          <p:cNvSpPr/>
          <p:nvPr/>
        </p:nvSpPr>
        <p:spPr>
          <a:xfrm>
            <a:off x="3418736" y="2580633"/>
            <a:ext cx="35729" cy="50787"/>
          </a:xfrm>
          <a:custGeom>
            <a:avLst/>
            <a:gdLst/>
            <a:ahLst/>
            <a:cxnLst/>
            <a:rect l="l" t="t" r="r" b="b"/>
            <a:pathLst>
              <a:path w="1668" h="2371" extrusionOk="0">
                <a:moveTo>
                  <a:pt x="0" y="1"/>
                </a:moveTo>
                <a:lnTo>
                  <a:pt x="0" y="2370"/>
                </a:lnTo>
                <a:lnTo>
                  <a:pt x="1667" y="2370"/>
                </a:lnTo>
                <a:lnTo>
                  <a:pt x="1667" y="1"/>
                </a:lnTo>
                <a:close/>
              </a:path>
            </a:pathLst>
          </a:custGeom>
          <a:solidFill>
            <a:srgbClr val="4A7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55"/>
          <p:cNvSpPr/>
          <p:nvPr/>
        </p:nvSpPr>
        <p:spPr>
          <a:xfrm>
            <a:off x="3417708" y="2580119"/>
            <a:ext cx="37014" cy="52008"/>
          </a:xfrm>
          <a:custGeom>
            <a:avLst/>
            <a:gdLst/>
            <a:ahLst/>
            <a:cxnLst/>
            <a:rect l="l" t="t" r="r" b="b"/>
            <a:pathLst>
              <a:path w="1728" h="2428" extrusionOk="0">
                <a:moveTo>
                  <a:pt x="1668" y="72"/>
                </a:moveTo>
                <a:lnTo>
                  <a:pt x="1668" y="2358"/>
                </a:lnTo>
                <a:lnTo>
                  <a:pt x="72" y="2358"/>
                </a:lnTo>
                <a:lnTo>
                  <a:pt x="72" y="72"/>
                </a:lnTo>
                <a:close/>
                <a:moveTo>
                  <a:pt x="25" y="1"/>
                </a:moveTo>
                <a:cubicBezTo>
                  <a:pt x="13" y="1"/>
                  <a:pt x="1" y="13"/>
                  <a:pt x="1" y="25"/>
                </a:cubicBezTo>
                <a:lnTo>
                  <a:pt x="1" y="2394"/>
                </a:lnTo>
                <a:cubicBezTo>
                  <a:pt x="1" y="2411"/>
                  <a:pt x="7" y="2428"/>
                  <a:pt x="14" y="2428"/>
                </a:cubicBezTo>
                <a:cubicBezTo>
                  <a:pt x="18" y="2428"/>
                  <a:pt x="21" y="2425"/>
                  <a:pt x="25" y="2418"/>
                </a:cubicBezTo>
                <a:lnTo>
                  <a:pt x="1691" y="2418"/>
                </a:lnTo>
                <a:cubicBezTo>
                  <a:pt x="1715" y="2418"/>
                  <a:pt x="1727" y="2406"/>
                  <a:pt x="1727" y="2394"/>
                </a:cubicBezTo>
                <a:lnTo>
                  <a:pt x="1727" y="25"/>
                </a:lnTo>
                <a:cubicBezTo>
                  <a:pt x="1727" y="13"/>
                  <a:pt x="1715" y="1"/>
                  <a:pt x="1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55"/>
          <p:cNvSpPr/>
          <p:nvPr/>
        </p:nvSpPr>
        <p:spPr>
          <a:xfrm>
            <a:off x="3418736" y="2559727"/>
            <a:ext cx="35729" cy="20927"/>
          </a:xfrm>
          <a:custGeom>
            <a:avLst/>
            <a:gdLst/>
            <a:ahLst/>
            <a:cxnLst/>
            <a:rect l="l" t="t" r="r" b="b"/>
            <a:pathLst>
              <a:path w="1668" h="977" extrusionOk="0">
                <a:moveTo>
                  <a:pt x="0" y="0"/>
                </a:moveTo>
                <a:lnTo>
                  <a:pt x="0" y="977"/>
                </a:lnTo>
                <a:lnTo>
                  <a:pt x="1667" y="977"/>
                </a:lnTo>
                <a:lnTo>
                  <a:pt x="1667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55"/>
          <p:cNvSpPr/>
          <p:nvPr/>
        </p:nvSpPr>
        <p:spPr>
          <a:xfrm>
            <a:off x="3417708" y="2558956"/>
            <a:ext cx="37014" cy="22512"/>
          </a:xfrm>
          <a:custGeom>
            <a:avLst/>
            <a:gdLst/>
            <a:ahLst/>
            <a:cxnLst/>
            <a:rect l="l" t="t" r="r" b="b"/>
            <a:pathLst>
              <a:path w="1728" h="1051" extrusionOk="0">
                <a:moveTo>
                  <a:pt x="1668" y="72"/>
                </a:moveTo>
                <a:lnTo>
                  <a:pt x="1668" y="989"/>
                </a:lnTo>
                <a:lnTo>
                  <a:pt x="72" y="989"/>
                </a:lnTo>
                <a:lnTo>
                  <a:pt x="72" y="72"/>
                </a:lnTo>
                <a:close/>
                <a:moveTo>
                  <a:pt x="25" y="1"/>
                </a:moveTo>
                <a:cubicBezTo>
                  <a:pt x="13" y="1"/>
                  <a:pt x="1" y="13"/>
                  <a:pt x="1" y="36"/>
                </a:cubicBezTo>
                <a:lnTo>
                  <a:pt x="1" y="1013"/>
                </a:lnTo>
                <a:cubicBezTo>
                  <a:pt x="1" y="1023"/>
                  <a:pt x="10" y="1051"/>
                  <a:pt x="20" y="1051"/>
                </a:cubicBezTo>
                <a:cubicBezTo>
                  <a:pt x="21" y="1051"/>
                  <a:pt x="23" y="1050"/>
                  <a:pt x="25" y="1048"/>
                </a:cubicBezTo>
                <a:lnTo>
                  <a:pt x="1691" y="1048"/>
                </a:lnTo>
                <a:cubicBezTo>
                  <a:pt x="1715" y="1048"/>
                  <a:pt x="1727" y="1025"/>
                  <a:pt x="1727" y="1013"/>
                </a:cubicBezTo>
                <a:lnTo>
                  <a:pt x="1727" y="36"/>
                </a:lnTo>
                <a:cubicBezTo>
                  <a:pt x="1727" y="13"/>
                  <a:pt x="1715" y="1"/>
                  <a:pt x="1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55"/>
          <p:cNvSpPr/>
          <p:nvPr/>
        </p:nvSpPr>
        <p:spPr>
          <a:xfrm>
            <a:off x="3446797" y="2605887"/>
            <a:ext cx="3063" cy="6897"/>
          </a:xfrm>
          <a:custGeom>
            <a:avLst/>
            <a:gdLst/>
            <a:ahLst/>
            <a:cxnLst/>
            <a:rect l="l" t="t" r="r" b="b"/>
            <a:pathLst>
              <a:path w="143" h="322" extrusionOk="0">
                <a:moveTo>
                  <a:pt x="72" y="0"/>
                </a:moveTo>
                <a:cubicBezTo>
                  <a:pt x="24" y="0"/>
                  <a:pt x="0" y="24"/>
                  <a:pt x="0" y="72"/>
                </a:cubicBezTo>
                <a:lnTo>
                  <a:pt x="0" y="251"/>
                </a:lnTo>
                <a:cubicBezTo>
                  <a:pt x="0" y="298"/>
                  <a:pt x="24" y="322"/>
                  <a:pt x="72" y="322"/>
                </a:cubicBezTo>
                <a:cubicBezTo>
                  <a:pt x="119" y="322"/>
                  <a:pt x="143" y="298"/>
                  <a:pt x="143" y="251"/>
                </a:cubicBezTo>
                <a:lnTo>
                  <a:pt x="143" y="72"/>
                </a:lnTo>
                <a:cubicBezTo>
                  <a:pt x="143" y="24"/>
                  <a:pt x="119" y="0"/>
                  <a:pt x="72" y="0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55"/>
          <p:cNvSpPr/>
          <p:nvPr/>
        </p:nvSpPr>
        <p:spPr>
          <a:xfrm>
            <a:off x="3445769" y="2605630"/>
            <a:ext cx="4348" cy="8182"/>
          </a:xfrm>
          <a:custGeom>
            <a:avLst/>
            <a:gdLst/>
            <a:ahLst/>
            <a:cxnLst/>
            <a:rect l="l" t="t" r="r" b="b"/>
            <a:pathLst>
              <a:path w="203" h="382" extrusionOk="0">
                <a:moveTo>
                  <a:pt x="108" y="60"/>
                </a:moveTo>
                <a:cubicBezTo>
                  <a:pt x="120" y="60"/>
                  <a:pt x="131" y="72"/>
                  <a:pt x="131" y="84"/>
                </a:cubicBezTo>
                <a:lnTo>
                  <a:pt x="131" y="263"/>
                </a:lnTo>
                <a:cubicBezTo>
                  <a:pt x="131" y="274"/>
                  <a:pt x="120" y="298"/>
                  <a:pt x="108" y="298"/>
                </a:cubicBezTo>
                <a:cubicBezTo>
                  <a:pt x="84" y="298"/>
                  <a:pt x="72" y="274"/>
                  <a:pt x="72" y="263"/>
                </a:cubicBezTo>
                <a:lnTo>
                  <a:pt x="72" y="84"/>
                </a:lnTo>
                <a:cubicBezTo>
                  <a:pt x="72" y="72"/>
                  <a:pt x="84" y="60"/>
                  <a:pt x="108" y="60"/>
                </a:cubicBezTo>
                <a:close/>
                <a:moveTo>
                  <a:pt x="108" y="1"/>
                </a:moveTo>
                <a:cubicBezTo>
                  <a:pt x="36" y="1"/>
                  <a:pt x="0" y="36"/>
                  <a:pt x="0" y="96"/>
                </a:cubicBezTo>
                <a:lnTo>
                  <a:pt x="0" y="274"/>
                </a:lnTo>
                <a:cubicBezTo>
                  <a:pt x="0" y="334"/>
                  <a:pt x="36" y="382"/>
                  <a:pt x="108" y="382"/>
                </a:cubicBezTo>
                <a:cubicBezTo>
                  <a:pt x="167" y="382"/>
                  <a:pt x="203" y="334"/>
                  <a:pt x="203" y="274"/>
                </a:cubicBezTo>
                <a:lnTo>
                  <a:pt x="203" y="96"/>
                </a:lnTo>
                <a:cubicBezTo>
                  <a:pt x="203" y="36"/>
                  <a:pt x="167" y="1"/>
                  <a:pt x="1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55"/>
          <p:cNvSpPr/>
          <p:nvPr/>
        </p:nvSpPr>
        <p:spPr>
          <a:xfrm>
            <a:off x="3454187" y="2580633"/>
            <a:ext cx="35729" cy="50787"/>
          </a:xfrm>
          <a:custGeom>
            <a:avLst/>
            <a:gdLst/>
            <a:ahLst/>
            <a:cxnLst/>
            <a:rect l="l" t="t" r="r" b="b"/>
            <a:pathLst>
              <a:path w="1668" h="2371" extrusionOk="0">
                <a:moveTo>
                  <a:pt x="0" y="1"/>
                </a:moveTo>
                <a:lnTo>
                  <a:pt x="0" y="2370"/>
                </a:lnTo>
                <a:lnTo>
                  <a:pt x="1667" y="2370"/>
                </a:lnTo>
                <a:lnTo>
                  <a:pt x="1667" y="1"/>
                </a:lnTo>
                <a:close/>
              </a:path>
            </a:pathLst>
          </a:custGeom>
          <a:solidFill>
            <a:srgbClr val="4A7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2" name="Google Shape;3142;p55"/>
          <p:cNvSpPr/>
          <p:nvPr/>
        </p:nvSpPr>
        <p:spPr>
          <a:xfrm>
            <a:off x="3453415" y="2580119"/>
            <a:ext cx="37014" cy="52008"/>
          </a:xfrm>
          <a:custGeom>
            <a:avLst/>
            <a:gdLst/>
            <a:ahLst/>
            <a:cxnLst/>
            <a:rect l="l" t="t" r="r" b="b"/>
            <a:pathLst>
              <a:path w="1728" h="2428" extrusionOk="0">
                <a:moveTo>
                  <a:pt x="1668" y="72"/>
                </a:moveTo>
                <a:lnTo>
                  <a:pt x="1668" y="2358"/>
                </a:lnTo>
                <a:lnTo>
                  <a:pt x="72" y="2358"/>
                </a:lnTo>
                <a:lnTo>
                  <a:pt x="72" y="72"/>
                </a:lnTo>
                <a:close/>
                <a:moveTo>
                  <a:pt x="24" y="1"/>
                </a:moveTo>
                <a:cubicBezTo>
                  <a:pt x="13" y="1"/>
                  <a:pt x="1" y="13"/>
                  <a:pt x="1" y="25"/>
                </a:cubicBezTo>
                <a:lnTo>
                  <a:pt x="1" y="2394"/>
                </a:lnTo>
                <a:cubicBezTo>
                  <a:pt x="1" y="2411"/>
                  <a:pt x="7" y="2428"/>
                  <a:pt x="14" y="2428"/>
                </a:cubicBezTo>
                <a:cubicBezTo>
                  <a:pt x="17" y="2428"/>
                  <a:pt x="21" y="2425"/>
                  <a:pt x="24" y="2418"/>
                </a:cubicBezTo>
                <a:lnTo>
                  <a:pt x="1691" y="2418"/>
                </a:lnTo>
                <a:cubicBezTo>
                  <a:pt x="1715" y="2418"/>
                  <a:pt x="1727" y="2406"/>
                  <a:pt x="1727" y="2394"/>
                </a:cubicBezTo>
                <a:lnTo>
                  <a:pt x="1727" y="25"/>
                </a:lnTo>
                <a:cubicBezTo>
                  <a:pt x="1727" y="13"/>
                  <a:pt x="1715" y="1"/>
                  <a:pt x="1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55"/>
          <p:cNvSpPr/>
          <p:nvPr/>
        </p:nvSpPr>
        <p:spPr>
          <a:xfrm>
            <a:off x="3454187" y="2559727"/>
            <a:ext cx="35729" cy="20927"/>
          </a:xfrm>
          <a:custGeom>
            <a:avLst/>
            <a:gdLst/>
            <a:ahLst/>
            <a:cxnLst/>
            <a:rect l="l" t="t" r="r" b="b"/>
            <a:pathLst>
              <a:path w="1668" h="977" extrusionOk="0">
                <a:moveTo>
                  <a:pt x="0" y="0"/>
                </a:moveTo>
                <a:lnTo>
                  <a:pt x="0" y="977"/>
                </a:lnTo>
                <a:lnTo>
                  <a:pt x="1667" y="977"/>
                </a:lnTo>
                <a:lnTo>
                  <a:pt x="1667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55"/>
          <p:cNvSpPr/>
          <p:nvPr/>
        </p:nvSpPr>
        <p:spPr>
          <a:xfrm>
            <a:off x="3453415" y="2558956"/>
            <a:ext cx="37014" cy="22512"/>
          </a:xfrm>
          <a:custGeom>
            <a:avLst/>
            <a:gdLst/>
            <a:ahLst/>
            <a:cxnLst/>
            <a:rect l="l" t="t" r="r" b="b"/>
            <a:pathLst>
              <a:path w="1728" h="1051" extrusionOk="0">
                <a:moveTo>
                  <a:pt x="1668" y="72"/>
                </a:moveTo>
                <a:lnTo>
                  <a:pt x="1668" y="989"/>
                </a:lnTo>
                <a:lnTo>
                  <a:pt x="72" y="989"/>
                </a:lnTo>
                <a:lnTo>
                  <a:pt x="72" y="72"/>
                </a:lnTo>
                <a:close/>
                <a:moveTo>
                  <a:pt x="24" y="1"/>
                </a:moveTo>
                <a:cubicBezTo>
                  <a:pt x="13" y="1"/>
                  <a:pt x="1" y="13"/>
                  <a:pt x="1" y="36"/>
                </a:cubicBezTo>
                <a:lnTo>
                  <a:pt x="1" y="1013"/>
                </a:lnTo>
                <a:cubicBezTo>
                  <a:pt x="1" y="1023"/>
                  <a:pt x="9" y="1051"/>
                  <a:pt x="20" y="1051"/>
                </a:cubicBezTo>
                <a:cubicBezTo>
                  <a:pt x="21" y="1051"/>
                  <a:pt x="23" y="1050"/>
                  <a:pt x="24" y="1048"/>
                </a:cubicBezTo>
                <a:lnTo>
                  <a:pt x="1691" y="1048"/>
                </a:lnTo>
                <a:cubicBezTo>
                  <a:pt x="1715" y="1048"/>
                  <a:pt x="1727" y="1025"/>
                  <a:pt x="1727" y="1013"/>
                </a:cubicBezTo>
                <a:lnTo>
                  <a:pt x="1727" y="36"/>
                </a:lnTo>
                <a:cubicBezTo>
                  <a:pt x="1727" y="13"/>
                  <a:pt x="1715" y="1"/>
                  <a:pt x="1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5" name="Google Shape;3145;p55"/>
          <p:cNvSpPr/>
          <p:nvPr/>
        </p:nvSpPr>
        <p:spPr>
          <a:xfrm>
            <a:off x="3482482" y="2605887"/>
            <a:ext cx="3084" cy="6897"/>
          </a:xfrm>
          <a:custGeom>
            <a:avLst/>
            <a:gdLst/>
            <a:ahLst/>
            <a:cxnLst/>
            <a:rect l="l" t="t" r="r" b="b"/>
            <a:pathLst>
              <a:path w="144" h="322" extrusionOk="0">
                <a:moveTo>
                  <a:pt x="72" y="0"/>
                </a:moveTo>
                <a:cubicBezTo>
                  <a:pt x="25" y="0"/>
                  <a:pt x="1" y="24"/>
                  <a:pt x="1" y="72"/>
                </a:cubicBezTo>
                <a:lnTo>
                  <a:pt x="1" y="251"/>
                </a:lnTo>
                <a:cubicBezTo>
                  <a:pt x="1" y="298"/>
                  <a:pt x="25" y="322"/>
                  <a:pt x="72" y="322"/>
                </a:cubicBezTo>
                <a:cubicBezTo>
                  <a:pt x="108" y="322"/>
                  <a:pt x="144" y="298"/>
                  <a:pt x="144" y="251"/>
                </a:cubicBezTo>
                <a:lnTo>
                  <a:pt x="144" y="72"/>
                </a:lnTo>
                <a:cubicBezTo>
                  <a:pt x="144" y="24"/>
                  <a:pt x="108" y="0"/>
                  <a:pt x="72" y="0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6" name="Google Shape;3146;p55"/>
          <p:cNvSpPr/>
          <p:nvPr/>
        </p:nvSpPr>
        <p:spPr>
          <a:xfrm>
            <a:off x="3481733" y="2605630"/>
            <a:ext cx="4605" cy="8182"/>
          </a:xfrm>
          <a:custGeom>
            <a:avLst/>
            <a:gdLst/>
            <a:ahLst/>
            <a:cxnLst/>
            <a:rect l="l" t="t" r="r" b="b"/>
            <a:pathLst>
              <a:path w="215" h="382" extrusionOk="0">
                <a:moveTo>
                  <a:pt x="107" y="60"/>
                </a:moveTo>
                <a:cubicBezTo>
                  <a:pt x="119" y="60"/>
                  <a:pt x="131" y="72"/>
                  <a:pt x="131" y="84"/>
                </a:cubicBezTo>
                <a:lnTo>
                  <a:pt x="131" y="263"/>
                </a:lnTo>
                <a:cubicBezTo>
                  <a:pt x="131" y="274"/>
                  <a:pt x="119" y="298"/>
                  <a:pt x="107" y="298"/>
                </a:cubicBezTo>
                <a:cubicBezTo>
                  <a:pt x="96" y="298"/>
                  <a:pt x="72" y="274"/>
                  <a:pt x="72" y="263"/>
                </a:cubicBezTo>
                <a:lnTo>
                  <a:pt x="72" y="84"/>
                </a:lnTo>
                <a:cubicBezTo>
                  <a:pt x="72" y="72"/>
                  <a:pt x="96" y="60"/>
                  <a:pt x="107" y="60"/>
                </a:cubicBezTo>
                <a:close/>
                <a:moveTo>
                  <a:pt x="107" y="1"/>
                </a:moveTo>
                <a:cubicBezTo>
                  <a:pt x="48" y="1"/>
                  <a:pt x="0" y="36"/>
                  <a:pt x="0" y="96"/>
                </a:cubicBezTo>
                <a:lnTo>
                  <a:pt x="0" y="274"/>
                </a:lnTo>
                <a:cubicBezTo>
                  <a:pt x="0" y="334"/>
                  <a:pt x="48" y="382"/>
                  <a:pt x="107" y="382"/>
                </a:cubicBezTo>
                <a:cubicBezTo>
                  <a:pt x="167" y="382"/>
                  <a:pt x="215" y="334"/>
                  <a:pt x="215" y="274"/>
                </a:cubicBezTo>
                <a:lnTo>
                  <a:pt x="215" y="96"/>
                </a:lnTo>
                <a:cubicBezTo>
                  <a:pt x="215" y="36"/>
                  <a:pt x="167" y="1"/>
                  <a:pt x="10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7" name="Google Shape;3147;p55"/>
          <p:cNvSpPr/>
          <p:nvPr/>
        </p:nvSpPr>
        <p:spPr>
          <a:xfrm>
            <a:off x="3489894" y="2580633"/>
            <a:ext cx="35729" cy="50787"/>
          </a:xfrm>
          <a:custGeom>
            <a:avLst/>
            <a:gdLst/>
            <a:ahLst/>
            <a:cxnLst/>
            <a:rect l="l" t="t" r="r" b="b"/>
            <a:pathLst>
              <a:path w="1668" h="2371" extrusionOk="0">
                <a:moveTo>
                  <a:pt x="0" y="1"/>
                </a:moveTo>
                <a:lnTo>
                  <a:pt x="0" y="2370"/>
                </a:lnTo>
                <a:lnTo>
                  <a:pt x="1667" y="2370"/>
                </a:lnTo>
                <a:lnTo>
                  <a:pt x="1667" y="1"/>
                </a:lnTo>
                <a:close/>
              </a:path>
            </a:pathLst>
          </a:custGeom>
          <a:solidFill>
            <a:srgbClr val="4A7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55"/>
          <p:cNvSpPr/>
          <p:nvPr/>
        </p:nvSpPr>
        <p:spPr>
          <a:xfrm>
            <a:off x="3489123" y="2580119"/>
            <a:ext cx="37249" cy="52008"/>
          </a:xfrm>
          <a:custGeom>
            <a:avLst/>
            <a:gdLst/>
            <a:ahLst/>
            <a:cxnLst/>
            <a:rect l="l" t="t" r="r" b="b"/>
            <a:pathLst>
              <a:path w="1739" h="2428" extrusionOk="0">
                <a:moveTo>
                  <a:pt x="1667" y="72"/>
                </a:moveTo>
                <a:lnTo>
                  <a:pt x="1667" y="2358"/>
                </a:lnTo>
                <a:lnTo>
                  <a:pt x="72" y="2358"/>
                </a:lnTo>
                <a:lnTo>
                  <a:pt x="72" y="72"/>
                </a:lnTo>
                <a:close/>
                <a:moveTo>
                  <a:pt x="24" y="1"/>
                </a:moveTo>
                <a:cubicBezTo>
                  <a:pt x="12" y="1"/>
                  <a:pt x="1" y="13"/>
                  <a:pt x="1" y="25"/>
                </a:cubicBezTo>
                <a:lnTo>
                  <a:pt x="1" y="2394"/>
                </a:lnTo>
                <a:cubicBezTo>
                  <a:pt x="1" y="2411"/>
                  <a:pt x="12" y="2428"/>
                  <a:pt x="24" y="2428"/>
                </a:cubicBezTo>
                <a:cubicBezTo>
                  <a:pt x="28" y="2428"/>
                  <a:pt x="33" y="2425"/>
                  <a:pt x="36" y="2418"/>
                </a:cubicBezTo>
                <a:lnTo>
                  <a:pt x="1715" y="2418"/>
                </a:lnTo>
                <a:cubicBezTo>
                  <a:pt x="1727" y="2418"/>
                  <a:pt x="1739" y="2406"/>
                  <a:pt x="1739" y="2394"/>
                </a:cubicBezTo>
                <a:lnTo>
                  <a:pt x="1739" y="25"/>
                </a:lnTo>
                <a:cubicBezTo>
                  <a:pt x="1739" y="13"/>
                  <a:pt x="1727" y="1"/>
                  <a:pt x="171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9" name="Google Shape;3149;p55"/>
          <p:cNvSpPr/>
          <p:nvPr/>
        </p:nvSpPr>
        <p:spPr>
          <a:xfrm>
            <a:off x="3489894" y="2559727"/>
            <a:ext cx="35729" cy="20927"/>
          </a:xfrm>
          <a:custGeom>
            <a:avLst/>
            <a:gdLst/>
            <a:ahLst/>
            <a:cxnLst/>
            <a:rect l="l" t="t" r="r" b="b"/>
            <a:pathLst>
              <a:path w="1668" h="977" extrusionOk="0">
                <a:moveTo>
                  <a:pt x="0" y="0"/>
                </a:moveTo>
                <a:lnTo>
                  <a:pt x="0" y="977"/>
                </a:lnTo>
                <a:lnTo>
                  <a:pt x="1667" y="977"/>
                </a:lnTo>
                <a:lnTo>
                  <a:pt x="1667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55"/>
          <p:cNvSpPr/>
          <p:nvPr/>
        </p:nvSpPr>
        <p:spPr>
          <a:xfrm>
            <a:off x="3489123" y="2558956"/>
            <a:ext cx="37249" cy="22512"/>
          </a:xfrm>
          <a:custGeom>
            <a:avLst/>
            <a:gdLst/>
            <a:ahLst/>
            <a:cxnLst/>
            <a:rect l="l" t="t" r="r" b="b"/>
            <a:pathLst>
              <a:path w="1739" h="1051" extrusionOk="0">
                <a:moveTo>
                  <a:pt x="1667" y="72"/>
                </a:moveTo>
                <a:lnTo>
                  <a:pt x="1667" y="989"/>
                </a:lnTo>
                <a:lnTo>
                  <a:pt x="72" y="989"/>
                </a:lnTo>
                <a:lnTo>
                  <a:pt x="72" y="72"/>
                </a:lnTo>
                <a:close/>
                <a:moveTo>
                  <a:pt x="24" y="1"/>
                </a:moveTo>
                <a:cubicBezTo>
                  <a:pt x="12" y="1"/>
                  <a:pt x="1" y="13"/>
                  <a:pt x="1" y="36"/>
                </a:cubicBezTo>
                <a:lnTo>
                  <a:pt x="1" y="1013"/>
                </a:lnTo>
                <a:cubicBezTo>
                  <a:pt x="1" y="1023"/>
                  <a:pt x="18" y="1051"/>
                  <a:pt x="31" y="1051"/>
                </a:cubicBezTo>
                <a:cubicBezTo>
                  <a:pt x="33" y="1051"/>
                  <a:pt x="35" y="1050"/>
                  <a:pt x="36" y="1048"/>
                </a:cubicBezTo>
                <a:lnTo>
                  <a:pt x="1715" y="1048"/>
                </a:lnTo>
                <a:cubicBezTo>
                  <a:pt x="1727" y="1048"/>
                  <a:pt x="1739" y="1025"/>
                  <a:pt x="1739" y="1013"/>
                </a:cubicBezTo>
                <a:lnTo>
                  <a:pt x="1739" y="36"/>
                </a:lnTo>
                <a:cubicBezTo>
                  <a:pt x="1739" y="13"/>
                  <a:pt x="1727" y="1"/>
                  <a:pt x="171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55"/>
          <p:cNvSpPr/>
          <p:nvPr/>
        </p:nvSpPr>
        <p:spPr>
          <a:xfrm>
            <a:off x="3518190" y="2605887"/>
            <a:ext cx="3084" cy="6897"/>
          </a:xfrm>
          <a:custGeom>
            <a:avLst/>
            <a:gdLst/>
            <a:ahLst/>
            <a:cxnLst/>
            <a:rect l="l" t="t" r="r" b="b"/>
            <a:pathLst>
              <a:path w="144" h="322" extrusionOk="0">
                <a:moveTo>
                  <a:pt x="72" y="0"/>
                </a:moveTo>
                <a:cubicBezTo>
                  <a:pt x="25" y="0"/>
                  <a:pt x="1" y="24"/>
                  <a:pt x="1" y="72"/>
                </a:cubicBezTo>
                <a:lnTo>
                  <a:pt x="1" y="251"/>
                </a:lnTo>
                <a:cubicBezTo>
                  <a:pt x="1" y="298"/>
                  <a:pt x="25" y="322"/>
                  <a:pt x="72" y="322"/>
                </a:cubicBezTo>
                <a:cubicBezTo>
                  <a:pt x="120" y="322"/>
                  <a:pt x="144" y="298"/>
                  <a:pt x="144" y="251"/>
                </a:cubicBezTo>
                <a:lnTo>
                  <a:pt x="144" y="72"/>
                </a:lnTo>
                <a:cubicBezTo>
                  <a:pt x="144" y="24"/>
                  <a:pt x="120" y="0"/>
                  <a:pt x="72" y="0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2" name="Google Shape;3152;p55"/>
          <p:cNvSpPr/>
          <p:nvPr/>
        </p:nvSpPr>
        <p:spPr>
          <a:xfrm>
            <a:off x="3517440" y="2605630"/>
            <a:ext cx="4605" cy="8182"/>
          </a:xfrm>
          <a:custGeom>
            <a:avLst/>
            <a:gdLst/>
            <a:ahLst/>
            <a:cxnLst/>
            <a:rect l="l" t="t" r="r" b="b"/>
            <a:pathLst>
              <a:path w="215" h="382" extrusionOk="0">
                <a:moveTo>
                  <a:pt x="107" y="60"/>
                </a:moveTo>
                <a:cubicBezTo>
                  <a:pt x="119" y="60"/>
                  <a:pt x="131" y="72"/>
                  <a:pt x="131" y="84"/>
                </a:cubicBezTo>
                <a:lnTo>
                  <a:pt x="131" y="263"/>
                </a:lnTo>
                <a:cubicBezTo>
                  <a:pt x="131" y="274"/>
                  <a:pt x="119" y="298"/>
                  <a:pt x="107" y="298"/>
                </a:cubicBezTo>
                <a:cubicBezTo>
                  <a:pt x="95" y="298"/>
                  <a:pt x="72" y="274"/>
                  <a:pt x="72" y="263"/>
                </a:cubicBezTo>
                <a:lnTo>
                  <a:pt x="72" y="84"/>
                </a:lnTo>
                <a:cubicBezTo>
                  <a:pt x="72" y="72"/>
                  <a:pt x="95" y="60"/>
                  <a:pt x="107" y="60"/>
                </a:cubicBezTo>
                <a:close/>
                <a:moveTo>
                  <a:pt x="107" y="1"/>
                </a:moveTo>
                <a:cubicBezTo>
                  <a:pt x="48" y="1"/>
                  <a:pt x="0" y="36"/>
                  <a:pt x="0" y="96"/>
                </a:cubicBezTo>
                <a:lnTo>
                  <a:pt x="0" y="274"/>
                </a:lnTo>
                <a:cubicBezTo>
                  <a:pt x="0" y="334"/>
                  <a:pt x="48" y="382"/>
                  <a:pt x="107" y="382"/>
                </a:cubicBezTo>
                <a:cubicBezTo>
                  <a:pt x="167" y="382"/>
                  <a:pt x="214" y="334"/>
                  <a:pt x="214" y="274"/>
                </a:cubicBezTo>
                <a:lnTo>
                  <a:pt x="214" y="96"/>
                </a:lnTo>
                <a:cubicBezTo>
                  <a:pt x="214" y="36"/>
                  <a:pt x="167" y="1"/>
                  <a:pt x="10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3" name="Google Shape;3153;p55"/>
          <p:cNvSpPr/>
          <p:nvPr/>
        </p:nvSpPr>
        <p:spPr>
          <a:xfrm>
            <a:off x="3383029" y="2580633"/>
            <a:ext cx="35729" cy="50787"/>
          </a:xfrm>
          <a:custGeom>
            <a:avLst/>
            <a:gdLst/>
            <a:ahLst/>
            <a:cxnLst/>
            <a:rect l="l" t="t" r="r" b="b"/>
            <a:pathLst>
              <a:path w="1668" h="2371" extrusionOk="0">
                <a:moveTo>
                  <a:pt x="1" y="1"/>
                </a:moveTo>
                <a:lnTo>
                  <a:pt x="1" y="2370"/>
                </a:lnTo>
                <a:lnTo>
                  <a:pt x="1667" y="2370"/>
                </a:lnTo>
                <a:lnTo>
                  <a:pt x="1667" y="1"/>
                </a:lnTo>
                <a:close/>
              </a:path>
            </a:pathLst>
          </a:custGeom>
          <a:solidFill>
            <a:srgbClr val="4A7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55"/>
          <p:cNvSpPr/>
          <p:nvPr/>
        </p:nvSpPr>
        <p:spPr>
          <a:xfrm>
            <a:off x="3382001" y="2580119"/>
            <a:ext cx="37014" cy="52008"/>
          </a:xfrm>
          <a:custGeom>
            <a:avLst/>
            <a:gdLst/>
            <a:ahLst/>
            <a:cxnLst/>
            <a:rect l="l" t="t" r="r" b="b"/>
            <a:pathLst>
              <a:path w="1728" h="2428" extrusionOk="0">
                <a:moveTo>
                  <a:pt x="1668" y="72"/>
                </a:moveTo>
                <a:lnTo>
                  <a:pt x="1668" y="2358"/>
                </a:lnTo>
                <a:lnTo>
                  <a:pt x="72" y="2358"/>
                </a:lnTo>
                <a:lnTo>
                  <a:pt x="72" y="72"/>
                </a:lnTo>
                <a:close/>
                <a:moveTo>
                  <a:pt x="25" y="1"/>
                </a:moveTo>
                <a:cubicBezTo>
                  <a:pt x="13" y="1"/>
                  <a:pt x="1" y="13"/>
                  <a:pt x="1" y="25"/>
                </a:cubicBezTo>
                <a:lnTo>
                  <a:pt x="1" y="2394"/>
                </a:lnTo>
                <a:cubicBezTo>
                  <a:pt x="1" y="2411"/>
                  <a:pt x="7" y="2428"/>
                  <a:pt x="15" y="2428"/>
                </a:cubicBezTo>
                <a:cubicBezTo>
                  <a:pt x="18" y="2428"/>
                  <a:pt x="21" y="2425"/>
                  <a:pt x="25" y="2418"/>
                </a:cubicBezTo>
                <a:lnTo>
                  <a:pt x="1692" y="2418"/>
                </a:lnTo>
                <a:cubicBezTo>
                  <a:pt x="1715" y="2418"/>
                  <a:pt x="1727" y="2406"/>
                  <a:pt x="1727" y="2394"/>
                </a:cubicBezTo>
                <a:lnTo>
                  <a:pt x="1727" y="25"/>
                </a:lnTo>
                <a:cubicBezTo>
                  <a:pt x="1727" y="13"/>
                  <a:pt x="1715" y="1"/>
                  <a:pt x="16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5" name="Google Shape;3155;p55"/>
          <p:cNvSpPr/>
          <p:nvPr/>
        </p:nvSpPr>
        <p:spPr>
          <a:xfrm>
            <a:off x="3383029" y="2559727"/>
            <a:ext cx="35729" cy="20927"/>
          </a:xfrm>
          <a:custGeom>
            <a:avLst/>
            <a:gdLst/>
            <a:ahLst/>
            <a:cxnLst/>
            <a:rect l="l" t="t" r="r" b="b"/>
            <a:pathLst>
              <a:path w="1668" h="977" extrusionOk="0">
                <a:moveTo>
                  <a:pt x="1" y="0"/>
                </a:moveTo>
                <a:lnTo>
                  <a:pt x="1" y="977"/>
                </a:lnTo>
                <a:lnTo>
                  <a:pt x="1667" y="977"/>
                </a:lnTo>
                <a:lnTo>
                  <a:pt x="1667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55"/>
          <p:cNvSpPr/>
          <p:nvPr/>
        </p:nvSpPr>
        <p:spPr>
          <a:xfrm>
            <a:off x="3382001" y="2558956"/>
            <a:ext cx="37014" cy="22512"/>
          </a:xfrm>
          <a:custGeom>
            <a:avLst/>
            <a:gdLst/>
            <a:ahLst/>
            <a:cxnLst/>
            <a:rect l="l" t="t" r="r" b="b"/>
            <a:pathLst>
              <a:path w="1728" h="1051" extrusionOk="0">
                <a:moveTo>
                  <a:pt x="1668" y="72"/>
                </a:moveTo>
                <a:lnTo>
                  <a:pt x="1668" y="989"/>
                </a:lnTo>
                <a:lnTo>
                  <a:pt x="72" y="989"/>
                </a:lnTo>
                <a:lnTo>
                  <a:pt x="72" y="72"/>
                </a:lnTo>
                <a:close/>
                <a:moveTo>
                  <a:pt x="25" y="1"/>
                </a:moveTo>
                <a:cubicBezTo>
                  <a:pt x="13" y="1"/>
                  <a:pt x="1" y="13"/>
                  <a:pt x="1" y="36"/>
                </a:cubicBezTo>
                <a:lnTo>
                  <a:pt x="1" y="1013"/>
                </a:lnTo>
                <a:cubicBezTo>
                  <a:pt x="1" y="1023"/>
                  <a:pt x="10" y="1051"/>
                  <a:pt x="20" y="1051"/>
                </a:cubicBezTo>
                <a:cubicBezTo>
                  <a:pt x="21" y="1051"/>
                  <a:pt x="23" y="1050"/>
                  <a:pt x="25" y="1048"/>
                </a:cubicBezTo>
                <a:lnTo>
                  <a:pt x="1692" y="1048"/>
                </a:lnTo>
                <a:cubicBezTo>
                  <a:pt x="1715" y="1048"/>
                  <a:pt x="1727" y="1025"/>
                  <a:pt x="1727" y="1013"/>
                </a:cubicBezTo>
                <a:lnTo>
                  <a:pt x="1727" y="36"/>
                </a:lnTo>
                <a:cubicBezTo>
                  <a:pt x="1727" y="13"/>
                  <a:pt x="1715" y="1"/>
                  <a:pt x="16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55"/>
          <p:cNvSpPr/>
          <p:nvPr/>
        </p:nvSpPr>
        <p:spPr>
          <a:xfrm>
            <a:off x="3411090" y="2605887"/>
            <a:ext cx="3084" cy="6897"/>
          </a:xfrm>
          <a:custGeom>
            <a:avLst/>
            <a:gdLst/>
            <a:ahLst/>
            <a:cxnLst/>
            <a:rect l="l" t="t" r="r" b="b"/>
            <a:pathLst>
              <a:path w="144" h="322" extrusionOk="0">
                <a:moveTo>
                  <a:pt x="72" y="0"/>
                </a:moveTo>
                <a:cubicBezTo>
                  <a:pt x="24" y="0"/>
                  <a:pt x="0" y="24"/>
                  <a:pt x="0" y="72"/>
                </a:cubicBezTo>
                <a:lnTo>
                  <a:pt x="0" y="251"/>
                </a:lnTo>
                <a:cubicBezTo>
                  <a:pt x="0" y="298"/>
                  <a:pt x="24" y="322"/>
                  <a:pt x="72" y="322"/>
                </a:cubicBezTo>
                <a:cubicBezTo>
                  <a:pt x="107" y="322"/>
                  <a:pt x="143" y="298"/>
                  <a:pt x="143" y="251"/>
                </a:cubicBezTo>
                <a:lnTo>
                  <a:pt x="143" y="72"/>
                </a:lnTo>
                <a:cubicBezTo>
                  <a:pt x="143" y="24"/>
                  <a:pt x="107" y="0"/>
                  <a:pt x="72" y="0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8" name="Google Shape;3158;p55"/>
          <p:cNvSpPr/>
          <p:nvPr/>
        </p:nvSpPr>
        <p:spPr>
          <a:xfrm>
            <a:off x="3410061" y="2605630"/>
            <a:ext cx="4348" cy="8182"/>
          </a:xfrm>
          <a:custGeom>
            <a:avLst/>
            <a:gdLst/>
            <a:ahLst/>
            <a:cxnLst/>
            <a:rect l="l" t="t" r="r" b="b"/>
            <a:pathLst>
              <a:path w="203" h="382" extrusionOk="0">
                <a:moveTo>
                  <a:pt x="108" y="60"/>
                </a:moveTo>
                <a:cubicBezTo>
                  <a:pt x="120" y="60"/>
                  <a:pt x="132" y="72"/>
                  <a:pt x="132" y="84"/>
                </a:cubicBezTo>
                <a:lnTo>
                  <a:pt x="132" y="263"/>
                </a:lnTo>
                <a:cubicBezTo>
                  <a:pt x="132" y="274"/>
                  <a:pt x="120" y="298"/>
                  <a:pt x="108" y="298"/>
                </a:cubicBezTo>
                <a:cubicBezTo>
                  <a:pt x="84" y="298"/>
                  <a:pt x="72" y="274"/>
                  <a:pt x="72" y="263"/>
                </a:cubicBezTo>
                <a:lnTo>
                  <a:pt x="72" y="84"/>
                </a:lnTo>
                <a:cubicBezTo>
                  <a:pt x="72" y="72"/>
                  <a:pt x="84" y="60"/>
                  <a:pt x="108" y="60"/>
                </a:cubicBezTo>
                <a:close/>
                <a:moveTo>
                  <a:pt x="108" y="1"/>
                </a:moveTo>
                <a:cubicBezTo>
                  <a:pt x="48" y="1"/>
                  <a:pt x="1" y="36"/>
                  <a:pt x="1" y="96"/>
                </a:cubicBezTo>
                <a:lnTo>
                  <a:pt x="1" y="274"/>
                </a:lnTo>
                <a:cubicBezTo>
                  <a:pt x="1" y="334"/>
                  <a:pt x="48" y="382"/>
                  <a:pt x="108" y="382"/>
                </a:cubicBezTo>
                <a:cubicBezTo>
                  <a:pt x="167" y="382"/>
                  <a:pt x="203" y="334"/>
                  <a:pt x="203" y="274"/>
                </a:cubicBezTo>
                <a:lnTo>
                  <a:pt x="203" y="96"/>
                </a:lnTo>
                <a:cubicBezTo>
                  <a:pt x="203" y="36"/>
                  <a:pt x="167" y="1"/>
                  <a:pt x="1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55"/>
          <p:cNvSpPr/>
          <p:nvPr/>
        </p:nvSpPr>
        <p:spPr>
          <a:xfrm>
            <a:off x="3347322" y="2580633"/>
            <a:ext cx="35472" cy="50787"/>
          </a:xfrm>
          <a:custGeom>
            <a:avLst/>
            <a:gdLst/>
            <a:ahLst/>
            <a:cxnLst/>
            <a:rect l="l" t="t" r="r" b="b"/>
            <a:pathLst>
              <a:path w="1656" h="2371" extrusionOk="0">
                <a:moveTo>
                  <a:pt x="1" y="1"/>
                </a:moveTo>
                <a:lnTo>
                  <a:pt x="1" y="2370"/>
                </a:lnTo>
                <a:lnTo>
                  <a:pt x="1656" y="2370"/>
                </a:lnTo>
                <a:lnTo>
                  <a:pt x="1656" y="1"/>
                </a:lnTo>
                <a:close/>
              </a:path>
            </a:pathLst>
          </a:custGeom>
          <a:solidFill>
            <a:srgbClr val="4A7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55"/>
          <p:cNvSpPr/>
          <p:nvPr/>
        </p:nvSpPr>
        <p:spPr>
          <a:xfrm>
            <a:off x="3346315" y="2580119"/>
            <a:ext cx="36992" cy="52008"/>
          </a:xfrm>
          <a:custGeom>
            <a:avLst/>
            <a:gdLst/>
            <a:ahLst/>
            <a:cxnLst/>
            <a:rect l="l" t="t" r="r" b="b"/>
            <a:pathLst>
              <a:path w="1727" h="2428" extrusionOk="0">
                <a:moveTo>
                  <a:pt x="1667" y="72"/>
                </a:moveTo>
                <a:lnTo>
                  <a:pt x="1667" y="2358"/>
                </a:lnTo>
                <a:lnTo>
                  <a:pt x="71" y="2358"/>
                </a:lnTo>
                <a:lnTo>
                  <a:pt x="71" y="72"/>
                </a:lnTo>
                <a:close/>
                <a:moveTo>
                  <a:pt x="24" y="1"/>
                </a:moveTo>
                <a:cubicBezTo>
                  <a:pt x="12" y="1"/>
                  <a:pt x="0" y="13"/>
                  <a:pt x="0" y="25"/>
                </a:cubicBezTo>
                <a:lnTo>
                  <a:pt x="0" y="2394"/>
                </a:lnTo>
                <a:cubicBezTo>
                  <a:pt x="0" y="2411"/>
                  <a:pt x="6" y="2428"/>
                  <a:pt x="22" y="2428"/>
                </a:cubicBezTo>
                <a:cubicBezTo>
                  <a:pt x="29" y="2428"/>
                  <a:pt x="37" y="2425"/>
                  <a:pt x="48" y="2418"/>
                </a:cubicBezTo>
                <a:lnTo>
                  <a:pt x="1691" y="2418"/>
                </a:lnTo>
                <a:cubicBezTo>
                  <a:pt x="1715" y="2418"/>
                  <a:pt x="1726" y="2406"/>
                  <a:pt x="1726" y="2394"/>
                </a:cubicBezTo>
                <a:lnTo>
                  <a:pt x="1726" y="25"/>
                </a:lnTo>
                <a:cubicBezTo>
                  <a:pt x="1726" y="13"/>
                  <a:pt x="1715" y="1"/>
                  <a:pt x="1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55"/>
          <p:cNvSpPr/>
          <p:nvPr/>
        </p:nvSpPr>
        <p:spPr>
          <a:xfrm>
            <a:off x="3347322" y="2559727"/>
            <a:ext cx="35472" cy="20927"/>
          </a:xfrm>
          <a:custGeom>
            <a:avLst/>
            <a:gdLst/>
            <a:ahLst/>
            <a:cxnLst/>
            <a:rect l="l" t="t" r="r" b="b"/>
            <a:pathLst>
              <a:path w="1656" h="977" extrusionOk="0">
                <a:moveTo>
                  <a:pt x="1" y="0"/>
                </a:moveTo>
                <a:lnTo>
                  <a:pt x="1" y="977"/>
                </a:lnTo>
                <a:lnTo>
                  <a:pt x="1656" y="977"/>
                </a:lnTo>
                <a:lnTo>
                  <a:pt x="1656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55"/>
          <p:cNvSpPr/>
          <p:nvPr/>
        </p:nvSpPr>
        <p:spPr>
          <a:xfrm>
            <a:off x="3346315" y="2558956"/>
            <a:ext cx="36992" cy="22512"/>
          </a:xfrm>
          <a:custGeom>
            <a:avLst/>
            <a:gdLst/>
            <a:ahLst/>
            <a:cxnLst/>
            <a:rect l="l" t="t" r="r" b="b"/>
            <a:pathLst>
              <a:path w="1727" h="1051" extrusionOk="0">
                <a:moveTo>
                  <a:pt x="1667" y="72"/>
                </a:moveTo>
                <a:lnTo>
                  <a:pt x="1667" y="989"/>
                </a:lnTo>
                <a:lnTo>
                  <a:pt x="71" y="989"/>
                </a:lnTo>
                <a:lnTo>
                  <a:pt x="71" y="72"/>
                </a:lnTo>
                <a:close/>
                <a:moveTo>
                  <a:pt x="24" y="1"/>
                </a:moveTo>
                <a:cubicBezTo>
                  <a:pt x="12" y="1"/>
                  <a:pt x="0" y="13"/>
                  <a:pt x="0" y="36"/>
                </a:cubicBezTo>
                <a:lnTo>
                  <a:pt x="0" y="1013"/>
                </a:lnTo>
                <a:cubicBezTo>
                  <a:pt x="0" y="1023"/>
                  <a:pt x="9" y="1051"/>
                  <a:pt x="34" y="1051"/>
                </a:cubicBezTo>
                <a:cubicBezTo>
                  <a:pt x="38" y="1051"/>
                  <a:pt x="43" y="1050"/>
                  <a:pt x="48" y="1048"/>
                </a:cubicBezTo>
                <a:lnTo>
                  <a:pt x="1691" y="1048"/>
                </a:lnTo>
                <a:cubicBezTo>
                  <a:pt x="1715" y="1048"/>
                  <a:pt x="1726" y="1025"/>
                  <a:pt x="1726" y="1013"/>
                </a:cubicBezTo>
                <a:lnTo>
                  <a:pt x="1726" y="36"/>
                </a:lnTo>
                <a:cubicBezTo>
                  <a:pt x="1726" y="13"/>
                  <a:pt x="1715" y="1"/>
                  <a:pt x="1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55"/>
          <p:cNvSpPr/>
          <p:nvPr/>
        </p:nvSpPr>
        <p:spPr>
          <a:xfrm>
            <a:off x="3375125" y="2605887"/>
            <a:ext cx="3342" cy="6897"/>
          </a:xfrm>
          <a:custGeom>
            <a:avLst/>
            <a:gdLst/>
            <a:ahLst/>
            <a:cxnLst/>
            <a:rect l="l" t="t" r="r" b="b"/>
            <a:pathLst>
              <a:path w="156" h="322" extrusionOk="0">
                <a:moveTo>
                  <a:pt x="84" y="0"/>
                </a:moveTo>
                <a:cubicBezTo>
                  <a:pt x="36" y="0"/>
                  <a:pt x="0" y="24"/>
                  <a:pt x="0" y="72"/>
                </a:cubicBezTo>
                <a:lnTo>
                  <a:pt x="0" y="251"/>
                </a:lnTo>
                <a:cubicBezTo>
                  <a:pt x="0" y="298"/>
                  <a:pt x="36" y="322"/>
                  <a:pt x="84" y="322"/>
                </a:cubicBezTo>
                <a:cubicBezTo>
                  <a:pt x="120" y="322"/>
                  <a:pt x="155" y="298"/>
                  <a:pt x="155" y="251"/>
                </a:cubicBezTo>
                <a:lnTo>
                  <a:pt x="155" y="72"/>
                </a:lnTo>
                <a:cubicBezTo>
                  <a:pt x="155" y="24"/>
                  <a:pt x="120" y="0"/>
                  <a:pt x="84" y="0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55"/>
          <p:cNvSpPr/>
          <p:nvPr/>
        </p:nvSpPr>
        <p:spPr>
          <a:xfrm>
            <a:off x="3374354" y="2605630"/>
            <a:ext cx="4370" cy="8182"/>
          </a:xfrm>
          <a:custGeom>
            <a:avLst/>
            <a:gdLst/>
            <a:ahLst/>
            <a:cxnLst/>
            <a:rect l="l" t="t" r="r" b="b"/>
            <a:pathLst>
              <a:path w="204" h="382" extrusionOk="0">
                <a:moveTo>
                  <a:pt x="108" y="60"/>
                </a:moveTo>
                <a:cubicBezTo>
                  <a:pt x="120" y="60"/>
                  <a:pt x="132" y="72"/>
                  <a:pt x="132" y="84"/>
                </a:cubicBezTo>
                <a:lnTo>
                  <a:pt x="132" y="263"/>
                </a:lnTo>
                <a:cubicBezTo>
                  <a:pt x="132" y="274"/>
                  <a:pt x="120" y="298"/>
                  <a:pt x="108" y="298"/>
                </a:cubicBezTo>
                <a:cubicBezTo>
                  <a:pt x="84" y="298"/>
                  <a:pt x="72" y="274"/>
                  <a:pt x="72" y="263"/>
                </a:cubicBezTo>
                <a:lnTo>
                  <a:pt x="72" y="84"/>
                </a:lnTo>
                <a:cubicBezTo>
                  <a:pt x="72" y="72"/>
                  <a:pt x="84" y="60"/>
                  <a:pt x="108" y="60"/>
                </a:cubicBezTo>
                <a:close/>
                <a:moveTo>
                  <a:pt x="108" y="1"/>
                </a:moveTo>
                <a:cubicBezTo>
                  <a:pt x="36" y="1"/>
                  <a:pt x="1" y="36"/>
                  <a:pt x="1" y="96"/>
                </a:cubicBezTo>
                <a:lnTo>
                  <a:pt x="1" y="274"/>
                </a:lnTo>
                <a:cubicBezTo>
                  <a:pt x="1" y="334"/>
                  <a:pt x="36" y="382"/>
                  <a:pt x="108" y="382"/>
                </a:cubicBezTo>
                <a:cubicBezTo>
                  <a:pt x="167" y="382"/>
                  <a:pt x="203" y="334"/>
                  <a:pt x="203" y="274"/>
                </a:cubicBezTo>
                <a:lnTo>
                  <a:pt x="203" y="96"/>
                </a:lnTo>
                <a:cubicBezTo>
                  <a:pt x="203" y="36"/>
                  <a:pt x="167" y="1"/>
                  <a:pt x="1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55"/>
          <p:cNvSpPr/>
          <p:nvPr/>
        </p:nvSpPr>
        <p:spPr>
          <a:xfrm>
            <a:off x="3315963" y="2580633"/>
            <a:ext cx="35729" cy="50787"/>
          </a:xfrm>
          <a:custGeom>
            <a:avLst/>
            <a:gdLst/>
            <a:ahLst/>
            <a:cxnLst/>
            <a:rect l="l" t="t" r="r" b="b"/>
            <a:pathLst>
              <a:path w="1668" h="2371" extrusionOk="0">
                <a:moveTo>
                  <a:pt x="0" y="1"/>
                </a:moveTo>
                <a:lnTo>
                  <a:pt x="0" y="2370"/>
                </a:lnTo>
                <a:lnTo>
                  <a:pt x="1667" y="2370"/>
                </a:lnTo>
                <a:lnTo>
                  <a:pt x="1667" y="1"/>
                </a:lnTo>
                <a:close/>
              </a:path>
            </a:pathLst>
          </a:custGeom>
          <a:solidFill>
            <a:srgbClr val="4A7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55"/>
          <p:cNvSpPr/>
          <p:nvPr/>
        </p:nvSpPr>
        <p:spPr>
          <a:xfrm>
            <a:off x="3315449" y="2580119"/>
            <a:ext cx="36992" cy="52008"/>
          </a:xfrm>
          <a:custGeom>
            <a:avLst/>
            <a:gdLst/>
            <a:ahLst/>
            <a:cxnLst/>
            <a:rect l="l" t="t" r="r" b="b"/>
            <a:pathLst>
              <a:path w="1727" h="2428" extrusionOk="0">
                <a:moveTo>
                  <a:pt x="1667" y="72"/>
                </a:moveTo>
                <a:lnTo>
                  <a:pt x="1667" y="2358"/>
                </a:lnTo>
                <a:lnTo>
                  <a:pt x="72" y="2358"/>
                </a:lnTo>
                <a:lnTo>
                  <a:pt x="72" y="72"/>
                </a:lnTo>
                <a:close/>
                <a:moveTo>
                  <a:pt x="24" y="1"/>
                </a:moveTo>
                <a:cubicBezTo>
                  <a:pt x="12" y="1"/>
                  <a:pt x="0" y="13"/>
                  <a:pt x="0" y="25"/>
                </a:cubicBezTo>
                <a:lnTo>
                  <a:pt x="0" y="2394"/>
                </a:lnTo>
                <a:cubicBezTo>
                  <a:pt x="0" y="2411"/>
                  <a:pt x="6" y="2428"/>
                  <a:pt x="14" y="2428"/>
                </a:cubicBezTo>
                <a:cubicBezTo>
                  <a:pt x="17" y="2428"/>
                  <a:pt x="21" y="2425"/>
                  <a:pt x="24" y="2418"/>
                </a:cubicBezTo>
                <a:lnTo>
                  <a:pt x="1691" y="2418"/>
                </a:lnTo>
                <a:cubicBezTo>
                  <a:pt x="1703" y="2418"/>
                  <a:pt x="1727" y="2406"/>
                  <a:pt x="1727" y="2394"/>
                </a:cubicBezTo>
                <a:lnTo>
                  <a:pt x="1727" y="25"/>
                </a:lnTo>
                <a:cubicBezTo>
                  <a:pt x="1727" y="13"/>
                  <a:pt x="1703" y="1"/>
                  <a:pt x="1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55"/>
          <p:cNvSpPr/>
          <p:nvPr/>
        </p:nvSpPr>
        <p:spPr>
          <a:xfrm>
            <a:off x="3315963" y="2559727"/>
            <a:ext cx="35729" cy="20927"/>
          </a:xfrm>
          <a:custGeom>
            <a:avLst/>
            <a:gdLst/>
            <a:ahLst/>
            <a:cxnLst/>
            <a:rect l="l" t="t" r="r" b="b"/>
            <a:pathLst>
              <a:path w="1668" h="977" extrusionOk="0">
                <a:moveTo>
                  <a:pt x="0" y="0"/>
                </a:moveTo>
                <a:lnTo>
                  <a:pt x="0" y="977"/>
                </a:lnTo>
                <a:lnTo>
                  <a:pt x="1667" y="977"/>
                </a:lnTo>
                <a:lnTo>
                  <a:pt x="1667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55"/>
          <p:cNvSpPr/>
          <p:nvPr/>
        </p:nvSpPr>
        <p:spPr>
          <a:xfrm>
            <a:off x="3315449" y="2558956"/>
            <a:ext cx="36992" cy="22512"/>
          </a:xfrm>
          <a:custGeom>
            <a:avLst/>
            <a:gdLst/>
            <a:ahLst/>
            <a:cxnLst/>
            <a:rect l="l" t="t" r="r" b="b"/>
            <a:pathLst>
              <a:path w="1727" h="1051" extrusionOk="0">
                <a:moveTo>
                  <a:pt x="1667" y="72"/>
                </a:moveTo>
                <a:lnTo>
                  <a:pt x="1667" y="989"/>
                </a:lnTo>
                <a:lnTo>
                  <a:pt x="72" y="989"/>
                </a:lnTo>
                <a:lnTo>
                  <a:pt x="72" y="72"/>
                </a:lnTo>
                <a:close/>
                <a:moveTo>
                  <a:pt x="24" y="1"/>
                </a:moveTo>
                <a:cubicBezTo>
                  <a:pt x="12" y="1"/>
                  <a:pt x="0" y="13"/>
                  <a:pt x="0" y="36"/>
                </a:cubicBezTo>
                <a:lnTo>
                  <a:pt x="0" y="1013"/>
                </a:lnTo>
                <a:cubicBezTo>
                  <a:pt x="0" y="1023"/>
                  <a:pt x="9" y="1051"/>
                  <a:pt x="19" y="1051"/>
                </a:cubicBezTo>
                <a:cubicBezTo>
                  <a:pt x="21" y="1051"/>
                  <a:pt x="23" y="1050"/>
                  <a:pt x="24" y="1048"/>
                </a:cubicBezTo>
                <a:lnTo>
                  <a:pt x="1691" y="1048"/>
                </a:lnTo>
                <a:cubicBezTo>
                  <a:pt x="1703" y="1048"/>
                  <a:pt x="1727" y="1025"/>
                  <a:pt x="1727" y="1013"/>
                </a:cubicBezTo>
                <a:lnTo>
                  <a:pt x="1727" y="36"/>
                </a:lnTo>
                <a:cubicBezTo>
                  <a:pt x="1727" y="13"/>
                  <a:pt x="1703" y="1"/>
                  <a:pt x="1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55"/>
          <p:cNvSpPr/>
          <p:nvPr/>
        </p:nvSpPr>
        <p:spPr>
          <a:xfrm>
            <a:off x="3344002" y="2605887"/>
            <a:ext cx="3342" cy="6897"/>
          </a:xfrm>
          <a:custGeom>
            <a:avLst/>
            <a:gdLst/>
            <a:ahLst/>
            <a:cxnLst/>
            <a:rect l="l" t="t" r="r" b="b"/>
            <a:pathLst>
              <a:path w="156" h="322" extrusionOk="0">
                <a:moveTo>
                  <a:pt x="72" y="0"/>
                </a:moveTo>
                <a:cubicBezTo>
                  <a:pt x="37" y="0"/>
                  <a:pt x="1" y="24"/>
                  <a:pt x="1" y="72"/>
                </a:cubicBezTo>
                <a:lnTo>
                  <a:pt x="1" y="251"/>
                </a:lnTo>
                <a:cubicBezTo>
                  <a:pt x="1" y="298"/>
                  <a:pt x="37" y="322"/>
                  <a:pt x="72" y="322"/>
                </a:cubicBezTo>
                <a:cubicBezTo>
                  <a:pt x="120" y="322"/>
                  <a:pt x="156" y="298"/>
                  <a:pt x="156" y="251"/>
                </a:cubicBezTo>
                <a:lnTo>
                  <a:pt x="156" y="72"/>
                </a:lnTo>
                <a:cubicBezTo>
                  <a:pt x="156" y="24"/>
                  <a:pt x="120" y="0"/>
                  <a:pt x="72" y="0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55"/>
          <p:cNvSpPr/>
          <p:nvPr/>
        </p:nvSpPr>
        <p:spPr>
          <a:xfrm>
            <a:off x="3343252" y="2605630"/>
            <a:ext cx="4605" cy="8182"/>
          </a:xfrm>
          <a:custGeom>
            <a:avLst/>
            <a:gdLst/>
            <a:ahLst/>
            <a:cxnLst/>
            <a:rect l="l" t="t" r="r" b="b"/>
            <a:pathLst>
              <a:path w="215" h="382" extrusionOk="0">
                <a:moveTo>
                  <a:pt x="107" y="60"/>
                </a:moveTo>
                <a:cubicBezTo>
                  <a:pt x="131" y="60"/>
                  <a:pt x="143" y="72"/>
                  <a:pt x="143" y="84"/>
                </a:cubicBezTo>
                <a:lnTo>
                  <a:pt x="143" y="263"/>
                </a:lnTo>
                <a:cubicBezTo>
                  <a:pt x="143" y="274"/>
                  <a:pt x="131" y="298"/>
                  <a:pt x="107" y="298"/>
                </a:cubicBezTo>
                <a:cubicBezTo>
                  <a:pt x="95" y="298"/>
                  <a:pt x="84" y="274"/>
                  <a:pt x="84" y="263"/>
                </a:cubicBezTo>
                <a:lnTo>
                  <a:pt x="84" y="84"/>
                </a:lnTo>
                <a:cubicBezTo>
                  <a:pt x="84" y="72"/>
                  <a:pt x="95" y="60"/>
                  <a:pt x="107" y="60"/>
                </a:cubicBezTo>
                <a:close/>
                <a:moveTo>
                  <a:pt x="107" y="1"/>
                </a:moveTo>
                <a:cubicBezTo>
                  <a:pt x="48" y="1"/>
                  <a:pt x="0" y="36"/>
                  <a:pt x="0" y="96"/>
                </a:cubicBezTo>
                <a:lnTo>
                  <a:pt x="0" y="274"/>
                </a:lnTo>
                <a:cubicBezTo>
                  <a:pt x="0" y="334"/>
                  <a:pt x="48" y="382"/>
                  <a:pt x="107" y="382"/>
                </a:cubicBezTo>
                <a:cubicBezTo>
                  <a:pt x="167" y="382"/>
                  <a:pt x="214" y="334"/>
                  <a:pt x="214" y="274"/>
                </a:cubicBezTo>
                <a:lnTo>
                  <a:pt x="214" y="96"/>
                </a:lnTo>
                <a:cubicBezTo>
                  <a:pt x="214" y="36"/>
                  <a:pt x="167" y="1"/>
                  <a:pt x="10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55"/>
          <p:cNvSpPr/>
          <p:nvPr/>
        </p:nvSpPr>
        <p:spPr>
          <a:xfrm>
            <a:off x="5566863" y="2387832"/>
            <a:ext cx="14566" cy="44918"/>
          </a:xfrm>
          <a:custGeom>
            <a:avLst/>
            <a:gdLst/>
            <a:ahLst/>
            <a:cxnLst/>
            <a:rect l="l" t="t" r="r" b="b"/>
            <a:pathLst>
              <a:path w="680" h="2097" extrusionOk="0">
                <a:moveTo>
                  <a:pt x="298" y="1"/>
                </a:moveTo>
                <a:cubicBezTo>
                  <a:pt x="144" y="1"/>
                  <a:pt x="1" y="132"/>
                  <a:pt x="1" y="298"/>
                </a:cubicBezTo>
                <a:lnTo>
                  <a:pt x="1" y="1799"/>
                </a:lnTo>
                <a:cubicBezTo>
                  <a:pt x="1" y="1965"/>
                  <a:pt x="144" y="2096"/>
                  <a:pt x="298" y="2096"/>
                </a:cubicBezTo>
                <a:lnTo>
                  <a:pt x="382" y="2096"/>
                </a:lnTo>
                <a:cubicBezTo>
                  <a:pt x="537" y="2096"/>
                  <a:pt x="679" y="1965"/>
                  <a:pt x="679" y="1799"/>
                </a:cubicBezTo>
                <a:lnTo>
                  <a:pt x="679" y="298"/>
                </a:lnTo>
                <a:cubicBezTo>
                  <a:pt x="679" y="132"/>
                  <a:pt x="537" y="1"/>
                  <a:pt x="382" y="1"/>
                </a:cubicBezTo>
                <a:close/>
              </a:path>
            </a:pathLst>
          </a:custGeom>
          <a:solidFill>
            <a:srgbClr val="686868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55"/>
          <p:cNvSpPr/>
          <p:nvPr/>
        </p:nvSpPr>
        <p:spPr>
          <a:xfrm>
            <a:off x="5554632" y="2374059"/>
            <a:ext cx="39027" cy="44661"/>
          </a:xfrm>
          <a:custGeom>
            <a:avLst/>
            <a:gdLst/>
            <a:ahLst/>
            <a:cxnLst/>
            <a:rect l="l" t="t" r="r" b="b"/>
            <a:pathLst>
              <a:path w="1822" h="2085" extrusionOk="0">
                <a:moveTo>
                  <a:pt x="298" y="1"/>
                </a:moveTo>
                <a:cubicBezTo>
                  <a:pt x="131" y="1"/>
                  <a:pt x="0" y="132"/>
                  <a:pt x="0" y="298"/>
                </a:cubicBezTo>
                <a:lnTo>
                  <a:pt x="0" y="1787"/>
                </a:lnTo>
                <a:cubicBezTo>
                  <a:pt x="0" y="1953"/>
                  <a:pt x="131" y="2084"/>
                  <a:pt x="298" y="2084"/>
                </a:cubicBezTo>
                <a:lnTo>
                  <a:pt x="1524" y="2084"/>
                </a:lnTo>
                <a:cubicBezTo>
                  <a:pt x="1691" y="2084"/>
                  <a:pt x="1822" y="1953"/>
                  <a:pt x="1822" y="1787"/>
                </a:cubicBezTo>
                <a:lnTo>
                  <a:pt x="1822" y="298"/>
                </a:lnTo>
                <a:cubicBezTo>
                  <a:pt x="1822" y="132"/>
                  <a:pt x="1691" y="1"/>
                  <a:pt x="1524" y="1"/>
                </a:cubicBezTo>
                <a:close/>
              </a:path>
            </a:pathLst>
          </a:custGeom>
          <a:solidFill>
            <a:srgbClr val="686868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55"/>
          <p:cNvSpPr/>
          <p:nvPr/>
        </p:nvSpPr>
        <p:spPr>
          <a:xfrm>
            <a:off x="5554632" y="2382991"/>
            <a:ext cx="39027" cy="26025"/>
          </a:xfrm>
          <a:custGeom>
            <a:avLst/>
            <a:gdLst/>
            <a:ahLst/>
            <a:cxnLst/>
            <a:rect l="l" t="t" r="r" b="b"/>
            <a:pathLst>
              <a:path w="1822" h="1215" extrusionOk="0">
                <a:moveTo>
                  <a:pt x="0" y="0"/>
                </a:moveTo>
                <a:lnTo>
                  <a:pt x="0" y="1215"/>
                </a:lnTo>
                <a:lnTo>
                  <a:pt x="1822" y="1215"/>
                </a:lnTo>
                <a:lnTo>
                  <a:pt x="1822" y="0"/>
                </a:lnTo>
                <a:close/>
              </a:path>
            </a:pathLst>
          </a:custGeom>
          <a:solidFill>
            <a:srgbClr val="1473AD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55"/>
          <p:cNvSpPr/>
          <p:nvPr/>
        </p:nvSpPr>
        <p:spPr>
          <a:xfrm>
            <a:off x="5773694" y="2645921"/>
            <a:ext cx="45924" cy="55885"/>
          </a:xfrm>
          <a:custGeom>
            <a:avLst/>
            <a:gdLst/>
            <a:ahLst/>
            <a:cxnLst/>
            <a:rect l="l" t="t" r="r" b="b"/>
            <a:pathLst>
              <a:path w="2144" h="2609" extrusionOk="0">
                <a:moveTo>
                  <a:pt x="1" y="1"/>
                </a:moveTo>
                <a:lnTo>
                  <a:pt x="1" y="2608"/>
                </a:lnTo>
                <a:lnTo>
                  <a:pt x="2144" y="2608"/>
                </a:lnTo>
                <a:lnTo>
                  <a:pt x="2144" y="1"/>
                </a:lnTo>
                <a:close/>
              </a:path>
            </a:pathLst>
          </a:custGeom>
          <a:solidFill>
            <a:srgbClr val="4A7A1B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55"/>
          <p:cNvSpPr/>
          <p:nvPr/>
        </p:nvSpPr>
        <p:spPr>
          <a:xfrm>
            <a:off x="5807623" y="2675759"/>
            <a:ext cx="3834" cy="8954"/>
          </a:xfrm>
          <a:custGeom>
            <a:avLst/>
            <a:gdLst/>
            <a:ahLst/>
            <a:cxnLst/>
            <a:rect l="l" t="t" r="r" b="b"/>
            <a:pathLst>
              <a:path w="179" h="418" extrusionOk="0">
                <a:moveTo>
                  <a:pt x="72" y="1"/>
                </a:moveTo>
                <a:cubicBezTo>
                  <a:pt x="36" y="1"/>
                  <a:pt x="0" y="25"/>
                  <a:pt x="0" y="72"/>
                </a:cubicBezTo>
                <a:lnTo>
                  <a:pt x="0" y="334"/>
                </a:lnTo>
                <a:cubicBezTo>
                  <a:pt x="0" y="382"/>
                  <a:pt x="36" y="418"/>
                  <a:pt x="72" y="418"/>
                </a:cubicBezTo>
                <a:lnTo>
                  <a:pt x="107" y="418"/>
                </a:lnTo>
                <a:cubicBezTo>
                  <a:pt x="155" y="418"/>
                  <a:pt x="179" y="382"/>
                  <a:pt x="179" y="334"/>
                </a:cubicBezTo>
                <a:lnTo>
                  <a:pt x="179" y="72"/>
                </a:lnTo>
                <a:cubicBezTo>
                  <a:pt x="179" y="25"/>
                  <a:pt x="155" y="1"/>
                  <a:pt x="107" y="1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55"/>
          <p:cNvSpPr/>
          <p:nvPr/>
        </p:nvSpPr>
        <p:spPr>
          <a:xfrm>
            <a:off x="5806595" y="2675010"/>
            <a:ext cx="5890" cy="10474"/>
          </a:xfrm>
          <a:custGeom>
            <a:avLst/>
            <a:gdLst/>
            <a:ahLst/>
            <a:cxnLst/>
            <a:rect l="l" t="t" r="r" b="b"/>
            <a:pathLst>
              <a:path w="275" h="489" extrusionOk="0">
                <a:moveTo>
                  <a:pt x="132" y="95"/>
                </a:moveTo>
                <a:cubicBezTo>
                  <a:pt x="167" y="95"/>
                  <a:pt x="179" y="107"/>
                  <a:pt x="179" y="131"/>
                </a:cubicBezTo>
                <a:lnTo>
                  <a:pt x="179" y="357"/>
                </a:lnTo>
                <a:cubicBezTo>
                  <a:pt x="179" y="393"/>
                  <a:pt x="167" y="405"/>
                  <a:pt x="132" y="405"/>
                </a:cubicBezTo>
                <a:cubicBezTo>
                  <a:pt x="108" y="405"/>
                  <a:pt x="96" y="393"/>
                  <a:pt x="96" y="357"/>
                </a:cubicBezTo>
                <a:lnTo>
                  <a:pt x="96" y="131"/>
                </a:lnTo>
                <a:cubicBezTo>
                  <a:pt x="96" y="107"/>
                  <a:pt x="108" y="95"/>
                  <a:pt x="132" y="95"/>
                </a:cubicBezTo>
                <a:close/>
                <a:moveTo>
                  <a:pt x="144" y="0"/>
                </a:moveTo>
                <a:cubicBezTo>
                  <a:pt x="60" y="0"/>
                  <a:pt x="1" y="60"/>
                  <a:pt x="1" y="131"/>
                </a:cubicBezTo>
                <a:lnTo>
                  <a:pt x="1" y="357"/>
                </a:lnTo>
                <a:cubicBezTo>
                  <a:pt x="1" y="429"/>
                  <a:pt x="60" y="488"/>
                  <a:pt x="144" y="488"/>
                </a:cubicBezTo>
                <a:cubicBezTo>
                  <a:pt x="215" y="488"/>
                  <a:pt x="274" y="429"/>
                  <a:pt x="274" y="357"/>
                </a:cubicBezTo>
                <a:lnTo>
                  <a:pt x="274" y="131"/>
                </a:lnTo>
                <a:cubicBezTo>
                  <a:pt x="274" y="60"/>
                  <a:pt x="215" y="0"/>
                  <a:pt x="1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55"/>
          <p:cNvSpPr/>
          <p:nvPr/>
        </p:nvSpPr>
        <p:spPr>
          <a:xfrm>
            <a:off x="5729826" y="2743853"/>
            <a:ext cx="69401" cy="72207"/>
          </a:xfrm>
          <a:custGeom>
            <a:avLst/>
            <a:gdLst/>
            <a:ahLst/>
            <a:cxnLst/>
            <a:rect l="l" t="t" r="r" b="b"/>
            <a:pathLst>
              <a:path w="3240" h="3371" extrusionOk="0">
                <a:moveTo>
                  <a:pt x="1477" y="1"/>
                </a:moveTo>
                <a:lnTo>
                  <a:pt x="1" y="2144"/>
                </a:lnTo>
                <a:lnTo>
                  <a:pt x="1763" y="3370"/>
                </a:lnTo>
                <a:lnTo>
                  <a:pt x="3239" y="1227"/>
                </a:lnTo>
                <a:lnTo>
                  <a:pt x="1477" y="1"/>
                </a:lnTo>
                <a:close/>
              </a:path>
            </a:pathLst>
          </a:custGeom>
          <a:solidFill>
            <a:srgbClr val="4A7A1B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8" name="Google Shape;3178;p55"/>
          <p:cNvSpPr/>
          <p:nvPr/>
        </p:nvSpPr>
        <p:spPr>
          <a:xfrm>
            <a:off x="5768082" y="2788321"/>
            <a:ext cx="6919" cy="8011"/>
          </a:xfrm>
          <a:custGeom>
            <a:avLst/>
            <a:gdLst/>
            <a:ahLst/>
            <a:cxnLst/>
            <a:rect l="l" t="t" r="r" b="b"/>
            <a:pathLst>
              <a:path w="323" h="374" extrusionOk="0">
                <a:moveTo>
                  <a:pt x="227" y="1"/>
                </a:moveTo>
                <a:cubicBezTo>
                  <a:pt x="204" y="1"/>
                  <a:pt x="181" y="6"/>
                  <a:pt x="167" y="20"/>
                </a:cubicBezTo>
                <a:lnTo>
                  <a:pt x="13" y="246"/>
                </a:lnTo>
                <a:cubicBezTo>
                  <a:pt x="1" y="294"/>
                  <a:pt x="1" y="342"/>
                  <a:pt x="25" y="354"/>
                </a:cubicBezTo>
                <a:lnTo>
                  <a:pt x="60" y="366"/>
                </a:lnTo>
                <a:cubicBezTo>
                  <a:pt x="75" y="370"/>
                  <a:pt x="90" y="373"/>
                  <a:pt x="105" y="373"/>
                </a:cubicBezTo>
                <a:cubicBezTo>
                  <a:pt x="126" y="373"/>
                  <a:pt x="147" y="368"/>
                  <a:pt x="167" y="354"/>
                </a:cubicBezTo>
                <a:lnTo>
                  <a:pt x="310" y="127"/>
                </a:lnTo>
                <a:cubicBezTo>
                  <a:pt x="322" y="104"/>
                  <a:pt x="322" y="56"/>
                  <a:pt x="298" y="20"/>
                </a:cubicBezTo>
                <a:lnTo>
                  <a:pt x="275" y="8"/>
                </a:lnTo>
                <a:cubicBezTo>
                  <a:pt x="260" y="3"/>
                  <a:pt x="243" y="1"/>
                  <a:pt x="227" y="1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9" name="Google Shape;3179;p55"/>
          <p:cNvSpPr/>
          <p:nvPr/>
        </p:nvSpPr>
        <p:spPr>
          <a:xfrm>
            <a:off x="5766818" y="2787614"/>
            <a:ext cx="9703" cy="10110"/>
          </a:xfrm>
          <a:custGeom>
            <a:avLst/>
            <a:gdLst/>
            <a:ahLst/>
            <a:cxnLst/>
            <a:rect l="l" t="t" r="r" b="b"/>
            <a:pathLst>
              <a:path w="453" h="472" extrusionOk="0">
                <a:moveTo>
                  <a:pt x="297" y="96"/>
                </a:moveTo>
                <a:cubicBezTo>
                  <a:pt x="302" y="96"/>
                  <a:pt x="306" y="97"/>
                  <a:pt x="310" y="101"/>
                </a:cubicBezTo>
                <a:cubicBezTo>
                  <a:pt x="346" y="113"/>
                  <a:pt x="346" y="149"/>
                  <a:pt x="334" y="160"/>
                </a:cubicBezTo>
                <a:lnTo>
                  <a:pt x="191" y="351"/>
                </a:lnTo>
                <a:cubicBezTo>
                  <a:pt x="183" y="374"/>
                  <a:pt x="166" y="382"/>
                  <a:pt x="152" y="382"/>
                </a:cubicBezTo>
                <a:cubicBezTo>
                  <a:pt x="143" y="382"/>
                  <a:pt x="136" y="379"/>
                  <a:pt x="131" y="375"/>
                </a:cubicBezTo>
                <a:cubicBezTo>
                  <a:pt x="107" y="351"/>
                  <a:pt x="107" y="327"/>
                  <a:pt x="119" y="315"/>
                </a:cubicBezTo>
                <a:lnTo>
                  <a:pt x="250" y="113"/>
                </a:lnTo>
                <a:cubicBezTo>
                  <a:pt x="267" y="104"/>
                  <a:pt x="284" y="96"/>
                  <a:pt x="297" y="96"/>
                </a:cubicBezTo>
                <a:close/>
                <a:moveTo>
                  <a:pt x="282" y="0"/>
                </a:moveTo>
                <a:cubicBezTo>
                  <a:pt x="242" y="0"/>
                  <a:pt x="207" y="19"/>
                  <a:pt x="179" y="53"/>
                </a:cubicBezTo>
                <a:lnTo>
                  <a:pt x="48" y="256"/>
                </a:lnTo>
                <a:cubicBezTo>
                  <a:pt x="0" y="315"/>
                  <a:pt x="0" y="399"/>
                  <a:pt x="72" y="446"/>
                </a:cubicBezTo>
                <a:cubicBezTo>
                  <a:pt x="102" y="464"/>
                  <a:pt x="131" y="471"/>
                  <a:pt x="158" y="471"/>
                </a:cubicBezTo>
                <a:cubicBezTo>
                  <a:pt x="204" y="471"/>
                  <a:pt x="244" y="448"/>
                  <a:pt x="274" y="410"/>
                </a:cubicBezTo>
                <a:lnTo>
                  <a:pt x="405" y="220"/>
                </a:lnTo>
                <a:cubicBezTo>
                  <a:pt x="453" y="149"/>
                  <a:pt x="453" y="77"/>
                  <a:pt x="369" y="29"/>
                </a:cubicBezTo>
                <a:cubicBezTo>
                  <a:pt x="340" y="10"/>
                  <a:pt x="310" y="0"/>
                  <a:pt x="28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0" name="Google Shape;3180;p55"/>
          <p:cNvSpPr/>
          <p:nvPr/>
        </p:nvSpPr>
        <p:spPr>
          <a:xfrm>
            <a:off x="5782112" y="2638788"/>
            <a:ext cx="28339" cy="7668"/>
          </a:xfrm>
          <a:custGeom>
            <a:avLst/>
            <a:gdLst/>
            <a:ahLst/>
            <a:cxnLst/>
            <a:rect l="l" t="t" r="r" b="b"/>
            <a:pathLst>
              <a:path w="1323" h="358" extrusionOk="0">
                <a:moveTo>
                  <a:pt x="251" y="0"/>
                </a:moveTo>
                <a:cubicBezTo>
                  <a:pt x="155" y="0"/>
                  <a:pt x="72" y="72"/>
                  <a:pt x="72" y="179"/>
                </a:cubicBezTo>
                <a:cubicBezTo>
                  <a:pt x="72" y="274"/>
                  <a:pt x="1" y="358"/>
                  <a:pt x="108" y="358"/>
                </a:cubicBezTo>
                <a:lnTo>
                  <a:pt x="1227" y="358"/>
                </a:lnTo>
                <a:cubicBezTo>
                  <a:pt x="1322" y="358"/>
                  <a:pt x="1251" y="274"/>
                  <a:pt x="1251" y="179"/>
                </a:cubicBezTo>
                <a:cubicBezTo>
                  <a:pt x="1239" y="72"/>
                  <a:pt x="1156" y="0"/>
                  <a:pt x="1072" y="0"/>
                </a:cubicBezTo>
                <a:close/>
              </a:path>
            </a:pathLst>
          </a:custGeom>
          <a:solidFill>
            <a:srgbClr val="9AADB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1" name="Google Shape;3181;p55"/>
          <p:cNvSpPr/>
          <p:nvPr/>
        </p:nvSpPr>
        <p:spPr>
          <a:xfrm>
            <a:off x="5793336" y="2631141"/>
            <a:ext cx="6148" cy="9189"/>
          </a:xfrm>
          <a:custGeom>
            <a:avLst/>
            <a:gdLst/>
            <a:ahLst/>
            <a:cxnLst/>
            <a:rect l="l" t="t" r="r" b="b"/>
            <a:pathLst>
              <a:path w="287" h="429" extrusionOk="0">
                <a:moveTo>
                  <a:pt x="131" y="0"/>
                </a:moveTo>
                <a:cubicBezTo>
                  <a:pt x="60" y="0"/>
                  <a:pt x="1" y="60"/>
                  <a:pt x="1" y="131"/>
                </a:cubicBezTo>
                <a:lnTo>
                  <a:pt x="1" y="298"/>
                </a:lnTo>
                <a:cubicBezTo>
                  <a:pt x="1" y="369"/>
                  <a:pt x="60" y="429"/>
                  <a:pt x="131" y="429"/>
                </a:cubicBezTo>
                <a:cubicBezTo>
                  <a:pt x="203" y="429"/>
                  <a:pt x="286" y="369"/>
                  <a:pt x="262" y="298"/>
                </a:cubicBezTo>
                <a:lnTo>
                  <a:pt x="262" y="131"/>
                </a:lnTo>
                <a:cubicBezTo>
                  <a:pt x="262" y="60"/>
                  <a:pt x="203" y="0"/>
                  <a:pt x="131" y="0"/>
                </a:cubicBezTo>
                <a:close/>
              </a:path>
            </a:pathLst>
          </a:custGeom>
          <a:solidFill>
            <a:srgbClr val="9AADB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2" name="Google Shape;3182;p55"/>
          <p:cNvSpPr/>
          <p:nvPr/>
        </p:nvSpPr>
        <p:spPr>
          <a:xfrm>
            <a:off x="5789759" y="2622723"/>
            <a:ext cx="12788" cy="10217"/>
          </a:xfrm>
          <a:custGeom>
            <a:avLst/>
            <a:gdLst/>
            <a:ahLst/>
            <a:cxnLst/>
            <a:rect l="l" t="t" r="r" b="b"/>
            <a:pathLst>
              <a:path w="597" h="477" extrusionOk="0">
                <a:moveTo>
                  <a:pt x="298" y="0"/>
                </a:moveTo>
                <a:cubicBezTo>
                  <a:pt x="132" y="0"/>
                  <a:pt x="1" y="107"/>
                  <a:pt x="1" y="238"/>
                </a:cubicBezTo>
                <a:cubicBezTo>
                  <a:pt x="1" y="369"/>
                  <a:pt x="132" y="477"/>
                  <a:pt x="298" y="477"/>
                </a:cubicBezTo>
                <a:cubicBezTo>
                  <a:pt x="465" y="477"/>
                  <a:pt x="596" y="369"/>
                  <a:pt x="596" y="238"/>
                </a:cubicBezTo>
                <a:cubicBezTo>
                  <a:pt x="596" y="107"/>
                  <a:pt x="465" y="0"/>
                  <a:pt x="298" y="0"/>
                </a:cubicBezTo>
                <a:close/>
              </a:path>
            </a:pathLst>
          </a:custGeom>
          <a:solidFill>
            <a:srgbClr val="9AADB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3" name="Google Shape;3183;p55"/>
          <p:cNvSpPr/>
          <p:nvPr/>
        </p:nvSpPr>
        <p:spPr>
          <a:xfrm>
            <a:off x="5831078" y="2645921"/>
            <a:ext cx="45924" cy="55885"/>
          </a:xfrm>
          <a:custGeom>
            <a:avLst/>
            <a:gdLst/>
            <a:ahLst/>
            <a:cxnLst/>
            <a:rect l="l" t="t" r="r" b="b"/>
            <a:pathLst>
              <a:path w="2144" h="2609" extrusionOk="0">
                <a:moveTo>
                  <a:pt x="1" y="1"/>
                </a:moveTo>
                <a:lnTo>
                  <a:pt x="1" y="2608"/>
                </a:lnTo>
                <a:lnTo>
                  <a:pt x="2144" y="2608"/>
                </a:lnTo>
                <a:lnTo>
                  <a:pt x="2144" y="1"/>
                </a:lnTo>
                <a:close/>
              </a:path>
            </a:pathLst>
          </a:custGeom>
          <a:solidFill>
            <a:srgbClr val="4A7A1B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55"/>
          <p:cNvSpPr/>
          <p:nvPr/>
        </p:nvSpPr>
        <p:spPr>
          <a:xfrm>
            <a:off x="5865008" y="2675759"/>
            <a:ext cx="3834" cy="8954"/>
          </a:xfrm>
          <a:custGeom>
            <a:avLst/>
            <a:gdLst/>
            <a:ahLst/>
            <a:cxnLst/>
            <a:rect l="l" t="t" r="r" b="b"/>
            <a:pathLst>
              <a:path w="179" h="418" extrusionOk="0">
                <a:moveTo>
                  <a:pt x="72" y="1"/>
                </a:moveTo>
                <a:cubicBezTo>
                  <a:pt x="36" y="1"/>
                  <a:pt x="0" y="25"/>
                  <a:pt x="0" y="72"/>
                </a:cubicBezTo>
                <a:lnTo>
                  <a:pt x="0" y="334"/>
                </a:lnTo>
                <a:cubicBezTo>
                  <a:pt x="0" y="382"/>
                  <a:pt x="36" y="418"/>
                  <a:pt x="72" y="418"/>
                </a:cubicBezTo>
                <a:lnTo>
                  <a:pt x="107" y="418"/>
                </a:lnTo>
                <a:cubicBezTo>
                  <a:pt x="155" y="418"/>
                  <a:pt x="179" y="382"/>
                  <a:pt x="179" y="334"/>
                </a:cubicBezTo>
                <a:lnTo>
                  <a:pt x="179" y="72"/>
                </a:lnTo>
                <a:cubicBezTo>
                  <a:pt x="179" y="25"/>
                  <a:pt x="155" y="1"/>
                  <a:pt x="107" y="1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55"/>
          <p:cNvSpPr/>
          <p:nvPr/>
        </p:nvSpPr>
        <p:spPr>
          <a:xfrm>
            <a:off x="5863979" y="2675010"/>
            <a:ext cx="5890" cy="10474"/>
          </a:xfrm>
          <a:custGeom>
            <a:avLst/>
            <a:gdLst/>
            <a:ahLst/>
            <a:cxnLst/>
            <a:rect l="l" t="t" r="r" b="b"/>
            <a:pathLst>
              <a:path w="275" h="489" extrusionOk="0">
                <a:moveTo>
                  <a:pt x="143" y="95"/>
                </a:moveTo>
                <a:cubicBezTo>
                  <a:pt x="167" y="95"/>
                  <a:pt x="179" y="107"/>
                  <a:pt x="179" y="131"/>
                </a:cubicBezTo>
                <a:lnTo>
                  <a:pt x="179" y="357"/>
                </a:lnTo>
                <a:cubicBezTo>
                  <a:pt x="179" y="393"/>
                  <a:pt x="167" y="405"/>
                  <a:pt x="143" y="405"/>
                </a:cubicBezTo>
                <a:cubicBezTo>
                  <a:pt x="108" y="405"/>
                  <a:pt x="96" y="393"/>
                  <a:pt x="96" y="357"/>
                </a:cubicBezTo>
                <a:lnTo>
                  <a:pt x="96" y="131"/>
                </a:lnTo>
                <a:cubicBezTo>
                  <a:pt x="96" y="107"/>
                  <a:pt x="108" y="95"/>
                  <a:pt x="143" y="95"/>
                </a:cubicBezTo>
                <a:close/>
                <a:moveTo>
                  <a:pt x="143" y="0"/>
                </a:moveTo>
                <a:cubicBezTo>
                  <a:pt x="60" y="0"/>
                  <a:pt x="1" y="60"/>
                  <a:pt x="1" y="131"/>
                </a:cubicBezTo>
                <a:lnTo>
                  <a:pt x="1" y="357"/>
                </a:lnTo>
                <a:cubicBezTo>
                  <a:pt x="1" y="429"/>
                  <a:pt x="60" y="488"/>
                  <a:pt x="143" y="488"/>
                </a:cubicBezTo>
                <a:cubicBezTo>
                  <a:pt x="215" y="488"/>
                  <a:pt x="274" y="429"/>
                  <a:pt x="274" y="357"/>
                </a:cubicBezTo>
                <a:lnTo>
                  <a:pt x="274" y="131"/>
                </a:lnTo>
                <a:cubicBezTo>
                  <a:pt x="274" y="60"/>
                  <a:pt x="215" y="0"/>
                  <a:pt x="1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6" name="Google Shape;3186;p55"/>
          <p:cNvSpPr/>
          <p:nvPr/>
        </p:nvSpPr>
        <p:spPr>
          <a:xfrm>
            <a:off x="5839496" y="2638788"/>
            <a:ext cx="28339" cy="7668"/>
          </a:xfrm>
          <a:custGeom>
            <a:avLst/>
            <a:gdLst/>
            <a:ahLst/>
            <a:cxnLst/>
            <a:rect l="l" t="t" r="r" b="b"/>
            <a:pathLst>
              <a:path w="1323" h="358" extrusionOk="0">
                <a:moveTo>
                  <a:pt x="251" y="0"/>
                </a:moveTo>
                <a:cubicBezTo>
                  <a:pt x="155" y="0"/>
                  <a:pt x="72" y="72"/>
                  <a:pt x="72" y="179"/>
                </a:cubicBezTo>
                <a:cubicBezTo>
                  <a:pt x="72" y="274"/>
                  <a:pt x="1" y="358"/>
                  <a:pt x="108" y="358"/>
                </a:cubicBezTo>
                <a:lnTo>
                  <a:pt x="1227" y="358"/>
                </a:lnTo>
                <a:cubicBezTo>
                  <a:pt x="1322" y="358"/>
                  <a:pt x="1251" y="274"/>
                  <a:pt x="1251" y="179"/>
                </a:cubicBezTo>
                <a:cubicBezTo>
                  <a:pt x="1239" y="72"/>
                  <a:pt x="1167" y="0"/>
                  <a:pt x="1072" y="0"/>
                </a:cubicBezTo>
                <a:close/>
              </a:path>
            </a:pathLst>
          </a:custGeom>
          <a:solidFill>
            <a:srgbClr val="9AADB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7" name="Google Shape;3187;p55"/>
          <p:cNvSpPr/>
          <p:nvPr/>
        </p:nvSpPr>
        <p:spPr>
          <a:xfrm>
            <a:off x="5850720" y="2631141"/>
            <a:ext cx="6148" cy="9189"/>
          </a:xfrm>
          <a:custGeom>
            <a:avLst/>
            <a:gdLst/>
            <a:ahLst/>
            <a:cxnLst/>
            <a:rect l="l" t="t" r="r" b="b"/>
            <a:pathLst>
              <a:path w="287" h="429" extrusionOk="0">
                <a:moveTo>
                  <a:pt x="131" y="0"/>
                </a:moveTo>
                <a:cubicBezTo>
                  <a:pt x="60" y="0"/>
                  <a:pt x="0" y="60"/>
                  <a:pt x="0" y="131"/>
                </a:cubicBezTo>
                <a:lnTo>
                  <a:pt x="0" y="298"/>
                </a:lnTo>
                <a:cubicBezTo>
                  <a:pt x="0" y="369"/>
                  <a:pt x="60" y="429"/>
                  <a:pt x="131" y="429"/>
                </a:cubicBezTo>
                <a:cubicBezTo>
                  <a:pt x="203" y="429"/>
                  <a:pt x="286" y="369"/>
                  <a:pt x="262" y="298"/>
                </a:cubicBezTo>
                <a:lnTo>
                  <a:pt x="262" y="131"/>
                </a:lnTo>
                <a:cubicBezTo>
                  <a:pt x="262" y="60"/>
                  <a:pt x="203" y="0"/>
                  <a:pt x="131" y="0"/>
                </a:cubicBezTo>
                <a:close/>
              </a:path>
            </a:pathLst>
          </a:custGeom>
          <a:solidFill>
            <a:srgbClr val="9AADB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8" name="Google Shape;3188;p55"/>
          <p:cNvSpPr/>
          <p:nvPr/>
        </p:nvSpPr>
        <p:spPr>
          <a:xfrm>
            <a:off x="5847143" y="2622723"/>
            <a:ext cx="12788" cy="10217"/>
          </a:xfrm>
          <a:custGeom>
            <a:avLst/>
            <a:gdLst/>
            <a:ahLst/>
            <a:cxnLst/>
            <a:rect l="l" t="t" r="r" b="b"/>
            <a:pathLst>
              <a:path w="597" h="477" extrusionOk="0">
                <a:moveTo>
                  <a:pt x="298" y="0"/>
                </a:moveTo>
                <a:cubicBezTo>
                  <a:pt x="132" y="0"/>
                  <a:pt x="1" y="107"/>
                  <a:pt x="1" y="238"/>
                </a:cubicBezTo>
                <a:cubicBezTo>
                  <a:pt x="1" y="369"/>
                  <a:pt x="132" y="477"/>
                  <a:pt x="298" y="477"/>
                </a:cubicBezTo>
                <a:cubicBezTo>
                  <a:pt x="465" y="477"/>
                  <a:pt x="596" y="369"/>
                  <a:pt x="596" y="238"/>
                </a:cubicBezTo>
                <a:cubicBezTo>
                  <a:pt x="596" y="107"/>
                  <a:pt x="465" y="0"/>
                  <a:pt x="298" y="0"/>
                </a:cubicBezTo>
                <a:close/>
              </a:path>
            </a:pathLst>
          </a:custGeom>
          <a:solidFill>
            <a:srgbClr val="9AADB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9" name="Google Shape;3189;p55"/>
          <p:cNvSpPr/>
          <p:nvPr/>
        </p:nvSpPr>
        <p:spPr>
          <a:xfrm>
            <a:off x="5932845" y="3711202"/>
            <a:ext cx="278246" cy="45924"/>
          </a:xfrm>
          <a:custGeom>
            <a:avLst/>
            <a:gdLst/>
            <a:ahLst/>
            <a:cxnLst/>
            <a:rect l="l" t="t" r="r" b="b"/>
            <a:pathLst>
              <a:path w="12990" h="2144" extrusionOk="0">
                <a:moveTo>
                  <a:pt x="0" y="0"/>
                </a:moveTo>
                <a:lnTo>
                  <a:pt x="0" y="2143"/>
                </a:lnTo>
                <a:lnTo>
                  <a:pt x="12990" y="2143"/>
                </a:lnTo>
                <a:lnTo>
                  <a:pt x="12990" y="0"/>
                </a:ln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55"/>
          <p:cNvSpPr/>
          <p:nvPr/>
        </p:nvSpPr>
        <p:spPr>
          <a:xfrm>
            <a:off x="6021588" y="3709917"/>
            <a:ext cx="11503" cy="24247"/>
          </a:xfrm>
          <a:custGeom>
            <a:avLst/>
            <a:gdLst/>
            <a:ahLst/>
            <a:cxnLst/>
            <a:rect l="l" t="t" r="r" b="b"/>
            <a:pathLst>
              <a:path w="537" h="1132" extrusionOk="0">
                <a:moveTo>
                  <a:pt x="263" y="1"/>
                </a:moveTo>
                <a:cubicBezTo>
                  <a:pt x="120" y="1"/>
                  <a:pt x="1" y="120"/>
                  <a:pt x="1" y="262"/>
                </a:cubicBezTo>
                <a:lnTo>
                  <a:pt x="1" y="858"/>
                </a:lnTo>
                <a:cubicBezTo>
                  <a:pt x="1" y="1013"/>
                  <a:pt x="120" y="1132"/>
                  <a:pt x="263" y="1132"/>
                </a:cubicBezTo>
                <a:cubicBezTo>
                  <a:pt x="417" y="1132"/>
                  <a:pt x="536" y="1013"/>
                  <a:pt x="536" y="858"/>
                </a:cubicBezTo>
                <a:lnTo>
                  <a:pt x="536" y="262"/>
                </a:lnTo>
                <a:cubicBezTo>
                  <a:pt x="536" y="120"/>
                  <a:pt x="417" y="1"/>
                  <a:pt x="263" y="1"/>
                </a:cubicBezTo>
                <a:close/>
              </a:path>
            </a:pathLst>
          </a:custGeom>
          <a:solidFill>
            <a:srgbClr val="494949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55"/>
          <p:cNvSpPr/>
          <p:nvPr/>
        </p:nvSpPr>
        <p:spPr>
          <a:xfrm>
            <a:off x="6071068" y="3709917"/>
            <a:ext cx="21956" cy="24247"/>
          </a:xfrm>
          <a:custGeom>
            <a:avLst/>
            <a:gdLst/>
            <a:ahLst/>
            <a:cxnLst/>
            <a:rect l="l" t="t" r="r" b="b"/>
            <a:pathLst>
              <a:path w="1025" h="1132" extrusionOk="0">
                <a:moveTo>
                  <a:pt x="262" y="1"/>
                </a:moveTo>
                <a:cubicBezTo>
                  <a:pt x="119" y="1"/>
                  <a:pt x="0" y="120"/>
                  <a:pt x="0" y="262"/>
                </a:cubicBezTo>
                <a:lnTo>
                  <a:pt x="0" y="858"/>
                </a:lnTo>
                <a:cubicBezTo>
                  <a:pt x="0" y="1013"/>
                  <a:pt x="119" y="1132"/>
                  <a:pt x="262" y="1132"/>
                </a:cubicBezTo>
                <a:lnTo>
                  <a:pt x="751" y="1132"/>
                </a:lnTo>
                <a:cubicBezTo>
                  <a:pt x="905" y="1132"/>
                  <a:pt x="1024" y="1013"/>
                  <a:pt x="1024" y="858"/>
                </a:cubicBezTo>
                <a:lnTo>
                  <a:pt x="1024" y="262"/>
                </a:lnTo>
                <a:cubicBezTo>
                  <a:pt x="1024" y="120"/>
                  <a:pt x="905" y="1"/>
                  <a:pt x="751" y="1"/>
                </a:cubicBezTo>
                <a:close/>
              </a:path>
            </a:pathLst>
          </a:custGeom>
          <a:solidFill>
            <a:srgbClr val="494949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2" name="Google Shape;3192;p55"/>
          <p:cNvSpPr/>
          <p:nvPr/>
        </p:nvSpPr>
        <p:spPr>
          <a:xfrm>
            <a:off x="5963947" y="3709917"/>
            <a:ext cx="11503" cy="24247"/>
          </a:xfrm>
          <a:custGeom>
            <a:avLst/>
            <a:gdLst/>
            <a:ahLst/>
            <a:cxnLst/>
            <a:rect l="l" t="t" r="r" b="b"/>
            <a:pathLst>
              <a:path w="537" h="1132" extrusionOk="0">
                <a:moveTo>
                  <a:pt x="263" y="1"/>
                </a:moveTo>
                <a:cubicBezTo>
                  <a:pt x="120" y="1"/>
                  <a:pt x="1" y="120"/>
                  <a:pt x="1" y="262"/>
                </a:cubicBezTo>
                <a:lnTo>
                  <a:pt x="1" y="858"/>
                </a:lnTo>
                <a:cubicBezTo>
                  <a:pt x="1" y="1013"/>
                  <a:pt x="120" y="1132"/>
                  <a:pt x="263" y="1132"/>
                </a:cubicBezTo>
                <a:cubicBezTo>
                  <a:pt x="418" y="1132"/>
                  <a:pt x="537" y="1013"/>
                  <a:pt x="537" y="858"/>
                </a:cubicBezTo>
                <a:lnTo>
                  <a:pt x="537" y="262"/>
                </a:lnTo>
                <a:cubicBezTo>
                  <a:pt x="537" y="120"/>
                  <a:pt x="418" y="1"/>
                  <a:pt x="263" y="1"/>
                </a:cubicBezTo>
                <a:close/>
              </a:path>
            </a:pathLst>
          </a:custGeom>
          <a:solidFill>
            <a:srgbClr val="494949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3" name="Google Shape;3193;p55"/>
          <p:cNvSpPr/>
          <p:nvPr/>
        </p:nvSpPr>
        <p:spPr>
          <a:xfrm>
            <a:off x="6185836" y="3709917"/>
            <a:ext cx="11481" cy="24247"/>
          </a:xfrm>
          <a:custGeom>
            <a:avLst/>
            <a:gdLst/>
            <a:ahLst/>
            <a:cxnLst/>
            <a:rect l="l" t="t" r="r" b="b"/>
            <a:pathLst>
              <a:path w="536" h="1132" extrusionOk="0">
                <a:moveTo>
                  <a:pt x="262" y="1"/>
                </a:moveTo>
                <a:cubicBezTo>
                  <a:pt x="119" y="1"/>
                  <a:pt x="0" y="120"/>
                  <a:pt x="0" y="262"/>
                </a:cubicBezTo>
                <a:lnTo>
                  <a:pt x="0" y="858"/>
                </a:lnTo>
                <a:cubicBezTo>
                  <a:pt x="0" y="1013"/>
                  <a:pt x="119" y="1132"/>
                  <a:pt x="262" y="1132"/>
                </a:cubicBezTo>
                <a:cubicBezTo>
                  <a:pt x="417" y="1132"/>
                  <a:pt x="536" y="1013"/>
                  <a:pt x="536" y="858"/>
                </a:cubicBezTo>
                <a:lnTo>
                  <a:pt x="536" y="262"/>
                </a:lnTo>
                <a:cubicBezTo>
                  <a:pt x="536" y="120"/>
                  <a:pt x="417" y="1"/>
                  <a:pt x="262" y="1"/>
                </a:cubicBezTo>
                <a:close/>
              </a:path>
            </a:pathLst>
          </a:custGeom>
          <a:solidFill>
            <a:srgbClr val="494949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55"/>
          <p:cNvSpPr/>
          <p:nvPr/>
        </p:nvSpPr>
        <p:spPr>
          <a:xfrm>
            <a:off x="6127681" y="3711438"/>
            <a:ext cx="11503" cy="24269"/>
          </a:xfrm>
          <a:custGeom>
            <a:avLst/>
            <a:gdLst/>
            <a:ahLst/>
            <a:cxnLst/>
            <a:rect l="l" t="t" r="r" b="b"/>
            <a:pathLst>
              <a:path w="537" h="1133" extrusionOk="0">
                <a:moveTo>
                  <a:pt x="274" y="1"/>
                </a:moveTo>
                <a:cubicBezTo>
                  <a:pt x="120" y="1"/>
                  <a:pt x="1" y="120"/>
                  <a:pt x="1" y="263"/>
                </a:cubicBezTo>
                <a:lnTo>
                  <a:pt x="1" y="858"/>
                </a:lnTo>
                <a:cubicBezTo>
                  <a:pt x="1" y="1013"/>
                  <a:pt x="120" y="1132"/>
                  <a:pt x="274" y="1132"/>
                </a:cubicBezTo>
                <a:cubicBezTo>
                  <a:pt x="417" y="1132"/>
                  <a:pt x="536" y="1013"/>
                  <a:pt x="536" y="858"/>
                </a:cubicBezTo>
                <a:lnTo>
                  <a:pt x="536" y="263"/>
                </a:lnTo>
                <a:cubicBezTo>
                  <a:pt x="536" y="120"/>
                  <a:pt x="417" y="1"/>
                  <a:pt x="274" y="1"/>
                </a:cubicBezTo>
                <a:close/>
              </a:path>
            </a:pathLst>
          </a:custGeom>
          <a:solidFill>
            <a:srgbClr val="494949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5" name="Google Shape;3195;p55"/>
          <p:cNvSpPr/>
          <p:nvPr/>
        </p:nvSpPr>
        <p:spPr>
          <a:xfrm>
            <a:off x="6120805" y="3655082"/>
            <a:ext cx="25511" cy="68373"/>
          </a:xfrm>
          <a:custGeom>
            <a:avLst/>
            <a:gdLst/>
            <a:ahLst/>
            <a:cxnLst/>
            <a:rect l="l" t="t" r="r" b="b"/>
            <a:pathLst>
              <a:path w="1191" h="3192" extrusionOk="0">
                <a:moveTo>
                  <a:pt x="595" y="1"/>
                </a:moveTo>
                <a:cubicBezTo>
                  <a:pt x="262" y="1"/>
                  <a:pt x="0" y="263"/>
                  <a:pt x="0" y="596"/>
                </a:cubicBezTo>
                <a:lnTo>
                  <a:pt x="0" y="2596"/>
                </a:lnTo>
                <a:cubicBezTo>
                  <a:pt x="0" y="2930"/>
                  <a:pt x="262" y="3192"/>
                  <a:pt x="595" y="3192"/>
                </a:cubicBezTo>
                <a:cubicBezTo>
                  <a:pt x="917" y="3192"/>
                  <a:pt x="1191" y="2930"/>
                  <a:pt x="1191" y="2596"/>
                </a:cubicBezTo>
                <a:lnTo>
                  <a:pt x="1191" y="596"/>
                </a:lnTo>
                <a:cubicBezTo>
                  <a:pt x="1191" y="263"/>
                  <a:pt x="917" y="1"/>
                  <a:pt x="595" y="1"/>
                </a:cubicBezTo>
                <a:close/>
              </a:path>
            </a:pathLst>
          </a:custGeom>
          <a:solidFill>
            <a:srgbClr val="DECFF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55"/>
          <p:cNvSpPr/>
          <p:nvPr/>
        </p:nvSpPr>
        <p:spPr>
          <a:xfrm>
            <a:off x="6178682" y="3655082"/>
            <a:ext cx="25533" cy="68373"/>
          </a:xfrm>
          <a:custGeom>
            <a:avLst/>
            <a:gdLst/>
            <a:ahLst/>
            <a:cxnLst/>
            <a:rect l="l" t="t" r="r" b="b"/>
            <a:pathLst>
              <a:path w="1192" h="3192" extrusionOk="0">
                <a:moveTo>
                  <a:pt x="596" y="1"/>
                </a:moveTo>
                <a:cubicBezTo>
                  <a:pt x="275" y="1"/>
                  <a:pt x="1" y="263"/>
                  <a:pt x="1" y="596"/>
                </a:cubicBezTo>
                <a:lnTo>
                  <a:pt x="1" y="2596"/>
                </a:lnTo>
                <a:cubicBezTo>
                  <a:pt x="1" y="2930"/>
                  <a:pt x="275" y="3192"/>
                  <a:pt x="596" y="3192"/>
                </a:cubicBezTo>
                <a:cubicBezTo>
                  <a:pt x="930" y="3192"/>
                  <a:pt x="1191" y="2930"/>
                  <a:pt x="1191" y="2596"/>
                </a:cubicBezTo>
                <a:lnTo>
                  <a:pt x="1191" y="596"/>
                </a:lnTo>
                <a:cubicBezTo>
                  <a:pt x="1191" y="263"/>
                  <a:pt x="930" y="1"/>
                  <a:pt x="596" y="1"/>
                </a:cubicBezTo>
                <a:close/>
              </a:path>
            </a:pathLst>
          </a:custGeom>
          <a:solidFill>
            <a:srgbClr val="DECFF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p55"/>
          <p:cNvSpPr/>
          <p:nvPr/>
        </p:nvSpPr>
        <p:spPr>
          <a:xfrm>
            <a:off x="6063421" y="3627278"/>
            <a:ext cx="34957" cy="101274"/>
          </a:xfrm>
          <a:custGeom>
            <a:avLst/>
            <a:gdLst/>
            <a:ahLst/>
            <a:cxnLst/>
            <a:rect l="l" t="t" r="r" b="b"/>
            <a:pathLst>
              <a:path w="1632" h="4728" extrusionOk="0">
                <a:moveTo>
                  <a:pt x="810" y="1"/>
                </a:moveTo>
                <a:cubicBezTo>
                  <a:pt x="369" y="1"/>
                  <a:pt x="0" y="370"/>
                  <a:pt x="0" y="822"/>
                </a:cubicBezTo>
                <a:lnTo>
                  <a:pt x="0" y="3918"/>
                </a:lnTo>
                <a:cubicBezTo>
                  <a:pt x="0" y="4359"/>
                  <a:pt x="369" y="4728"/>
                  <a:pt x="810" y="4728"/>
                </a:cubicBezTo>
                <a:cubicBezTo>
                  <a:pt x="1262" y="4728"/>
                  <a:pt x="1631" y="4359"/>
                  <a:pt x="1631" y="3918"/>
                </a:cubicBezTo>
                <a:lnTo>
                  <a:pt x="1631" y="822"/>
                </a:lnTo>
                <a:cubicBezTo>
                  <a:pt x="1631" y="370"/>
                  <a:pt x="1262" y="1"/>
                  <a:pt x="810" y="1"/>
                </a:cubicBezTo>
                <a:close/>
              </a:path>
            </a:pathLst>
          </a:custGeom>
          <a:solidFill>
            <a:srgbClr val="CCF3F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8" name="Google Shape;3198;p55"/>
          <p:cNvSpPr/>
          <p:nvPr/>
        </p:nvSpPr>
        <p:spPr>
          <a:xfrm>
            <a:off x="5956814" y="3655082"/>
            <a:ext cx="25533" cy="68373"/>
          </a:xfrm>
          <a:custGeom>
            <a:avLst/>
            <a:gdLst/>
            <a:ahLst/>
            <a:cxnLst/>
            <a:rect l="l" t="t" r="r" b="b"/>
            <a:pathLst>
              <a:path w="1192" h="3192" extrusionOk="0">
                <a:moveTo>
                  <a:pt x="596" y="1"/>
                </a:moveTo>
                <a:cubicBezTo>
                  <a:pt x="274" y="1"/>
                  <a:pt x="0" y="263"/>
                  <a:pt x="0" y="596"/>
                </a:cubicBezTo>
                <a:lnTo>
                  <a:pt x="0" y="2596"/>
                </a:lnTo>
                <a:cubicBezTo>
                  <a:pt x="0" y="2930"/>
                  <a:pt x="274" y="3192"/>
                  <a:pt x="596" y="3192"/>
                </a:cubicBezTo>
                <a:cubicBezTo>
                  <a:pt x="929" y="3192"/>
                  <a:pt x="1191" y="2930"/>
                  <a:pt x="1191" y="2596"/>
                </a:cubicBezTo>
                <a:lnTo>
                  <a:pt x="1191" y="596"/>
                </a:lnTo>
                <a:cubicBezTo>
                  <a:pt x="1191" y="263"/>
                  <a:pt x="929" y="1"/>
                  <a:pt x="596" y="1"/>
                </a:cubicBezTo>
                <a:close/>
              </a:path>
            </a:pathLst>
          </a:custGeom>
          <a:solidFill>
            <a:srgbClr val="8EEFC5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" name="Google Shape;3199;p55"/>
          <p:cNvSpPr/>
          <p:nvPr/>
        </p:nvSpPr>
        <p:spPr>
          <a:xfrm>
            <a:off x="6014455" y="3655082"/>
            <a:ext cx="25511" cy="68373"/>
          </a:xfrm>
          <a:custGeom>
            <a:avLst/>
            <a:gdLst/>
            <a:ahLst/>
            <a:cxnLst/>
            <a:rect l="l" t="t" r="r" b="b"/>
            <a:pathLst>
              <a:path w="1191" h="3192" extrusionOk="0">
                <a:moveTo>
                  <a:pt x="596" y="1"/>
                </a:moveTo>
                <a:cubicBezTo>
                  <a:pt x="274" y="1"/>
                  <a:pt x="0" y="263"/>
                  <a:pt x="0" y="596"/>
                </a:cubicBezTo>
                <a:lnTo>
                  <a:pt x="0" y="2596"/>
                </a:lnTo>
                <a:cubicBezTo>
                  <a:pt x="0" y="2930"/>
                  <a:pt x="274" y="3192"/>
                  <a:pt x="596" y="3192"/>
                </a:cubicBezTo>
                <a:cubicBezTo>
                  <a:pt x="929" y="3192"/>
                  <a:pt x="1191" y="2930"/>
                  <a:pt x="1191" y="2596"/>
                </a:cubicBezTo>
                <a:lnTo>
                  <a:pt x="1191" y="596"/>
                </a:lnTo>
                <a:cubicBezTo>
                  <a:pt x="1191" y="263"/>
                  <a:pt x="929" y="1"/>
                  <a:pt x="596" y="1"/>
                </a:cubicBezTo>
                <a:close/>
              </a:path>
            </a:pathLst>
          </a:custGeom>
          <a:solidFill>
            <a:srgbClr val="8EEFC5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0" name="Google Shape;3200;p55"/>
          <p:cNvSpPr/>
          <p:nvPr/>
        </p:nvSpPr>
        <p:spPr>
          <a:xfrm>
            <a:off x="6128452" y="3636896"/>
            <a:ext cx="71436" cy="21034"/>
          </a:xfrm>
          <a:custGeom>
            <a:avLst/>
            <a:gdLst/>
            <a:ahLst/>
            <a:cxnLst/>
            <a:rect l="l" t="t" r="r" b="b"/>
            <a:pathLst>
              <a:path w="3335" h="982" extrusionOk="0">
                <a:moveTo>
                  <a:pt x="947" y="1"/>
                </a:moveTo>
                <a:cubicBezTo>
                  <a:pt x="803" y="1"/>
                  <a:pt x="662" y="16"/>
                  <a:pt x="536" y="64"/>
                </a:cubicBezTo>
                <a:cubicBezTo>
                  <a:pt x="215" y="183"/>
                  <a:pt x="0" y="504"/>
                  <a:pt x="84" y="826"/>
                </a:cubicBezTo>
                <a:cubicBezTo>
                  <a:pt x="112" y="934"/>
                  <a:pt x="198" y="981"/>
                  <a:pt x="286" y="981"/>
                </a:cubicBezTo>
                <a:cubicBezTo>
                  <a:pt x="420" y="981"/>
                  <a:pt x="558" y="872"/>
                  <a:pt x="500" y="707"/>
                </a:cubicBezTo>
                <a:cubicBezTo>
                  <a:pt x="443" y="504"/>
                  <a:pt x="704" y="456"/>
                  <a:pt x="984" y="456"/>
                </a:cubicBezTo>
                <a:cubicBezTo>
                  <a:pt x="1229" y="456"/>
                  <a:pt x="1488" y="493"/>
                  <a:pt x="1560" y="493"/>
                </a:cubicBezTo>
                <a:cubicBezTo>
                  <a:pt x="1822" y="504"/>
                  <a:pt x="2084" y="516"/>
                  <a:pt x="2346" y="528"/>
                </a:cubicBezTo>
                <a:cubicBezTo>
                  <a:pt x="2417" y="528"/>
                  <a:pt x="2834" y="528"/>
                  <a:pt x="2786" y="683"/>
                </a:cubicBezTo>
                <a:cubicBezTo>
                  <a:pt x="2743" y="849"/>
                  <a:pt x="2888" y="963"/>
                  <a:pt x="3025" y="963"/>
                </a:cubicBezTo>
                <a:cubicBezTo>
                  <a:pt x="3113" y="963"/>
                  <a:pt x="3199" y="915"/>
                  <a:pt x="3227" y="802"/>
                </a:cubicBezTo>
                <a:cubicBezTo>
                  <a:pt x="3334" y="445"/>
                  <a:pt x="3036" y="159"/>
                  <a:pt x="2703" y="112"/>
                </a:cubicBezTo>
                <a:cubicBezTo>
                  <a:pt x="2334" y="52"/>
                  <a:pt x="1941" y="52"/>
                  <a:pt x="1572" y="40"/>
                </a:cubicBezTo>
                <a:cubicBezTo>
                  <a:pt x="1381" y="33"/>
                  <a:pt x="1160" y="1"/>
                  <a:pt x="947" y="1"/>
                </a:cubicBezTo>
                <a:close/>
              </a:path>
            </a:pathLst>
          </a:custGeom>
          <a:solidFill>
            <a:srgbClr val="727272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1" name="Google Shape;3201;p55"/>
          <p:cNvSpPr/>
          <p:nvPr/>
        </p:nvSpPr>
        <p:spPr>
          <a:xfrm>
            <a:off x="5963197" y="3624922"/>
            <a:ext cx="71050" cy="34615"/>
          </a:xfrm>
          <a:custGeom>
            <a:avLst/>
            <a:gdLst/>
            <a:ahLst/>
            <a:cxnLst/>
            <a:rect l="l" t="t" r="r" b="b"/>
            <a:pathLst>
              <a:path w="3317" h="1616" extrusionOk="0">
                <a:moveTo>
                  <a:pt x="1476" y="432"/>
                </a:moveTo>
                <a:cubicBezTo>
                  <a:pt x="1500" y="432"/>
                  <a:pt x="1500" y="480"/>
                  <a:pt x="1500" y="492"/>
                </a:cubicBezTo>
                <a:cubicBezTo>
                  <a:pt x="1488" y="528"/>
                  <a:pt x="1465" y="551"/>
                  <a:pt x="1429" y="587"/>
                </a:cubicBezTo>
                <a:cubicBezTo>
                  <a:pt x="1370" y="636"/>
                  <a:pt x="1305" y="657"/>
                  <a:pt x="1240" y="665"/>
                </a:cubicBezTo>
                <a:lnTo>
                  <a:pt x="1240" y="665"/>
                </a:lnTo>
                <a:cubicBezTo>
                  <a:pt x="1237" y="640"/>
                  <a:pt x="1240" y="613"/>
                  <a:pt x="1250" y="587"/>
                </a:cubicBezTo>
                <a:cubicBezTo>
                  <a:pt x="1286" y="492"/>
                  <a:pt x="1381" y="432"/>
                  <a:pt x="1476" y="432"/>
                </a:cubicBezTo>
                <a:close/>
                <a:moveTo>
                  <a:pt x="1510" y="0"/>
                </a:moveTo>
                <a:cubicBezTo>
                  <a:pt x="1241" y="0"/>
                  <a:pt x="964" y="147"/>
                  <a:pt x="845" y="385"/>
                </a:cubicBezTo>
                <a:cubicBezTo>
                  <a:pt x="807" y="475"/>
                  <a:pt x="792" y="566"/>
                  <a:pt x="795" y="655"/>
                </a:cubicBezTo>
                <a:lnTo>
                  <a:pt x="795" y="655"/>
                </a:lnTo>
                <a:cubicBezTo>
                  <a:pt x="652" y="660"/>
                  <a:pt x="514" y="689"/>
                  <a:pt x="393" y="778"/>
                </a:cubicBezTo>
                <a:cubicBezTo>
                  <a:pt x="214" y="909"/>
                  <a:pt x="119" y="1111"/>
                  <a:pt x="48" y="1302"/>
                </a:cubicBezTo>
                <a:cubicBezTo>
                  <a:pt x="0" y="1421"/>
                  <a:pt x="95" y="1540"/>
                  <a:pt x="191" y="1563"/>
                </a:cubicBezTo>
                <a:cubicBezTo>
                  <a:pt x="216" y="1574"/>
                  <a:pt x="241" y="1578"/>
                  <a:pt x="265" y="1578"/>
                </a:cubicBezTo>
                <a:cubicBezTo>
                  <a:pt x="353" y="1578"/>
                  <a:pt x="427" y="1514"/>
                  <a:pt x="464" y="1421"/>
                </a:cubicBezTo>
                <a:cubicBezTo>
                  <a:pt x="524" y="1254"/>
                  <a:pt x="595" y="1111"/>
                  <a:pt x="786" y="1087"/>
                </a:cubicBezTo>
                <a:cubicBezTo>
                  <a:pt x="851" y="1087"/>
                  <a:pt x="915" y="1092"/>
                  <a:pt x="979" y="1098"/>
                </a:cubicBezTo>
                <a:lnTo>
                  <a:pt x="979" y="1098"/>
                </a:lnTo>
                <a:cubicBezTo>
                  <a:pt x="1085" y="1223"/>
                  <a:pt x="1228" y="1322"/>
                  <a:pt x="1381" y="1373"/>
                </a:cubicBezTo>
                <a:cubicBezTo>
                  <a:pt x="1486" y="1409"/>
                  <a:pt x="1594" y="1425"/>
                  <a:pt x="1702" y="1425"/>
                </a:cubicBezTo>
                <a:cubicBezTo>
                  <a:pt x="1877" y="1425"/>
                  <a:pt x="2053" y="1384"/>
                  <a:pt x="2215" y="1325"/>
                </a:cubicBezTo>
                <a:cubicBezTo>
                  <a:pt x="2334" y="1302"/>
                  <a:pt x="2477" y="1242"/>
                  <a:pt x="2596" y="1218"/>
                </a:cubicBezTo>
                <a:cubicBezTo>
                  <a:pt x="2655" y="1218"/>
                  <a:pt x="2679" y="1218"/>
                  <a:pt x="2727" y="1254"/>
                </a:cubicBezTo>
                <a:cubicBezTo>
                  <a:pt x="2735" y="1262"/>
                  <a:pt x="2737" y="1281"/>
                  <a:pt x="2742" y="1281"/>
                </a:cubicBezTo>
                <a:cubicBezTo>
                  <a:pt x="2744" y="1281"/>
                  <a:pt x="2747" y="1277"/>
                  <a:pt x="2750" y="1266"/>
                </a:cubicBezTo>
                <a:lnTo>
                  <a:pt x="2750" y="1266"/>
                </a:lnTo>
                <a:cubicBezTo>
                  <a:pt x="2715" y="1373"/>
                  <a:pt x="2727" y="1504"/>
                  <a:pt x="2834" y="1587"/>
                </a:cubicBezTo>
                <a:cubicBezTo>
                  <a:pt x="2861" y="1607"/>
                  <a:pt x="2897" y="1616"/>
                  <a:pt x="2935" y="1616"/>
                </a:cubicBezTo>
                <a:cubicBezTo>
                  <a:pt x="3014" y="1616"/>
                  <a:pt x="3103" y="1576"/>
                  <a:pt x="3143" y="1504"/>
                </a:cubicBezTo>
                <a:cubicBezTo>
                  <a:pt x="3316" y="1124"/>
                  <a:pt x="2987" y="777"/>
                  <a:pt x="2598" y="777"/>
                </a:cubicBezTo>
                <a:cubicBezTo>
                  <a:pt x="2586" y="777"/>
                  <a:pt x="2573" y="777"/>
                  <a:pt x="2560" y="778"/>
                </a:cubicBezTo>
                <a:cubicBezTo>
                  <a:pt x="2300" y="804"/>
                  <a:pt x="1984" y="974"/>
                  <a:pt x="1703" y="974"/>
                </a:cubicBezTo>
                <a:cubicBezTo>
                  <a:pt x="1686" y="974"/>
                  <a:pt x="1668" y="973"/>
                  <a:pt x="1651" y="972"/>
                </a:cubicBezTo>
                <a:lnTo>
                  <a:pt x="1651" y="972"/>
                </a:lnTo>
                <a:cubicBezTo>
                  <a:pt x="1763" y="898"/>
                  <a:pt x="1857" y="799"/>
                  <a:pt x="1917" y="671"/>
                </a:cubicBezTo>
                <a:cubicBezTo>
                  <a:pt x="2024" y="468"/>
                  <a:pt x="2060" y="206"/>
                  <a:pt x="1822" y="75"/>
                </a:cubicBezTo>
                <a:cubicBezTo>
                  <a:pt x="1726" y="24"/>
                  <a:pt x="1619" y="0"/>
                  <a:pt x="1510" y="0"/>
                </a:cubicBezTo>
                <a:close/>
              </a:path>
            </a:pathLst>
          </a:custGeom>
          <a:solidFill>
            <a:srgbClr val="727272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2" name="Google Shape;3202;p55"/>
          <p:cNvSpPr/>
          <p:nvPr/>
        </p:nvSpPr>
        <p:spPr>
          <a:xfrm>
            <a:off x="5979519" y="3639788"/>
            <a:ext cx="6383" cy="8182"/>
          </a:xfrm>
          <a:custGeom>
            <a:avLst/>
            <a:gdLst/>
            <a:ahLst/>
            <a:cxnLst/>
            <a:rect l="l" t="t" r="r" b="b"/>
            <a:pathLst>
              <a:path w="298" h="382" extrusionOk="0">
                <a:moveTo>
                  <a:pt x="0" y="0"/>
                </a:moveTo>
                <a:lnTo>
                  <a:pt x="72" y="369"/>
                </a:lnTo>
                <a:lnTo>
                  <a:pt x="298" y="381"/>
                </a:lnTo>
                <a:lnTo>
                  <a:pt x="83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3" name="Google Shape;3203;p55"/>
          <p:cNvSpPr/>
          <p:nvPr/>
        </p:nvSpPr>
        <p:spPr>
          <a:xfrm>
            <a:off x="5986909" y="3640045"/>
            <a:ext cx="12252" cy="7668"/>
          </a:xfrm>
          <a:custGeom>
            <a:avLst/>
            <a:gdLst/>
            <a:ahLst/>
            <a:cxnLst/>
            <a:rect l="l" t="t" r="r" b="b"/>
            <a:pathLst>
              <a:path w="572" h="358" extrusionOk="0">
                <a:moveTo>
                  <a:pt x="191" y="0"/>
                </a:moveTo>
                <a:cubicBezTo>
                  <a:pt x="191" y="0"/>
                  <a:pt x="143" y="12"/>
                  <a:pt x="72" y="12"/>
                </a:cubicBezTo>
                <a:cubicBezTo>
                  <a:pt x="0" y="12"/>
                  <a:pt x="215" y="357"/>
                  <a:pt x="310" y="357"/>
                </a:cubicBezTo>
                <a:cubicBezTo>
                  <a:pt x="417" y="346"/>
                  <a:pt x="572" y="226"/>
                  <a:pt x="572" y="203"/>
                </a:cubicBezTo>
                <a:cubicBezTo>
                  <a:pt x="572" y="191"/>
                  <a:pt x="191" y="0"/>
                  <a:pt x="191" y="0"/>
                </a:cubicBez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4" name="Google Shape;3204;p55"/>
          <p:cNvSpPr/>
          <p:nvPr/>
        </p:nvSpPr>
        <p:spPr>
          <a:xfrm>
            <a:off x="6178682" y="3523991"/>
            <a:ext cx="32408" cy="22727"/>
          </a:xfrm>
          <a:custGeom>
            <a:avLst/>
            <a:gdLst/>
            <a:ahLst/>
            <a:cxnLst/>
            <a:rect l="l" t="t" r="r" b="b"/>
            <a:pathLst>
              <a:path w="1513" h="1061" extrusionOk="0">
                <a:moveTo>
                  <a:pt x="1" y="1"/>
                </a:moveTo>
                <a:lnTo>
                  <a:pt x="1" y="1061"/>
                </a:lnTo>
                <a:lnTo>
                  <a:pt x="1513" y="1061"/>
                </a:lnTo>
                <a:lnTo>
                  <a:pt x="1513" y="1"/>
                </a:lnTo>
                <a:close/>
              </a:path>
            </a:pathLst>
          </a:custGeom>
          <a:solidFill>
            <a:srgbClr val="00000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5" name="Google Shape;3205;p55"/>
          <p:cNvSpPr/>
          <p:nvPr/>
        </p:nvSpPr>
        <p:spPr>
          <a:xfrm>
            <a:off x="6039945" y="3546696"/>
            <a:ext cx="66852" cy="36992"/>
          </a:xfrm>
          <a:custGeom>
            <a:avLst/>
            <a:gdLst/>
            <a:ahLst/>
            <a:cxnLst/>
            <a:rect l="l" t="t" r="r" b="b"/>
            <a:pathLst>
              <a:path w="3121" h="1727" extrusionOk="0">
                <a:moveTo>
                  <a:pt x="299" y="1"/>
                </a:moveTo>
                <a:cubicBezTo>
                  <a:pt x="144" y="1"/>
                  <a:pt x="1" y="132"/>
                  <a:pt x="1" y="298"/>
                </a:cubicBezTo>
                <a:lnTo>
                  <a:pt x="1" y="1429"/>
                </a:lnTo>
                <a:cubicBezTo>
                  <a:pt x="1" y="1584"/>
                  <a:pt x="144" y="1727"/>
                  <a:pt x="299" y="1727"/>
                </a:cubicBezTo>
                <a:lnTo>
                  <a:pt x="2823" y="1727"/>
                </a:lnTo>
                <a:cubicBezTo>
                  <a:pt x="2977" y="1727"/>
                  <a:pt x="3120" y="1584"/>
                  <a:pt x="3120" y="1429"/>
                </a:cubicBezTo>
                <a:lnTo>
                  <a:pt x="3120" y="298"/>
                </a:lnTo>
                <a:cubicBezTo>
                  <a:pt x="3120" y="132"/>
                  <a:pt x="2977" y="1"/>
                  <a:pt x="2823" y="1"/>
                </a:cubicBezTo>
                <a:close/>
              </a:path>
            </a:pathLst>
          </a:custGeom>
          <a:solidFill>
            <a:srgbClr val="CCF3F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6" name="Google Shape;3206;p55"/>
          <p:cNvSpPr/>
          <p:nvPr/>
        </p:nvSpPr>
        <p:spPr>
          <a:xfrm>
            <a:off x="6039945" y="3568373"/>
            <a:ext cx="66852" cy="15315"/>
          </a:xfrm>
          <a:custGeom>
            <a:avLst/>
            <a:gdLst/>
            <a:ahLst/>
            <a:cxnLst/>
            <a:rect l="l" t="t" r="r" b="b"/>
            <a:pathLst>
              <a:path w="3121" h="715" extrusionOk="0">
                <a:moveTo>
                  <a:pt x="1" y="1"/>
                </a:moveTo>
                <a:lnTo>
                  <a:pt x="1" y="417"/>
                </a:lnTo>
                <a:cubicBezTo>
                  <a:pt x="1" y="572"/>
                  <a:pt x="144" y="715"/>
                  <a:pt x="299" y="715"/>
                </a:cubicBezTo>
                <a:lnTo>
                  <a:pt x="2823" y="715"/>
                </a:lnTo>
                <a:cubicBezTo>
                  <a:pt x="2977" y="715"/>
                  <a:pt x="3120" y="572"/>
                  <a:pt x="3120" y="417"/>
                </a:cubicBezTo>
                <a:lnTo>
                  <a:pt x="3120" y="1"/>
                </a:lnTo>
                <a:close/>
              </a:path>
            </a:pathLst>
          </a:custGeom>
          <a:solidFill>
            <a:srgbClr val="D844B5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7" name="Google Shape;3207;p55"/>
          <p:cNvSpPr/>
          <p:nvPr/>
        </p:nvSpPr>
        <p:spPr>
          <a:xfrm>
            <a:off x="6030263" y="3546696"/>
            <a:ext cx="14309" cy="6919"/>
          </a:xfrm>
          <a:custGeom>
            <a:avLst/>
            <a:gdLst/>
            <a:ahLst/>
            <a:cxnLst/>
            <a:rect l="l" t="t" r="r" b="b"/>
            <a:pathLst>
              <a:path w="668" h="323" extrusionOk="0">
                <a:moveTo>
                  <a:pt x="155" y="1"/>
                </a:moveTo>
                <a:cubicBezTo>
                  <a:pt x="72" y="1"/>
                  <a:pt x="0" y="72"/>
                  <a:pt x="0" y="155"/>
                </a:cubicBezTo>
                <a:cubicBezTo>
                  <a:pt x="0" y="251"/>
                  <a:pt x="72" y="322"/>
                  <a:pt x="155" y="322"/>
                </a:cubicBezTo>
                <a:lnTo>
                  <a:pt x="500" y="322"/>
                </a:lnTo>
                <a:cubicBezTo>
                  <a:pt x="596" y="322"/>
                  <a:pt x="667" y="251"/>
                  <a:pt x="667" y="155"/>
                </a:cubicBezTo>
                <a:cubicBezTo>
                  <a:pt x="667" y="72"/>
                  <a:pt x="596" y="1"/>
                  <a:pt x="500" y="1"/>
                </a:cubicBezTo>
                <a:close/>
              </a:path>
            </a:pathLst>
          </a:custGeom>
          <a:solidFill>
            <a:srgbClr val="000000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8" name="Google Shape;3208;p55"/>
          <p:cNvSpPr/>
          <p:nvPr/>
        </p:nvSpPr>
        <p:spPr>
          <a:xfrm>
            <a:off x="4373062" y="2917527"/>
            <a:ext cx="31145" cy="41598"/>
          </a:xfrm>
          <a:custGeom>
            <a:avLst/>
            <a:gdLst/>
            <a:ahLst/>
            <a:cxnLst/>
            <a:rect l="l" t="t" r="r" b="b"/>
            <a:pathLst>
              <a:path w="1454" h="1942" extrusionOk="0">
                <a:moveTo>
                  <a:pt x="1" y="1"/>
                </a:moveTo>
                <a:lnTo>
                  <a:pt x="1" y="1584"/>
                </a:lnTo>
                <a:lnTo>
                  <a:pt x="13" y="1596"/>
                </a:lnTo>
                <a:cubicBezTo>
                  <a:pt x="96" y="1787"/>
                  <a:pt x="370" y="1942"/>
                  <a:pt x="727" y="1942"/>
                </a:cubicBezTo>
                <a:cubicBezTo>
                  <a:pt x="1084" y="1942"/>
                  <a:pt x="1370" y="1787"/>
                  <a:pt x="1441" y="1596"/>
                </a:cubicBezTo>
                <a:lnTo>
                  <a:pt x="1453" y="1584"/>
                </a:lnTo>
                <a:lnTo>
                  <a:pt x="1453" y="1"/>
                </a:lnTo>
                <a:close/>
              </a:path>
            </a:pathLst>
          </a:custGeom>
          <a:solidFill>
            <a:srgbClr val="7BC7F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9" name="Google Shape;3209;p55"/>
          <p:cNvSpPr/>
          <p:nvPr/>
        </p:nvSpPr>
        <p:spPr>
          <a:xfrm>
            <a:off x="4373062" y="2908359"/>
            <a:ext cx="31402" cy="18635"/>
          </a:xfrm>
          <a:custGeom>
            <a:avLst/>
            <a:gdLst/>
            <a:ahLst/>
            <a:cxnLst/>
            <a:rect l="l" t="t" r="r" b="b"/>
            <a:pathLst>
              <a:path w="1466" h="870" extrusionOk="0">
                <a:moveTo>
                  <a:pt x="727" y="0"/>
                </a:moveTo>
                <a:cubicBezTo>
                  <a:pt x="322" y="0"/>
                  <a:pt x="1" y="191"/>
                  <a:pt x="1" y="429"/>
                </a:cubicBezTo>
                <a:cubicBezTo>
                  <a:pt x="1" y="667"/>
                  <a:pt x="322" y="869"/>
                  <a:pt x="727" y="869"/>
                </a:cubicBezTo>
                <a:cubicBezTo>
                  <a:pt x="1132" y="869"/>
                  <a:pt x="1465" y="667"/>
                  <a:pt x="1465" y="429"/>
                </a:cubicBezTo>
                <a:cubicBezTo>
                  <a:pt x="1465" y="191"/>
                  <a:pt x="1132" y="0"/>
                  <a:pt x="727" y="0"/>
                </a:cubicBez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0" name="Google Shape;3210;p55"/>
          <p:cNvSpPr/>
          <p:nvPr/>
        </p:nvSpPr>
        <p:spPr>
          <a:xfrm>
            <a:off x="4358025" y="2752786"/>
            <a:ext cx="31380" cy="17629"/>
          </a:xfrm>
          <a:custGeom>
            <a:avLst/>
            <a:gdLst/>
            <a:ahLst/>
            <a:cxnLst/>
            <a:rect l="l" t="t" r="r" b="b"/>
            <a:pathLst>
              <a:path w="1465" h="823" extrusionOk="0">
                <a:moveTo>
                  <a:pt x="0" y="0"/>
                </a:moveTo>
                <a:lnTo>
                  <a:pt x="0" y="822"/>
                </a:lnTo>
                <a:lnTo>
                  <a:pt x="1465" y="822"/>
                </a:lnTo>
                <a:lnTo>
                  <a:pt x="1465" y="0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1" name="Google Shape;3211;p55"/>
          <p:cNvSpPr/>
          <p:nvPr/>
        </p:nvSpPr>
        <p:spPr>
          <a:xfrm>
            <a:off x="4357511" y="2752271"/>
            <a:ext cx="32408" cy="18635"/>
          </a:xfrm>
          <a:custGeom>
            <a:avLst/>
            <a:gdLst/>
            <a:ahLst/>
            <a:cxnLst/>
            <a:rect l="l" t="t" r="r" b="b"/>
            <a:pathLst>
              <a:path w="1513" h="870" extrusionOk="0">
                <a:moveTo>
                  <a:pt x="1453" y="36"/>
                </a:moveTo>
                <a:lnTo>
                  <a:pt x="1453" y="810"/>
                </a:lnTo>
                <a:lnTo>
                  <a:pt x="72" y="810"/>
                </a:lnTo>
                <a:lnTo>
                  <a:pt x="72" y="36"/>
                </a:lnTo>
                <a:close/>
                <a:moveTo>
                  <a:pt x="24" y="1"/>
                </a:moveTo>
                <a:cubicBezTo>
                  <a:pt x="12" y="1"/>
                  <a:pt x="0" y="13"/>
                  <a:pt x="0" y="24"/>
                </a:cubicBezTo>
                <a:lnTo>
                  <a:pt x="0" y="846"/>
                </a:lnTo>
                <a:cubicBezTo>
                  <a:pt x="0" y="858"/>
                  <a:pt x="12" y="870"/>
                  <a:pt x="24" y="870"/>
                </a:cubicBezTo>
                <a:lnTo>
                  <a:pt x="1489" y="870"/>
                </a:lnTo>
                <a:cubicBezTo>
                  <a:pt x="1501" y="870"/>
                  <a:pt x="1512" y="858"/>
                  <a:pt x="1512" y="846"/>
                </a:cubicBezTo>
                <a:lnTo>
                  <a:pt x="1512" y="24"/>
                </a:lnTo>
                <a:cubicBezTo>
                  <a:pt x="1512" y="13"/>
                  <a:pt x="1501" y="1"/>
                  <a:pt x="14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55"/>
          <p:cNvSpPr/>
          <p:nvPr/>
        </p:nvSpPr>
        <p:spPr>
          <a:xfrm>
            <a:off x="4358025" y="2739784"/>
            <a:ext cx="141051" cy="13023"/>
          </a:xfrm>
          <a:custGeom>
            <a:avLst/>
            <a:gdLst/>
            <a:ahLst/>
            <a:cxnLst/>
            <a:rect l="l" t="t" r="r" b="b"/>
            <a:pathLst>
              <a:path w="6585" h="608" extrusionOk="0">
                <a:moveTo>
                  <a:pt x="0" y="0"/>
                </a:moveTo>
                <a:lnTo>
                  <a:pt x="0" y="607"/>
                </a:lnTo>
                <a:lnTo>
                  <a:pt x="6584" y="607"/>
                </a:lnTo>
                <a:lnTo>
                  <a:pt x="6584" y="0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3" name="Google Shape;3213;p55"/>
          <p:cNvSpPr/>
          <p:nvPr/>
        </p:nvSpPr>
        <p:spPr>
          <a:xfrm>
            <a:off x="4357768" y="2738755"/>
            <a:ext cx="142314" cy="14309"/>
          </a:xfrm>
          <a:custGeom>
            <a:avLst/>
            <a:gdLst/>
            <a:ahLst/>
            <a:cxnLst/>
            <a:rect l="l" t="t" r="r" b="b"/>
            <a:pathLst>
              <a:path w="6644" h="668" extrusionOk="0">
                <a:moveTo>
                  <a:pt x="6584" y="72"/>
                </a:moveTo>
                <a:lnTo>
                  <a:pt x="6584" y="632"/>
                </a:lnTo>
                <a:lnTo>
                  <a:pt x="60" y="632"/>
                </a:lnTo>
                <a:lnTo>
                  <a:pt x="60" y="72"/>
                </a:lnTo>
                <a:close/>
                <a:moveTo>
                  <a:pt x="36" y="1"/>
                </a:moveTo>
                <a:cubicBezTo>
                  <a:pt x="12" y="1"/>
                  <a:pt x="0" y="13"/>
                  <a:pt x="0" y="36"/>
                </a:cubicBezTo>
                <a:lnTo>
                  <a:pt x="0" y="644"/>
                </a:lnTo>
                <a:cubicBezTo>
                  <a:pt x="0" y="655"/>
                  <a:pt x="12" y="667"/>
                  <a:pt x="36" y="667"/>
                </a:cubicBezTo>
                <a:lnTo>
                  <a:pt x="6608" y="667"/>
                </a:lnTo>
                <a:cubicBezTo>
                  <a:pt x="6620" y="667"/>
                  <a:pt x="6644" y="667"/>
                  <a:pt x="6644" y="644"/>
                </a:cubicBezTo>
                <a:lnTo>
                  <a:pt x="6644" y="36"/>
                </a:lnTo>
                <a:cubicBezTo>
                  <a:pt x="6644" y="13"/>
                  <a:pt x="6620" y="1"/>
                  <a:pt x="66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4" name="Google Shape;3214;p55"/>
          <p:cNvSpPr/>
          <p:nvPr/>
        </p:nvSpPr>
        <p:spPr>
          <a:xfrm>
            <a:off x="4388613" y="2752786"/>
            <a:ext cx="72464" cy="17629"/>
          </a:xfrm>
          <a:custGeom>
            <a:avLst/>
            <a:gdLst/>
            <a:ahLst/>
            <a:cxnLst/>
            <a:rect l="l" t="t" r="r" b="b"/>
            <a:pathLst>
              <a:path w="3383" h="823" extrusionOk="0">
                <a:moveTo>
                  <a:pt x="1" y="0"/>
                </a:moveTo>
                <a:lnTo>
                  <a:pt x="1" y="822"/>
                </a:lnTo>
                <a:lnTo>
                  <a:pt x="3382" y="822"/>
                </a:lnTo>
                <a:lnTo>
                  <a:pt x="3382" y="0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5" name="Google Shape;3215;p55"/>
          <p:cNvSpPr/>
          <p:nvPr/>
        </p:nvSpPr>
        <p:spPr>
          <a:xfrm>
            <a:off x="4387606" y="2752271"/>
            <a:ext cx="73728" cy="18635"/>
          </a:xfrm>
          <a:custGeom>
            <a:avLst/>
            <a:gdLst/>
            <a:ahLst/>
            <a:cxnLst/>
            <a:rect l="l" t="t" r="r" b="b"/>
            <a:pathLst>
              <a:path w="3442" h="870" extrusionOk="0">
                <a:moveTo>
                  <a:pt x="3382" y="36"/>
                </a:moveTo>
                <a:lnTo>
                  <a:pt x="3382" y="810"/>
                </a:lnTo>
                <a:lnTo>
                  <a:pt x="84" y="810"/>
                </a:lnTo>
                <a:lnTo>
                  <a:pt x="84" y="36"/>
                </a:lnTo>
                <a:close/>
                <a:moveTo>
                  <a:pt x="36" y="1"/>
                </a:moveTo>
                <a:cubicBezTo>
                  <a:pt x="24" y="1"/>
                  <a:pt x="0" y="13"/>
                  <a:pt x="0" y="24"/>
                </a:cubicBezTo>
                <a:lnTo>
                  <a:pt x="0" y="846"/>
                </a:lnTo>
                <a:cubicBezTo>
                  <a:pt x="0" y="858"/>
                  <a:pt x="24" y="870"/>
                  <a:pt x="36" y="870"/>
                </a:cubicBezTo>
                <a:lnTo>
                  <a:pt x="3417" y="870"/>
                </a:lnTo>
                <a:cubicBezTo>
                  <a:pt x="3429" y="870"/>
                  <a:pt x="3441" y="858"/>
                  <a:pt x="3441" y="846"/>
                </a:cubicBezTo>
                <a:lnTo>
                  <a:pt x="3441" y="24"/>
                </a:lnTo>
                <a:cubicBezTo>
                  <a:pt x="3441" y="13"/>
                  <a:pt x="3429" y="1"/>
                  <a:pt x="34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6" name="Google Shape;3216;p55"/>
          <p:cNvSpPr/>
          <p:nvPr/>
        </p:nvSpPr>
        <p:spPr>
          <a:xfrm>
            <a:off x="4358025" y="2770393"/>
            <a:ext cx="31380" cy="17350"/>
          </a:xfrm>
          <a:custGeom>
            <a:avLst/>
            <a:gdLst/>
            <a:ahLst/>
            <a:cxnLst/>
            <a:rect l="l" t="t" r="r" b="b"/>
            <a:pathLst>
              <a:path w="1465" h="810" extrusionOk="0">
                <a:moveTo>
                  <a:pt x="0" y="0"/>
                </a:moveTo>
                <a:lnTo>
                  <a:pt x="0" y="810"/>
                </a:lnTo>
                <a:lnTo>
                  <a:pt x="1465" y="810"/>
                </a:lnTo>
                <a:lnTo>
                  <a:pt x="1465" y="0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55"/>
          <p:cNvSpPr/>
          <p:nvPr/>
        </p:nvSpPr>
        <p:spPr>
          <a:xfrm>
            <a:off x="4357511" y="2769622"/>
            <a:ext cx="32408" cy="18892"/>
          </a:xfrm>
          <a:custGeom>
            <a:avLst/>
            <a:gdLst/>
            <a:ahLst/>
            <a:cxnLst/>
            <a:rect l="l" t="t" r="r" b="b"/>
            <a:pathLst>
              <a:path w="1513" h="882" extrusionOk="0">
                <a:moveTo>
                  <a:pt x="1453" y="48"/>
                </a:moveTo>
                <a:lnTo>
                  <a:pt x="1453" y="822"/>
                </a:lnTo>
                <a:lnTo>
                  <a:pt x="72" y="822"/>
                </a:lnTo>
                <a:lnTo>
                  <a:pt x="72" y="48"/>
                </a:lnTo>
                <a:close/>
                <a:moveTo>
                  <a:pt x="24" y="0"/>
                </a:moveTo>
                <a:cubicBezTo>
                  <a:pt x="12" y="0"/>
                  <a:pt x="0" y="24"/>
                  <a:pt x="0" y="36"/>
                </a:cubicBezTo>
                <a:lnTo>
                  <a:pt x="0" y="858"/>
                </a:lnTo>
                <a:cubicBezTo>
                  <a:pt x="0" y="869"/>
                  <a:pt x="12" y="881"/>
                  <a:pt x="24" y="881"/>
                </a:cubicBezTo>
                <a:lnTo>
                  <a:pt x="1489" y="881"/>
                </a:lnTo>
                <a:cubicBezTo>
                  <a:pt x="1501" y="881"/>
                  <a:pt x="1512" y="869"/>
                  <a:pt x="1512" y="858"/>
                </a:cubicBezTo>
                <a:lnTo>
                  <a:pt x="1512" y="36"/>
                </a:lnTo>
                <a:cubicBezTo>
                  <a:pt x="1512" y="24"/>
                  <a:pt x="1501" y="0"/>
                  <a:pt x="148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8" name="Google Shape;3218;p55"/>
          <p:cNvSpPr/>
          <p:nvPr/>
        </p:nvSpPr>
        <p:spPr>
          <a:xfrm>
            <a:off x="4388613" y="2770393"/>
            <a:ext cx="72464" cy="17350"/>
          </a:xfrm>
          <a:custGeom>
            <a:avLst/>
            <a:gdLst/>
            <a:ahLst/>
            <a:cxnLst/>
            <a:rect l="l" t="t" r="r" b="b"/>
            <a:pathLst>
              <a:path w="3383" h="810" extrusionOk="0">
                <a:moveTo>
                  <a:pt x="1" y="0"/>
                </a:moveTo>
                <a:lnTo>
                  <a:pt x="1" y="810"/>
                </a:lnTo>
                <a:lnTo>
                  <a:pt x="3382" y="810"/>
                </a:lnTo>
                <a:lnTo>
                  <a:pt x="3382" y="0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9" name="Google Shape;3219;p55"/>
          <p:cNvSpPr/>
          <p:nvPr/>
        </p:nvSpPr>
        <p:spPr>
          <a:xfrm>
            <a:off x="4387606" y="2769622"/>
            <a:ext cx="73728" cy="18892"/>
          </a:xfrm>
          <a:custGeom>
            <a:avLst/>
            <a:gdLst/>
            <a:ahLst/>
            <a:cxnLst/>
            <a:rect l="l" t="t" r="r" b="b"/>
            <a:pathLst>
              <a:path w="3442" h="882" extrusionOk="0">
                <a:moveTo>
                  <a:pt x="3382" y="48"/>
                </a:moveTo>
                <a:lnTo>
                  <a:pt x="3382" y="822"/>
                </a:lnTo>
                <a:lnTo>
                  <a:pt x="84" y="822"/>
                </a:lnTo>
                <a:lnTo>
                  <a:pt x="84" y="48"/>
                </a:lnTo>
                <a:close/>
                <a:moveTo>
                  <a:pt x="36" y="0"/>
                </a:moveTo>
                <a:cubicBezTo>
                  <a:pt x="24" y="0"/>
                  <a:pt x="0" y="24"/>
                  <a:pt x="0" y="36"/>
                </a:cubicBezTo>
                <a:lnTo>
                  <a:pt x="0" y="858"/>
                </a:lnTo>
                <a:cubicBezTo>
                  <a:pt x="0" y="869"/>
                  <a:pt x="24" y="881"/>
                  <a:pt x="36" y="881"/>
                </a:cubicBezTo>
                <a:lnTo>
                  <a:pt x="3417" y="881"/>
                </a:lnTo>
                <a:cubicBezTo>
                  <a:pt x="3429" y="881"/>
                  <a:pt x="3441" y="869"/>
                  <a:pt x="3441" y="858"/>
                </a:cubicBezTo>
                <a:lnTo>
                  <a:pt x="3441" y="36"/>
                </a:lnTo>
                <a:cubicBezTo>
                  <a:pt x="3441" y="24"/>
                  <a:pt x="3429" y="0"/>
                  <a:pt x="341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0" name="Google Shape;3220;p55"/>
          <p:cNvSpPr/>
          <p:nvPr/>
        </p:nvSpPr>
        <p:spPr>
          <a:xfrm>
            <a:off x="4358025" y="2787722"/>
            <a:ext cx="31380" cy="15829"/>
          </a:xfrm>
          <a:custGeom>
            <a:avLst/>
            <a:gdLst/>
            <a:ahLst/>
            <a:cxnLst/>
            <a:rect l="l" t="t" r="r" b="b"/>
            <a:pathLst>
              <a:path w="1465" h="739" extrusionOk="0">
                <a:moveTo>
                  <a:pt x="0" y="1"/>
                </a:moveTo>
                <a:lnTo>
                  <a:pt x="0" y="739"/>
                </a:lnTo>
                <a:lnTo>
                  <a:pt x="1465" y="739"/>
                </a:lnTo>
                <a:lnTo>
                  <a:pt x="1465" y="1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55"/>
          <p:cNvSpPr/>
          <p:nvPr/>
        </p:nvSpPr>
        <p:spPr>
          <a:xfrm>
            <a:off x="4357511" y="2787207"/>
            <a:ext cx="32408" cy="16858"/>
          </a:xfrm>
          <a:custGeom>
            <a:avLst/>
            <a:gdLst/>
            <a:ahLst/>
            <a:cxnLst/>
            <a:rect l="l" t="t" r="r" b="b"/>
            <a:pathLst>
              <a:path w="1513" h="787" extrusionOk="0">
                <a:moveTo>
                  <a:pt x="1453" y="60"/>
                </a:moveTo>
                <a:lnTo>
                  <a:pt x="1453" y="727"/>
                </a:lnTo>
                <a:lnTo>
                  <a:pt x="72" y="727"/>
                </a:lnTo>
                <a:lnTo>
                  <a:pt x="72" y="60"/>
                </a:lnTo>
                <a:close/>
                <a:moveTo>
                  <a:pt x="24" y="1"/>
                </a:moveTo>
                <a:cubicBezTo>
                  <a:pt x="12" y="1"/>
                  <a:pt x="0" y="13"/>
                  <a:pt x="0" y="37"/>
                </a:cubicBezTo>
                <a:lnTo>
                  <a:pt x="0" y="763"/>
                </a:lnTo>
                <a:cubicBezTo>
                  <a:pt x="0" y="775"/>
                  <a:pt x="12" y="787"/>
                  <a:pt x="24" y="787"/>
                </a:cubicBezTo>
                <a:lnTo>
                  <a:pt x="1489" y="787"/>
                </a:lnTo>
                <a:cubicBezTo>
                  <a:pt x="1501" y="787"/>
                  <a:pt x="1512" y="775"/>
                  <a:pt x="1512" y="763"/>
                </a:cubicBezTo>
                <a:lnTo>
                  <a:pt x="1512" y="37"/>
                </a:lnTo>
                <a:cubicBezTo>
                  <a:pt x="1512" y="13"/>
                  <a:pt x="1501" y="1"/>
                  <a:pt x="14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2" name="Google Shape;3222;p55"/>
          <p:cNvSpPr/>
          <p:nvPr/>
        </p:nvSpPr>
        <p:spPr>
          <a:xfrm>
            <a:off x="4461569" y="2752786"/>
            <a:ext cx="37763" cy="17629"/>
          </a:xfrm>
          <a:custGeom>
            <a:avLst/>
            <a:gdLst/>
            <a:ahLst/>
            <a:cxnLst/>
            <a:rect l="l" t="t" r="r" b="b"/>
            <a:pathLst>
              <a:path w="1763" h="823" extrusionOk="0">
                <a:moveTo>
                  <a:pt x="0" y="0"/>
                </a:moveTo>
                <a:lnTo>
                  <a:pt x="0" y="822"/>
                </a:lnTo>
                <a:lnTo>
                  <a:pt x="1762" y="822"/>
                </a:lnTo>
                <a:lnTo>
                  <a:pt x="1762" y="0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3" name="Google Shape;3223;p55"/>
          <p:cNvSpPr/>
          <p:nvPr/>
        </p:nvSpPr>
        <p:spPr>
          <a:xfrm>
            <a:off x="4461055" y="2752271"/>
            <a:ext cx="39027" cy="18635"/>
          </a:xfrm>
          <a:custGeom>
            <a:avLst/>
            <a:gdLst/>
            <a:ahLst/>
            <a:cxnLst/>
            <a:rect l="l" t="t" r="r" b="b"/>
            <a:pathLst>
              <a:path w="1822" h="870" extrusionOk="0">
                <a:moveTo>
                  <a:pt x="1762" y="36"/>
                </a:moveTo>
                <a:lnTo>
                  <a:pt x="1762" y="810"/>
                </a:lnTo>
                <a:lnTo>
                  <a:pt x="60" y="810"/>
                </a:lnTo>
                <a:lnTo>
                  <a:pt x="60" y="36"/>
                </a:lnTo>
                <a:close/>
                <a:moveTo>
                  <a:pt x="36" y="1"/>
                </a:moveTo>
                <a:cubicBezTo>
                  <a:pt x="12" y="1"/>
                  <a:pt x="0" y="13"/>
                  <a:pt x="0" y="24"/>
                </a:cubicBezTo>
                <a:lnTo>
                  <a:pt x="0" y="846"/>
                </a:lnTo>
                <a:cubicBezTo>
                  <a:pt x="0" y="858"/>
                  <a:pt x="12" y="870"/>
                  <a:pt x="36" y="870"/>
                </a:cubicBezTo>
                <a:lnTo>
                  <a:pt x="1786" y="870"/>
                </a:lnTo>
                <a:cubicBezTo>
                  <a:pt x="1798" y="870"/>
                  <a:pt x="1822" y="858"/>
                  <a:pt x="1822" y="846"/>
                </a:cubicBezTo>
                <a:lnTo>
                  <a:pt x="1822" y="24"/>
                </a:lnTo>
                <a:cubicBezTo>
                  <a:pt x="1822" y="13"/>
                  <a:pt x="1798" y="1"/>
                  <a:pt x="178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4" name="Google Shape;3224;p55"/>
          <p:cNvSpPr/>
          <p:nvPr/>
        </p:nvSpPr>
        <p:spPr>
          <a:xfrm>
            <a:off x="4461569" y="2770393"/>
            <a:ext cx="37763" cy="17350"/>
          </a:xfrm>
          <a:custGeom>
            <a:avLst/>
            <a:gdLst/>
            <a:ahLst/>
            <a:cxnLst/>
            <a:rect l="l" t="t" r="r" b="b"/>
            <a:pathLst>
              <a:path w="1763" h="810" extrusionOk="0">
                <a:moveTo>
                  <a:pt x="0" y="0"/>
                </a:moveTo>
                <a:lnTo>
                  <a:pt x="0" y="810"/>
                </a:lnTo>
                <a:lnTo>
                  <a:pt x="1762" y="810"/>
                </a:lnTo>
                <a:lnTo>
                  <a:pt x="1762" y="0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5" name="Google Shape;3225;p55"/>
          <p:cNvSpPr/>
          <p:nvPr/>
        </p:nvSpPr>
        <p:spPr>
          <a:xfrm>
            <a:off x="4461055" y="2769622"/>
            <a:ext cx="39027" cy="18892"/>
          </a:xfrm>
          <a:custGeom>
            <a:avLst/>
            <a:gdLst/>
            <a:ahLst/>
            <a:cxnLst/>
            <a:rect l="l" t="t" r="r" b="b"/>
            <a:pathLst>
              <a:path w="1822" h="882" extrusionOk="0">
                <a:moveTo>
                  <a:pt x="1762" y="48"/>
                </a:moveTo>
                <a:lnTo>
                  <a:pt x="1762" y="822"/>
                </a:lnTo>
                <a:lnTo>
                  <a:pt x="60" y="822"/>
                </a:lnTo>
                <a:lnTo>
                  <a:pt x="60" y="48"/>
                </a:lnTo>
                <a:close/>
                <a:moveTo>
                  <a:pt x="36" y="0"/>
                </a:moveTo>
                <a:cubicBezTo>
                  <a:pt x="12" y="0"/>
                  <a:pt x="0" y="24"/>
                  <a:pt x="0" y="36"/>
                </a:cubicBezTo>
                <a:lnTo>
                  <a:pt x="0" y="858"/>
                </a:lnTo>
                <a:cubicBezTo>
                  <a:pt x="0" y="869"/>
                  <a:pt x="12" y="881"/>
                  <a:pt x="36" y="881"/>
                </a:cubicBezTo>
                <a:lnTo>
                  <a:pt x="1786" y="881"/>
                </a:lnTo>
                <a:cubicBezTo>
                  <a:pt x="1798" y="881"/>
                  <a:pt x="1822" y="869"/>
                  <a:pt x="1822" y="858"/>
                </a:cubicBezTo>
                <a:lnTo>
                  <a:pt x="1822" y="36"/>
                </a:lnTo>
                <a:cubicBezTo>
                  <a:pt x="1822" y="24"/>
                  <a:pt x="1798" y="0"/>
                  <a:pt x="178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6" name="Google Shape;3226;p55"/>
          <p:cNvSpPr/>
          <p:nvPr/>
        </p:nvSpPr>
        <p:spPr>
          <a:xfrm>
            <a:off x="4461569" y="2787722"/>
            <a:ext cx="37763" cy="15829"/>
          </a:xfrm>
          <a:custGeom>
            <a:avLst/>
            <a:gdLst/>
            <a:ahLst/>
            <a:cxnLst/>
            <a:rect l="l" t="t" r="r" b="b"/>
            <a:pathLst>
              <a:path w="1763" h="739" extrusionOk="0">
                <a:moveTo>
                  <a:pt x="0" y="1"/>
                </a:moveTo>
                <a:lnTo>
                  <a:pt x="0" y="739"/>
                </a:lnTo>
                <a:lnTo>
                  <a:pt x="1762" y="739"/>
                </a:lnTo>
                <a:lnTo>
                  <a:pt x="1762" y="1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7" name="Google Shape;3227;p55"/>
          <p:cNvSpPr/>
          <p:nvPr/>
        </p:nvSpPr>
        <p:spPr>
          <a:xfrm>
            <a:off x="4461055" y="2787207"/>
            <a:ext cx="39027" cy="16858"/>
          </a:xfrm>
          <a:custGeom>
            <a:avLst/>
            <a:gdLst/>
            <a:ahLst/>
            <a:cxnLst/>
            <a:rect l="l" t="t" r="r" b="b"/>
            <a:pathLst>
              <a:path w="1822" h="787" extrusionOk="0">
                <a:moveTo>
                  <a:pt x="1762" y="60"/>
                </a:moveTo>
                <a:lnTo>
                  <a:pt x="1762" y="727"/>
                </a:lnTo>
                <a:lnTo>
                  <a:pt x="60" y="727"/>
                </a:lnTo>
                <a:lnTo>
                  <a:pt x="60" y="60"/>
                </a:lnTo>
                <a:close/>
                <a:moveTo>
                  <a:pt x="36" y="1"/>
                </a:moveTo>
                <a:cubicBezTo>
                  <a:pt x="12" y="1"/>
                  <a:pt x="0" y="13"/>
                  <a:pt x="0" y="37"/>
                </a:cubicBezTo>
                <a:lnTo>
                  <a:pt x="0" y="763"/>
                </a:lnTo>
                <a:cubicBezTo>
                  <a:pt x="0" y="775"/>
                  <a:pt x="12" y="787"/>
                  <a:pt x="36" y="787"/>
                </a:cubicBezTo>
                <a:lnTo>
                  <a:pt x="1786" y="787"/>
                </a:lnTo>
                <a:cubicBezTo>
                  <a:pt x="1798" y="787"/>
                  <a:pt x="1822" y="775"/>
                  <a:pt x="1822" y="763"/>
                </a:cubicBezTo>
                <a:lnTo>
                  <a:pt x="1822" y="37"/>
                </a:lnTo>
                <a:cubicBezTo>
                  <a:pt x="1822" y="13"/>
                  <a:pt x="1798" y="1"/>
                  <a:pt x="178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8" name="Google Shape;3228;p55"/>
          <p:cNvSpPr/>
          <p:nvPr/>
        </p:nvSpPr>
        <p:spPr>
          <a:xfrm>
            <a:off x="4388613" y="2787722"/>
            <a:ext cx="72464" cy="15829"/>
          </a:xfrm>
          <a:custGeom>
            <a:avLst/>
            <a:gdLst/>
            <a:ahLst/>
            <a:cxnLst/>
            <a:rect l="l" t="t" r="r" b="b"/>
            <a:pathLst>
              <a:path w="3383" h="739" extrusionOk="0">
                <a:moveTo>
                  <a:pt x="1" y="1"/>
                </a:moveTo>
                <a:lnTo>
                  <a:pt x="1" y="739"/>
                </a:lnTo>
                <a:lnTo>
                  <a:pt x="3382" y="739"/>
                </a:lnTo>
                <a:lnTo>
                  <a:pt x="3382" y="1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9" name="Google Shape;3229;p55"/>
          <p:cNvSpPr/>
          <p:nvPr/>
        </p:nvSpPr>
        <p:spPr>
          <a:xfrm>
            <a:off x="4387606" y="2787207"/>
            <a:ext cx="73728" cy="16858"/>
          </a:xfrm>
          <a:custGeom>
            <a:avLst/>
            <a:gdLst/>
            <a:ahLst/>
            <a:cxnLst/>
            <a:rect l="l" t="t" r="r" b="b"/>
            <a:pathLst>
              <a:path w="3442" h="787" extrusionOk="0">
                <a:moveTo>
                  <a:pt x="3382" y="60"/>
                </a:moveTo>
                <a:lnTo>
                  <a:pt x="3382" y="727"/>
                </a:lnTo>
                <a:lnTo>
                  <a:pt x="84" y="727"/>
                </a:lnTo>
                <a:lnTo>
                  <a:pt x="84" y="60"/>
                </a:lnTo>
                <a:close/>
                <a:moveTo>
                  <a:pt x="36" y="1"/>
                </a:moveTo>
                <a:cubicBezTo>
                  <a:pt x="24" y="1"/>
                  <a:pt x="0" y="13"/>
                  <a:pt x="0" y="37"/>
                </a:cubicBezTo>
                <a:lnTo>
                  <a:pt x="0" y="763"/>
                </a:lnTo>
                <a:cubicBezTo>
                  <a:pt x="0" y="775"/>
                  <a:pt x="24" y="787"/>
                  <a:pt x="36" y="787"/>
                </a:cubicBezTo>
                <a:lnTo>
                  <a:pt x="3417" y="787"/>
                </a:lnTo>
                <a:cubicBezTo>
                  <a:pt x="3429" y="787"/>
                  <a:pt x="3441" y="775"/>
                  <a:pt x="3441" y="763"/>
                </a:cubicBezTo>
                <a:lnTo>
                  <a:pt x="3441" y="37"/>
                </a:lnTo>
                <a:cubicBezTo>
                  <a:pt x="3441" y="13"/>
                  <a:pt x="3429" y="1"/>
                  <a:pt x="34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0" name="Google Shape;3230;p55"/>
          <p:cNvSpPr/>
          <p:nvPr/>
        </p:nvSpPr>
        <p:spPr>
          <a:xfrm>
            <a:off x="4531184" y="2751265"/>
            <a:ext cx="87501" cy="50251"/>
          </a:xfrm>
          <a:custGeom>
            <a:avLst/>
            <a:gdLst/>
            <a:ahLst/>
            <a:cxnLst/>
            <a:rect l="l" t="t" r="r" b="b"/>
            <a:pathLst>
              <a:path w="4085" h="2346" extrusionOk="0">
                <a:moveTo>
                  <a:pt x="1644" y="0"/>
                </a:moveTo>
                <a:lnTo>
                  <a:pt x="0" y="1143"/>
                </a:lnTo>
                <a:lnTo>
                  <a:pt x="2667" y="2346"/>
                </a:lnTo>
                <a:lnTo>
                  <a:pt x="4084" y="1012"/>
                </a:lnTo>
                <a:lnTo>
                  <a:pt x="1644" y="0"/>
                </a:lnTo>
                <a:close/>
              </a:path>
            </a:pathLst>
          </a:custGeom>
          <a:solidFill>
            <a:srgbClr val="4C4C4C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1" name="Google Shape;3231;p55"/>
          <p:cNvSpPr/>
          <p:nvPr/>
        </p:nvSpPr>
        <p:spPr>
          <a:xfrm>
            <a:off x="4531184" y="2775748"/>
            <a:ext cx="57149" cy="81375"/>
          </a:xfrm>
          <a:custGeom>
            <a:avLst/>
            <a:gdLst/>
            <a:ahLst/>
            <a:cxnLst/>
            <a:rect l="l" t="t" r="r" b="b"/>
            <a:pathLst>
              <a:path w="2668" h="3799" extrusionOk="0">
                <a:moveTo>
                  <a:pt x="0" y="0"/>
                </a:moveTo>
                <a:lnTo>
                  <a:pt x="0" y="2560"/>
                </a:lnTo>
                <a:lnTo>
                  <a:pt x="2667" y="3798"/>
                </a:lnTo>
                <a:lnTo>
                  <a:pt x="2667" y="1203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2" name="Google Shape;3232;p55"/>
          <p:cNvSpPr/>
          <p:nvPr/>
        </p:nvSpPr>
        <p:spPr>
          <a:xfrm>
            <a:off x="4588311" y="2772942"/>
            <a:ext cx="30374" cy="84181"/>
          </a:xfrm>
          <a:custGeom>
            <a:avLst/>
            <a:gdLst/>
            <a:ahLst/>
            <a:cxnLst/>
            <a:rect l="l" t="t" r="r" b="b"/>
            <a:pathLst>
              <a:path w="1418" h="3930" extrusionOk="0">
                <a:moveTo>
                  <a:pt x="1417" y="0"/>
                </a:moveTo>
                <a:lnTo>
                  <a:pt x="0" y="1334"/>
                </a:lnTo>
                <a:lnTo>
                  <a:pt x="0" y="3929"/>
                </a:lnTo>
                <a:lnTo>
                  <a:pt x="1322" y="2488"/>
                </a:lnTo>
                <a:lnTo>
                  <a:pt x="1417" y="0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3" name="Google Shape;3233;p55"/>
          <p:cNvSpPr/>
          <p:nvPr/>
        </p:nvSpPr>
        <p:spPr>
          <a:xfrm>
            <a:off x="4373062" y="2938454"/>
            <a:ext cx="87501" cy="49994"/>
          </a:xfrm>
          <a:custGeom>
            <a:avLst/>
            <a:gdLst/>
            <a:ahLst/>
            <a:cxnLst/>
            <a:rect l="l" t="t" r="r" b="b"/>
            <a:pathLst>
              <a:path w="4085" h="2334" extrusionOk="0">
                <a:moveTo>
                  <a:pt x="1644" y="0"/>
                </a:moveTo>
                <a:lnTo>
                  <a:pt x="1" y="1143"/>
                </a:lnTo>
                <a:lnTo>
                  <a:pt x="2668" y="2334"/>
                </a:lnTo>
                <a:lnTo>
                  <a:pt x="4084" y="1000"/>
                </a:lnTo>
                <a:lnTo>
                  <a:pt x="1644" y="0"/>
                </a:lnTo>
                <a:close/>
              </a:path>
            </a:pathLst>
          </a:custGeom>
          <a:solidFill>
            <a:srgbClr val="4C4C4C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4" name="Google Shape;3234;p55"/>
          <p:cNvSpPr/>
          <p:nvPr/>
        </p:nvSpPr>
        <p:spPr>
          <a:xfrm>
            <a:off x="4373062" y="2962937"/>
            <a:ext cx="57149" cy="80860"/>
          </a:xfrm>
          <a:custGeom>
            <a:avLst/>
            <a:gdLst/>
            <a:ahLst/>
            <a:cxnLst/>
            <a:rect l="l" t="t" r="r" b="b"/>
            <a:pathLst>
              <a:path w="2668" h="3775" extrusionOk="0">
                <a:moveTo>
                  <a:pt x="1" y="0"/>
                </a:moveTo>
                <a:lnTo>
                  <a:pt x="1" y="2536"/>
                </a:lnTo>
                <a:lnTo>
                  <a:pt x="2668" y="3774"/>
                </a:lnTo>
                <a:lnTo>
                  <a:pt x="2668" y="1191"/>
                </a:lnTo>
                <a:lnTo>
                  <a:pt x="1" y="0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5" name="Google Shape;3235;p55"/>
          <p:cNvSpPr/>
          <p:nvPr/>
        </p:nvSpPr>
        <p:spPr>
          <a:xfrm>
            <a:off x="4430189" y="2959874"/>
            <a:ext cx="30374" cy="83924"/>
          </a:xfrm>
          <a:custGeom>
            <a:avLst/>
            <a:gdLst/>
            <a:ahLst/>
            <a:cxnLst/>
            <a:rect l="l" t="t" r="r" b="b"/>
            <a:pathLst>
              <a:path w="1418" h="3918" extrusionOk="0">
                <a:moveTo>
                  <a:pt x="1417" y="0"/>
                </a:moveTo>
                <a:lnTo>
                  <a:pt x="1" y="1334"/>
                </a:lnTo>
                <a:lnTo>
                  <a:pt x="1" y="3917"/>
                </a:lnTo>
                <a:lnTo>
                  <a:pt x="1322" y="2489"/>
                </a:lnTo>
                <a:lnTo>
                  <a:pt x="1417" y="0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6" name="Google Shape;3236;p55"/>
          <p:cNvSpPr/>
          <p:nvPr/>
        </p:nvSpPr>
        <p:spPr>
          <a:xfrm>
            <a:off x="4650022" y="2770628"/>
            <a:ext cx="58177" cy="33437"/>
          </a:xfrm>
          <a:custGeom>
            <a:avLst/>
            <a:gdLst/>
            <a:ahLst/>
            <a:cxnLst/>
            <a:rect l="l" t="t" r="r" b="b"/>
            <a:pathLst>
              <a:path w="2716" h="1561" extrusionOk="0">
                <a:moveTo>
                  <a:pt x="1108" y="1"/>
                </a:moveTo>
                <a:lnTo>
                  <a:pt x="1" y="763"/>
                </a:lnTo>
                <a:lnTo>
                  <a:pt x="1775" y="1561"/>
                </a:lnTo>
                <a:lnTo>
                  <a:pt x="2715" y="668"/>
                </a:lnTo>
                <a:lnTo>
                  <a:pt x="1108" y="1"/>
                </a:lnTo>
                <a:close/>
              </a:path>
            </a:pathLst>
          </a:custGeom>
          <a:solidFill>
            <a:srgbClr val="4C4C4C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7" name="Google Shape;3237;p55"/>
          <p:cNvSpPr/>
          <p:nvPr/>
        </p:nvSpPr>
        <p:spPr>
          <a:xfrm>
            <a:off x="4650022" y="2786950"/>
            <a:ext cx="38021" cy="53850"/>
          </a:xfrm>
          <a:custGeom>
            <a:avLst/>
            <a:gdLst/>
            <a:ahLst/>
            <a:cxnLst/>
            <a:rect l="l" t="t" r="r" b="b"/>
            <a:pathLst>
              <a:path w="1775" h="2514" extrusionOk="0">
                <a:moveTo>
                  <a:pt x="1" y="1"/>
                </a:moveTo>
                <a:lnTo>
                  <a:pt x="1" y="1692"/>
                </a:lnTo>
                <a:lnTo>
                  <a:pt x="1775" y="2513"/>
                </a:lnTo>
                <a:lnTo>
                  <a:pt x="1775" y="799"/>
                </a:lnTo>
                <a:lnTo>
                  <a:pt x="1" y="1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8" name="Google Shape;3238;p55"/>
          <p:cNvSpPr/>
          <p:nvPr/>
        </p:nvSpPr>
        <p:spPr>
          <a:xfrm>
            <a:off x="4688021" y="2784916"/>
            <a:ext cx="20178" cy="55885"/>
          </a:xfrm>
          <a:custGeom>
            <a:avLst/>
            <a:gdLst/>
            <a:ahLst/>
            <a:cxnLst/>
            <a:rect l="l" t="t" r="r" b="b"/>
            <a:pathLst>
              <a:path w="942" h="2609" extrusionOk="0">
                <a:moveTo>
                  <a:pt x="941" y="1"/>
                </a:moveTo>
                <a:lnTo>
                  <a:pt x="1" y="894"/>
                </a:lnTo>
                <a:lnTo>
                  <a:pt x="1" y="2608"/>
                </a:lnTo>
                <a:lnTo>
                  <a:pt x="882" y="1656"/>
                </a:lnTo>
                <a:lnTo>
                  <a:pt x="941" y="1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9" name="Google Shape;3239;p55"/>
          <p:cNvSpPr/>
          <p:nvPr/>
        </p:nvSpPr>
        <p:spPr>
          <a:xfrm>
            <a:off x="4611017" y="2770628"/>
            <a:ext cx="58155" cy="33437"/>
          </a:xfrm>
          <a:custGeom>
            <a:avLst/>
            <a:gdLst/>
            <a:ahLst/>
            <a:cxnLst/>
            <a:rect l="l" t="t" r="r" b="b"/>
            <a:pathLst>
              <a:path w="2715" h="1561" extrusionOk="0">
                <a:moveTo>
                  <a:pt x="1096" y="1"/>
                </a:moveTo>
                <a:lnTo>
                  <a:pt x="0" y="763"/>
                </a:lnTo>
                <a:lnTo>
                  <a:pt x="1762" y="1561"/>
                </a:lnTo>
                <a:lnTo>
                  <a:pt x="2715" y="668"/>
                </a:lnTo>
                <a:lnTo>
                  <a:pt x="1096" y="1"/>
                </a:lnTo>
                <a:close/>
              </a:path>
            </a:pathLst>
          </a:custGeom>
          <a:solidFill>
            <a:srgbClr val="4C4C4C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0" name="Google Shape;3240;p55"/>
          <p:cNvSpPr/>
          <p:nvPr/>
        </p:nvSpPr>
        <p:spPr>
          <a:xfrm>
            <a:off x="4611017" y="2786950"/>
            <a:ext cx="37763" cy="53850"/>
          </a:xfrm>
          <a:custGeom>
            <a:avLst/>
            <a:gdLst/>
            <a:ahLst/>
            <a:cxnLst/>
            <a:rect l="l" t="t" r="r" b="b"/>
            <a:pathLst>
              <a:path w="1763" h="2514" extrusionOk="0">
                <a:moveTo>
                  <a:pt x="0" y="1"/>
                </a:moveTo>
                <a:lnTo>
                  <a:pt x="0" y="1692"/>
                </a:lnTo>
                <a:lnTo>
                  <a:pt x="1762" y="2513"/>
                </a:lnTo>
                <a:lnTo>
                  <a:pt x="1762" y="799"/>
                </a:lnTo>
                <a:lnTo>
                  <a:pt x="0" y="1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1" name="Google Shape;3241;p55"/>
          <p:cNvSpPr/>
          <p:nvPr/>
        </p:nvSpPr>
        <p:spPr>
          <a:xfrm>
            <a:off x="4648759" y="2784916"/>
            <a:ext cx="20413" cy="55885"/>
          </a:xfrm>
          <a:custGeom>
            <a:avLst/>
            <a:gdLst/>
            <a:ahLst/>
            <a:cxnLst/>
            <a:rect l="l" t="t" r="r" b="b"/>
            <a:pathLst>
              <a:path w="953" h="2609" extrusionOk="0">
                <a:moveTo>
                  <a:pt x="953" y="1"/>
                </a:moveTo>
                <a:lnTo>
                  <a:pt x="0" y="894"/>
                </a:lnTo>
                <a:lnTo>
                  <a:pt x="0" y="2608"/>
                </a:lnTo>
                <a:lnTo>
                  <a:pt x="881" y="1656"/>
                </a:lnTo>
                <a:lnTo>
                  <a:pt x="953" y="1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2" name="Google Shape;3242;p55"/>
          <p:cNvSpPr/>
          <p:nvPr/>
        </p:nvSpPr>
        <p:spPr>
          <a:xfrm>
            <a:off x="4684466" y="2953234"/>
            <a:ext cx="58155" cy="33694"/>
          </a:xfrm>
          <a:custGeom>
            <a:avLst/>
            <a:gdLst/>
            <a:ahLst/>
            <a:cxnLst/>
            <a:rect l="l" t="t" r="r" b="b"/>
            <a:pathLst>
              <a:path w="2715" h="1573" extrusionOk="0">
                <a:moveTo>
                  <a:pt x="1096" y="1"/>
                </a:moveTo>
                <a:lnTo>
                  <a:pt x="0" y="763"/>
                </a:lnTo>
                <a:lnTo>
                  <a:pt x="1774" y="1572"/>
                </a:lnTo>
                <a:lnTo>
                  <a:pt x="2715" y="691"/>
                </a:lnTo>
                <a:lnTo>
                  <a:pt x="1096" y="1"/>
                </a:lnTo>
                <a:close/>
              </a:path>
            </a:pathLst>
          </a:custGeom>
          <a:solidFill>
            <a:srgbClr val="4C4C4C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3" name="Google Shape;3243;p55"/>
          <p:cNvSpPr/>
          <p:nvPr/>
        </p:nvSpPr>
        <p:spPr>
          <a:xfrm>
            <a:off x="4684466" y="2969556"/>
            <a:ext cx="38021" cy="54085"/>
          </a:xfrm>
          <a:custGeom>
            <a:avLst/>
            <a:gdLst/>
            <a:ahLst/>
            <a:cxnLst/>
            <a:rect l="l" t="t" r="r" b="b"/>
            <a:pathLst>
              <a:path w="1775" h="2525" extrusionOk="0">
                <a:moveTo>
                  <a:pt x="0" y="1"/>
                </a:moveTo>
                <a:lnTo>
                  <a:pt x="0" y="1703"/>
                </a:lnTo>
                <a:lnTo>
                  <a:pt x="1774" y="2525"/>
                </a:lnTo>
                <a:lnTo>
                  <a:pt x="1774" y="810"/>
                </a:lnTo>
                <a:lnTo>
                  <a:pt x="0" y="1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4" name="Google Shape;3244;p55"/>
          <p:cNvSpPr/>
          <p:nvPr/>
        </p:nvSpPr>
        <p:spPr>
          <a:xfrm>
            <a:off x="4722465" y="2968035"/>
            <a:ext cx="20156" cy="55606"/>
          </a:xfrm>
          <a:custGeom>
            <a:avLst/>
            <a:gdLst/>
            <a:ahLst/>
            <a:cxnLst/>
            <a:rect l="l" t="t" r="r" b="b"/>
            <a:pathLst>
              <a:path w="941" h="2596" extrusionOk="0">
                <a:moveTo>
                  <a:pt x="941" y="0"/>
                </a:moveTo>
                <a:lnTo>
                  <a:pt x="0" y="881"/>
                </a:lnTo>
                <a:lnTo>
                  <a:pt x="0" y="2596"/>
                </a:lnTo>
                <a:lnTo>
                  <a:pt x="881" y="1655"/>
                </a:lnTo>
                <a:lnTo>
                  <a:pt x="941" y="0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55"/>
          <p:cNvSpPr/>
          <p:nvPr/>
        </p:nvSpPr>
        <p:spPr>
          <a:xfrm>
            <a:off x="2619471" y="3779296"/>
            <a:ext cx="58412" cy="33415"/>
          </a:xfrm>
          <a:custGeom>
            <a:avLst/>
            <a:gdLst/>
            <a:ahLst/>
            <a:cxnLst/>
            <a:rect l="l" t="t" r="r" b="b"/>
            <a:pathLst>
              <a:path w="2727" h="1560" extrusionOk="0">
                <a:moveTo>
                  <a:pt x="1096" y="0"/>
                </a:moveTo>
                <a:lnTo>
                  <a:pt x="0" y="762"/>
                </a:lnTo>
                <a:lnTo>
                  <a:pt x="1774" y="1560"/>
                </a:lnTo>
                <a:lnTo>
                  <a:pt x="2727" y="667"/>
                </a:lnTo>
                <a:lnTo>
                  <a:pt x="1096" y="0"/>
                </a:lnTo>
                <a:close/>
              </a:path>
            </a:pathLst>
          </a:custGeom>
          <a:solidFill>
            <a:srgbClr val="4C4C4C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6" name="Google Shape;3246;p55"/>
          <p:cNvSpPr/>
          <p:nvPr/>
        </p:nvSpPr>
        <p:spPr>
          <a:xfrm>
            <a:off x="2619471" y="3795618"/>
            <a:ext cx="38021" cy="53828"/>
          </a:xfrm>
          <a:custGeom>
            <a:avLst/>
            <a:gdLst/>
            <a:ahLst/>
            <a:cxnLst/>
            <a:rect l="l" t="t" r="r" b="b"/>
            <a:pathLst>
              <a:path w="1775" h="2513" extrusionOk="0">
                <a:moveTo>
                  <a:pt x="0" y="0"/>
                </a:moveTo>
                <a:lnTo>
                  <a:pt x="0" y="1691"/>
                </a:lnTo>
                <a:lnTo>
                  <a:pt x="1774" y="2512"/>
                </a:lnTo>
                <a:lnTo>
                  <a:pt x="1774" y="798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55"/>
          <p:cNvSpPr/>
          <p:nvPr/>
        </p:nvSpPr>
        <p:spPr>
          <a:xfrm>
            <a:off x="2657470" y="3793562"/>
            <a:ext cx="20413" cy="55885"/>
          </a:xfrm>
          <a:custGeom>
            <a:avLst/>
            <a:gdLst/>
            <a:ahLst/>
            <a:cxnLst/>
            <a:rect l="l" t="t" r="r" b="b"/>
            <a:pathLst>
              <a:path w="953" h="2609" extrusionOk="0">
                <a:moveTo>
                  <a:pt x="953" y="1"/>
                </a:moveTo>
                <a:lnTo>
                  <a:pt x="0" y="894"/>
                </a:lnTo>
                <a:lnTo>
                  <a:pt x="0" y="2608"/>
                </a:lnTo>
                <a:lnTo>
                  <a:pt x="869" y="1656"/>
                </a:lnTo>
                <a:lnTo>
                  <a:pt x="953" y="1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55"/>
          <p:cNvSpPr/>
          <p:nvPr/>
        </p:nvSpPr>
        <p:spPr>
          <a:xfrm>
            <a:off x="4673499" y="2793591"/>
            <a:ext cx="80346" cy="46182"/>
          </a:xfrm>
          <a:custGeom>
            <a:avLst/>
            <a:gdLst/>
            <a:ahLst/>
            <a:cxnLst/>
            <a:rect l="l" t="t" r="r" b="b"/>
            <a:pathLst>
              <a:path w="3751" h="2156" extrusionOk="0">
                <a:moveTo>
                  <a:pt x="1500" y="0"/>
                </a:moveTo>
                <a:lnTo>
                  <a:pt x="0" y="1048"/>
                </a:lnTo>
                <a:lnTo>
                  <a:pt x="2441" y="2156"/>
                </a:lnTo>
                <a:lnTo>
                  <a:pt x="3751" y="941"/>
                </a:lnTo>
                <a:lnTo>
                  <a:pt x="1500" y="0"/>
                </a:lnTo>
                <a:close/>
              </a:path>
            </a:pathLst>
          </a:custGeom>
          <a:solidFill>
            <a:srgbClr val="4C4C4C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9" name="Google Shape;3249;p55"/>
          <p:cNvSpPr/>
          <p:nvPr/>
        </p:nvSpPr>
        <p:spPr>
          <a:xfrm>
            <a:off x="4673499" y="2816039"/>
            <a:ext cx="52286" cy="74477"/>
          </a:xfrm>
          <a:custGeom>
            <a:avLst/>
            <a:gdLst/>
            <a:ahLst/>
            <a:cxnLst/>
            <a:rect l="l" t="t" r="r" b="b"/>
            <a:pathLst>
              <a:path w="2441" h="3477" extrusionOk="0">
                <a:moveTo>
                  <a:pt x="0" y="0"/>
                </a:moveTo>
                <a:lnTo>
                  <a:pt x="0" y="2346"/>
                </a:lnTo>
                <a:lnTo>
                  <a:pt x="2441" y="3477"/>
                </a:lnTo>
                <a:lnTo>
                  <a:pt x="2441" y="1108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0" name="Google Shape;3250;p55"/>
          <p:cNvSpPr/>
          <p:nvPr/>
        </p:nvSpPr>
        <p:spPr>
          <a:xfrm>
            <a:off x="4725763" y="2813747"/>
            <a:ext cx="28082" cy="76769"/>
          </a:xfrm>
          <a:custGeom>
            <a:avLst/>
            <a:gdLst/>
            <a:ahLst/>
            <a:cxnLst/>
            <a:rect l="l" t="t" r="r" b="b"/>
            <a:pathLst>
              <a:path w="1311" h="3584" extrusionOk="0">
                <a:moveTo>
                  <a:pt x="1311" y="0"/>
                </a:moveTo>
                <a:lnTo>
                  <a:pt x="1" y="1215"/>
                </a:lnTo>
                <a:lnTo>
                  <a:pt x="1" y="3584"/>
                </a:lnTo>
                <a:lnTo>
                  <a:pt x="1215" y="2274"/>
                </a:lnTo>
                <a:lnTo>
                  <a:pt x="1311" y="0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55"/>
          <p:cNvSpPr/>
          <p:nvPr/>
        </p:nvSpPr>
        <p:spPr>
          <a:xfrm>
            <a:off x="4634471" y="2831847"/>
            <a:ext cx="39049" cy="51279"/>
          </a:xfrm>
          <a:custGeom>
            <a:avLst/>
            <a:gdLst/>
            <a:ahLst/>
            <a:cxnLst/>
            <a:rect l="l" t="t" r="r" b="b"/>
            <a:pathLst>
              <a:path w="1823" h="2394" extrusionOk="0">
                <a:moveTo>
                  <a:pt x="1" y="0"/>
                </a:moveTo>
                <a:lnTo>
                  <a:pt x="1" y="1965"/>
                </a:lnTo>
                <a:lnTo>
                  <a:pt x="12" y="1977"/>
                </a:lnTo>
                <a:cubicBezTo>
                  <a:pt x="108" y="2215"/>
                  <a:pt x="465" y="2394"/>
                  <a:pt x="905" y="2394"/>
                </a:cubicBezTo>
                <a:cubicBezTo>
                  <a:pt x="1346" y="2394"/>
                  <a:pt x="1715" y="2215"/>
                  <a:pt x="1798" y="1977"/>
                </a:cubicBezTo>
                <a:lnTo>
                  <a:pt x="1822" y="1965"/>
                </a:lnTo>
                <a:lnTo>
                  <a:pt x="1822" y="0"/>
                </a:lnTo>
                <a:close/>
              </a:path>
            </a:pathLst>
          </a:custGeom>
          <a:solidFill>
            <a:srgbClr val="7BC7F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p55"/>
          <p:cNvSpPr/>
          <p:nvPr/>
        </p:nvSpPr>
        <p:spPr>
          <a:xfrm>
            <a:off x="4634471" y="2820366"/>
            <a:ext cx="39049" cy="22984"/>
          </a:xfrm>
          <a:custGeom>
            <a:avLst/>
            <a:gdLst/>
            <a:ahLst/>
            <a:cxnLst/>
            <a:rect l="l" t="t" r="r" b="b"/>
            <a:pathLst>
              <a:path w="1823" h="1073" extrusionOk="0">
                <a:moveTo>
                  <a:pt x="905" y="1"/>
                </a:moveTo>
                <a:cubicBezTo>
                  <a:pt x="405" y="1"/>
                  <a:pt x="1" y="239"/>
                  <a:pt x="1" y="536"/>
                </a:cubicBezTo>
                <a:cubicBezTo>
                  <a:pt x="1" y="834"/>
                  <a:pt x="405" y="1072"/>
                  <a:pt x="905" y="1072"/>
                </a:cubicBezTo>
                <a:cubicBezTo>
                  <a:pt x="1405" y="1072"/>
                  <a:pt x="1822" y="834"/>
                  <a:pt x="1822" y="536"/>
                </a:cubicBezTo>
                <a:cubicBezTo>
                  <a:pt x="1822" y="239"/>
                  <a:pt x="1405" y="1"/>
                  <a:pt x="905" y="1"/>
                </a:cubicBez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55"/>
          <p:cNvSpPr/>
          <p:nvPr/>
        </p:nvSpPr>
        <p:spPr>
          <a:xfrm>
            <a:off x="4362352" y="3006548"/>
            <a:ext cx="415719" cy="57149"/>
          </a:xfrm>
          <a:custGeom>
            <a:avLst/>
            <a:gdLst/>
            <a:ahLst/>
            <a:cxnLst/>
            <a:rect l="l" t="t" r="r" b="b"/>
            <a:pathLst>
              <a:path w="19408" h="2668" extrusionOk="0">
                <a:moveTo>
                  <a:pt x="1" y="0"/>
                </a:moveTo>
                <a:lnTo>
                  <a:pt x="1" y="2667"/>
                </a:lnTo>
                <a:lnTo>
                  <a:pt x="19408" y="2667"/>
                </a:lnTo>
                <a:lnTo>
                  <a:pt x="19408" y="0"/>
                </a:lnTo>
                <a:close/>
              </a:path>
            </a:pathLst>
          </a:custGeom>
          <a:solidFill>
            <a:srgbClr val="7C7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55"/>
          <p:cNvSpPr/>
          <p:nvPr/>
        </p:nvSpPr>
        <p:spPr>
          <a:xfrm>
            <a:off x="4238908" y="2888974"/>
            <a:ext cx="128820" cy="56892"/>
          </a:xfrm>
          <a:custGeom>
            <a:avLst/>
            <a:gdLst/>
            <a:ahLst/>
            <a:cxnLst/>
            <a:rect l="l" t="t" r="r" b="b"/>
            <a:pathLst>
              <a:path w="6014" h="2656" extrusionOk="0">
                <a:moveTo>
                  <a:pt x="1" y="0"/>
                </a:moveTo>
                <a:lnTo>
                  <a:pt x="1" y="2655"/>
                </a:lnTo>
                <a:lnTo>
                  <a:pt x="6014" y="2655"/>
                </a:lnTo>
                <a:lnTo>
                  <a:pt x="6014" y="0"/>
                </a:lnTo>
                <a:close/>
              </a:path>
            </a:pathLst>
          </a:custGeom>
          <a:solidFill>
            <a:srgbClr val="7C75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55"/>
          <p:cNvSpPr/>
          <p:nvPr/>
        </p:nvSpPr>
        <p:spPr>
          <a:xfrm>
            <a:off x="4465876" y="2885509"/>
            <a:ext cx="87244" cy="50508"/>
          </a:xfrm>
          <a:custGeom>
            <a:avLst/>
            <a:gdLst/>
            <a:ahLst/>
            <a:cxnLst/>
            <a:rect l="l" t="t" r="r" b="b"/>
            <a:pathLst>
              <a:path w="4073" h="2358" extrusionOk="0">
                <a:moveTo>
                  <a:pt x="1631" y="0"/>
                </a:moveTo>
                <a:lnTo>
                  <a:pt x="0" y="1143"/>
                </a:lnTo>
                <a:lnTo>
                  <a:pt x="2643" y="2358"/>
                </a:lnTo>
                <a:lnTo>
                  <a:pt x="4072" y="1024"/>
                </a:lnTo>
                <a:lnTo>
                  <a:pt x="1631" y="0"/>
                </a:lnTo>
                <a:close/>
              </a:path>
            </a:pathLst>
          </a:custGeom>
          <a:solidFill>
            <a:srgbClr val="4C4C4C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55"/>
          <p:cNvSpPr/>
          <p:nvPr/>
        </p:nvSpPr>
        <p:spPr>
          <a:xfrm>
            <a:off x="4465876" y="2909992"/>
            <a:ext cx="56634" cy="81375"/>
          </a:xfrm>
          <a:custGeom>
            <a:avLst/>
            <a:gdLst/>
            <a:ahLst/>
            <a:cxnLst/>
            <a:rect l="l" t="t" r="r" b="b"/>
            <a:pathLst>
              <a:path w="2644" h="3799" extrusionOk="0">
                <a:moveTo>
                  <a:pt x="0" y="0"/>
                </a:moveTo>
                <a:lnTo>
                  <a:pt x="0" y="2560"/>
                </a:lnTo>
                <a:lnTo>
                  <a:pt x="2643" y="3798"/>
                </a:lnTo>
                <a:lnTo>
                  <a:pt x="2643" y="121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7" name="Google Shape;3257;p55"/>
          <p:cNvSpPr/>
          <p:nvPr/>
        </p:nvSpPr>
        <p:spPr>
          <a:xfrm>
            <a:off x="4522489" y="2907443"/>
            <a:ext cx="30631" cy="83924"/>
          </a:xfrm>
          <a:custGeom>
            <a:avLst/>
            <a:gdLst/>
            <a:ahLst/>
            <a:cxnLst/>
            <a:rect l="l" t="t" r="r" b="b"/>
            <a:pathLst>
              <a:path w="1430" h="3918" extrusionOk="0">
                <a:moveTo>
                  <a:pt x="1429" y="0"/>
                </a:moveTo>
                <a:lnTo>
                  <a:pt x="0" y="1334"/>
                </a:lnTo>
                <a:lnTo>
                  <a:pt x="0" y="3917"/>
                </a:lnTo>
                <a:lnTo>
                  <a:pt x="1334" y="2489"/>
                </a:lnTo>
                <a:lnTo>
                  <a:pt x="1429" y="0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8" name="Google Shape;3258;p55"/>
          <p:cNvSpPr/>
          <p:nvPr/>
        </p:nvSpPr>
        <p:spPr>
          <a:xfrm>
            <a:off x="4834170" y="3244739"/>
            <a:ext cx="504205" cy="75763"/>
          </a:xfrm>
          <a:custGeom>
            <a:avLst/>
            <a:gdLst/>
            <a:ahLst/>
            <a:cxnLst/>
            <a:rect l="l" t="t" r="r" b="b"/>
            <a:pathLst>
              <a:path w="23539" h="3537" extrusionOk="0">
                <a:moveTo>
                  <a:pt x="0" y="1"/>
                </a:moveTo>
                <a:lnTo>
                  <a:pt x="0" y="3537"/>
                </a:lnTo>
                <a:lnTo>
                  <a:pt x="23539" y="3537"/>
                </a:lnTo>
                <a:lnTo>
                  <a:pt x="23539" y="1"/>
                </a:lnTo>
                <a:close/>
              </a:path>
            </a:pathLst>
          </a:custGeom>
          <a:solidFill>
            <a:srgbClr val="CCCAB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9" name="Google Shape;3259;p55"/>
          <p:cNvSpPr/>
          <p:nvPr/>
        </p:nvSpPr>
        <p:spPr>
          <a:xfrm>
            <a:off x="5007072" y="3244739"/>
            <a:ext cx="241018" cy="75763"/>
          </a:xfrm>
          <a:custGeom>
            <a:avLst/>
            <a:gdLst/>
            <a:ahLst/>
            <a:cxnLst/>
            <a:rect l="l" t="t" r="r" b="b"/>
            <a:pathLst>
              <a:path w="11252" h="3537" fill="none" extrusionOk="0">
                <a:moveTo>
                  <a:pt x="1" y="1"/>
                </a:moveTo>
                <a:lnTo>
                  <a:pt x="11252" y="1"/>
                </a:lnTo>
                <a:lnTo>
                  <a:pt x="11252" y="3537"/>
                </a:lnTo>
                <a:lnTo>
                  <a:pt x="1" y="3537"/>
                </a:lnTo>
                <a:close/>
              </a:path>
            </a:pathLst>
          </a:custGeom>
          <a:noFill/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0" name="Google Shape;3260;p55"/>
          <p:cNvSpPr/>
          <p:nvPr/>
        </p:nvSpPr>
        <p:spPr>
          <a:xfrm>
            <a:off x="5030784" y="3328641"/>
            <a:ext cx="30117" cy="15337"/>
          </a:xfrm>
          <a:custGeom>
            <a:avLst/>
            <a:gdLst/>
            <a:ahLst/>
            <a:cxnLst/>
            <a:rect l="l" t="t" r="r" b="b"/>
            <a:pathLst>
              <a:path w="1406" h="716" extrusionOk="0">
                <a:moveTo>
                  <a:pt x="298" y="1"/>
                </a:moveTo>
                <a:cubicBezTo>
                  <a:pt x="132" y="1"/>
                  <a:pt x="1" y="132"/>
                  <a:pt x="1" y="298"/>
                </a:cubicBezTo>
                <a:lnTo>
                  <a:pt x="1" y="417"/>
                </a:lnTo>
                <a:cubicBezTo>
                  <a:pt x="1" y="572"/>
                  <a:pt x="132" y="715"/>
                  <a:pt x="298" y="715"/>
                </a:cubicBezTo>
                <a:lnTo>
                  <a:pt x="1108" y="715"/>
                </a:lnTo>
                <a:cubicBezTo>
                  <a:pt x="1275" y="715"/>
                  <a:pt x="1406" y="572"/>
                  <a:pt x="1406" y="417"/>
                </a:cubicBezTo>
                <a:lnTo>
                  <a:pt x="1406" y="298"/>
                </a:lnTo>
                <a:cubicBezTo>
                  <a:pt x="1406" y="132"/>
                  <a:pt x="1275" y="1"/>
                  <a:pt x="1108" y="1"/>
                </a:cubicBezTo>
                <a:close/>
              </a:path>
            </a:pathLst>
          </a:custGeom>
          <a:solidFill>
            <a:srgbClr val="931C9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1" name="Google Shape;3261;p55"/>
          <p:cNvSpPr/>
          <p:nvPr/>
        </p:nvSpPr>
        <p:spPr>
          <a:xfrm>
            <a:off x="5027721" y="3300602"/>
            <a:ext cx="36757" cy="36221"/>
          </a:xfrm>
          <a:custGeom>
            <a:avLst/>
            <a:gdLst/>
            <a:ahLst/>
            <a:cxnLst/>
            <a:rect l="l" t="t" r="r" b="b"/>
            <a:pathLst>
              <a:path w="1716" h="1691" extrusionOk="0">
                <a:moveTo>
                  <a:pt x="644" y="0"/>
                </a:moveTo>
                <a:cubicBezTo>
                  <a:pt x="287" y="0"/>
                  <a:pt x="1" y="298"/>
                  <a:pt x="1" y="631"/>
                </a:cubicBezTo>
                <a:lnTo>
                  <a:pt x="1" y="1393"/>
                </a:lnTo>
                <a:cubicBezTo>
                  <a:pt x="1" y="1560"/>
                  <a:pt x="144" y="1691"/>
                  <a:pt x="299" y="1691"/>
                </a:cubicBezTo>
                <a:lnTo>
                  <a:pt x="1406" y="1691"/>
                </a:lnTo>
                <a:cubicBezTo>
                  <a:pt x="1573" y="1691"/>
                  <a:pt x="1704" y="1560"/>
                  <a:pt x="1715" y="1393"/>
                </a:cubicBezTo>
                <a:lnTo>
                  <a:pt x="1715" y="631"/>
                </a:lnTo>
                <a:cubicBezTo>
                  <a:pt x="1715" y="274"/>
                  <a:pt x="1418" y="0"/>
                  <a:pt x="1073" y="0"/>
                </a:cubicBezTo>
                <a:close/>
              </a:path>
            </a:pathLst>
          </a:custGeom>
          <a:solidFill>
            <a:srgbClr val="CC1F86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55"/>
          <p:cNvSpPr/>
          <p:nvPr/>
        </p:nvSpPr>
        <p:spPr>
          <a:xfrm>
            <a:off x="5191456" y="3328641"/>
            <a:ext cx="30374" cy="15337"/>
          </a:xfrm>
          <a:custGeom>
            <a:avLst/>
            <a:gdLst/>
            <a:ahLst/>
            <a:cxnLst/>
            <a:rect l="l" t="t" r="r" b="b"/>
            <a:pathLst>
              <a:path w="1418" h="716" extrusionOk="0">
                <a:moveTo>
                  <a:pt x="298" y="1"/>
                </a:moveTo>
                <a:cubicBezTo>
                  <a:pt x="132" y="1"/>
                  <a:pt x="1" y="132"/>
                  <a:pt x="1" y="298"/>
                </a:cubicBezTo>
                <a:lnTo>
                  <a:pt x="1" y="417"/>
                </a:lnTo>
                <a:cubicBezTo>
                  <a:pt x="1" y="572"/>
                  <a:pt x="132" y="715"/>
                  <a:pt x="298" y="715"/>
                </a:cubicBezTo>
                <a:lnTo>
                  <a:pt x="1120" y="715"/>
                </a:lnTo>
                <a:cubicBezTo>
                  <a:pt x="1275" y="715"/>
                  <a:pt x="1418" y="572"/>
                  <a:pt x="1418" y="417"/>
                </a:cubicBezTo>
                <a:lnTo>
                  <a:pt x="1418" y="298"/>
                </a:lnTo>
                <a:cubicBezTo>
                  <a:pt x="1418" y="132"/>
                  <a:pt x="1275" y="1"/>
                  <a:pt x="1120" y="1"/>
                </a:cubicBezTo>
                <a:close/>
              </a:path>
            </a:pathLst>
          </a:custGeom>
          <a:solidFill>
            <a:srgbClr val="931C9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3" name="Google Shape;3263;p55"/>
          <p:cNvSpPr/>
          <p:nvPr/>
        </p:nvSpPr>
        <p:spPr>
          <a:xfrm>
            <a:off x="5188393" y="3300602"/>
            <a:ext cx="36757" cy="36221"/>
          </a:xfrm>
          <a:custGeom>
            <a:avLst/>
            <a:gdLst/>
            <a:ahLst/>
            <a:cxnLst/>
            <a:rect l="l" t="t" r="r" b="b"/>
            <a:pathLst>
              <a:path w="1716" h="1691" extrusionOk="0">
                <a:moveTo>
                  <a:pt x="644" y="0"/>
                </a:moveTo>
                <a:cubicBezTo>
                  <a:pt x="287" y="0"/>
                  <a:pt x="1" y="298"/>
                  <a:pt x="1" y="631"/>
                </a:cubicBezTo>
                <a:lnTo>
                  <a:pt x="1" y="1393"/>
                </a:lnTo>
                <a:cubicBezTo>
                  <a:pt x="1" y="1560"/>
                  <a:pt x="144" y="1691"/>
                  <a:pt x="299" y="1691"/>
                </a:cubicBezTo>
                <a:lnTo>
                  <a:pt x="1406" y="1691"/>
                </a:lnTo>
                <a:cubicBezTo>
                  <a:pt x="1573" y="1691"/>
                  <a:pt x="1703" y="1560"/>
                  <a:pt x="1715" y="1393"/>
                </a:cubicBezTo>
                <a:lnTo>
                  <a:pt x="1715" y="631"/>
                </a:lnTo>
                <a:cubicBezTo>
                  <a:pt x="1715" y="274"/>
                  <a:pt x="1418" y="0"/>
                  <a:pt x="1084" y="0"/>
                </a:cubicBezTo>
                <a:close/>
              </a:path>
            </a:pathLst>
          </a:custGeom>
          <a:solidFill>
            <a:srgbClr val="CC1F86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4" name="Google Shape;3264;p55"/>
          <p:cNvSpPr/>
          <p:nvPr/>
        </p:nvSpPr>
        <p:spPr>
          <a:xfrm>
            <a:off x="5111131" y="3328641"/>
            <a:ext cx="30374" cy="15337"/>
          </a:xfrm>
          <a:custGeom>
            <a:avLst/>
            <a:gdLst/>
            <a:ahLst/>
            <a:cxnLst/>
            <a:rect l="l" t="t" r="r" b="b"/>
            <a:pathLst>
              <a:path w="1418" h="716" extrusionOk="0">
                <a:moveTo>
                  <a:pt x="298" y="1"/>
                </a:moveTo>
                <a:cubicBezTo>
                  <a:pt x="131" y="1"/>
                  <a:pt x="0" y="132"/>
                  <a:pt x="0" y="298"/>
                </a:cubicBezTo>
                <a:lnTo>
                  <a:pt x="0" y="417"/>
                </a:lnTo>
                <a:cubicBezTo>
                  <a:pt x="0" y="572"/>
                  <a:pt x="131" y="715"/>
                  <a:pt x="298" y="715"/>
                </a:cubicBezTo>
                <a:lnTo>
                  <a:pt x="1119" y="715"/>
                </a:lnTo>
                <a:cubicBezTo>
                  <a:pt x="1274" y="715"/>
                  <a:pt x="1417" y="572"/>
                  <a:pt x="1417" y="417"/>
                </a:cubicBezTo>
                <a:lnTo>
                  <a:pt x="1417" y="298"/>
                </a:lnTo>
                <a:cubicBezTo>
                  <a:pt x="1417" y="132"/>
                  <a:pt x="1274" y="1"/>
                  <a:pt x="1119" y="1"/>
                </a:cubicBezTo>
                <a:close/>
              </a:path>
            </a:pathLst>
          </a:custGeom>
          <a:solidFill>
            <a:srgbClr val="931C9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55"/>
          <p:cNvSpPr/>
          <p:nvPr/>
        </p:nvSpPr>
        <p:spPr>
          <a:xfrm>
            <a:off x="5108068" y="3300602"/>
            <a:ext cx="36735" cy="36221"/>
          </a:xfrm>
          <a:custGeom>
            <a:avLst/>
            <a:gdLst/>
            <a:ahLst/>
            <a:cxnLst/>
            <a:rect l="l" t="t" r="r" b="b"/>
            <a:pathLst>
              <a:path w="1715" h="1691" extrusionOk="0">
                <a:moveTo>
                  <a:pt x="643" y="0"/>
                </a:moveTo>
                <a:cubicBezTo>
                  <a:pt x="286" y="0"/>
                  <a:pt x="0" y="298"/>
                  <a:pt x="0" y="631"/>
                </a:cubicBezTo>
                <a:lnTo>
                  <a:pt x="0" y="1393"/>
                </a:lnTo>
                <a:cubicBezTo>
                  <a:pt x="0" y="1560"/>
                  <a:pt x="143" y="1691"/>
                  <a:pt x="298" y="1691"/>
                </a:cubicBezTo>
                <a:lnTo>
                  <a:pt x="1405" y="1691"/>
                </a:lnTo>
                <a:cubicBezTo>
                  <a:pt x="1572" y="1691"/>
                  <a:pt x="1703" y="1560"/>
                  <a:pt x="1715" y="1393"/>
                </a:cubicBezTo>
                <a:lnTo>
                  <a:pt x="1715" y="631"/>
                </a:lnTo>
                <a:cubicBezTo>
                  <a:pt x="1715" y="274"/>
                  <a:pt x="1417" y="0"/>
                  <a:pt x="1072" y="0"/>
                </a:cubicBezTo>
                <a:close/>
              </a:path>
            </a:pathLst>
          </a:custGeom>
          <a:solidFill>
            <a:srgbClr val="CC1F86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55"/>
          <p:cNvSpPr/>
          <p:nvPr/>
        </p:nvSpPr>
        <p:spPr>
          <a:xfrm>
            <a:off x="5019325" y="3267444"/>
            <a:ext cx="52800" cy="27568"/>
          </a:xfrm>
          <a:custGeom>
            <a:avLst/>
            <a:gdLst/>
            <a:ahLst/>
            <a:cxnLst/>
            <a:rect l="l" t="t" r="r" b="b"/>
            <a:pathLst>
              <a:path w="2465" h="1287" extrusionOk="0">
                <a:moveTo>
                  <a:pt x="0" y="0"/>
                </a:moveTo>
                <a:lnTo>
                  <a:pt x="0" y="1286"/>
                </a:lnTo>
                <a:lnTo>
                  <a:pt x="2465" y="1286"/>
                </a:lnTo>
                <a:lnTo>
                  <a:pt x="2465" y="0"/>
                </a:lnTo>
                <a:close/>
              </a:path>
            </a:pathLst>
          </a:custGeom>
          <a:solidFill>
            <a:srgbClr val="21CC21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55"/>
          <p:cNvSpPr/>
          <p:nvPr/>
        </p:nvSpPr>
        <p:spPr>
          <a:xfrm>
            <a:off x="5099650" y="3267444"/>
            <a:ext cx="52822" cy="27568"/>
          </a:xfrm>
          <a:custGeom>
            <a:avLst/>
            <a:gdLst/>
            <a:ahLst/>
            <a:cxnLst/>
            <a:rect l="l" t="t" r="r" b="b"/>
            <a:pathLst>
              <a:path w="2466" h="1287" extrusionOk="0">
                <a:moveTo>
                  <a:pt x="1" y="0"/>
                </a:moveTo>
                <a:lnTo>
                  <a:pt x="1" y="1286"/>
                </a:lnTo>
                <a:lnTo>
                  <a:pt x="2465" y="1286"/>
                </a:lnTo>
                <a:lnTo>
                  <a:pt x="2465" y="0"/>
                </a:lnTo>
                <a:close/>
              </a:path>
            </a:pathLst>
          </a:custGeom>
          <a:solidFill>
            <a:srgbClr val="21CC21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55"/>
          <p:cNvSpPr/>
          <p:nvPr/>
        </p:nvSpPr>
        <p:spPr>
          <a:xfrm>
            <a:off x="5178454" y="3267444"/>
            <a:ext cx="52822" cy="27568"/>
          </a:xfrm>
          <a:custGeom>
            <a:avLst/>
            <a:gdLst/>
            <a:ahLst/>
            <a:cxnLst/>
            <a:rect l="l" t="t" r="r" b="b"/>
            <a:pathLst>
              <a:path w="2466" h="1287" extrusionOk="0">
                <a:moveTo>
                  <a:pt x="1" y="0"/>
                </a:moveTo>
                <a:lnTo>
                  <a:pt x="1" y="1286"/>
                </a:lnTo>
                <a:lnTo>
                  <a:pt x="2465" y="1286"/>
                </a:lnTo>
                <a:lnTo>
                  <a:pt x="2465" y="0"/>
                </a:lnTo>
                <a:close/>
              </a:path>
            </a:pathLst>
          </a:custGeom>
          <a:solidFill>
            <a:srgbClr val="21CC21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55"/>
          <p:cNvSpPr/>
          <p:nvPr/>
        </p:nvSpPr>
        <p:spPr>
          <a:xfrm>
            <a:off x="5085877" y="3244739"/>
            <a:ext cx="21" cy="75763"/>
          </a:xfrm>
          <a:custGeom>
            <a:avLst/>
            <a:gdLst/>
            <a:ahLst/>
            <a:cxnLst/>
            <a:rect l="l" t="t" r="r" b="b"/>
            <a:pathLst>
              <a:path w="1" h="3537" extrusionOk="0">
                <a:moveTo>
                  <a:pt x="1" y="1"/>
                </a:moveTo>
                <a:lnTo>
                  <a:pt x="1" y="3537"/>
                </a:lnTo>
              </a:path>
            </a:pathLst>
          </a:custGeom>
          <a:solidFill>
            <a:srgbClr val="21CC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55"/>
          <p:cNvSpPr/>
          <p:nvPr/>
        </p:nvSpPr>
        <p:spPr>
          <a:xfrm>
            <a:off x="5085877" y="3244739"/>
            <a:ext cx="21" cy="75763"/>
          </a:xfrm>
          <a:custGeom>
            <a:avLst/>
            <a:gdLst/>
            <a:ahLst/>
            <a:cxnLst/>
            <a:rect l="l" t="t" r="r" b="b"/>
            <a:pathLst>
              <a:path w="1" h="3537" fill="none" extrusionOk="0">
                <a:moveTo>
                  <a:pt x="1" y="1"/>
                </a:moveTo>
                <a:lnTo>
                  <a:pt x="1" y="3537"/>
                </a:lnTo>
              </a:path>
            </a:pathLst>
          </a:custGeom>
          <a:noFill/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55"/>
          <p:cNvSpPr/>
          <p:nvPr/>
        </p:nvSpPr>
        <p:spPr>
          <a:xfrm>
            <a:off x="5166223" y="3244739"/>
            <a:ext cx="21" cy="75763"/>
          </a:xfrm>
          <a:custGeom>
            <a:avLst/>
            <a:gdLst/>
            <a:ahLst/>
            <a:cxnLst/>
            <a:rect l="l" t="t" r="r" b="b"/>
            <a:pathLst>
              <a:path w="1" h="3537" extrusionOk="0">
                <a:moveTo>
                  <a:pt x="0" y="1"/>
                </a:moveTo>
                <a:lnTo>
                  <a:pt x="0" y="3537"/>
                </a:lnTo>
              </a:path>
            </a:pathLst>
          </a:custGeom>
          <a:solidFill>
            <a:srgbClr val="21CC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55"/>
          <p:cNvSpPr/>
          <p:nvPr/>
        </p:nvSpPr>
        <p:spPr>
          <a:xfrm>
            <a:off x="5166223" y="3244739"/>
            <a:ext cx="21" cy="75763"/>
          </a:xfrm>
          <a:custGeom>
            <a:avLst/>
            <a:gdLst/>
            <a:ahLst/>
            <a:cxnLst/>
            <a:rect l="l" t="t" r="r" b="b"/>
            <a:pathLst>
              <a:path w="1" h="3537" fill="none" extrusionOk="0">
                <a:moveTo>
                  <a:pt x="0" y="1"/>
                </a:moveTo>
                <a:lnTo>
                  <a:pt x="0" y="3537"/>
                </a:lnTo>
              </a:path>
            </a:pathLst>
          </a:custGeom>
          <a:noFill/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55"/>
          <p:cNvSpPr/>
          <p:nvPr/>
        </p:nvSpPr>
        <p:spPr>
          <a:xfrm>
            <a:off x="2894139" y="2753557"/>
            <a:ext cx="131347" cy="64796"/>
          </a:xfrm>
          <a:custGeom>
            <a:avLst/>
            <a:gdLst/>
            <a:ahLst/>
            <a:cxnLst/>
            <a:rect l="l" t="t" r="r" b="b"/>
            <a:pathLst>
              <a:path w="6132" h="3025" extrusionOk="0">
                <a:moveTo>
                  <a:pt x="0" y="0"/>
                </a:moveTo>
                <a:lnTo>
                  <a:pt x="0" y="3024"/>
                </a:lnTo>
                <a:lnTo>
                  <a:pt x="6132" y="3024"/>
                </a:lnTo>
                <a:lnTo>
                  <a:pt x="613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55"/>
          <p:cNvSpPr/>
          <p:nvPr/>
        </p:nvSpPr>
        <p:spPr>
          <a:xfrm>
            <a:off x="4903014" y="3427344"/>
            <a:ext cx="6919" cy="10988"/>
          </a:xfrm>
          <a:custGeom>
            <a:avLst/>
            <a:gdLst/>
            <a:ahLst/>
            <a:cxnLst/>
            <a:rect l="l" t="t" r="r" b="b"/>
            <a:pathLst>
              <a:path w="323" h="513" extrusionOk="0">
                <a:moveTo>
                  <a:pt x="156" y="0"/>
                </a:moveTo>
                <a:cubicBezTo>
                  <a:pt x="72" y="0"/>
                  <a:pt x="1" y="60"/>
                  <a:pt x="1" y="167"/>
                </a:cubicBezTo>
                <a:lnTo>
                  <a:pt x="1" y="346"/>
                </a:lnTo>
                <a:cubicBezTo>
                  <a:pt x="1" y="429"/>
                  <a:pt x="72" y="512"/>
                  <a:pt x="156" y="512"/>
                </a:cubicBezTo>
                <a:cubicBezTo>
                  <a:pt x="251" y="512"/>
                  <a:pt x="322" y="429"/>
                  <a:pt x="322" y="346"/>
                </a:cubicBezTo>
                <a:lnTo>
                  <a:pt x="322" y="167"/>
                </a:lnTo>
                <a:cubicBezTo>
                  <a:pt x="322" y="72"/>
                  <a:pt x="251" y="0"/>
                  <a:pt x="156" y="0"/>
                </a:cubicBezTo>
                <a:close/>
              </a:path>
            </a:pathLst>
          </a:custGeom>
          <a:solidFill>
            <a:srgbClr val="5E5E5E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55"/>
          <p:cNvSpPr/>
          <p:nvPr/>
        </p:nvSpPr>
        <p:spPr>
          <a:xfrm>
            <a:off x="4839268" y="3353638"/>
            <a:ext cx="43890" cy="98211"/>
          </a:xfrm>
          <a:custGeom>
            <a:avLst/>
            <a:gdLst/>
            <a:ahLst/>
            <a:cxnLst/>
            <a:rect l="l" t="t" r="r" b="b"/>
            <a:pathLst>
              <a:path w="2049" h="4585" extrusionOk="0">
                <a:moveTo>
                  <a:pt x="0" y="1"/>
                </a:moveTo>
                <a:lnTo>
                  <a:pt x="0" y="4584"/>
                </a:lnTo>
                <a:lnTo>
                  <a:pt x="2048" y="4584"/>
                </a:lnTo>
                <a:lnTo>
                  <a:pt x="2048" y="1"/>
                </a:lnTo>
                <a:close/>
              </a:path>
            </a:pathLst>
          </a:custGeom>
          <a:solidFill>
            <a:srgbClr val="5E5E5E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55"/>
          <p:cNvSpPr/>
          <p:nvPr/>
        </p:nvSpPr>
        <p:spPr>
          <a:xfrm>
            <a:off x="4888748" y="3405667"/>
            <a:ext cx="35214" cy="24247"/>
          </a:xfrm>
          <a:custGeom>
            <a:avLst/>
            <a:gdLst/>
            <a:ahLst/>
            <a:cxnLst/>
            <a:rect l="l" t="t" r="r" b="b"/>
            <a:pathLst>
              <a:path w="1644" h="1132" extrusionOk="0">
                <a:moveTo>
                  <a:pt x="822" y="0"/>
                </a:moveTo>
                <a:cubicBezTo>
                  <a:pt x="369" y="0"/>
                  <a:pt x="0" y="250"/>
                  <a:pt x="0" y="572"/>
                </a:cubicBezTo>
                <a:cubicBezTo>
                  <a:pt x="0" y="881"/>
                  <a:pt x="369" y="1132"/>
                  <a:pt x="822" y="1132"/>
                </a:cubicBezTo>
                <a:cubicBezTo>
                  <a:pt x="1274" y="1132"/>
                  <a:pt x="1643" y="881"/>
                  <a:pt x="1643" y="572"/>
                </a:cubicBezTo>
                <a:cubicBezTo>
                  <a:pt x="1643" y="250"/>
                  <a:pt x="1274" y="0"/>
                  <a:pt x="822" y="0"/>
                </a:cubicBezTo>
                <a:close/>
              </a:path>
            </a:pathLst>
          </a:custGeom>
          <a:solidFill>
            <a:srgbClr val="CC1F86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55"/>
          <p:cNvSpPr/>
          <p:nvPr/>
        </p:nvSpPr>
        <p:spPr>
          <a:xfrm>
            <a:off x="4859146" y="3403118"/>
            <a:ext cx="14052" cy="29602"/>
          </a:xfrm>
          <a:custGeom>
            <a:avLst/>
            <a:gdLst/>
            <a:ahLst/>
            <a:cxnLst/>
            <a:rect l="l" t="t" r="r" b="b"/>
            <a:pathLst>
              <a:path w="656" h="1382" extrusionOk="0">
                <a:moveTo>
                  <a:pt x="1" y="0"/>
                </a:moveTo>
                <a:lnTo>
                  <a:pt x="1" y="1381"/>
                </a:lnTo>
                <a:lnTo>
                  <a:pt x="656" y="1381"/>
                </a:lnTo>
                <a:lnTo>
                  <a:pt x="656" y="0"/>
                </a:lnTo>
                <a:close/>
              </a:path>
            </a:pathLst>
          </a:custGeom>
          <a:solidFill>
            <a:srgbClr val="515151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55"/>
          <p:cNvSpPr/>
          <p:nvPr/>
        </p:nvSpPr>
        <p:spPr>
          <a:xfrm>
            <a:off x="4849721" y="3396221"/>
            <a:ext cx="9446" cy="36243"/>
          </a:xfrm>
          <a:custGeom>
            <a:avLst/>
            <a:gdLst/>
            <a:ahLst/>
            <a:cxnLst/>
            <a:rect l="l" t="t" r="r" b="b"/>
            <a:pathLst>
              <a:path w="441" h="1692" extrusionOk="0">
                <a:moveTo>
                  <a:pt x="0" y="1"/>
                </a:moveTo>
                <a:lnTo>
                  <a:pt x="0" y="1692"/>
                </a:lnTo>
                <a:lnTo>
                  <a:pt x="441" y="1692"/>
                </a:lnTo>
                <a:lnTo>
                  <a:pt x="441" y="370"/>
                </a:lnTo>
                <a:lnTo>
                  <a:pt x="0" y="1"/>
                </a:lnTo>
                <a:close/>
              </a:path>
            </a:pathLst>
          </a:custGeom>
          <a:solidFill>
            <a:srgbClr val="666666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55"/>
          <p:cNvSpPr/>
          <p:nvPr/>
        </p:nvSpPr>
        <p:spPr>
          <a:xfrm>
            <a:off x="4854305" y="3405667"/>
            <a:ext cx="21" cy="21698"/>
          </a:xfrm>
          <a:custGeom>
            <a:avLst/>
            <a:gdLst/>
            <a:ahLst/>
            <a:cxnLst/>
            <a:rect l="l" t="t" r="r" b="b"/>
            <a:pathLst>
              <a:path w="1" h="1013" fill="none" extrusionOk="0">
                <a:moveTo>
                  <a:pt x="1" y="0"/>
                </a:moveTo>
                <a:lnTo>
                  <a:pt x="1" y="1012"/>
                </a:lnTo>
              </a:path>
            </a:pathLst>
          </a:custGeom>
          <a:noFill/>
          <a:ln w="1775" cap="rnd" cmpd="sng">
            <a:solidFill>
              <a:srgbClr val="21CC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55"/>
          <p:cNvSpPr/>
          <p:nvPr/>
        </p:nvSpPr>
        <p:spPr>
          <a:xfrm>
            <a:off x="4108846" y="3370474"/>
            <a:ext cx="43890" cy="98211"/>
          </a:xfrm>
          <a:custGeom>
            <a:avLst/>
            <a:gdLst/>
            <a:ahLst/>
            <a:cxnLst/>
            <a:rect l="l" t="t" r="r" b="b"/>
            <a:pathLst>
              <a:path w="2049" h="4585" extrusionOk="0">
                <a:moveTo>
                  <a:pt x="1" y="0"/>
                </a:moveTo>
                <a:lnTo>
                  <a:pt x="1" y="4584"/>
                </a:lnTo>
                <a:lnTo>
                  <a:pt x="2049" y="4584"/>
                </a:lnTo>
                <a:lnTo>
                  <a:pt x="2049" y="0"/>
                </a:lnTo>
                <a:close/>
              </a:path>
            </a:pathLst>
          </a:custGeom>
          <a:solidFill>
            <a:srgbClr val="5E5E5E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55"/>
          <p:cNvSpPr/>
          <p:nvPr/>
        </p:nvSpPr>
        <p:spPr>
          <a:xfrm>
            <a:off x="4129002" y="3419954"/>
            <a:ext cx="14052" cy="29602"/>
          </a:xfrm>
          <a:custGeom>
            <a:avLst/>
            <a:gdLst/>
            <a:ahLst/>
            <a:cxnLst/>
            <a:rect l="l" t="t" r="r" b="b"/>
            <a:pathLst>
              <a:path w="656" h="1382" extrusionOk="0">
                <a:moveTo>
                  <a:pt x="0" y="0"/>
                </a:moveTo>
                <a:lnTo>
                  <a:pt x="0" y="1381"/>
                </a:lnTo>
                <a:lnTo>
                  <a:pt x="655" y="1381"/>
                </a:lnTo>
                <a:lnTo>
                  <a:pt x="655" y="0"/>
                </a:lnTo>
                <a:close/>
              </a:path>
            </a:pathLst>
          </a:custGeom>
          <a:solidFill>
            <a:srgbClr val="515151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55"/>
          <p:cNvSpPr/>
          <p:nvPr/>
        </p:nvSpPr>
        <p:spPr>
          <a:xfrm>
            <a:off x="4119299" y="3413057"/>
            <a:ext cx="9211" cy="36243"/>
          </a:xfrm>
          <a:custGeom>
            <a:avLst/>
            <a:gdLst/>
            <a:ahLst/>
            <a:cxnLst/>
            <a:rect l="l" t="t" r="r" b="b"/>
            <a:pathLst>
              <a:path w="430" h="1692" extrusionOk="0">
                <a:moveTo>
                  <a:pt x="1" y="1"/>
                </a:moveTo>
                <a:lnTo>
                  <a:pt x="1" y="1691"/>
                </a:lnTo>
                <a:lnTo>
                  <a:pt x="430" y="1691"/>
                </a:lnTo>
                <a:lnTo>
                  <a:pt x="430" y="370"/>
                </a:lnTo>
                <a:lnTo>
                  <a:pt x="1" y="1"/>
                </a:lnTo>
                <a:close/>
              </a:path>
            </a:pathLst>
          </a:custGeom>
          <a:solidFill>
            <a:srgbClr val="666666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55"/>
          <p:cNvSpPr/>
          <p:nvPr/>
        </p:nvSpPr>
        <p:spPr>
          <a:xfrm>
            <a:off x="4124161" y="3422503"/>
            <a:ext cx="21" cy="21441"/>
          </a:xfrm>
          <a:custGeom>
            <a:avLst/>
            <a:gdLst/>
            <a:ahLst/>
            <a:cxnLst/>
            <a:rect l="l" t="t" r="r" b="b"/>
            <a:pathLst>
              <a:path w="1" h="1001" fill="none" extrusionOk="0">
                <a:moveTo>
                  <a:pt x="0" y="0"/>
                </a:moveTo>
                <a:lnTo>
                  <a:pt x="0" y="1000"/>
                </a:lnTo>
              </a:path>
            </a:pathLst>
          </a:custGeom>
          <a:noFill/>
          <a:ln w="1775" cap="rnd" cmpd="sng">
            <a:solidFill>
              <a:srgbClr val="21CC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55"/>
          <p:cNvSpPr/>
          <p:nvPr/>
        </p:nvSpPr>
        <p:spPr>
          <a:xfrm>
            <a:off x="4927754" y="3305443"/>
            <a:ext cx="60212" cy="30631"/>
          </a:xfrm>
          <a:custGeom>
            <a:avLst/>
            <a:gdLst/>
            <a:ahLst/>
            <a:cxnLst/>
            <a:rect l="l" t="t" r="r" b="b"/>
            <a:pathLst>
              <a:path w="2811" h="1430" extrusionOk="0">
                <a:moveTo>
                  <a:pt x="298" y="0"/>
                </a:moveTo>
                <a:cubicBezTo>
                  <a:pt x="132" y="0"/>
                  <a:pt x="1" y="143"/>
                  <a:pt x="1" y="298"/>
                </a:cubicBezTo>
                <a:lnTo>
                  <a:pt x="1" y="1131"/>
                </a:lnTo>
                <a:cubicBezTo>
                  <a:pt x="1" y="1298"/>
                  <a:pt x="132" y="1429"/>
                  <a:pt x="298" y="1429"/>
                </a:cubicBezTo>
                <a:lnTo>
                  <a:pt x="2513" y="1429"/>
                </a:lnTo>
                <a:cubicBezTo>
                  <a:pt x="2680" y="1429"/>
                  <a:pt x="2811" y="1298"/>
                  <a:pt x="2811" y="1131"/>
                </a:cubicBezTo>
                <a:lnTo>
                  <a:pt x="2811" y="298"/>
                </a:lnTo>
                <a:cubicBezTo>
                  <a:pt x="2811" y="143"/>
                  <a:pt x="2680" y="0"/>
                  <a:pt x="2513" y="0"/>
                </a:cubicBezTo>
                <a:close/>
              </a:path>
            </a:pathLst>
          </a:custGeom>
          <a:solidFill>
            <a:srgbClr val="60606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55"/>
          <p:cNvSpPr/>
          <p:nvPr/>
        </p:nvSpPr>
        <p:spPr>
          <a:xfrm>
            <a:off x="4927754" y="3284773"/>
            <a:ext cx="60212" cy="30631"/>
          </a:xfrm>
          <a:custGeom>
            <a:avLst/>
            <a:gdLst/>
            <a:ahLst/>
            <a:cxnLst/>
            <a:rect l="l" t="t" r="r" b="b"/>
            <a:pathLst>
              <a:path w="2811" h="1430" extrusionOk="0">
                <a:moveTo>
                  <a:pt x="298" y="1"/>
                </a:moveTo>
                <a:cubicBezTo>
                  <a:pt x="132" y="1"/>
                  <a:pt x="1" y="132"/>
                  <a:pt x="1" y="299"/>
                </a:cubicBezTo>
                <a:lnTo>
                  <a:pt x="1" y="1132"/>
                </a:lnTo>
                <a:cubicBezTo>
                  <a:pt x="1" y="1299"/>
                  <a:pt x="132" y="1430"/>
                  <a:pt x="298" y="1430"/>
                </a:cubicBezTo>
                <a:lnTo>
                  <a:pt x="2513" y="1430"/>
                </a:lnTo>
                <a:cubicBezTo>
                  <a:pt x="2680" y="1430"/>
                  <a:pt x="2811" y="1299"/>
                  <a:pt x="2811" y="1132"/>
                </a:cubicBezTo>
                <a:lnTo>
                  <a:pt x="2811" y="299"/>
                </a:lnTo>
                <a:cubicBezTo>
                  <a:pt x="2811" y="132"/>
                  <a:pt x="2680" y="1"/>
                  <a:pt x="2513" y="1"/>
                </a:cubicBezTo>
                <a:close/>
              </a:path>
            </a:pathLst>
          </a:custGeom>
          <a:solidFill>
            <a:srgbClr val="9B9B9B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6" name="Google Shape;3286;p55"/>
          <p:cNvSpPr/>
          <p:nvPr/>
        </p:nvSpPr>
        <p:spPr>
          <a:xfrm>
            <a:off x="4173620" y="3304929"/>
            <a:ext cx="37271" cy="31145"/>
          </a:xfrm>
          <a:custGeom>
            <a:avLst/>
            <a:gdLst/>
            <a:ahLst/>
            <a:cxnLst/>
            <a:rect l="l" t="t" r="r" b="b"/>
            <a:pathLst>
              <a:path w="1740" h="1454" extrusionOk="0">
                <a:moveTo>
                  <a:pt x="299" y="0"/>
                </a:moveTo>
                <a:cubicBezTo>
                  <a:pt x="132" y="0"/>
                  <a:pt x="1" y="131"/>
                  <a:pt x="1" y="298"/>
                </a:cubicBezTo>
                <a:lnTo>
                  <a:pt x="1" y="1155"/>
                </a:lnTo>
                <a:cubicBezTo>
                  <a:pt x="1" y="1322"/>
                  <a:pt x="132" y="1453"/>
                  <a:pt x="299" y="1453"/>
                </a:cubicBezTo>
                <a:lnTo>
                  <a:pt x="1442" y="1453"/>
                </a:lnTo>
                <a:cubicBezTo>
                  <a:pt x="1608" y="1453"/>
                  <a:pt x="1739" y="1322"/>
                  <a:pt x="1739" y="1155"/>
                </a:cubicBezTo>
                <a:lnTo>
                  <a:pt x="1739" y="298"/>
                </a:lnTo>
                <a:cubicBezTo>
                  <a:pt x="1739" y="131"/>
                  <a:pt x="1608" y="0"/>
                  <a:pt x="1442" y="0"/>
                </a:cubicBez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7" name="Google Shape;3287;p55"/>
          <p:cNvSpPr/>
          <p:nvPr/>
        </p:nvSpPr>
        <p:spPr>
          <a:xfrm>
            <a:off x="4176426" y="3280446"/>
            <a:ext cx="32173" cy="36585"/>
          </a:xfrm>
          <a:custGeom>
            <a:avLst/>
            <a:gdLst/>
            <a:ahLst/>
            <a:cxnLst/>
            <a:rect l="l" t="t" r="r" b="b"/>
            <a:pathLst>
              <a:path w="1502" h="1708" extrusionOk="0">
                <a:moveTo>
                  <a:pt x="1" y="0"/>
                </a:moveTo>
                <a:lnTo>
                  <a:pt x="1" y="1453"/>
                </a:lnTo>
                <a:cubicBezTo>
                  <a:pt x="1" y="1453"/>
                  <a:pt x="318" y="1707"/>
                  <a:pt x="763" y="1707"/>
                </a:cubicBezTo>
                <a:cubicBezTo>
                  <a:pt x="985" y="1707"/>
                  <a:pt x="1239" y="1644"/>
                  <a:pt x="1501" y="1453"/>
                </a:cubicBezTo>
                <a:lnTo>
                  <a:pt x="1501" y="0"/>
                </a:lnTo>
                <a:close/>
              </a:path>
            </a:pathLst>
          </a:custGeom>
          <a:solidFill>
            <a:srgbClr val="559AC4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55"/>
          <p:cNvSpPr/>
          <p:nvPr/>
        </p:nvSpPr>
        <p:spPr>
          <a:xfrm>
            <a:off x="4176426" y="3271771"/>
            <a:ext cx="31916" cy="17115"/>
          </a:xfrm>
          <a:custGeom>
            <a:avLst/>
            <a:gdLst/>
            <a:ahLst/>
            <a:cxnLst/>
            <a:rect l="l" t="t" r="r" b="b"/>
            <a:pathLst>
              <a:path w="1490" h="799" extrusionOk="0">
                <a:moveTo>
                  <a:pt x="739" y="1"/>
                </a:moveTo>
                <a:cubicBezTo>
                  <a:pt x="334" y="1"/>
                  <a:pt x="1" y="179"/>
                  <a:pt x="1" y="405"/>
                </a:cubicBezTo>
                <a:cubicBezTo>
                  <a:pt x="1" y="620"/>
                  <a:pt x="334" y="798"/>
                  <a:pt x="739" y="798"/>
                </a:cubicBezTo>
                <a:cubicBezTo>
                  <a:pt x="1156" y="798"/>
                  <a:pt x="1489" y="620"/>
                  <a:pt x="1489" y="405"/>
                </a:cubicBezTo>
                <a:cubicBezTo>
                  <a:pt x="1489" y="179"/>
                  <a:pt x="1156" y="1"/>
                  <a:pt x="739" y="1"/>
                </a:cubicBezTo>
                <a:close/>
              </a:path>
            </a:pathLst>
          </a:custGeom>
          <a:solidFill>
            <a:srgbClr val="7BC7F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9" name="Google Shape;3289;p55"/>
          <p:cNvSpPr/>
          <p:nvPr/>
        </p:nvSpPr>
        <p:spPr>
          <a:xfrm>
            <a:off x="4280742" y="3401576"/>
            <a:ext cx="348139" cy="66338"/>
          </a:xfrm>
          <a:custGeom>
            <a:avLst/>
            <a:gdLst/>
            <a:ahLst/>
            <a:cxnLst/>
            <a:rect l="l" t="t" r="r" b="b"/>
            <a:pathLst>
              <a:path w="16253" h="3097" extrusionOk="0">
                <a:moveTo>
                  <a:pt x="8121" y="1"/>
                </a:moveTo>
                <a:cubicBezTo>
                  <a:pt x="3632" y="1"/>
                  <a:pt x="1" y="1"/>
                  <a:pt x="1" y="1323"/>
                </a:cubicBezTo>
                <a:cubicBezTo>
                  <a:pt x="1" y="2311"/>
                  <a:pt x="3632" y="3097"/>
                  <a:pt x="8121" y="3097"/>
                </a:cubicBezTo>
                <a:cubicBezTo>
                  <a:pt x="12621" y="3097"/>
                  <a:pt x="16253" y="2311"/>
                  <a:pt x="16253" y="1323"/>
                </a:cubicBezTo>
                <a:cubicBezTo>
                  <a:pt x="16253" y="1"/>
                  <a:pt x="12621" y="1"/>
                  <a:pt x="8121" y="1"/>
                </a:cubicBezTo>
                <a:close/>
              </a:path>
            </a:pathLst>
          </a:custGeom>
          <a:solidFill>
            <a:srgbClr val="3A0E07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0" name="Google Shape;3290;p55"/>
          <p:cNvSpPr/>
          <p:nvPr/>
        </p:nvSpPr>
        <p:spPr>
          <a:xfrm>
            <a:off x="4280999" y="3391894"/>
            <a:ext cx="348139" cy="60726"/>
          </a:xfrm>
          <a:custGeom>
            <a:avLst/>
            <a:gdLst/>
            <a:ahLst/>
            <a:cxnLst/>
            <a:rect l="l" t="t" r="r" b="b"/>
            <a:pathLst>
              <a:path w="16253" h="2835" extrusionOk="0">
                <a:moveTo>
                  <a:pt x="8121" y="0"/>
                </a:moveTo>
                <a:cubicBezTo>
                  <a:pt x="3632" y="0"/>
                  <a:pt x="0" y="632"/>
                  <a:pt x="0" y="1417"/>
                </a:cubicBezTo>
                <a:cubicBezTo>
                  <a:pt x="0" y="2203"/>
                  <a:pt x="3632" y="2834"/>
                  <a:pt x="8121" y="2834"/>
                </a:cubicBezTo>
                <a:cubicBezTo>
                  <a:pt x="12609" y="2834"/>
                  <a:pt x="16252" y="2203"/>
                  <a:pt x="16252" y="1417"/>
                </a:cubicBezTo>
                <a:cubicBezTo>
                  <a:pt x="16252" y="632"/>
                  <a:pt x="12609" y="0"/>
                  <a:pt x="8121" y="0"/>
                </a:cubicBezTo>
                <a:close/>
              </a:path>
            </a:pathLst>
          </a:custGeom>
          <a:solidFill>
            <a:srgbClr val="601202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1" name="Google Shape;3291;p55"/>
          <p:cNvSpPr/>
          <p:nvPr/>
        </p:nvSpPr>
        <p:spPr>
          <a:xfrm>
            <a:off x="4426612" y="3405410"/>
            <a:ext cx="53336" cy="30888"/>
          </a:xfrm>
          <a:custGeom>
            <a:avLst/>
            <a:gdLst/>
            <a:ahLst/>
            <a:cxnLst/>
            <a:rect l="l" t="t" r="r" b="b"/>
            <a:pathLst>
              <a:path w="2490" h="1442" extrusionOk="0">
                <a:moveTo>
                  <a:pt x="156" y="1"/>
                </a:moveTo>
                <a:lnTo>
                  <a:pt x="1" y="1441"/>
                </a:lnTo>
                <a:lnTo>
                  <a:pt x="2489" y="1441"/>
                </a:lnTo>
                <a:lnTo>
                  <a:pt x="2335" y="1"/>
                </a:lnTo>
                <a:close/>
              </a:path>
            </a:pathLst>
          </a:custGeom>
          <a:solidFill>
            <a:srgbClr val="494949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2" name="Google Shape;3292;p55"/>
          <p:cNvSpPr/>
          <p:nvPr/>
        </p:nvSpPr>
        <p:spPr>
          <a:xfrm>
            <a:off x="4434023" y="3414599"/>
            <a:ext cx="38770" cy="11224"/>
          </a:xfrm>
          <a:custGeom>
            <a:avLst/>
            <a:gdLst/>
            <a:ahLst/>
            <a:cxnLst/>
            <a:rect l="l" t="t" r="r" b="b"/>
            <a:pathLst>
              <a:path w="1810" h="524" extrusionOk="0">
                <a:moveTo>
                  <a:pt x="905" y="0"/>
                </a:moveTo>
                <a:cubicBezTo>
                  <a:pt x="405" y="0"/>
                  <a:pt x="0" y="0"/>
                  <a:pt x="0" y="226"/>
                </a:cubicBezTo>
                <a:cubicBezTo>
                  <a:pt x="0" y="393"/>
                  <a:pt x="405" y="524"/>
                  <a:pt x="905" y="524"/>
                </a:cubicBezTo>
                <a:cubicBezTo>
                  <a:pt x="1417" y="524"/>
                  <a:pt x="1810" y="393"/>
                  <a:pt x="1810" y="226"/>
                </a:cubicBezTo>
                <a:cubicBezTo>
                  <a:pt x="1810" y="12"/>
                  <a:pt x="1393" y="12"/>
                  <a:pt x="905" y="0"/>
                </a:cubicBezTo>
                <a:close/>
              </a:path>
            </a:pathLst>
          </a:custGeom>
          <a:solidFill>
            <a:srgbClr val="3A0E07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3" name="Google Shape;3293;p55"/>
          <p:cNvSpPr/>
          <p:nvPr/>
        </p:nvSpPr>
        <p:spPr>
          <a:xfrm>
            <a:off x="4433766" y="3413057"/>
            <a:ext cx="38792" cy="10217"/>
          </a:xfrm>
          <a:custGeom>
            <a:avLst/>
            <a:gdLst/>
            <a:ahLst/>
            <a:cxnLst/>
            <a:rect l="l" t="t" r="r" b="b"/>
            <a:pathLst>
              <a:path w="1811" h="477" extrusionOk="0">
                <a:moveTo>
                  <a:pt x="905" y="1"/>
                </a:moveTo>
                <a:cubicBezTo>
                  <a:pt x="405" y="1"/>
                  <a:pt x="0" y="108"/>
                  <a:pt x="0" y="239"/>
                </a:cubicBezTo>
                <a:cubicBezTo>
                  <a:pt x="0" y="370"/>
                  <a:pt x="405" y="477"/>
                  <a:pt x="905" y="477"/>
                </a:cubicBezTo>
                <a:cubicBezTo>
                  <a:pt x="1405" y="477"/>
                  <a:pt x="1810" y="370"/>
                  <a:pt x="1810" y="239"/>
                </a:cubicBezTo>
                <a:cubicBezTo>
                  <a:pt x="1810" y="108"/>
                  <a:pt x="1405" y="1"/>
                  <a:pt x="905" y="1"/>
                </a:cubicBezTo>
                <a:close/>
              </a:path>
            </a:pathLst>
          </a:custGeom>
          <a:solidFill>
            <a:srgbClr val="2E3192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4" name="Google Shape;3294;p55"/>
          <p:cNvSpPr/>
          <p:nvPr/>
        </p:nvSpPr>
        <p:spPr>
          <a:xfrm>
            <a:off x="3382001" y="2974654"/>
            <a:ext cx="102302" cy="37785"/>
          </a:xfrm>
          <a:custGeom>
            <a:avLst/>
            <a:gdLst/>
            <a:ahLst/>
            <a:cxnLst/>
            <a:rect l="l" t="t" r="r" b="b"/>
            <a:pathLst>
              <a:path w="4776" h="1764" extrusionOk="0">
                <a:moveTo>
                  <a:pt x="1" y="1"/>
                </a:moveTo>
                <a:lnTo>
                  <a:pt x="1" y="1763"/>
                </a:lnTo>
                <a:lnTo>
                  <a:pt x="4775" y="1763"/>
                </a:lnTo>
                <a:lnTo>
                  <a:pt x="4775" y="1"/>
                </a:lnTo>
                <a:close/>
              </a:path>
            </a:pathLst>
          </a:custGeom>
          <a:solidFill>
            <a:srgbClr val="5E5E5E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5" name="Google Shape;3295;p55"/>
          <p:cNvSpPr/>
          <p:nvPr/>
        </p:nvSpPr>
        <p:spPr>
          <a:xfrm>
            <a:off x="3382001" y="3012653"/>
            <a:ext cx="18892" cy="33694"/>
          </a:xfrm>
          <a:custGeom>
            <a:avLst/>
            <a:gdLst/>
            <a:ahLst/>
            <a:cxnLst/>
            <a:rect l="l" t="t" r="r" b="b"/>
            <a:pathLst>
              <a:path w="882" h="1573" extrusionOk="0">
                <a:moveTo>
                  <a:pt x="1" y="1"/>
                </a:moveTo>
                <a:lnTo>
                  <a:pt x="1" y="1573"/>
                </a:lnTo>
                <a:lnTo>
                  <a:pt x="882" y="1573"/>
                </a:lnTo>
                <a:lnTo>
                  <a:pt x="882" y="1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6" name="Google Shape;3296;p55"/>
          <p:cNvSpPr/>
          <p:nvPr/>
        </p:nvSpPr>
        <p:spPr>
          <a:xfrm>
            <a:off x="3466674" y="3012653"/>
            <a:ext cx="17886" cy="33694"/>
          </a:xfrm>
          <a:custGeom>
            <a:avLst/>
            <a:gdLst/>
            <a:ahLst/>
            <a:cxnLst/>
            <a:rect l="l" t="t" r="r" b="b"/>
            <a:pathLst>
              <a:path w="835" h="1573" extrusionOk="0">
                <a:moveTo>
                  <a:pt x="1" y="1"/>
                </a:moveTo>
                <a:lnTo>
                  <a:pt x="1" y="1573"/>
                </a:lnTo>
                <a:lnTo>
                  <a:pt x="834" y="1573"/>
                </a:lnTo>
                <a:lnTo>
                  <a:pt x="834" y="1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7" name="Google Shape;3297;p55"/>
          <p:cNvSpPr/>
          <p:nvPr/>
        </p:nvSpPr>
        <p:spPr>
          <a:xfrm>
            <a:off x="3400637" y="3030774"/>
            <a:ext cx="66059" cy="42604"/>
          </a:xfrm>
          <a:custGeom>
            <a:avLst/>
            <a:gdLst/>
            <a:ahLst/>
            <a:cxnLst/>
            <a:rect l="l" t="t" r="r" b="b"/>
            <a:pathLst>
              <a:path w="3084" h="1989" extrusionOk="0">
                <a:moveTo>
                  <a:pt x="0" y="0"/>
                </a:moveTo>
                <a:lnTo>
                  <a:pt x="0" y="1989"/>
                </a:lnTo>
                <a:lnTo>
                  <a:pt x="3084" y="1989"/>
                </a:lnTo>
                <a:lnTo>
                  <a:pt x="3084" y="0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8" name="Google Shape;3298;p55"/>
          <p:cNvSpPr/>
          <p:nvPr/>
        </p:nvSpPr>
        <p:spPr>
          <a:xfrm>
            <a:off x="3400637" y="3012653"/>
            <a:ext cx="66059" cy="18400"/>
          </a:xfrm>
          <a:custGeom>
            <a:avLst/>
            <a:gdLst/>
            <a:ahLst/>
            <a:cxnLst/>
            <a:rect l="l" t="t" r="r" b="b"/>
            <a:pathLst>
              <a:path w="3084" h="859" extrusionOk="0">
                <a:moveTo>
                  <a:pt x="0" y="1"/>
                </a:moveTo>
                <a:lnTo>
                  <a:pt x="0" y="858"/>
                </a:lnTo>
                <a:lnTo>
                  <a:pt x="3084" y="858"/>
                </a:lnTo>
                <a:lnTo>
                  <a:pt x="3084" y="1"/>
                </a:lnTo>
                <a:close/>
              </a:path>
            </a:pathLst>
          </a:custGeom>
          <a:solidFill>
            <a:srgbClr val="848484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9" name="Google Shape;3299;p55"/>
          <p:cNvSpPr/>
          <p:nvPr/>
        </p:nvSpPr>
        <p:spPr>
          <a:xfrm>
            <a:off x="3425355" y="3038421"/>
            <a:ext cx="12531" cy="12509"/>
          </a:xfrm>
          <a:custGeom>
            <a:avLst/>
            <a:gdLst/>
            <a:ahLst/>
            <a:cxnLst/>
            <a:rect l="l" t="t" r="r" b="b"/>
            <a:pathLst>
              <a:path w="585" h="584" extrusionOk="0">
                <a:moveTo>
                  <a:pt x="1" y="0"/>
                </a:moveTo>
                <a:lnTo>
                  <a:pt x="1" y="584"/>
                </a:lnTo>
                <a:lnTo>
                  <a:pt x="584" y="584"/>
                </a:lnTo>
                <a:lnTo>
                  <a:pt x="584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0" name="Google Shape;3300;p55"/>
          <p:cNvSpPr/>
          <p:nvPr/>
        </p:nvSpPr>
        <p:spPr>
          <a:xfrm>
            <a:off x="3424606" y="3037650"/>
            <a:ext cx="13794" cy="13794"/>
          </a:xfrm>
          <a:custGeom>
            <a:avLst/>
            <a:gdLst/>
            <a:ahLst/>
            <a:cxnLst/>
            <a:rect l="l" t="t" r="r" b="b"/>
            <a:pathLst>
              <a:path w="644" h="644" extrusionOk="0">
                <a:moveTo>
                  <a:pt x="584" y="48"/>
                </a:moveTo>
                <a:lnTo>
                  <a:pt x="584" y="584"/>
                </a:lnTo>
                <a:lnTo>
                  <a:pt x="48" y="584"/>
                </a:lnTo>
                <a:lnTo>
                  <a:pt x="48" y="48"/>
                </a:lnTo>
                <a:close/>
                <a:moveTo>
                  <a:pt x="36" y="1"/>
                </a:moveTo>
                <a:cubicBezTo>
                  <a:pt x="24" y="1"/>
                  <a:pt x="0" y="25"/>
                  <a:pt x="0" y="36"/>
                </a:cubicBezTo>
                <a:lnTo>
                  <a:pt x="0" y="620"/>
                </a:lnTo>
                <a:cubicBezTo>
                  <a:pt x="0" y="632"/>
                  <a:pt x="24" y="644"/>
                  <a:pt x="36" y="644"/>
                </a:cubicBezTo>
                <a:lnTo>
                  <a:pt x="619" y="644"/>
                </a:lnTo>
                <a:lnTo>
                  <a:pt x="643" y="620"/>
                </a:lnTo>
                <a:lnTo>
                  <a:pt x="643" y="36"/>
                </a:lnTo>
                <a:cubicBezTo>
                  <a:pt x="643" y="25"/>
                  <a:pt x="631" y="1"/>
                  <a:pt x="6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1" name="Google Shape;3301;p55"/>
          <p:cNvSpPr/>
          <p:nvPr/>
        </p:nvSpPr>
        <p:spPr>
          <a:xfrm>
            <a:off x="3406484" y="3038421"/>
            <a:ext cx="15080" cy="12509"/>
          </a:xfrm>
          <a:custGeom>
            <a:avLst/>
            <a:gdLst/>
            <a:ahLst/>
            <a:cxnLst/>
            <a:rect l="l" t="t" r="r" b="b"/>
            <a:pathLst>
              <a:path w="704" h="584" extrusionOk="0">
                <a:moveTo>
                  <a:pt x="1" y="0"/>
                </a:moveTo>
                <a:lnTo>
                  <a:pt x="1" y="584"/>
                </a:lnTo>
                <a:lnTo>
                  <a:pt x="703" y="584"/>
                </a:lnTo>
                <a:lnTo>
                  <a:pt x="703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2" name="Google Shape;3302;p55"/>
          <p:cNvSpPr/>
          <p:nvPr/>
        </p:nvSpPr>
        <p:spPr>
          <a:xfrm>
            <a:off x="3405735" y="3037650"/>
            <a:ext cx="16343" cy="13794"/>
          </a:xfrm>
          <a:custGeom>
            <a:avLst/>
            <a:gdLst/>
            <a:ahLst/>
            <a:cxnLst/>
            <a:rect l="l" t="t" r="r" b="b"/>
            <a:pathLst>
              <a:path w="763" h="644" extrusionOk="0">
                <a:moveTo>
                  <a:pt x="703" y="48"/>
                </a:moveTo>
                <a:lnTo>
                  <a:pt x="703" y="584"/>
                </a:lnTo>
                <a:lnTo>
                  <a:pt x="48" y="584"/>
                </a:lnTo>
                <a:lnTo>
                  <a:pt x="48" y="48"/>
                </a:lnTo>
                <a:close/>
                <a:moveTo>
                  <a:pt x="36" y="1"/>
                </a:moveTo>
                <a:cubicBezTo>
                  <a:pt x="24" y="1"/>
                  <a:pt x="0" y="25"/>
                  <a:pt x="0" y="36"/>
                </a:cubicBezTo>
                <a:lnTo>
                  <a:pt x="0" y="620"/>
                </a:lnTo>
                <a:cubicBezTo>
                  <a:pt x="0" y="632"/>
                  <a:pt x="24" y="644"/>
                  <a:pt x="36" y="644"/>
                </a:cubicBezTo>
                <a:lnTo>
                  <a:pt x="738" y="644"/>
                </a:lnTo>
                <a:cubicBezTo>
                  <a:pt x="750" y="644"/>
                  <a:pt x="750" y="632"/>
                  <a:pt x="762" y="620"/>
                </a:cubicBezTo>
                <a:lnTo>
                  <a:pt x="762" y="36"/>
                </a:lnTo>
                <a:cubicBezTo>
                  <a:pt x="762" y="25"/>
                  <a:pt x="750" y="1"/>
                  <a:pt x="73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3" name="Google Shape;3303;p55"/>
          <p:cNvSpPr/>
          <p:nvPr/>
        </p:nvSpPr>
        <p:spPr>
          <a:xfrm>
            <a:off x="3424606" y="3060098"/>
            <a:ext cx="13794" cy="1307"/>
          </a:xfrm>
          <a:custGeom>
            <a:avLst/>
            <a:gdLst/>
            <a:ahLst/>
            <a:cxnLst/>
            <a:rect l="l" t="t" r="r" b="b"/>
            <a:pathLst>
              <a:path w="644" h="61" extrusionOk="0">
                <a:moveTo>
                  <a:pt x="0" y="0"/>
                </a:moveTo>
                <a:lnTo>
                  <a:pt x="0" y="60"/>
                </a:lnTo>
                <a:lnTo>
                  <a:pt x="643" y="60"/>
                </a:lnTo>
                <a:lnTo>
                  <a:pt x="643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4" name="Google Shape;3304;p55"/>
          <p:cNvSpPr/>
          <p:nvPr/>
        </p:nvSpPr>
        <p:spPr>
          <a:xfrm>
            <a:off x="3423834" y="3059327"/>
            <a:ext cx="14823" cy="2570"/>
          </a:xfrm>
          <a:custGeom>
            <a:avLst/>
            <a:gdLst/>
            <a:ahLst/>
            <a:cxnLst/>
            <a:rect l="l" t="t" r="r" b="b"/>
            <a:pathLst>
              <a:path w="692" h="120" extrusionOk="0">
                <a:moveTo>
                  <a:pt x="632" y="72"/>
                </a:moveTo>
                <a:lnTo>
                  <a:pt x="632" y="84"/>
                </a:lnTo>
                <a:lnTo>
                  <a:pt x="60" y="84"/>
                </a:lnTo>
                <a:lnTo>
                  <a:pt x="632" y="72"/>
                </a:lnTo>
                <a:close/>
                <a:moveTo>
                  <a:pt x="24" y="1"/>
                </a:moveTo>
                <a:cubicBezTo>
                  <a:pt x="12" y="1"/>
                  <a:pt x="1" y="25"/>
                  <a:pt x="1" y="36"/>
                </a:cubicBezTo>
                <a:lnTo>
                  <a:pt x="1" y="96"/>
                </a:lnTo>
                <a:cubicBezTo>
                  <a:pt x="1" y="108"/>
                  <a:pt x="12" y="120"/>
                  <a:pt x="24" y="120"/>
                </a:cubicBezTo>
                <a:lnTo>
                  <a:pt x="667" y="120"/>
                </a:lnTo>
                <a:cubicBezTo>
                  <a:pt x="679" y="120"/>
                  <a:pt x="691" y="120"/>
                  <a:pt x="691" y="96"/>
                </a:cubicBezTo>
                <a:lnTo>
                  <a:pt x="691" y="36"/>
                </a:lnTo>
                <a:cubicBezTo>
                  <a:pt x="691" y="25"/>
                  <a:pt x="679" y="1"/>
                  <a:pt x="6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5" name="Google Shape;3305;p55"/>
          <p:cNvSpPr/>
          <p:nvPr/>
        </p:nvSpPr>
        <p:spPr>
          <a:xfrm>
            <a:off x="3406484" y="3060098"/>
            <a:ext cx="13794" cy="1307"/>
          </a:xfrm>
          <a:custGeom>
            <a:avLst/>
            <a:gdLst/>
            <a:ahLst/>
            <a:cxnLst/>
            <a:rect l="l" t="t" r="r" b="b"/>
            <a:pathLst>
              <a:path w="644" h="61" extrusionOk="0">
                <a:moveTo>
                  <a:pt x="1" y="0"/>
                </a:moveTo>
                <a:lnTo>
                  <a:pt x="1" y="60"/>
                </a:lnTo>
                <a:lnTo>
                  <a:pt x="644" y="60"/>
                </a:lnTo>
                <a:lnTo>
                  <a:pt x="644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6" name="Google Shape;3306;p55"/>
          <p:cNvSpPr/>
          <p:nvPr/>
        </p:nvSpPr>
        <p:spPr>
          <a:xfrm>
            <a:off x="3405478" y="3059327"/>
            <a:ext cx="15058" cy="2570"/>
          </a:xfrm>
          <a:custGeom>
            <a:avLst/>
            <a:gdLst/>
            <a:ahLst/>
            <a:cxnLst/>
            <a:rect l="l" t="t" r="r" b="b"/>
            <a:pathLst>
              <a:path w="703" h="120" extrusionOk="0">
                <a:moveTo>
                  <a:pt x="643" y="72"/>
                </a:moveTo>
                <a:lnTo>
                  <a:pt x="643" y="84"/>
                </a:lnTo>
                <a:lnTo>
                  <a:pt x="60" y="84"/>
                </a:lnTo>
                <a:lnTo>
                  <a:pt x="643" y="72"/>
                </a:lnTo>
                <a:close/>
                <a:moveTo>
                  <a:pt x="36" y="1"/>
                </a:moveTo>
                <a:cubicBezTo>
                  <a:pt x="24" y="1"/>
                  <a:pt x="0" y="25"/>
                  <a:pt x="0" y="36"/>
                </a:cubicBezTo>
                <a:lnTo>
                  <a:pt x="0" y="96"/>
                </a:lnTo>
                <a:cubicBezTo>
                  <a:pt x="0" y="108"/>
                  <a:pt x="24" y="120"/>
                  <a:pt x="36" y="120"/>
                </a:cubicBezTo>
                <a:lnTo>
                  <a:pt x="667" y="120"/>
                </a:lnTo>
                <a:cubicBezTo>
                  <a:pt x="691" y="120"/>
                  <a:pt x="703" y="120"/>
                  <a:pt x="703" y="96"/>
                </a:cubicBezTo>
                <a:lnTo>
                  <a:pt x="703" y="36"/>
                </a:lnTo>
                <a:cubicBezTo>
                  <a:pt x="703" y="25"/>
                  <a:pt x="691" y="1"/>
                  <a:pt x="6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7" name="Google Shape;3307;p55"/>
          <p:cNvSpPr/>
          <p:nvPr/>
        </p:nvSpPr>
        <p:spPr>
          <a:xfrm>
            <a:off x="3424606" y="3064425"/>
            <a:ext cx="13794" cy="1307"/>
          </a:xfrm>
          <a:custGeom>
            <a:avLst/>
            <a:gdLst/>
            <a:ahLst/>
            <a:cxnLst/>
            <a:rect l="l" t="t" r="r" b="b"/>
            <a:pathLst>
              <a:path w="644" h="61" extrusionOk="0">
                <a:moveTo>
                  <a:pt x="0" y="1"/>
                </a:moveTo>
                <a:lnTo>
                  <a:pt x="0" y="60"/>
                </a:lnTo>
                <a:lnTo>
                  <a:pt x="643" y="60"/>
                </a:lnTo>
                <a:lnTo>
                  <a:pt x="643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55"/>
          <p:cNvSpPr/>
          <p:nvPr/>
        </p:nvSpPr>
        <p:spPr>
          <a:xfrm>
            <a:off x="3423834" y="3063932"/>
            <a:ext cx="14823" cy="2570"/>
          </a:xfrm>
          <a:custGeom>
            <a:avLst/>
            <a:gdLst/>
            <a:ahLst/>
            <a:cxnLst/>
            <a:rect l="l" t="t" r="r" b="b"/>
            <a:pathLst>
              <a:path w="692" h="120" extrusionOk="0">
                <a:moveTo>
                  <a:pt x="632" y="48"/>
                </a:moveTo>
                <a:lnTo>
                  <a:pt x="632" y="60"/>
                </a:lnTo>
                <a:lnTo>
                  <a:pt x="60" y="60"/>
                </a:lnTo>
                <a:lnTo>
                  <a:pt x="632" y="48"/>
                </a:lnTo>
                <a:close/>
                <a:moveTo>
                  <a:pt x="24" y="0"/>
                </a:moveTo>
                <a:cubicBezTo>
                  <a:pt x="12" y="0"/>
                  <a:pt x="1" y="12"/>
                  <a:pt x="1" y="36"/>
                </a:cubicBezTo>
                <a:lnTo>
                  <a:pt x="1" y="95"/>
                </a:lnTo>
                <a:cubicBezTo>
                  <a:pt x="1" y="107"/>
                  <a:pt x="12" y="119"/>
                  <a:pt x="24" y="119"/>
                </a:cubicBezTo>
                <a:lnTo>
                  <a:pt x="667" y="119"/>
                </a:lnTo>
                <a:cubicBezTo>
                  <a:pt x="679" y="119"/>
                  <a:pt x="691" y="107"/>
                  <a:pt x="691" y="95"/>
                </a:cubicBezTo>
                <a:lnTo>
                  <a:pt x="691" y="36"/>
                </a:lnTo>
                <a:cubicBezTo>
                  <a:pt x="691" y="12"/>
                  <a:pt x="679" y="0"/>
                  <a:pt x="6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55"/>
          <p:cNvSpPr/>
          <p:nvPr/>
        </p:nvSpPr>
        <p:spPr>
          <a:xfrm>
            <a:off x="3442963" y="3060098"/>
            <a:ext cx="18121" cy="1307"/>
          </a:xfrm>
          <a:custGeom>
            <a:avLst/>
            <a:gdLst/>
            <a:ahLst/>
            <a:cxnLst/>
            <a:rect l="l" t="t" r="r" b="b"/>
            <a:pathLst>
              <a:path w="846" h="61" extrusionOk="0">
                <a:moveTo>
                  <a:pt x="1" y="0"/>
                </a:moveTo>
                <a:lnTo>
                  <a:pt x="1" y="60"/>
                </a:lnTo>
                <a:lnTo>
                  <a:pt x="846" y="60"/>
                </a:lnTo>
                <a:lnTo>
                  <a:pt x="846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55"/>
          <p:cNvSpPr/>
          <p:nvPr/>
        </p:nvSpPr>
        <p:spPr>
          <a:xfrm>
            <a:off x="3442191" y="3059327"/>
            <a:ext cx="19921" cy="2570"/>
          </a:xfrm>
          <a:custGeom>
            <a:avLst/>
            <a:gdLst/>
            <a:ahLst/>
            <a:cxnLst/>
            <a:rect l="l" t="t" r="r" b="b"/>
            <a:pathLst>
              <a:path w="930" h="120" extrusionOk="0">
                <a:moveTo>
                  <a:pt x="846" y="72"/>
                </a:moveTo>
                <a:lnTo>
                  <a:pt x="846" y="84"/>
                </a:lnTo>
                <a:lnTo>
                  <a:pt x="60" y="84"/>
                </a:lnTo>
                <a:lnTo>
                  <a:pt x="846" y="72"/>
                </a:lnTo>
                <a:close/>
                <a:moveTo>
                  <a:pt x="37" y="1"/>
                </a:moveTo>
                <a:cubicBezTo>
                  <a:pt x="13" y="1"/>
                  <a:pt x="1" y="25"/>
                  <a:pt x="1" y="36"/>
                </a:cubicBezTo>
                <a:lnTo>
                  <a:pt x="1" y="96"/>
                </a:lnTo>
                <a:cubicBezTo>
                  <a:pt x="1" y="108"/>
                  <a:pt x="13" y="120"/>
                  <a:pt x="37" y="120"/>
                </a:cubicBezTo>
                <a:lnTo>
                  <a:pt x="882" y="120"/>
                </a:lnTo>
                <a:cubicBezTo>
                  <a:pt x="906" y="120"/>
                  <a:pt x="929" y="120"/>
                  <a:pt x="906" y="96"/>
                </a:cubicBezTo>
                <a:lnTo>
                  <a:pt x="906" y="36"/>
                </a:lnTo>
                <a:cubicBezTo>
                  <a:pt x="906" y="25"/>
                  <a:pt x="894" y="1"/>
                  <a:pt x="8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55"/>
          <p:cNvSpPr/>
          <p:nvPr/>
        </p:nvSpPr>
        <p:spPr>
          <a:xfrm>
            <a:off x="3442963" y="3064425"/>
            <a:ext cx="18121" cy="1307"/>
          </a:xfrm>
          <a:custGeom>
            <a:avLst/>
            <a:gdLst/>
            <a:ahLst/>
            <a:cxnLst/>
            <a:rect l="l" t="t" r="r" b="b"/>
            <a:pathLst>
              <a:path w="846" h="61" extrusionOk="0">
                <a:moveTo>
                  <a:pt x="1" y="1"/>
                </a:moveTo>
                <a:lnTo>
                  <a:pt x="1" y="60"/>
                </a:lnTo>
                <a:lnTo>
                  <a:pt x="846" y="60"/>
                </a:lnTo>
                <a:lnTo>
                  <a:pt x="846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55"/>
          <p:cNvSpPr/>
          <p:nvPr/>
        </p:nvSpPr>
        <p:spPr>
          <a:xfrm>
            <a:off x="3442191" y="3063932"/>
            <a:ext cx="19921" cy="2570"/>
          </a:xfrm>
          <a:custGeom>
            <a:avLst/>
            <a:gdLst/>
            <a:ahLst/>
            <a:cxnLst/>
            <a:rect l="l" t="t" r="r" b="b"/>
            <a:pathLst>
              <a:path w="930" h="120" extrusionOk="0">
                <a:moveTo>
                  <a:pt x="846" y="48"/>
                </a:moveTo>
                <a:lnTo>
                  <a:pt x="846" y="60"/>
                </a:lnTo>
                <a:lnTo>
                  <a:pt x="60" y="60"/>
                </a:lnTo>
                <a:lnTo>
                  <a:pt x="846" y="48"/>
                </a:lnTo>
                <a:close/>
                <a:moveTo>
                  <a:pt x="37" y="0"/>
                </a:moveTo>
                <a:cubicBezTo>
                  <a:pt x="13" y="0"/>
                  <a:pt x="1" y="12"/>
                  <a:pt x="1" y="36"/>
                </a:cubicBezTo>
                <a:lnTo>
                  <a:pt x="1" y="95"/>
                </a:lnTo>
                <a:cubicBezTo>
                  <a:pt x="1" y="107"/>
                  <a:pt x="13" y="119"/>
                  <a:pt x="37" y="119"/>
                </a:cubicBezTo>
                <a:lnTo>
                  <a:pt x="882" y="119"/>
                </a:lnTo>
                <a:cubicBezTo>
                  <a:pt x="906" y="119"/>
                  <a:pt x="929" y="107"/>
                  <a:pt x="906" y="95"/>
                </a:cubicBezTo>
                <a:lnTo>
                  <a:pt x="906" y="36"/>
                </a:lnTo>
                <a:cubicBezTo>
                  <a:pt x="906" y="12"/>
                  <a:pt x="894" y="0"/>
                  <a:pt x="88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55"/>
          <p:cNvSpPr/>
          <p:nvPr/>
        </p:nvSpPr>
        <p:spPr>
          <a:xfrm>
            <a:off x="3406484" y="3064425"/>
            <a:ext cx="13794" cy="1307"/>
          </a:xfrm>
          <a:custGeom>
            <a:avLst/>
            <a:gdLst/>
            <a:ahLst/>
            <a:cxnLst/>
            <a:rect l="l" t="t" r="r" b="b"/>
            <a:pathLst>
              <a:path w="644" h="61" extrusionOk="0">
                <a:moveTo>
                  <a:pt x="1" y="1"/>
                </a:moveTo>
                <a:lnTo>
                  <a:pt x="1" y="60"/>
                </a:lnTo>
                <a:lnTo>
                  <a:pt x="644" y="60"/>
                </a:lnTo>
                <a:lnTo>
                  <a:pt x="644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55"/>
          <p:cNvSpPr/>
          <p:nvPr/>
        </p:nvSpPr>
        <p:spPr>
          <a:xfrm>
            <a:off x="3405478" y="3063932"/>
            <a:ext cx="15058" cy="2570"/>
          </a:xfrm>
          <a:custGeom>
            <a:avLst/>
            <a:gdLst/>
            <a:ahLst/>
            <a:cxnLst/>
            <a:rect l="l" t="t" r="r" b="b"/>
            <a:pathLst>
              <a:path w="703" h="120" extrusionOk="0">
                <a:moveTo>
                  <a:pt x="643" y="48"/>
                </a:moveTo>
                <a:lnTo>
                  <a:pt x="643" y="60"/>
                </a:lnTo>
                <a:lnTo>
                  <a:pt x="60" y="60"/>
                </a:lnTo>
                <a:lnTo>
                  <a:pt x="643" y="48"/>
                </a:lnTo>
                <a:close/>
                <a:moveTo>
                  <a:pt x="36" y="0"/>
                </a:moveTo>
                <a:cubicBezTo>
                  <a:pt x="24" y="0"/>
                  <a:pt x="0" y="12"/>
                  <a:pt x="0" y="36"/>
                </a:cubicBezTo>
                <a:lnTo>
                  <a:pt x="0" y="95"/>
                </a:lnTo>
                <a:cubicBezTo>
                  <a:pt x="0" y="107"/>
                  <a:pt x="24" y="119"/>
                  <a:pt x="36" y="119"/>
                </a:cubicBezTo>
                <a:lnTo>
                  <a:pt x="667" y="119"/>
                </a:lnTo>
                <a:cubicBezTo>
                  <a:pt x="691" y="119"/>
                  <a:pt x="703" y="107"/>
                  <a:pt x="703" y="95"/>
                </a:cubicBezTo>
                <a:lnTo>
                  <a:pt x="703" y="36"/>
                </a:lnTo>
                <a:cubicBezTo>
                  <a:pt x="703" y="12"/>
                  <a:pt x="691" y="0"/>
                  <a:pt x="6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55"/>
          <p:cNvSpPr/>
          <p:nvPr/>
        </p:nvSpPr>
        <p:spPr>
          <a:xfrm>
            <a:off x="3442963" y="3038421"/>
            <a:ext cx="18121" cy="5119"/>
          </a:xfrm>
          <a:custGeom>
            <a:avLst/>
            <a:gdLst/>
            <a:ahLst/>
            <a:cxnLst/>
            <a:rect l="l" t="t" r="r" b="b"/>
            <a:pathLst>
              <a:path w="846" h="239" extrusionOk="0">
                <a:moveTo>
                  <a:pt x="1" y="0"/>
                </a:moveTo>
                <a:lnTo>
                  <a:pt x="1" y="239"/>
                </a:lnTo>
                <a:lnTo>
                  <a:pt x="846" y="239"/>
                </a:lnTo>
                <a:lnTo>
                  <a:pt x="846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55"/>
          <p:cNvSpPr/>
          <p:nvPr/>
        </p:nvSpPr>
        <p:spPr>
          <a:xfrm>
            <a:off x="3442191" y="3037650"/>
            <a:ext cx="19921" cy="6662"/>
          </a:xfrm>
          <a:custGeom>
            <a:avLst/>
            <a:gdLst/>
            <a:ahLst/>
            <a:cxnLst/>
            <a:rect l="l" t="t" r="r" b="b"/>
            <a:pathLst>
              <a:path w="930" h="311" extrusionOk="0">
                <a:moveTo>
                  <a:pt x="846" y="72"/>
                </a:moveTo>
                <a:lnTo>
                  <a:pt x="846" y="263"/>
                </a:lnTo>
                <a:lnTo>
                  <a:pt x="60" y="263"/>
                </a:lnTo>
                <a:lnTo>
                  <a:pt x="60" y="72"/>
                </a:lnTo>
                <a:close/>
                <a:moveTo>
                  <a:pt x="37" y="1"/>
                </a:moveTo>
                <a:cubicBezTo>
                  <a:pt x="13" y="1"/>
                  <a:pt x="1" y="25"/>
                  <a:pt x="1" y="36"/>
                </a:cubicBezTo>
                <a:lnTo>
                  <a:pt x="1" y="275"/>
                </a:lnTo>
                <a:cubicBezTo>
                  <a:pt x="1" y="286"/>
                  <a:pt x="13" y="310"/>
                  <a:pt x="37" y="310"/>
                </a:cubicBezTo>
                <a:lnTo>
                  <a:pt x="882" y="310"/>
                </a:lnTo>
                <a:cubicBezTo>
                  <a:pt x="906" y="310"/>
                  <a:pt x="929" y="286"/>
                  <a:pt x="906" y="275"/>
                </a:cubicBezTo>
                <a:lnTo>
                  <a:pt x="906" y="36"/>
                </a:lnTo>
                <a:cubicBezTo>
                  <a:pt x="906" y="25"/>
                  <a:pt x="894" y="1"/>
                  <a:pt x="8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55"/>
          <p:cNvSpPr/>
          <p:nvPr/>
        </p:nvSpPr>
        <p:spPr>
          <a:xfrm>
            <a:off x="3442963" y="3046325"/>
            <a:ext cx="18121" cy="4605"/>
          </a:xfrm>
          <a:custGeom>
            <a:avLst/>
            <a:gdLst/>
            <a:ahLst/>
            <a:cxnLst/>
            <a:rect l="l" t="t" r="r" b="b"/>
            <a:pathLst>
              <a:path w="846" h="215" extrusionOk="0">
                <a:moveTo>
                  <a:pt x="1" y="1"/>
                </a:moveTo>
                <a:lnTo>
                  <a:pt x="1" y="215"/>
                </a:lnTo>
                <a:lnTo>
                  <a:pt x="846" y="215"/>
                </a:lnTo>
                <a:lnTo>
                  <a:pt x="846" y="1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55"/>
          <p:cNvSpPr/>
          <p:nvPr/>
        </p:nvSpPr>
        <p:spPr>
          <a:xfrm>
            <a:off x="3442191" y="3045811"/>
            <a:ext cx="19921" cy="5633"/>
          </a:xfrm>
          <a:custGeom>
            <a:avLst/>
            <a:gdLst/>
            <a:ahLst/>
            <a:cxnLst/>
            <a:rect l="l" t="t" r="r" b="b"/>
            <a:pathLst>
              <a:path w="930" h="263" extrusionOk="0">
                <a:moveTo>
                  <a:pt x="846" y="48"/>
                </a:moveTo>
                <a:lnTo>
                  <a:pt x="846" y="203"/>
                </a:lnTo>
                <a:lnTo>
                  <a:pt x="60" y="203"/>
                </a:lnTo>
                <a:lnTo>
                  <a:pt x="60" y="48"/>
                </a:lnTo>
                <a:close/>
                <a:moveTo>
                  <a:pt x="37" y="1"/>
                </a:moveTo>
                <a:cubicBezTo>
                  <a:pt x="13" y="1"/>
                  <a:pt x="1" y="13"/>
                  <a:pt x="1" y="25"/>
                </a:cubicBezTo>
                <a:lnTo>
                  <a:pt x="1" y="239"/>
                </a:lnTo>
                <a:cubicBezTo>
                  <a:pt x="1" y="251"/>
                  <a:pt x="13" y="263"/>
                  <a:pt x="37" y="263"/>
                </a:cubicBezTo>
                <a:lnTo>
                  <a:pt x="882" y="263"/>
                </a:lnTo>
                <a:cubicBezTo>
                  <a:pt x="906" y="263"/>
                  <a:pt x="929" y="251"/>
                  <a:pt x="906" y="239"/>
                </a:cubicBezTo>
                <a:lnTo>
                  <a:pt x="906" y="25"/>
                </a:lnTo>
                <a:cubicBezTo>
                  <a:pt x="906" y="13"/>
                  <a:pt x="894" y="1"/>
                  <a:pt x="8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55"/>
          <p:cNvSpPr/>
          <p:nvPr/>
        </p:nvSpPr>
        <p:spPr>
          <a:xfrm>
            <a:off x="3454187" y="2974654"/>
            <a:ext cx="12509" cy="37785"/>
          </a:xfrm>
          <a:custGeom>
            <a:avLst/>
            <a:gdLst/>
            <a:ahLst/>
            <a:cxnLst/>
            <a:rect l="l" t="t" r="r" b="b"/>
            <a:pathLst>
              <a:path w="584" h="1764" extrusionOk="0">
                <a:moveTo>
                  <a:pt x="0" y="1"/>
                </a:moveTo>
                <a:lnTo>
                  <a:pt x="0" y="1763"/>
                </a:lnTo>
                <a:lnTo>
                  <a:pt x="584" y="1763"/>
                </a:lnTo>
                <a:lnTo>
                  <a:pt x="584" y="1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55"/>
          <p:cNvSpPr/>
          <p:nvPr/>
        </p:nvSpPr>
        <p:spPr>
          <a:xfrm>
            <a:off x="3456479" y="2970006"/>
            <a:ext cx="16086" cy="16279"/>
          </a:xfrm>
          <a:custGeom>
            <a:avLst/>
            <a:gdLst/>
            <a:ahLst/>
            <a:cxnLst/>
            <a:rect l="l" t="t" r="r" b="b"/>
            <a:pathLst>
              <a:path w="751" h="760" extrusionOk="0">
                <a:moveTo>
                  <a:pt x="535" y="1"/>
                </a:moveTo>
                <a:cubicBezTo>
                  <a:pt x="515" y="1"/>
                  <a:pt x="495" y="10"/>
                  <a:pt x="477" y="27"/>
                </a:cubicBezTo>
                <a:lnTo>
                  <a:pt x="36" y="504"/>
                </a:lnTo>
                <a:cubicBezTo>
                  <a:pt x="1" y="527"/>
                  <a:pt x="1" y="575"/>
                  <a:pt x="36" y="611"/>
                </a:cubicBezTo>
                <a:lnTo>
                  <a:pt x="167" y="742"/>
                </a:lnTo>
                <a:cubicBezTo>
                  <a:pt x="185" y="754"/>
                  <a:pt x="203" y="760"/>
                  <a:pt x="221" y="760"/>
                </a:cubicBezTo>
                <a:cubicBezTo>
                  <a:pt x="239" y="760"/>
                  <a:pt x="257" y="754"/>
                  <a:pt x="274" y="742"/>
                </a:cubicBezTo>
                <a:lnTo>
                  <a:pt x="715" y="266"/>
                </a:lnTo>
                <a:cubicBezTo>
                  <a:pt x="751" y="230"/>
                  <a:pt x="751" y="182"/>
                  <a:pt x="715" y="158"/>
                </a:cubicBezTo>
                <a:lnTo>
                  <a:pt x="584" y="27"/>
                </a:lnTo>
                <a:cubicBezTo>
                  <a:pt x="572" y="10"/>
                  <a:pt x="554" y="1"/>
                  <a:pt x="535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55"/>
          <p:cNvSpPr/>
          <p:nvPr/>
        </p:nvSpPr>
        <p:spPr>
          <a:xfrm>
            <a:off x="3464383" y="2953212"/>
            <a:ext cx="24762" cy="24504"/>
          </a:xfrm>
          <a:custGeom>
            <a:avLst/>
            <a:gdLst/>
            <a:ahLst/>
            <a:cxnLst/>
            <a:rect l="l" t="t" r="r" b="b"/>
            <a:pathLst>
              <a:path w="1156" h="1144" extrusionOk="0">
                <a:moveTo>
                  <a:pt x="943" y="0"/>
                </a:moveTo>
                <a:cubicBezTo>
                  <a:pt x="897" y="0"/>
                  <a:pt x="853" y="18"/>
                  <a:pt x="822" y="49"/>
                </a:cubicBezTo>
                <a:lnTo>
                  <a:pt x="60" y="859"/>
                </a:lnTo>
                <a:cubicBezTo>
                  <a:pt x="1" y="907"/>
                  <a:pt x="1" y="1014"/>
                  <a:pt x="84" y="1097"/>
                </a:cubicBezTo>
                <a:cubicBezTo>
                  <a:pt x="122" y="1129"/>
                  <a:pt x="169" y="1143"/>
                  <a:pt x="215" y="1143"/>
                </a:cubicBezTo>
                <a:cubicBezTo>
                  <a:pt x="255" y="1143"/>
                  <a:pt x="294" y="1132"/>
                  <a:pt x="322" y="1109"/>
                </a:cubicBezTo>
                <a:lnTo>
                  <a:pt x="1084" y="299"/>
                </a:lnTo>
                <a:cubicBezTo>
                  <a:pt x="1156" y="228"/>
                  <a:pt x="1144" y="121"/>
                  <a:pt x="1084" y="61"/>
                </a:cubicBezTo>
                <a:lnTo>
                  <a:pt x="1060" y="49"/>
                </a:lnTo>
                <a:cubicBezTo>
                  <a:pt x="1026" y="15"/>
                  <a:pt x="984" y="0"/>
                  <a:pt x="943" y="0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55"/>
          <p:cNvSpPr/>
          <p:nvPr/>
        </p:nvSpPr>
        <p:spPr>
          <a:xfrm>
            <a:off x="3456479" y="2981487"/>
            <a:ext cx="16086" cy="16279"/>
          </a:xfrm>
          <a:custGeom>
            <a:avLst/>
            <a:gdLst/>
            <a:ahLst/>
            <a:cxnLst/>
            <a:rect l="l" t="t" r="r" b="b"/>
            <a:pathLst>
              <a:path w="751" h="760" extrusionOk="0">
                <a:moveTo>
                  <a:pt x="535" y="0"/>
                </a:moveTo>
                <a:cubicBezTo>
                  <a:pt x="515" y="0"/>
                  <a:pt x="495" y="9"/>
                  <a:pt x="477" y="27"/>
                </a:cubicBezTo>
                <a:lnTo>
                  <a:pt x="36" y="503"/>
                </a:lnTo>
                <a:cubicBezTo>
                  <a:pt x="1" y="527"/>
                  <a:pt x="1" y="575"/>
                  <a:pt x="36" y="611"/>
                </a:cubicBezTo>
                <a:lnTo>
                  <a:pt x="167" y="742"/>
                </a:lnTo>
                <a:cubicBezTo>
                  <a:pt x="185" y="753"/>
                  <a:pt x="203" y="759"/>
                  <a:pt x="221" y="759"/>
                </a:cubicBezTo>
                <a:cubicBezTo>
                  <a:pt x="239" y="759"/>
                  <a:pt x="257" y="753"/>
                  <a:pt x="274" y="742"/>
                </a:cubicBezTo>
                <a:lnTo>
                  <a:pt x="715" y="265"/>
                </a:lnTo>
                <a:cubicBezTo>
                  <a:pt x="751" y="230"/>
                  <a:pt x="751" y="182"/>
                  <a:pt x="715" y="158"/>
                </a:cubicBezTo>
                <a:lnTo>
                  <a:pt x="584" y="27"/>
                </a:lnTo>
                <a:cubicBezTo>
                  <a:pt x="572" y="9"/>
                  <a:pt x="554" y="0"/>
                  <a:pt x="535" y="0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55"/>
          <p:cNvSpPr/>
          <p:nvPr/>
        </p:nvSpPr>
        <p:spPr>
          <a:xfrm>
            <a:off x="3464383" y="2964672"/>
            <a:ext cx="24762" cy="24526"/>
          </a:xfrm>
          <a:custGeom>
            <a:avLst/>
            <a:gdLst/>
            <a:ahLst/>
            <a:cxnLst/>
            <a:rect l="l" t="t" r="r" b="b"/>
            <a:pathLst>
              <a:path w="1156" h="1145" extrusionOk="0">
                <a:moveTo>
                  <a:pt x="943" y="1"/>
                </a:moveTo>
                <a:cubicBezTo>
                  <a:pt x="897" y="1"/>
                  <a:pt x="853" y="19"/>
                  <a:pt x="822" y="50"/>
                </a:cubicBezTo>
                <a:lnTo>
                  <a:pt x="60" y="860"/>
                </a:lnTo>
                <a:cubicBezTo>
                  <a:pt x="1" y="919"/>
                  <a:pt x="1" y="1015"/>
                  <a:pt x="84" y="1098"/>
                </a:cubicBezTo>
                <a:cubicBezTo>
                  <a:pt x="122" y="1129"/>
                  <a:pt x="169" y="1144"/>
                  <a:pt x="215" y="1144"/>
                </a:cubicBezTo>
                <a:cubicBezTo>
                  <a:pt x="255" y="1144"/>
                  <a:pt x="294" y="1132"/>
                  <a:pt x="322" y="1110"/>
                </a:cubicBezTo>
                <a:lnTo>
                  <a:pt x="1084" y="300"/>
                </a:lnTo>
                <a:cubicBezTo>
                  <a:pt x="1156" y="229"/>
                  <a:pt x="1144" y="122"/>
                  <a:pt x="1084" y="62"/>
                </a:cubicBezTo>
                <a:lnTo>
                  <a:pt x="1060" y="50"/>
                </a:lnTo>
                <a:cubicBezTo>
                  <a:pt x="1026" y="16"/>
                  <a:pt x="984" y="1"/>
                  <a:pt x="943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55"/>
          <p:cNvSpPr/>
          <p:nvPr/>
        </p:nvSpPr>
        <p:spPr>
          <a:xfrm>
            <a:off x="3456479" y="2991940"/>
            <a:ext cx="16086" cy="16472"/>
          </a:xfrm>
          <a:custGeom>
            <a:avLst/>
            <a:gdLst/>
            <a:ahLst/>
            <a:cxnLst/>
            <a:rect l="l" t="t" r="r" b="b"/>
            <a:pathLst>
              <a:path w="751" h="769" extrusionOk="0">
                <a:moveTo>
                  <a:pt x="535" y="1"/>
                </a:moveTo>
                <a:cubicBezTo>
                  <a:pt x="515" y="1"/>
                  <a:pt x="495" y="9"/>
                  <a:pt x="477" y="27"/>
                </a:cubicBezTo>
                <a:lnTo>
                  <a:pt x="36" y="504"/>
                </a:lnTo>
                <a:cubicBezTo>
                  <a:pt x="1" y="539"/>
                  <a:pt x="1" y="575"/>
                  <a:pt x="36" y="611"/>
                </a:cubicBezTo>
                <a:lnTo>
                  <a:pt x="167" y="742"/>
                </a:lnTo>
                <a:cubicBezTo>
                  <a:pt x="185" y="760"/>
                  <a:pt x="203" y="768"/>
                  <a:pt x="221" y="768"/>
                </a:cubicBezTo>
                <a:cubicBezTo>
                  <a:pt x="239" y="768"/>
                  <a:pt x="257" y="760"/>
                  <a:pt x="274" y="742"/>
                </a:cubicBezTo>
                <a:lnTo>
                  <a:pt x="715" y="265"/>
                </a:lnTo>
                <a:cubicBezTo>
                  <a:pt x="751" y="230"/>
                  <a:pt x="751" y="194"/>
                  <a:pt x="715" y="158"/>
                </a:cubicBezTo>
                <a:lnTo>
                  <a:pt x="584" y="27"/>
                </a:lnTo>
                <a:cubicBezTo>
                  <a:pt x="572" y="9"/>
                  <a:pt x="554" y="1"/>
                  <a:pt x="535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55"/>
          <p:cNvSpPr/>
          <p:nvPr/>
        </p:nvSpPr>
        <p:spPr>
          <a:xfrm>
            <a:off x="3464383" y="2975147"/>
            <a:ext cx="24762" cy="24504"/>
          </a:xfrm>
          <a:custGeom>
            <a:avLst/>
            <a:gdLst/>
            <a:ahLst/>
            <a:cxnLst/>
            <a:rect l="l" t="t" r="r" b="b"/>
            <a:pathLst>
              <a:path w="1156" h="1144" extrusionOk="0">
                <a:moveTo>
                  <a:pt x="943" y="0"/>
                </a:moveTo>
                <a:cubicBezTo>
                  <a:pt x="897" y="0"/>
                  <a:pt x="853" y="18"/>
                  <a:pt x="822" y="49"/>
                </a:cubicBezTo>
                <a:lnTo>
                  <a:pt x="60" y="859"/>
                </a:lnTo>
                <a:cubicBezTo>
                  <a:pt x="1" y="918"/>
                  <a:pt x="1" y="1026"/>
                  <a:pt x="84" y="1097"/>
                </a:cubicBezTo>
                <a:cubicBezTo>
                  <a:pt x="122" y="1129"/>
                  <a:pt x="169" y="1143"/>
                  <a:pt x="215" y="1143"/>
                </a:cubicBezTo>
                <a:cubicBezTo>
                  <a:pt x="255" y="1143"/>
                  <a:pt x="294" y="1131"/>
                  <a:pt x="322" y="1109"/>
                </a:cubicBezTo>
                <a:lnTo>
                  <a:pt x="1084" y="311"/>
                </a:lnTo>
                <a:cubicBezTo>
                  <a:pt x="1156" y="228"/>
                  <a:pt x="1144" y="133"/>
                  <a:pt x="1084" y="73"/>
                </a:cubicBezTo>
                <a:lnTo>
                  <a:pt x="1060" y="49"/>
                </a:lnTo>
                <a:cubicBezTo>
                  <a:pt x="1026" y="15"/>
                  <a:pt x="984" y="0"/>
                  <a:pt x="943" y="0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55"/>
          <p:cNvSpPr/>
          <p:nvPr/>
        </p:nvSpPr>
        <p:spPr>
          <a:xfrm>
            <a:off x="3400637" y="2974911"/>
            <a:ext cx="12509" cy="37528"/>
          </a:xfrm>
          <a:custGeom>
            <a:avLst/>
            <a:gdLst/>
            <a:ahLst/>
            <a:cxnLst/>
            <a:rect l="l" t="t" r="r" b="b"/>
            <a:pathLst>
              <a:path w="584" h="1752" extrusionOk="0">
                <a:moveTo>
                  <a:pt x="0" y="1"/>
                </a:moveTo>
                <a:lnTo>
                  <a:pt x="0" y="1751"/>
                </a:lnTo>
                <a:lnTo>
                  <a:pt x="583" y="1751"/>
                </a:lnTo>
                <a:lnTo>
                  <a:pt x="583" y="1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55"/>
          <p:cNvSpPr/>
          <p:nvPr/>
        </p:nvSpPr>
        <p:spPr>
          <a:xfrm>
            <a:off x="3395025" y="2970006"/>
            <a:ext cx="16086" cy="16279"/>
          </a:xfrm>
          <a:custGeom>
            <a:avLst/>
            <a:gdLst/>
            <a:ahLst/>
            <a:cxnLst/>
            <a:rect l="l" t="t" r="r" b="b"/>
            <a:pathLst>
              <a:path w="751" h="760" extrusionOk="0">
                <a:moveTo>
                  <a:pt x="214" y="1"/>
                </a:moveTo>
                <a:cubicBezTo>
                  <a:pt x="197" y="1"/>
                  <a:pt x="179" y="10"/>
                  <a:pt x="167" y="27"/>
                </a:cubicBezTo>
                <a:lnTo>
                  <a:pt x="24" y="158"/>
                </a:lnTo>
                <a:cubicBezTo>
                  <a:pt x="0" y="182"/>
                  <a:pt x="0" y="230"/>
                  <a:pt x="24" y="266"/>
                </a:cubicBezTo>
                <a:lnTo>
                  <a:pt x="476" y="742"/>
                </a:lnTo>
                <a:cubicBezTo>
                  <a:pt x="494" y="754"/>
                  <a:pt x="512" y="760"/>
                  <a:pt x="530" y="760"/>
                </a:cubicBezTo>
                <a:cubicBezTo>
                  <a:pt x="548" y="760"/>
                  <a:pt x="566" y="754"/>
                  <a:pt x="584" y="742"/>
                </a:cubicBezTo>
                <a:lnTo>
                  <a:pt x="715" y="611"/>
                </a:lnTo>
                <a:cubicBezTo>
                  <a:pt x="750" y="575"/>
                  <a:pt x="750" y="527"/>
                  <a:pt x="715" y="504"/>
                </a:cubicBezTo>
                <a:lnTo>
                  <a:pt x="262" y="27"/>
                </a:lnTo>
                <a:cubicBezTo>
                  <a:pt x="250" y="10"/>
                  <a:pt x="232" y="1"/>
                  <a:pt x="214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55"/>
          <p:cNvSpPr/>
          <p:nvPr/>
        </p:nvSpPr>
        <p:spPr>
          <a:xfrm>
            <a:off x="3378445" y="2953212"/>
            <a:ext cx="24247" cy="24504"/>
          </a:xfrm>
          <a:custGeom>
            <a:avLst/>
            <a:gdLst/>
            <a:ahLst/>
            <a:cxnLst/>
            <a:rect l="l" t="t" r="r" b="b"/>
            <a:pathLst>
              <a:path w="1132" h="1144" extrusionOk="0">
                <a:moveTo>
                  <a:pt x="213" y="0"/>
                </a:moveTo>
                <a:cubicBezTo>
                  <a:pt x="172" y="0"/>
                  <a:pt x="130" y="15"/>
                  <a:pt x="95" y="49"/>
                </a:cubicBezTo>
                <a:lnTo>
                  <a:pt x="72" y="61"/>
                </a:lnTo>
                <a:cubicBezTo>
                  <a:pt x="12" y="121"/>
                  <a:pt x="0" y="228"/>
                  <a:pt x="72" y="299"/>
                </a:cubicBezTo>
                <a:lnTo>
                  <a:pt x="834" y="1109"/>
                </a:lnTo>
                <a:cubicBezTo>
                  <a:pt x="862" y="1132"/>
                  <a:pt x="900" y="1143"/>
                  <a:pt x="940" y="1143"/>
                </a:cubicBezTo>
                <a:cubicBezTo>
                  <a:pt x="984" y="1143"/>
                  <a:pt x="1028" y="1129"/>
                  <a:pt x="1060" y="1097"/>
                </a:cubicBezTo>
                <a:cubicBezTo>
                  <a:pt x="1131" y="1014"/>
                  <a:pt x="1131" y="907"/>
                  <a:pt x="1072" y="859"/>
                </a:cubicBezTo>
                <a:lnTo>
                  <a:pt x="334" y="49"/>
                </a:lnTo>
                <a:cubicBezTo>
                  <a:pt x="302" y="18"/>
                  <a:pt x="258" y="0"/>
                  <a:pt x="213" y="0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55"/>
          <p:cNvSpPr/>
          <p:nvPr/>
        </p:nvSpPr>
        <p:spPr>
          <a:xfrm>
            <a:off x="3395025" y="2981487"/>
            <a:ext cx="16086" cy="16279"/>
          </a:xfrm>
          <a:custGeom>
            <a:avLst/>
            <a:gdLst/>
            <a:ahLst/>
            <a:cxnLst/>
            <a:rect l="l" t="t" r="r" b="b"/>
            <a:pathLst>
              <a:path w="751" h="760" extrusionOk="0">
                <a:moveTo>
                  <a:pt x="214" y="0"/>
                </a:moveTo>
                <a:cubicBezTo>
                  <a:pt x="197" y="0"/>
                  <a:pt x="179" y="9"/>
                  <a:pt x="167" y="27"/>
                </a:cubicBezTo>
                <a:lnTo>
                  <a:pt x="24" y="158"/>
                </a:lnTo>
                <a:cubicBezTo>
                  <a:pt x="0" y="182"/>
                  <a:pt x="0" y="230"/>
                  <a:pt x="24" y="265"/>
                </a:cubicBezTo>
                <a:lnTo>
                  <a:pt x="476" y="742"/>
                </a:lnTo>
                <a:cubicBezTo>
                  <a:pt x="494" y="753"/>
                  <a:pt x="512" y="759"/>
                  <a:pt x="530" y="759"/>
                </a:cubicBezTo>
                <a:cubicBezTo>
                  <a:pt x="548" y="759"/>
                  <a:pt x="566" y="753"/>
                  <a:pt x="584" y="742"/>
                </a:cubicBezTo>
                <a:lnTo>
                  <a:pt x="715" y="611"/>
                </a:lnTo>
                <a:cubicBezTo>
                  <a:pt x="750" y="575"/>
                  <a:pt x="750" y="527"/>
                  <a:pt x="715" y="503"/>
                </a:cubicBezTo>
                <a:lnTo>
                  <a:pt x="262" y="27"/>
                </a:lnTo>
                <a:cubicBezTo>
                  <a:pt x="250" y="9"/>
                  <a:pt x="232" y="0"/>
                  <a:pt x="214" y="0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55"/>
          <p:cNvSpPr/>
          <p:nvPr/>
        </p:nvSpPr>
        <p:spPr>
          <a:xfrm>
            <a:off x="3378188" y="2964672"/>
            <a:ext cx="24504" cy="24526"/>
          </a:xfrm>
          <a:custGeom>
            <a:avLst/>
            <a:gdLst/>
            <a:ahLst/>
            <a:cxnLst/>
            <a:rect l="l" t="t" r="r" b="b"/>
            <a:pathLst>
              <a:path w="1144" h="1145" extrusionOk="0">
                <a:moveTo>
                  <a:pt x="201" y="1"/>
                </a:moveTo>
                <a:cubicBezTo>
                  <a:pt x="160" y="1"/>
                  <a:pt x="118" y="16"/>
                  <a:pt x="84" y="50"/>
                </a:cubicBezTo>
                <a:lnTo>
                  <a:pt x="72" y="62"/>
                </a:lnTo>
                <a:cubicBezTo>
                  <a:pt x="12" y="122"/>
                  <a:pt x="0" y="229"/>
                  <a:pt x="72" y="300"/>
                </a:cubicBezTo>
                <a:lnTo>
                  <a:pt x="834" y="1110"/>
                </a:lnTo>
                <a:cubicBezTo>
                  <a:pt x="867" y="1132"/>
                  <a:pt x="909" y="1144"/>
                  <a:pt x="950" y="1144"/>
                </a:cubicBezTo>
                <a:cubicBezTo>
                  <a:pt x="996" y="1144"/>
                  <a:pt x="1040" y="1129"/>
                  <a:pt x="1072" y="1098"/>
                </a:cubicBezTo>
                <a:cubicBezTo>
                  <a:pt x="1143" y="1015"/>
                  <a:pt x="1143" y="919"/>
                  <a:pt x="1084" y="860"/>
                </a:cubicBezTo>
                <a:lnTo>
                  <a:pt x="322" y="50"/>
                </a:lnTo>
                <a:cubicBezTo>
                  <a:pt x="291" y="19"/>
                  <a:pt x="247" y="1"/>
                  <a:pt x="201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55"/>
          <p:cNvSpPr/>
          <p:nvPr/>
        </p:nvSpPr>
        <p:spPr>
          <a:xfrm>
            <a:off x="3395025" y="2991940"/>
            <a:ext cx="16086" cy="16472"/>
          </a:xfrm>
          <a:custGeom>
            <a:avLst/>
            <a:gdLst/>
            <a:ahLst/>
            <a:cxnLst/>
            <a:rect l="l" t="t" r="r" b="b"/>
            <a:pathLst>
              <a:path w="751" h="769" extrusionOk="0">
                <a:moveTo>
                  <a:pt x="214" y="1"/>
                </a:moveTo>
                <a:cubicBezTo>
                  <a:pt x="197" y="1"/>
                  <a:pt x="179" y="9"/>
                  <a:pt x="167" y="27"/>
                </a:cubicBezTo>
                <a:lnTo>
                  <a:pt x="24" y="158"/>
                </a:lnTo>
                <a:cubicBezTo>
                  <a:pt x="0" y="194"/>
                  <a:pt x="0" y="230"/>
                  <a:pt x="24" y="265"/>
                </a:cubicBezTo>
                <a:lnTo>
                  <a:pt x="476" y="742"/>
                </a:lnTo>
                <a:cubicBezTo>
                  <a:pt x="494" y="760"/>
                  <a:pt x="512" y="768"/>
                  <a:pt x="530" y="768"/>
                </a:cubicBezTo>
                <a:cubicBezTo>
                  <a:pt x="548" y="768"/>
                  <a:pt x="566" y="760"/>
                  <a:pt x="584" y="742"/>
                </a:cubicBezTo>
                <a:lnTo>
                  <a:pt x="715" y="611"/>
                </a:lnTo>
                <a:cubicBezTo>
                  <a:pt x="750" y="575"/>
                  <a:pt x="750" y="539"/>
                  <a:pt x="715" y="504"/>
                </a:cubicBezTo>
                <a:lnTo>
                  <a:pt x="262" y="27"/>
                </a:lnTo>
                <a:cubicBezTo>
                  <a:pt x="250" y="9"/>
                  <a:pt x="232" y="1"/>
                  <a:pt x="214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55"/>
          <p:cNvSpPr/>
          <p:nvPr/>
        </p:nvSpPr>
        <p:spPr>
          <a:xfrm>
            <a:off x="3378188" y="2975147"/>
            <a:ext cx="24504" cy="24504"/>
          </a:xfrm>
          <a:custGeom>
            <a:avLst/>
            <a:gdLst/>
            <a:ahLst/>
            <a:cxnLst/>
            <a:rect l="l" t="t" r="r" b="b"/>
            <a:pathLst>
              <a:path w="1144" h="1144" extrusionOk="0">
                <a:moveTo>
                  <a:pt x="201" y="0"/>
                </a:moveTo>
                <a:cubicBezTo>
                  <a:pt x="160" y="0"/>
                  <a:pt x="118" y="15"/>
                  <a:pt x="84" y="49"/>
                </a:cubicBezTo>
                <a:lnTo>
                  <a:pt x="72" y="73"/>
                </a:lnTo>
                <a:cubicBezTo>
                  <a:pt x="12" y="133"/>
                  <a:pt x="0" y="228"/>
                  <a:pt x="72" y="311"/>
                </a:cubicBezTo>
                <a:lnTo>
                  <a:pt x="834" y="1109"/>
                </a:lnTo>
                <a:cubicBezTo>
                  <a:pt x="867" y="1131"/>
                  <a:pt x="909" y="1143"/>
                  <a:pt x="950" y="1143"/>
                </a:cubicBezTo>
                <a:cubicBezTo>
                  <a:pt x="996" y="1143"/>
                  <a:pt x="1040" y="1129"/>
                  <a:pt x="1072" y="1097"/>
                </a:cubicBezTo>
                <a:cubicBezTo>
                  <a:pt x="1143" y="1026"/>
                  <a:pt x="1143" y="918"/>
                  <a:pt x="1084" y="859"/>
                </a:cubicBezTo>
                <a:lnTo>
                  <a:pt x="322" y="49"/>
                </a:lnTo>
                <a:cubicBezTo>
                  <a:pt x="291" y="18"/>
                  <a:pt x="247" y="0"/>
                  <a:pt x="201" y="0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55"/>
          <p:cNvSpPr/>
          <p:nvPr/>
        </p:nvSpPr>
        <p:spPr>
          <a:xfrm>
            <a:off x="3552633" y="2974654"/>
            <a:ext cx="102281" cy="37785"/>
          </a:xfrm>
          <a:custGeom>
            <a:avLst/>
            <a:gdLst/>
            <a:ahLst/>
            <a:cxnLst/>
            <a:rect l="l" t="t" r="r" b="b"/>
            <a:pathLst>
              <a:path w="4775" h="1764" extrusionOk="0">
                <a:moveTo>
                  <a:pt x="0" y="1"/>
                </a:moveTo>
                <a:lnTo>
                  <a:pt x="0" y="1763"/>
                </a:lnTo>
                <a:lnTo>
                  <a:pt x="4775" y="1763"/>
                </a:lnTo>
                <a:lnTo>
                  <a:pt x="4775" y="1"/>
                </a:lnTo>
                <a:close/>
              </a:path>
            </a:pathLst>
          </a:custGeom>
          <a:solidFill>
            <a:srgbClr val="5E5E5E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55"/>
          <p:cNvSpPr/>
          <p:nvPr/>
        </p:nvSpPr>
        <p:spPr>
          <a:xfrm>
            <a:off x="3552633" y="3012653"/>
            <a:ext cx="18635" cy="33694"/>
          </a:xfrm>
          <a:custGeom>
            <a:avLst/>
            <a:gdLst/>
            <a:ahLst/>
            <a:cxnLst/>
            <a:rect l="l" t="t" r="r" b="b"/>
            <a:pathLst>
              <a:path w="870" h="1573" extrusionOk="0">
                <a:moveTo>
                  <a:pt x="0" y="1"/>
                </a:moveTo>
                <a:lnTo>
                  <a:pt x="0" y="1573"/>
                </a:lnTo>
                <a:lnTo>
                  <a:pt x="869" y="1573"/>
                </a:lnTo>
                <a:lnTo>
                  <a:pt x="869" y="1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55"/>
          <p:cNvSpPr/>
          <p:nvPr/>
        </p:nvSpPr>
        <p:spPr>
          <a:xfrm>
            <a:off x="3637049" y="3012653"/>
            <a:ext cx="17864" cy="33694"/>
          </a:xfrm>
          <a:custGeom>
            <a:avLst/>
            <a:gdLst/>
            <a:ahLst/>
            <a:cxnLst/>
            <a:rect l="l" t="t" r="r" b="b"/>
            <a:pathLst>
              <a:path w="834" h="1573" extrusionOk="0">
                <a:moveTo>
                  <a:pt x="0" y="1"/>
                </a:moveTo>
                <a:lnTo>
                  <a:pt x="0" y="1573"/>
                </a:lnTo>
                <a:lnTo>
                  <a:pt x="834" y="1573"/>
                </a:lnTo>
                <a:lnTo>
                  <a:pt x="834" y="1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55"/>
          <p:cNvSpPr/>
          <p:nvPr/>
        </p:nvSpPr>
        <p:spPr>
          <a:xfrm>
            <a:off x="3570990" y="3030774"/>
            <a:ext cx="66081" cy="42604"/>
          </a:xfrm>
          <a:custGeom>
            <a:avLst/>
            <a:gdLst/>
            <a:ahLst/>
            <a:cxnLst/>
            <a:rect l="l" t="t" r="r" b="b"/>
            <a:pathLst>
              <a:path w="3085" h="1989" extrusionOk="0">
                <a:moveTo>
                  <a:pt x="0" y="0"/>
                </a:moveTo>
                <a:lnTo>
                  <a:pt x="0" y="1989"/>
                </a:lnTo>
                <a:lnTo>
                  <a:pt x="3084" y="1989"/>
                </a:lnTo>
                <a:lnTo>
                  <a:pt x="3084" y="0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55"/>
          <p:cNvSpPr/>
          <p:nvPr/>
        </p:nvSpPr>
        <p:spPr>
          <a:xfrm>
            <a:off x="3570990" y="3012653"/>
            <a:ext cx="66081" cy="18400"/>
          </a:xfrm>
          <a:custGeom>
            <a:avLst/>
            <a:gdLst/>
            <a:ahLst/>
            <a:cxnLst/>
            <a:rect l="l" t="t" r="r" b="b"/>
            <a:pathLst>
              <a:path w="3085" h="859" extrusionOk="0">
                <a:moveTo>
                  <a:pt x="0" y="1"/>
                </a:moveTo>
                <a:lnTo>
                  <a:pt x="0" y="858"/>
                </a:lnTo>
                <a:lnTo>
                  <a:pt x="3084" y="858"/>
                </a:lnTo>
                <a:lnTo>
                  <a:pt x="3084" y="1"/>
                </a:lnTo>
                <a:close/>
              </a:path>
            </a:pathLst>
          </a:custGeom>
          <a:solidFill>
            <a:srgbClr val="848484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55"/>
          <p:cNvSpPr/>
          <p:nvPr/>
        </p:nvSpPr>
        <p:spPr>
          <a:xfrm>
            <a:off x="3595473" y="3038421"/>
            <a:ext cx="12509" cy="12509"/>
          </a:xfrm>
          <a:custGeom>
            <a:avLst/>
            <a:gdLst/>
            <a:ahLst/>
            <a:cxnLst/>
            <a:rect l="l" t="t" r="r" b="b"/>
            <a:pathLst>
              <a:path w="584" h="584" extrusionOk="0">
                <a:moveTo>
                  <a:pt x="0" y="0"/>
                </a:moveTo>
                <a:lnTo>
                  <a:pt x="0" y="584"/>
                </a:lnTo>
                <a:lnTo>
                  <a:pt x="584" y="584"/>
                </a:lnTo>
                <a:lnTo>
                  <a:pt x="584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55"/>
          <p:cNvSpPr/>
          <p:nvPr/>
        </p:nvSpPr>
        <p:spPr>
          <a:xfrm>
            <a:off x="3594959" y="3037650"/>
            <a:ext cx="13794" cy="13794"/>
          </a:xfrm>
          <a:custGeom>
            <a:avLst/>
            <a:gdLst/>
            <a:ahLst/>
            <a:cxnLst/>
            <a:rect l="l" t="t" r="r" b="b"/>
            <a:pathLst>
              <a:path w="644" h="644" extrusionOk="0">
                <a:moveTo>
                  <a:pt x="596" y="48"/>
                </a:moveTo>
                <a:lnTo>
                  <a:pt x="596" y="584"/>
                </a:lnTo>
                <a:lnTo>
                  <a:pt x="60" y="584"/>
                </a:lnTo>
                <a:lnTo>
                  <a:pt x="60" y="48"/>
                </a:lnTo>
                <a:close/>
                <a:moveTo>
                  <a:pt x="24" y="1"/>
                </a:moveTo>
                <a:cubicBezTo>
                  <a:pt x="13" y="1"/>
                  <a:pt x="1" y="25"/>
                  <a:pt x="1" y="36"/>
                </a:cubicBezTo>
                <a:lnTo>
                  <a:pt x="1" y="620"/>
                </a:lnTo>
                <a:cubicBezTo>
                  <a:pt x="1" y="632"/>
                  <a:pt x="13" y="644"/>
                  <a:pt x="24" y="644"/>
                </a:cubicBezTo>
                <a:lnTo>
                  <a:pt x="608" y="644"/>
                </a:lnTo>
                <a:cubicBezTo>
                  <a:pt x="620" y="644"/>
                  <a:pt x="644" y="632"/>
                  <a:pt x="644" y="620"/>
                </a:cubicBezTo>
                <a:lnTo>
                  <a:pt x="644" y="36"/>
                </a:lnTo>
                <a:cubicBezTo>
                  <a:pt x="644" y="25"/>
                  <a:pt x="620" y="1"/>
                  <a:pt x="6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55"/>
          <p:cNvSpPr/>
          <p:nvPr/>
        </p:nvSpPr>
        <p:spPr>
          <a:xfrm>
            <a:off x="3576859" y="3038421"/>
            <a:ext cx="14801" cy="12509"/>
          </a:xfrm>
          <a:custGeom>
            <a:avLst/>
            <a:gdLst/>
            <a:ahLst/>
            <a:cxnLst/>
            <a:rect l="l" t="t" r="r" b="b"/>
            <a:pathLst>
              <a:path w="691" h="584" extrusionOk="0">
                <a:moveTo>
                  <a:pt x="0" y="0"/>
                </a:moveTo>
                <a:lnTo>
                  <a:pt x="0" y="584"/>
                </a:lnTo>
                <a:lnTo>
                  <a:pt x="691" y="584"/>
                </a:lnTo>
                <a:lnTo>
                  <a:pt x="691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55"/>
          <p:cNvSpPr/>
          <p:nvPr/>
        </p:nvSpPr>
        <p:spPr>
          <a:xfrm>
            <a:off x="3576088" y="3037650"/>
            <a:ext cx="16343" cy="13794"/>
          </a:xfrm>
          <a:custGeom>
            <a:avLst/>
            <a:gdLst/>
            <a:ahLst/>
            <a:cxnLst/>
            <a:rect l="l" t="t" r="r" b="b"/>
            <a:pathLst>
              <a:path w="763" h="644" extrusionOk="0">
                <a:moveTo>
                  <a:pt x="715" y="48"/>
                </a:moveTo>
                <a:lnTo>
                  <a:pt x="715" y="584"/>
                </a:lnTo>
                <a:lnTo>
                  <a:pt x="60" y="584"/>
                </a:lnTo>
                <a:lnTo>
                  <a:pt x="60" y="48"/>
                </a:lnTo>
                <a:close/>
                <a:moveTo>
                  <a:pt x="36" y="1"/>
                </a:moveTo>
                <a:cubicBezTo>
                  <a:pt x="12" y="1"/>
                  <a:pt x="1" y="25"/>
                  <a:pt x="1" y="36"/>
                </a:cubicBezTo>
                <a:lnTo>
                  <a:pt x="1" y="620"/>
                </a:lnTo>
                <a:cubicBezTo>
                  <a:pt x="1" y="632"/>
                  <a:pt x="12" y="644"/>
                  <a:pt x="36" y="644"/>
                </a:cubicBezTo>
                <a:lnTo>
                  <a:pt x="727" y="644"/>
                </a:lnTo>
                <a:cubicBezTo>
                  <a:pt x="739" y="644"/>
                  <a:pt x="763" y="632"/>
                  <a:pt x="763" y="620"/>
                </a:cubicBezTo>
                <a:lnTo>
                  <a:pt x="763" y="36"/>
                </a:lnTo>
                <a:cubicBezTo>
                  <a:pt x="763" y="25"/>
                  <a:pt x="751" y="1"/>
                  <a:pt x="7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5"/>
          <p:cNvSpPr/>
          <p:nvPr/>
        </p:nvSpPr>
        <p:spPr>
          <a:xfrm>
            <a:off x="3594959" y="3060098"/>
            <a:ext cx="13794" cy="1307"/>
          </a:xfrm>
          <a:custGeom>
            <a:avLst/>
            <a:gdLst/>
            <a:ahLst/>
            <a:cxnLst/>
            <a:rect l="l" t="t" r="r" b="b"/>
            <a:pathLst>
              <a:path w="644" h="61" extrusionOk="0">
                <a:moveTo>
                  <a:pt x="1" y="0"/>
                </a:moveTo>
                <a:lnTo>
                  <a:pt x="1" y="60"/>
                </a:lnTo>
                <a:lnTo>
                  <a:pt x="644" y="60"/>
                </a:lnTo>
                <a:lnTo>
                  <a:pt x="644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55"/>
          <p:cNvSpPr/>
          <p:nvPr/>
        </p:nvSpPr>
        <p:spPr>
          <a:xfrm>
            <a:off x="3594188" y="3059327"/>
            <a:ext cx="15080" cy="2570"/>
          </a:xfrm>
          <a:custGeom>
            <a:avLst/>
            <a:gdLst/>
            <a:ahLst/>
            <a:cxnLst/>
            <a:rect l="l" t="t" r="r" b="b"/>
            <a:pathLst>
              <a:path w="704" h="120" extrusionOk="0">
                <a:moveTo>
                  <a:pt x="644" y="72"/>
                </a:moveTo>
                <a:lnTo>
                  <a:pt x="644" y="84"/>
                </a:lnTo>
                <a:lnTo>
                  <a:pt x="60" y="84"/>
                </a:lnTo>
                <a:lnTo>
                  <a:pt x="644" y="72"/>
                </a:lnTo>
                <a:close/>
                <a:moveTo>
                  <a:pt x="37" y="1"/>
                </a:moveTo>
                <a:cubicBezTo>
                  <a:pt x="25" y="1"/>
                  <a:pt x="1" y="25"/>
                  <a:pt x="1" y="36"/>
                </a:cubicBezTo>
                <a:lnTo>
                  <a:pt x="1" y="96"/>
                </a:lnTo>
                <a:cubicBezTo>
                  <a:pt x="1" y="108"/>
                  <a:pt x="25" y="120"/>
                  <a:pt x="37" y="120"/>
                </a:cubicBezTo>
                <a:lnTo>
                  <a:pt x="680" y="120"/>
                </a:lnTo>
                <a:cubicBezTo>
                  <a:pt x="691" y="120"/>
                  <a:pt x="703" y="120"/>
                  <a:pt x="703" y="96"/>
                </a:cubicBezTo>
                <a:lnTo>
                  <a:pt x="703" y="36"/>
                </a:lnTo>
                <a:cubicBezTo>
                  <a:pt x="703" y="25"/>
                  <a:pt x="691" y="1"/>
                  <a:pt x="68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55"/>
          <p:cNvSpPr/>
          <p:nvPr/>
        </p:nvSpPr>
        <p:spPr>
          <a:xfrm>
            <a:off x="3576859" y="3060098"/>
            <a:ext cx="13537" cy="1307"/>
          </a:xfrm>
          <a:custGeom>
            <a:avLst/>
            <a:gdLst/>
            <a:ahLst/>
            <a:cxnLst/>
            <a:rect l="l" t="t" r="r" b="b"/>
            <a:pathLst>
              <a:path w="632" h="61" extrusionOk="0">
                <a:moveTo>
                  <a:pt x="0" y="0"/>
                </a:moveTo>
                <a:lnTo>
                  <a:pt x="0" y="60"/>
                </a:lnTo>
                <a:lnTo>
                  <a:pt x="631" y="60"/>
                </a:lnTo>
                <a:lnTo>
                  <a:pt x="631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55"/>
          <p:cNvSpPr/>
          <p:nvPr/>
        </p:nvSpPr>
        <p:spPr>
          <a:xfrm>
            <a:off x="3576088" y="3059327"/>
            <a:ext cx="15080" cy="2570"/>
          </a:xfrm>
          <a:custGeom>
            <a:avLst/>
            <a:gdLst/>
            <a:ahLst/>
            <a:cxnLst/>
            <a:rect l="l" t="t" r="r" b="b"/>
            <a:pathLst>
              <a:path w="704" h="120" extrusionOk="0">
                <a:moveTo>
                  <a:pt x="644" y="72"/>
                </a:moveTo>
                <a:lnTo>
                  <a:pt x="644" y="84"/>
                </a:lnTo>
                <a:lnTo>
                  <a:pt x="60" y="84"/>
                </a:lnTo>
                <a:lnTo>
                  <a:pt x="644" y="72"/>
                </a:lnTo>
                <a:close/>
                <a:moveTo>
                  <a:pt x="36" y="1"/>
                </a:moveTo>
                <a:cubicBezTo>
                  <a:pt x="12" y="1"/>
                  <a:pt x="1" y="25"/>
                  <a:pt x="1" y="36"/>
                </a:cubicBezTo>
                <a:lnTo>
                  <a:pt x="1" y="96"/>
                </a:lnTo>
                <a:cubicBezTo>
                  <a:pt x="1" y="108"/>
                  <a:pt x="12" y="120"/>
                  <a:pt x="36" y="120"/>
                </a:cubicBezTo>
                <a:lnTo>
                  <a:pt x="667" y="120"/>
                </a:lnTo>
                <a:cubicBezTo>
                  <a:pt x="691" y="120"/>
                  <a:pt x="703" y="120"/>
                  <a:pt x="703" y="96"/>
                </a:cubicBezTo>
                <a:lnTo>
                  <a:pt x="703" y="36"/>
                </a:lnTo>
                <a:cubicBezTo>
                  <a:pt x="703" y="25"/>
                  <a:pt x="691" y="1"/>
                  <a:pt x="6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55"/>
          <p:cNvSpPr/>
          <p:nvPr/>
        </p:nvSpPr>
        <p:spPr>
          <a:xfrm>
            <a:off x="3594959" y="3064425"/>
            <a:ext cx="13794" cy="1307"/>
          </a:xfrm>
          <a:custGeom>
            <a:avLst/>
            <a:gdLst/>
            <a:ahLst/>
            <a:cxnLst/>
            <a:rect l="l" t="t" r="r" b="b"/>
            <a:pathLst>
              <a:path w="644" h="61" extrusionOk="0">
                <a:moveTo>
                  <a:pt x="1" y="1"/>
                </a:moveTo>
                <a:lnTo>
                  <a:pt x="1" y="60"/>
                </a:lnTo>
                <a:lnTo>
                  <a:pt x="644" y="60"/>
                </a:lnTo>
                <a:lnTo>
                  <a:pt x="644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55"/>
          <p:cNvSpPr/>
          <p:nvPr/>
        </p:nvSpPr>
        <p:spPr>
          <a:xfrm>
            <a:off x="3594188" y="3063932"/>
            <a:ext cx="15080" cy="2570"/>
          </a:xfrm>
          <a:custGeom>
            <a:avLst/>
            <a:gdLst/>
            <a:ahLst/>
            <a:cxnLst/>
            <a:rect l="l" t="t" r="r" b="b"/>
            <a:pathLst>
              <a:path w="704" h="120" extrusionOk="0">
                <a:moveTo>
                  <a:pt x="644" y="48"/>
                </a:moveTo>
                <a:lnTo>
                  <a:pt x="644" y="60"/>
                </a:lnTo>
                <a:lnTo>
                  <a:pt x="60" y="60"/>
                </a:lnTo>
                <a:lnTo>
                  <a:pt x="644" y="48"/>
                </a:lnTo>
                <a:close/>
                <a:moveTo>
                  <a:pt x="37" y="0"/>
                </a:moveTo>
                <a:cubicBezTo>
                  <a:pt x="25" y="0"/>
                  <a:pt x="1" y="12"/>
                  <a:pt x="1" y="36"/>
                </a:cubicBezTo>
                <a:lnTo>
                  <a:pt x="1" y="95"/>
                </a:lnTo>
                <a:cubicBezTo>
                  <a:pt x="1" y="107"/>
                  <a:pt x="25" y="119"/>
                  <a:pt x="37" y="119"/>
                </a:cubicBezTo>
                <a:lnTo>
                  <a:pt x="680" y="119"/>
                </a:lnTo>
                <a:cubicBezTo>
                  <a:pt x="691" y="119"/>
                  <a:pt x="703" y="107"/>
                  <a:pt x="703" y="95"/>
                </a:cubicBezTo>
                <a:lnTo>
                  <a:pt x="703" y="36"/>
                </a:lnTo>
                <a:cubicBezTo>
                  <a:pt x="703" y="12"/>
                  <a:pt x="691" y="0"/>
                  <a:pt x="6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55"/>
          <p:cNvSpPr/>
          <p:nvPr/>
        </p:nvSpPr>
        <p:spPr>
          <a:xfrm>
            <a:off x="3613316" y="3060098"/>
            <a:ext cx="18143" cy="1307"/>
          </a:xfrm>
          <a:custGeom>
            <a:avLst/>
            <a:gdLst/>
            <a:ahLst/>
            <a:cxnLst/>
            <a:rect l="l" t="t" r="r" b="b"/>
            <a:pathLst>
              <a:path w="847" h="61" extrusionOk="0">
                <a:moveTo>
                  <a:pt x="1" y="0"/>
                </a:moveTo>
                <a:lnTo>
                  <a:pt x="1" y="60"/>
                </a:lnTo>
                <a:lnTo>
                  <a:pt x="846" y="60"/>
                </a:lnTo>
                <a:lnTo>
                  <a:pt x="846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55"/>
          <p:cNvSpPr/>
          <p:nvPr/>
        </p:nvSpPr>
        <p:spPr>
          <a:xfrm>
            <a:off x="3612823" y="3059327"/>
            <a:ext cx="19385" cy="2570"/>
          </a:xfrm>
          <a:custGeom>
            <a:avLst/>
            <a:gdLst/>
            <a:ahLst/>
            <a:cxnLst/>
            <a:rect l="l" t="t" r="r" b="b"/>
            <a:pathLst>
              <a:path w="905" h="120" extrusionOk="0">
                <a:moveTo>
                  <a:pt x="845" y="72"/>
                </a:moveTo>
                <a:lnTo>
                  <a:pt x="845" y="84"/>
                </a:lnTo>
                <a:lnTo>
                  <a:pt x="60" y="84"/>
                </a:lnTo>
                <a:lnTo>
                  <a:pt x="845" y="72"/>
                </a:lnTo>
                <a:close/>
                <a:moveTo>
                  <a:pt x="24" y="1"/>
                </a:moveTo>
                <a:cubicBezTo>
                  <a:pt x="12" y="1"/>
                  <a:pt x="0" y="25"/>
                  <a:pt x="0" y="36"/>
                </a:cubicBezTo>
                <a:lnTo>
                  <a:pt x="0" y="96"/>
                </a:lnTo>
                <a:cubicBezTo>
                  <a:pt x="0" y="108"/>
                  <a:pt x="12" y="120"/>
                  <a:pt x="24" y="120"/>
                </a:cubicBezTo>
                <a:lnTo>
                  <a:pt x="881" y="120"/>
                </a:lnTo>
                <a:cubicBezTo>
                  <a:pt x="893" y="120"/>
                  <a:pt x="905" y="120"/>
                  <a:pt x="905" y="96"/>
                </a:cubicBezTo>
                <a:lnTo>
                  <a:pt x="905" y="36"/>
                </a:lnTo>
                <a:cubicBezTo>
                  <a:pt x="905" y="25"/>
                  <a:pt x="893" y="1"/>
                  <a:pt x="88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55"/>
          <p:cNvSpPr/>
          <p:nvPr/>
        </p:nvSpPr>
        <p:spPr>
          <a:xfrm>
            <a:off x="3613316" y="3064425"/>
            <a:ext cx="18143" cy="1307"/>
          </a:xfrm>
          <a:custGeom>
            <a:avLst/>
            <a:gdLst/>
            <a:ahLst/>
            <a:cxnLst/>
            <a:rect l="l" t="t" r="r" b="b"/>
            <a:pathLst>
              <a:path w="847" h="61" extrusionOk="0">
                <a:moveTo>
                  <a:pt x="1" y="1"/>
                </a:moveTo>
                <a:lnTo>
                  <a:pt x="1" y="60"/>
                </a:lnTo>
                <a:lnTo>
                  <a:pt x="846" y="60"/>
                </a:lnTo>
                <a:lnTo>
                  <a:pt x="846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55"/>
          <p:cNvSpPr/>
          <p:nvPr/>
        </p:nvSpPr>
        <p:spPr>
          <a:xfrm>
            <a:off x="3612823" y="3063932"/>
            <a:ext cx="19385" cy="2570"/>
          </a:xfrm>
          <a:custGeom>
            <a:avLst/>
            <a:gdLst/>
            <a:ahLst/>
            <a:cxnLst/>
            <a:rect l="l" t="t" r="r" b="b"/>
            <a:pathLst>
              <a:path w="905" h="120" extrusionOk="0">
                <a:moveTo>
                  <a:pt x="845" y="48"/>
                </a:moveTo>
                <a:lnTo>
                  <a:pt x="845" y="60"/>
                </a:lnTo>
                <a:lnTo>
                  <a:pt x="60" y="60"/>
                </a:lnTo>
                <a:lnTo>
                  <a:pt x="845" y="48"/>
                </a:lnTo>
                <a:close/>
                <a:moveTo>
                  <a:pt x="24" y="0"/>
                </a:moveTo>
                <a:cubicBezTo>
                  <a:pt x="12" y="0"/>
                  <a:pt x="0" y="12"/>
                  <a:pt x="0" y="36"/>
                </a:cubicBezTo>
                <a:lnTo>
                  <a:pt x="0" y="95"/>
                </a:lnTo>
                <a:cubicBezTo>
                  <a:pt x="0" y="107"/>
                  <a:pt x="12" y="119"/>
                  <a:pt x="24" y="119"/>
                </a:cubicBezTo>
                <a:lnTo>
                  <a:pt x="881" y="119"/>
                </a:lnTo>
                <a:cubicBezTo>
                  <a:pt x="893" y="119"/>
                  <a:pt x="905" y="107"/>
                  <a:pt x="905" y="95"/>
                </a:cubicBezTo>
                <a:lnTo>
                  <a:pt x="905" y="36"/>
                </a:lnTo>
                <a:cubicBezTo>
                  <a:pt x="905" y="12"/>
                  <a:pt x="893" y="0"/>
                  <a:pt x="88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55"/>
          <p:cNvSpPr/>
          <p:nvPr/>
        </p:nvSpPr>
        <p:spPr>
          <a:xfrm>
            <a:off x="3576859" y="3064425"/>
            <a:ext cx="13537" cy="1307"/>
          </a:xfrm>
          <a:custGeom>
            <a:avLst/>
            <a:gdLst/>
            <a:ahLst/>
            <a:cxnLst/>
            <a:rect l="l" t="t" r="r" b="b"/>
            <a:pathLst>
              <a:path w="632" h="61" extrusionOk="0">
                <a:moveTo>
                  <a:pt x="0" y="1"/>
                </a:moveTo>
                <a:lnTo>
                  <a:pt x="0" y="60"/>
                </a:lnTo>
                <a:lnTo>
                  <a:pt x="631" y="60"/>
                </a:lnTo>
                <a:lnTo>
                  <a:pt x="631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55"/>
          <p:cNvSpPr/>
          <p:nvPr/>
        </p:nvSpPr>
        <p:spPr>
          <a:xfrm>
            <a:off x="3576088" y="3063932"/>
            <a:ext cx="15080" cy="2570"/>
          </a:xfrm>
          <a:custGeom>
            <a:avLst/>
            <a:gdLst/>
            <a:ahLst/>
            <a:cxnLst/>
            <a:rect l="l" t="t" r="r" b="b"/>
            <a:pathLst>
              <a:path w="704" h="120" extrusionOk="0">
                <a:moveTo>
                  <a:pt x="644" y="48"/>
                </a:moveTo>
                <a:lnTo>
                  <a:pt x="644" y="60"/>
                </a:lnTo>
                <a:lnTo>
                  <a:pt x="60" y="60"/>
                </a:lnTo>
                <a:lnTo>
                  <a:pt x="644" y="48"/>
                </a:lnTo>
                <a:close/>
                <a:moveTo>
                  <a:pt x="36" y="0"/>
                </a:moveTo>
                <a:cubicBezTo>
                  <a:pt x="12" y="0"/>
                  <a:pt x="1" y="12"/>
                  <a:pt x="1" y="36"/>
                </a:cubicBezTo>
                <a:lnTo>
                  <a:pt x="1" y="95"/>
                </a:lnTo>
                <a:cubicBezTo>
                  <a:pt x="1" y="107"/>
                  <a:pt x="12" y="119"/>
                  <a:pt x="36" y="119"/>
                </a:cubicBezTo>
                <a:lnTo>
                  <a:pt x="667" y="119"/>
                </a:lnTo>
                <a:cubicBezTo>
                  <a:pt x="691" y="119"/>
                  <a:pt x="703" y="107"/>
                  <a:pt x="703" y="95"/>
                </a:cubicBezTo>
                <a:lnTo>
                  <a:pt x="703" y="36"/>
                </a:lnTo>
                <a:cubicBezTo>
                  <a:pt x="703" y="12"/>
                  <a:pt x="691" y="0"/>
                  <a:pt x="6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55"/>
          <p:cNvSpPr/>
          <p:nvPr/>
        </p:nvSpPr>
        <p:spPr>
          <a:xfrm>
            <a:off x="3613316" y="3038421"/>
            <a:ext cx="18143" cy="5119"/>
          </a:xfrm>
          <a:custGeom>
            <a:avLst/>
            <a:gdLst/>
            <a:ahLst/>
            <a:cxnLst/>
            <a:rect l="l" t="t" r="r" b="b"/>
            <a:pathLst>
              <a:path w="847" h="239" extrusionOk="0">
                <a:moveTo>
                  <a:pt x="1" y="0"/>
                </a:moveTo>
                <a:lnTo>
                  <a:pt x="1" y="239"/>
                </a:lnTo>
                <a:lnTo>
                  <a:pt x="846" y="239"/>
                </a:lnTo>
                <a:lnTo>
                  <a:pt x="846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55"/>
          <p:cNvSpPr/>
          <p:nvPr/>
        </p:nvSpPr>
        <p:spPr>
          <a:xfrm>
            <a:off x="3612823" y="3037650"/>
            <a:ext cx="19385" cy="6662"/>
          </a:xfrm>
          <a:custGeom>
            <a:avLst/>
            <a:gdLst/>
            <a:ahLst/>
            <a:cxnLst/>
            <a:rect l="l" t="t" r="r" b="b"/>
            <a:pathLst>
              <a:path w="905" h="311" extrusionOk="0">
                <a:moveTo>
                  <a:pt x="845" y="72"/>
                </a:moveTo>
                <a:lnTo>
                  <a:pt x="845" y="263"/>
                </a:lnTo>
                <a:lnTo>
                  <a:pt x="60" y="263"/>
                </a:lnTo>
                <a:lnTo>
                  <a:pt x="60" y="72"/>
                </a:lnTo>
                <a:close/>
                <a:moveTo>
                  <a:pt x="24" y="1"/>
                </a:moveTo>
                <a:cubicBezTo>
                  <a:pt x="12" y="1"/>
                  <a:pt x="0" y="25"/>
                  <a:pt x="0" y="36"/>
                </a:cubicBezTo>
                <a:lnTo>
                  <a:pt x="0" y="275"/>
                </a:lnTo>
                <a:cubicBezTo>
                  <a:pt x="0" y="286"/>
                  <a:pt x="12" y="310"/>
                  <a:pt x="24" y="310"/>
                </a:cubicBezTo>
                <a:lnTo>
                  <a:pt x="881" y="310"/>
                </a:lnTo>
                <a:cubicBezTo>
                  <a:pt x="893" y="310"/>
                  <a:pt x="905" y="286"/>
                  <a:pt x="905" y="275"/>
                </a:cubicBezTo>
                <a:lnTo>
                  <a:pt x="905" y="36"/>
                </a:lnTo>
                <a:cubicBezTo>
                  <a:pt x="905" y="25"/>
                  <a:pt x="893" y="1"/>
                  <a:pt x="88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55"/>
          <p:cNvSpPr/>
          <p:nvPr/>
        </p:nvSpPr>
        <p:spPr>
          <a:xfrm>
            <a:off x="3613316" y="3046325"/>
            <a:ext cx="18143" cy="4605"/>
          </a:xfrm>
          <a:custGeom>
            <a:avLst/>
            <a:gdLst/>
            <a:ahLst/>
            <a:cxnLst/>
            <a:rect l="l" t="t" r="r" b="b"/>
            <a:pathLst>
              <a:path w="847" h="215" extrusionOk="0">
                <a:moveTo>
                  <a:pt x="1" y="1"/>
                </a:moveTo>
                <a:lnTo>
                  <a:pt x="1" y="215"/>
                </a:lnTo>
                <a:lnTo>
                  <a:pt x="846" y="215"/>
                </a:lnTo>
                <a:lnTo>
                  <a:pt x="846" y="1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55"/>
          <p:cNvSpPr/>
          <p:nvPr/>
        </p:nvSpPr>
        <p:spPr>
          <a:xfrm>
            <a:off x="3612823" y="3045811"/>
            <a:ext cx="19385" cy="5633"/>
          </a:xfrm>
          <a:custGeom>
            <a:avLst/>
            <a:gdLst/>
            <a:ahLst/>
            <a:cxnLst/>
            <a:rect l="l" t="t" r="r" b="b"/>
            <a:pathLst>
              <a:path w="905" h="263" extrusionOk="0">
                <a:moveTo>
                  <a:pt x="845" y="48"/>
                </a:moveTo>
                <a:lnTo>
                  <a:pt x="845" y="203"/>
                </a:lnTo>
                <a:lnTo>
                  <a:pt x="60" y="203"/>
                </a:lnTo>
                <a:lnTo>
                  <a:pt x="60" y="48"/>
                </a:lnTo>
                <a:close/>
                <a:moveTo>
                  <a:pt x="24" y="1"/>
                </a:moveTo>
                <a:cubicBezTo>
                  <a:pt x="12" y="1"/>
                  <a:pt x="0" y="13"/>
                  <a:pt x="0" y="25"/>
                </a:cubicBezTo>
                <a:lnTo>
                  <a:pt x="0" y="239"/>
                </a:lnTo>
                <a:cubicBezTo>
                  <a:pt x="0" y="251"/>
                  <a:pt x="12" y="263"/>
                  <a:pt x="24" y="263"/>
                </a:cubicBezTo>
                <a:lnTo>
                  <a:pt x="881" y="263"/>
                </a:lnTo>
                <a:cubicBezTo>
                  <a:pt x="893" y="263"/>
                  <a:pt x="905" y="251"/>
                  <a:pt x="905" y="239"/>
                </a:cubicBezTo>
                <a:lnTo>
                  <a:pt x="905" y="25"/>
                </a:lnTo>
                <a:cubicBezTo>
                  <a:pt x="905" y="13"/>
                  <a:pt x="893" y="1"/>
                  <a:pt x="88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55"/>
          <p:cNvSpPr/>
          <p:nvPr/>
        </p:nvSpPr>
        <p:spPr>
          <a:xfrm>
            <a:off x="3624540" y="2974654"/>
            <a:ext cx="12531" cy="37785"/>
          </a:xfrm>
          <a:custGeom>
            <a:avLst/>
            <a:gdLst/>
            <a:ahLst/>
            <a:cxnLst/>
            <a:rect l="l" t="t" r="r" b="b"/>
            <a:pathLst>
              <a:path w="585" h="1764" extrusionOk="0">
                <a:moveTo>
                  <a:pt x="1" y="1"/>
                </a:moveTo>
                <a:lnTo>
                  <a:pt x="1" y="1763"/>
                </a:lnTo>
                <a:lnTo>
                  <a:pt x="584" y="1763"/>
                </a:lnTo>
                <a:lnTo>
                  <a:pt x="584" y="1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55"/>
          <p:cNvSpPr/>
          <p:nvPr/>
        </p:nvSpPr>
        <p:spPr>
          <a:xfrm>
            <a:off x="3626832" y="2970006"/>
            <a:ext cx="15851" cy="16279"/>
          </a:xfrm>
          <a:custGeom>
            <a:avLst/>
            <a:gdLst/>
            <a:ahLst/>
            <a:cxnLst/>
            <a:rect l="l" t="t" r="r" b="b"/>
            <a:pathLst>
              <a:path w="740" h="760" extrusionOk="0">
                <a:moveTo>
                  <a:pt x="526" y="1"/>
                </a:moveTo>
                <a:cubicBezTo>
                  <a:pt x="507" y="1"/>
                  <a:pt x="489" y="10"/>
                  <a:pt x="477" y="27"/>
                </a:cubicBezTo>
                <a:lnTo>
                  <a:pt x="25" y="504"/>
                </a:lnTo>
                <a:cubicBezTo>
                  <a:pt x="1" y="527"/>
                  <a:pt x="1" y="575"/>
                  <a:pt x="25" y="611"/>
                </a:cubicBezTo>
                <a:lnTo>
                  <a:pt x="156" y="742"/>
                </a:lnTo>
                <a:cubicBezTo>
                  <a:pt x="174" y="754"/>
                  <a:pt x="194" y="760"/>
                  <a:pt x="214" y="760"/>
                </a:cubicBezTo>
                <a:cubicBezTo>
                  <a:pt x="233" y="760"/>
                  <a:pt x="251" y="754"/>
                  <a:pt x="263" y="742"/>
                </a:cubicBezTo>
                <a:lnTo>
                  <a:pt x="715" y="266"/>
                </a:lnTo>
                <a:cubicBezTo>
                  <a:pt x="739" y="230"/>
                  <a:pt x="739" y="182"/>
                  <a:pt x="715" y="158"/>
                </a:cubicBezTo>
                <a:lnTo>
                  <a:pt x="584" y="27"/>
                </a:lnTo>
                <a:cubicBezTo>
                  <a:pt x="566" y="10"/>
                  <a:pt x="546" y="1"/>
                  <a:pt x="526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55"/>
          <p:cNvSpPr/>
          <p:nvPr/>
        </p:nvSpPr>
        <p:spPr>
          <a:xfrm>
            <a:off x="3634993" y="2953212"/>
            <a:ext cx="24762" cy="24504"/>
          </a:xfrm>
          <a:custGeom>
            <a:avLst/>
            <a:gdLst/>
            <a:ahLst/>
            <a:cxnLst/>
            <a:rect l="l" t="t" r="r" b="b"/>
            <a:pathLst>
              <a:path w="1156" h="1144" extrusionOk="0">
                <a:moveTo>
                  <a:pt x="943" y="0"/>
                </a:moveTo>
                <a:cubicBezTo>
                  <a:pt x="898" y="0"/>
                  <a:pt x="854" y="18"/>
                  <a:pt x="822" y="49"/>
                </a:cubicBezTo>
                <a:lnTo>
                  <a:pt x="60" y="859"/>
                </a:lnTo>
                <a:cubicBezTo>
                  <a:pt x="1" y="907"/>
                  <a:pt x="1" y="1014"/>
                  <a:pt x="72" y="1097"/>
                </a:cubicBezTo>
                <a:cubicBezTo>
                  <a:pt x="110" y="1129"/>
                  <a:pt x="154" y="1143"/>
                  <a:pt x="200" y="1143"/>
                </a:cubicBezTo>
                <a:cubicBezTo>
                  <a:pt x="241" y="1143"/>
                  <a:pt x="283" y="1132"/>
                  <a:pt x="322" y="1109"/>
                </a:cubicBezTo>
                <a:lnTo>
                  <a:pt x="1072" y="299"/>
                </a:lnTo>
                <a:cubicBezTo>
                  <a:pt x="1156" y="228"/>
                  <a:pt x="1132" y="121"/>
                  <a:pt x="1072" y="61"/>
                </a:cubicBezTo>
                <a:lnTo>
                  <a:pt x="1061" y="49"/>
                </a:lnTo>
                <a:cubicBezTo>
                  <a:pt x="1026" y="15"/>
                  <a:pt x="984" y="0"/>
                  <a:pt x="943" y="0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55"/>
          <p:cNvSpPr/>
          <p:nvPr/>
        </p:nvSpPr>
        <p:spPr>
          <a:xfrm>
            <a:off x="3626832" y="2981487"/>
            <a:ext cx="15851" cy="16279"/>
          </a:xfrm>
          <a:custGeom>
            <a:avLst/>
            <a:gdLst/>
            <a:ahLst/>
            <a:cxnLst/>
            <a:rect l="l" t="t" r="r" b="b"/>
            <a:pathLst>
              <a:path w="740" h="760" extrusionOk="0">
                <a:moveTo>
                  <a:pt x="526" y="0"/>
                </a:moveTo>
                <a:cubicBezTo>
                  <a:pt x="507" y="0"/>
                  <a:pt x="489" y="9"/>
                  <a:pt x="477" y="27"/>
                </a:cubicBezTo>
                <a:lnTo>
                  <a:pt x="25" y="503"/>
                </a:lnTo>
                <a:cubicBezTo>
                  <a:pt x="1" y="527"/>
                  <a:pt x="1" y="575"/>
                  <a:pt x="25" y="611"/>
                </a:cubicBezTo>
                <a:lnTo>
                  <a:pt x="156" y="742"/>
                </a:lnTo>
                <a:cubicBezTo>
                  <a:pt x="174" y="753"/>
                  <a:pt x="194" y="759"/>
                  <a:pt x="214" y="759"/>
                </a:cubicBezTo>
                <a:cubicBezTo>
                  <a:pt x="233" y="759"/>
                  <a:pt x="251" y="753"/>
                  <a:pt x="263" y="742"/>
                </a:cubicBezTo>
                <a:lnTo>
                  <a:pt x="715" y="265"/>
                </a:lnTo>
                <a:cubicBezTo>
                  <a:pt x="739" y="230"/>
                  <a:pt x="739" y="182"/>
                  <a:pt x="715" y="158"/>
                </a:cubicBezTo>
                <a:lnTo>
                  <a:pt x="584" y="27"/>
                </a:lnTo>
                <a:cubicBezTo>
                  <a:pt x="566" y="9"/>
                  <a:pt x="546" y="0"/>
                  <a:pt x="526" y="0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55"/>
          <p:cNvSpPr/>
          <p:nvPr/>
        </p:nvSpPr>
        <p:spPr>
          <a:xfrm>
            <a:off x="3634993" y="2964672"/>
            <a:ext cx="24762" cy="24526"/>
          </a:xfrm>
          <a:custGeom>
            <a:avLst/>
            <a:gdLst/>
            <a:ahLst/>
            <a:cxnLst/>
            <a:rect l="l" t="t" r="r" b="b"/>
            <a:pathLst>
              <a:path w="1156" h="1145" extrusionOk="0">
                <a:moveTo>
                  <a:pt x="943" y="1"/>
                </a:moveTo>
                <a:cubicBezTo>
                  <a:pt x="898" y="1"/>
                  <a:pt x="854" y="19"/>
                  <a:pt x="822" y="50"/>
                </a:cubicBezTo>
                <a:lnTo>
                  <a:pt x="60" y="860"/>
                </a:lnTo>
                <a:cubicBezTo>
                  <a:pt x="1" y="919"/>
                  <a:pt x="1" y="1015"/>
                  <a:pt x="72" y="1098"/>
                </a:cubicBezTo>
                <a:cubicBezTo>
                  <a:pt x="110" y="1129"/>
                  <a:pt x="154" y="1144"/>
                  <a:pt x="200" y="1144"/>
                </a:cubicBezTo>
                <a:cubicBezTo>
                  <a:pt x="241" y="1144"/>
                  <a:pt x="283" y="1132"/>
                  <a:pt x="322" y="1110"/>
                </a:cubicBezTo>
                <a:lnTo>
                  <a:pt x="1072" y="300"/>
                </a:lnTo>
                <a:cubicBezTo>
                  <a:pt x="1156" y="229"/>
                  <a:pt x="1132" y="122"/>
                  <a:pt x="1072" y="62"/>
                </a:cubicBezTo>
                <a:lnTo>
                  <a:pt x="1061" y="50"/>
                </a:lnTo>
                <a:cubicBezTo>
                  <a:pt x="1026" y="16"/>
                  <a:pt x="984" y="1"/>
                  <a:pt x="943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55"/>
          <p:cNvSpPr/>
          <p:nvPr/>
        </p:nvSpPr>
        <p:spPr>
          <a:xfrm>
            <a:off x="3626832" y="2991940"/>
            <a:ext cx="15851" cy="16472"/>
          </a:xfrm>
          <a:custGeom>
            <a:avLst/>
            <a:gdLst/>
            <a:ahLst/>
            <a:cxnLst/>
            <a:rect l="l" t="t" r="r" b="b"/>
            <a:pathLst>
              <a:path w="740" h="769" extrusionOk="0">
                <a:moveTo>
                  <a:pt x="526" y="1"/>
                </a:moveTo>
                <a:cubicBezTo>
                  <a:pt x="507" y="1"/>
                  <a:pt x="489" y="9"/>
                  <a:pt x="477" y="27"/>
                </a:cubicBezTo>
                <a:lnTo>
                  <a:pt x="25" y="504"/>
                </a:lnTo>
                <a:cubicBezTo>
                  <a:pt x="1" y="539"/>
                  <a:pt x="1" y="575"/>
                  <a:pt x="25" y="611"/>
                </a:cubicBezTo>
                <a:lnTo>
                  <a:pt x="156" y="742"/>
                </a:lnTo>
                <a:cubicBezTo>
                  <a:pt x="174" y="760"/>
                  <a:pt x="194" y="768"/>
                  <a:pt x="214" y="768"/>
                </a:cubicBezTo>
                <a:cubicBezTo>
                  <a:pt x="233" y="768"/>
                  <a:pt x="251" y="760"/>
                  <a:pt x="263" y="742"/>
                </a:cubicBezTo>
                <a:lnTo>
                  <a:pt x="715" y="265"/>
                </a:lnTo>
                <a:cubicBezTo>
                  <a:pt x="739" y="230"/>
                  <a:pt x="739" y="194"/>
                  <a:pt x="715" y="158"/>
                </a:cubicBezTo>
                <a:lnTo>
                  <a:pt x="584" y="27"/>
                </a:lnTo>
                <a:cubicBezTo>
                  <a:pt x="566" y="9"/>
                  <a:pt x="546" y="1"/>
                  <a:pt x="526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55"/>
          <p:cNvSpPr/>
          <p:nvPr/>
        </p:nvSpPr>
        <p:spPr>
          <a:xfrm>
            <a:off x="3634993" y="2975147"/>
            <a:ext cx="24762" cy="24504"/>
          </a:xfrm>
          <a:custGeom>
            <a:avLst/>
            <a:gdLst/>
            <a:ahLst/>
            <a:cxnLst/>
            <a:rect l="l" t="t" r="r" b="b"/>
            <a:pathLst>
              <a:path w="1156" h="1144" extrusionOk="0">
                <a:moveTo>
                  <a:pt x="943" y="0"/>
                </a:moveTo>
                <a:cubicBezTo>
                  <a:pt x="898" y="0"/>
                  <a:pt x="854" y="18"/>
                  <a:pt x="822" y="49"/>
                </a:cubicBezTo>
                <a:lnTo>
                  <a:pt x="60" y="859"/>
                </a:lnTo>
                <a:cubicBezTo>
                  <a:pt x="1" y="918"/>
                  <a:pt x="1" y="1026"/>
                  <a:pt x="72" y="1097"/>
                </a:cubicBezTo>
                <a:cubicBezTo>
                  <a:pt x="110" y="1129"/>
                  <a:pt x="154" y="1143"/>
                  <a:pt x="200" y="1143"/>
                </a:cubicBezTo>
                <a:cubicBezTo>
                  <a:pt x="241" y="1143"/>
                  <a:pt x="283" y="1131"/>
                  <a:pt x="322" y="1109"/>
                </a:cubicBezTo>
                <a:lnTo>
                  <a:pt x="1072" y="311"/>
                </a:lnTo>
                <a:cubicBezTo>
                  <a:pt x="1156" y="228"/>
                  <a:pt x="1132" y="133"/>
                  <a:pt x="1072" y="73"/>
                </a:cubicBezTo>
                <a:lnTo>
                  <a:pt x="1061" y="49"/>
                </a:lnTo>
                <a:cubicBezTo>
                  <a:pt x="1026" y="15"/>
                  <a:pt x="984" y="0"/>
                  <a:pt x="943" y="0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55"/>
          <p:cNvSpPr/>
          <p:nvPr/>
        </p:nvSpPr>
        <p:spPr>
          <a:xfrm>
            <a:off x="3571247" y="2974911"/>
            <a:ext cx="12509" cy="37528"/>
          </a:xfrm>
          <a:custGeom>
            <a:avLst/>
            <a:gdLst/>
            <a:ahLst/>
            <a:cxnLst/>
            <a:rect l="l" t="t" r="r" b="b"/>
            <a:pathLst>
              <a:path w="584" h="1752" extrusionOk="0">
                <a:moveTo>
                  <a:pt x="0" y="1"/>
                </a:moveTo>
                <a:lnTo>
                  <a:pt x="0" y="1751"/>
                </a:lnTo>
                <a:lnTo>
                  <a:pt x="584" y="1751"/>
                </a:lnTo>
                <a:lnTo>
                  <a:pt x="584" y="1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55"/>
          <p:cNvSpPr/>
          <p:nvPr/>
        </p:nvSpPr>
        <p:spPr>
          <a:xfrm>
            <a:off x="3565121" y="2970006"/>
            <a:ext cx="16086" cy="16279"/>
          </a:xfrm>
          <a:custGeom>
            <a:avLst/>
            <a:gdLst/>
            <a:ahLst/>
            <a:cxnLst/>
            <a:rect l="l" t="t" r="r" b="b"/>
            <a:pathLst>
              <a:path w="751" h="760" extrusionOk="0">
                <a:moveTo>
                  <a:pt x="221" y="1"/>
                </a:moveTo>
                <a:cubicBezTo>
                  <a:pt x="203" y="1"/>
                  <a:pt x="185" y="10"/>
                  <a:pt x="167" y="27"/>
                </a:cubicBezTo>
                <a:lnTo>
                  <a:pt x="36" y="158"/>
                </a:lnTo>
                <a:cubicBezTo>
                  <a:pt x="1" y="182"/>
                  <a:pt x="1" y="230"/>
                  <a:pt x="36" y="266"/>
                </a:cubicBezTo>
                <a:lnTo>
                  <a:pt x="477" y="742"/>
                </a:lnTo>
                <a:cubicBezTo>
                  <a:pt x="495" y="754"/>
                  <a:pt x="516" y="760"/>
                  <a:pt x="535" y="760"/>
                </a:cubicBezTo>
                <a:cubicBezTo>
                  <a:pt x="554" y="760"/>
                  <a:pt x="572" y="754"/>
                  <a:pt x="584" y="742"/>
                </a:cubicBezTo>
                <a:lnTo>
                  <a:pt x="715" y="611"/>
                </a:lnTo>
                <a:cubicBezTo>
                  <a:pt x="751" y="575"/>
                  <a:pt x="751" y="527"/>
                  <a:pt x="715" y="504"/>
                </a:cubicBezTo>
                <a:lnTo>
                  <a:pt x="274" y="27"/>
                </a:lnTo>
                <a:cubicBezTo>
                  <a:pt x="257" y="10"/>
                  <a:pt x="239" y="1"/>
                  <a:pt x="221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55"/>
          <p:cNvSpPr/>
          <p:nvPr/>
        </p:nvSpPr>
        <p:spPr>
          <a:xfrm>
            <a:off x="3548542" y="2953212"/>
            <a:ext cx="24762" cy="24504"/>
          </a:xfrm>
          <a:custGeom>
            <a:avLst/>
            <a:gdLst/>
            <a:ahLst/>
            <a:cxnLst/>
            <a:rect l="l" t="t" r="r" b="b"/>
            <a:pathLst>
              <a:path w="1156" h="1144" extrusionOk="0">
                <a:moveTo>
                  <a:pt x="214" y="0"/>
                </a:moveTo>
                <a:cubicBezTo>
                  <a:pt x="172" y="0"/>
                  <a:pt x="130" y="15"/>
                  <a:pt x="96" y="49"/>
                </a:cubicBezTo>
                <a:lnTo>
                  <a:pt x="84" y="61"/>
                </a:lnTo>
                <a:cubicBezTo>
                  <a:pt x="25" y="121"/>
                  <a:pt x="1" y="228"/>
                  <a:pt x="84" y="299"/>
                </a:cubicBezTo>
                <a:lnTo>
                  <a:pt x="834" y="1109"/>
                </a:lnTo>
                <a:cubicBezTo>
                  <a:pt x="868" y="1132"/>
                  <a:pt x="907" y="1143"/>
                  <a:pt x="947" y="1143"/>
                </a:cubicBezTo>
                <a:cubicBezTo>
                  <a:pt x="993" y="1143"/>
                  <a:pt x="1040" y="1129"/>
                  <a:pt x="1084" y="1097"/>
                </a:cubicBezTo>
                <a:cubicBezTo>
                  <a:pt x="1156" y="1014"/>
                  <a:pt x="1156" y="907"/>
                  <a:pt x="1096" y="859"/>
                </a:cubicBezTo>
                <a:lnTo>
                  <a:pt x="334" y="49"/>
                </a:lnTo>
                <a:cubicBezTo>
                  <a:pt x="303" y="18"/>
                  <a:pt x="259" y="0"/>
                  <a:pt x="214" y="0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55"/>
          <p:cNvSpPr/>
          <p:nvPr/>
        </p:nvSpPr>
        <p:spPr>
          <a:xfrm>
            <a:off x="3565121" y="2981487"/>
            <a:ext cx="16086" cy="16279"/>
          </a:xfrm>
          <a:custGeom>
            <a:avLst/>
            <a:gdLst/>
            <a:ahLst/>
            <a:cxnLst/>
            <a:rect l="l" t="t" r="r" b="b"/>
            <a:pathLst>
              <a:path w="751" h="760" extrusionOk="0">
                <a:moveTo>
                  <a:pt x="221" y="0"/>
                </a:moveTo>
                <a:cubicBezTo>
                  <a:pt x="203" y="0"/>
                  <a:pt x="185" y="9"/>
                  <a:pt x="167" y="27"/>
                </a:cubicBezTo>
                <a:lnTo>
                  <a:pt x="36" y="158"/>
                </a:lnTo>
                <a:cubicBezTo>
                  <a:pt x="1" y="182"/>
                  <a:pt x="1" y="230"/>
                  <a:pt x="36" y="265"/>
                </a:cubicBezTo>
                <a:lnTo>
                  <a:pt x="477" y="742"/>
                </a:lnTo>
                <a:cubicBezTo>
                  <a:pt x="495" y="753"/>
                  <a:pt x="516" y="759"/>
                  <a:pt x="535" y="759"/>
                </a:cubicBezTo>
                <a:cubicBezTo>
                  <a:pt x="554" y="759"/>
                  <a:pt x="572" y="753"/>
                  <a:pt x="584" y="742"/>
                </a:cubicBezTo>
                <a:lnTo>
                  <a:pt x="715" y="611"/>
                </a:lnTo>
                <a:cubicBezTo>
                  <a:pt x="751" y="575"/>
                  <a:pt x="751" y="527"/>
                  <a:pt x="715" y="503"/>
                </a:cubicBezTo>
                <a:lnTo>
                  <a:pt x="274" y="27"/>
                </a:lnTo>
                <a:cubicBezTo>
                  <a:pt x="257" y="9"/>
                  <a:pt x="239" y="0"/>
                  <a:pt x="221" y="0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55"/>
          <p:cNvSpPr/>
          <p:nvPr/>
        </p:nvSpPr>
        <p:spPr>
          <a:xfrm>
            <a:off x="3548542" y="2964672"/>
            <a:ext cx="24762" cy="24526"/>
          </a:xfrm>
          <a:custGeom>
            <a:avLst/>
            <a:gdLst/>
            <a:ahLst/>
            <a:cxnLst/>
            <a:rect l="l" t="t" r="r" b="b"/>
            <a:pathLst>
              <a:path w="1156" h="1145" extrusionOk="0">
                <a:moveTo>
                  <a:pt x="214" y="1"/>
                </a:moveTo>
                <a:cubicBezTo>
                  <a:pt x="172" y="1"/>
                  <a:pt x="130" y="16"/>
                  <a:pt x="96" y="50"/>
                </a:cubicBezTo>
                <a:lnTo>
                  <a:pt x="84" y="62"/>
                </a:lnTo>
                <a:cubicBezTo>
                  <a:pt x="25" y="122"/>
                  <a:pt x="1" y="229"/>
                  <a:pt x="84" y="300"/>
                </a:cubicBezTo>
                <a:lnTo>
                  <a:pt x="834" y="1110"/>
                </a:lnTo>
                <a:cubicBezTo>
                  <a:pt x="868" y="1132"/>
                  <a:pt x="907" y="1144"/>
                  <a:pt x="947" y="1144"/>
                </a:cubicBezTo>
                <a:cubicBezTo>
                  <a:pt x="993" y="1144"/>
                  <a:pt x="1040" y="1129"/>
                  <a:pt x="1084" y="1098"/>
                </a:cubicBezTo>
                <a:cubicBezTo>
                  <a:pt x="1156" y="1015"/>
                  <a:pt x="1156" y="919"/>
                  <a:pt x="1096" y="860"/>
                </a:cubicBezTo>
                <a:lnTo>
                  <a:pt x="334" y="50"/>
                </a:lnTo>
                <a:cubicBezTo>
                  <a:pt x="303" y="19"/>
                  <a:pt x="259" y="1"/>
                  <a:pt x="214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55"/>
          <p:cNvSpPr/>
          <p:nvPr/>
        </p:nvSpPr>
        <p:spPr>
          <a:xfrm>
            <a:off x="3565121" y="2991940"/>
            <a:ext cx="16086" cy="16472"/>
          </a:xfrm>
          <a:custGeom>
            <a:avLst/>
            <a:gdLst/>
            <a:ahLst/>
            <a:cxnLst/>
            <a:rect l="l" t="t" r="r" b="b"/>
            <a:pathLst>
              <a:path w="751" h="769" extrusionOk="0">
                <a:moveTo>
                  <a:pt x="221" y="1"/>
                </a:moveTo>
                <a:cubicBezTo>
                  <a:pt x="203" y="1"/>
                  <a:pt x="185" y="9"/>
                  <a:pt x="167" y="27"/>
                </a:cubicBezTo>
                <a:lnTo>
                  <a:pt x="36" y="158"/>
                </a:lnTo>
                <a:cubicBezTo>
                  <a:pt x="1" y="194"/>
                  <a:pt x="1" y="230"/>
                  <a:pt x="36" y="265"/>
                </a:cubicBezTo>
                <a:lnTo>
                  <a:pt x="477" y="742"/>
                </a:lnTo>
                <a:cubicBezTo>
                  <a:pt x="495" y="760"/>
                  <a:pt x="516" y="768"/>
                  <a:pt x="535" y="768"/>
                </a:cubicBezTo>
                <a:cubicBezTo>
                  <a:pt x="554" y="768"/>
                  <a:pt x="572" y="760"/>
                  <a:pt x="584" y="742"/>
                </a:cubicBezTo>
                <a:lnTo>
                  <a:pt x="715" y="611"/>
                </a:lnTo>
                <a:cubicBezTo>
                  <a:pt x="751" y="575"/>
                  <a:pt x="751" y="539"/>
                  <a:pt x="715" y="504"/>
                </a:cubicBezTo>
                <a:lnTo>
                  <a:pt x="274" y="27"/>
                </a:lnTo>
                <a:cubicBezTo>
                  <a:pt x="257" y="9"/>
                  <a:pt x="239" y="1"/>
                  <a:pt x="221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55"/>
          <p:cNvSpPr/>
          <p:nvPr/>
        </p:nvSpPr>
        <p:spPr>
          <a:xfrm>
            <a:off x="3548542" y="2975147"/>
            <a:ext cx="24762" cy="24504"/>
          </a:xfrm>
          <a:custGeom>
            <a:avLst/>
            <a:gdLst/>
            <a:ahLst/>
            <a:cxnLst/>
            <a:rect l="l" t="t" r="r" b="b"/>
            <a:pathLst>
              <a:path w="1156" h="1144" extrusionOk="0">
                <a:moveTo>
                  <a:pt x="214" y="0"/>
                </a:moveTo>
                <a:cubicBezTo>
                  <a:pt x="172" y="0"/>
                  <a:pt x="130" y="15"/>
                  <a:pt x="96" y="49"/>
                </a:cubicBezTo>
                <a:lnTo>
                  <a:pt x="84" y="73"/>
                </a:lnTo>
                <a:cubicBezTo>
                  <a:pt x="25" y="133"/>
                  <a:pt x="1" y="228"/>
                  <a:pt x="84" y="311"/>
                </a:cubicBezTo>
                <a:lnTo>
                  <a:pt x="834" y="1109"/>
                </a:lnTo>
                <a:cubicBezTo>
                  <a:pt x="868" y="1131"/>
                  <a:pt x="907" y="1143"/>
                  <a:pt x="947" y="1143"/>
                </a:cubicBezTo>
                <a:cubicBezTo>
                  <a:pt x="993" y="1143"/>
                  <a:pt x="1040" y="1129"/>
                  <a:pt x="1084" y="1097"/>
                </a:cubicBezTo>
                <a:cubicBezTo>
                  <a:pt x="1156" y="1026"/>
                  <a:pt x="1156" y="918"/>
                  <a:pt x="1096" y="859"/>
                </a:cubicBezTo>
                <a:lnTo>
                  <a:pt x="334" y="49"/>
                </a:lnTo>
                <a:cubicBezTo>
                  <a:pt x="303" y="18"/>
                  <a:pt x="259" y="0"/>
                  <a:pt x="214" y="0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55"/>
          <p:cNvSpPr/>
          <p:nvPr/>
        </p:nvSpPr>
        <p:spPr>
          <a:xfrm>
            <a:off x="3382001" y="2796911"/>
            <a:ext cx="102302" cy="37506"/>
          </a:xfrm>
          <a:custGeom>
            <a:avLst/>
            <a:gdLst/>
            <a:ahLst/>
            <a:cxnLst/>
            <a:rect l="l" t="t" r="r" b="b"/>
            <a:pathLst>
              <a:path w="4776" h="1751" extrusionOk="0">
                <a:moveTo>
                  <a:pt x="1" y="0"/>
                </a:moveTo>
                <a:lnTo>
                  <a:pt x="1" y="1750"/>
                </a:lnTo>
                <a:lnTo>
                  <a:pt x="4775" y="1750"/>
                </a:lnTo>
                <a:lnTo>
                  <a:pt x="4775" y="0"/>
                </a:lnTo>
                <a:close/>
              </a:path>
            </a:pathLst>
          </a:custGeom>
          <a:solidFill>
            <a:srgbClr val="5E5E5E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55"/>
          <p:cNvSpPr/>
          <p:nvPr/>
        </p:nvSpPr>
        <p:spPr>
          <a:xfrm>
            <a:off x="3382001" y="2834396"/>
            <a:ext cx="18892" cy="33694"/>
          </a:xfrm>
          <a:custGeom>
            <a:avLst/>
            <a:gdLst/>
            <a:ahLst/>
            <a:cxnLst/>
            <a:rect l="l" t="t" r="r" b="b"/>
            <a:pathLst>
              <a:path w="882" h="1573" extrusionOk="0">
                <a:moveTo>
                  <a:pt x="1" y="0"/>
                </a:moveTo>
                <a:lnTo>
                  <a:pt x="1" y="1572"/>
                </a:lnTo>
                <a:lnTo>
                  <a:pt x="882" y="1572"/>
                </a:lnTo>
                <a:lnTo>
                  <a:pt x="882" y="0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55"/>
          <p:cNvSpPr/>
          <p:nvPr/>
        </p:nvSpPr>
        <p:spPr>
          <a:xfrm>
            <a:off x="3466674" y="2834396"/>
            <a:ext cx="17886" cy="33694"/>
          </a:xfrm>
          <a:custGeom>
            <a:avLst/>
            <a:gdLst/>
            <a:ahLst/>
            <a:cxnLst/>
            <a:rect l="l" t="t" r="r" b="b"/>
            <a:pathLst>
              <a:path w="835" h="1573" extrusionOk="0">
                <a:moveTo>
                  <a:pt x="1" y="0"/>
                </a:moveTo>
                <a:lnTo>
                  <a:pt x="1" y="1572"/>
                </a:lnTo>
                <a:lnTo>
                  <a:pt x="834" y="1572"/>
                </a:lnTo>
                <a:lnTo>
                  <a:pt x="834" y="0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55"/>
          <p:cNvSpPr/>
          <p:nvPr/>
        </p:nvSpPr>
        <p:spPr>
          <a:xfrm>
            <a:off x="3400637" y="2853010"/>
            <a:ext cx="66059" cy="42604"/>
          </a:xfrm>
          <a:custGeom>
            <a:avLst/>
            <a:gdLst/>
            <a:ahLst/>
            <a:cxnLst/>
            <a:rect l="l" t="t" r="r" b="b"/>
            <a:pathLst>
              <a:path w="3084" h="1989" extrusionOk="0">
                <a:moveTo>
                  <a:pt x="0" y="1"/>
                </a:moveTo>
                <a:lnTo>
                  <a:pt x="0" y="1989"/>
                </a:lnTo>
                <a:lnTo>
                  <a:pt x="3084" y="1989"/>
                </a:lnTo>
                <a:lnTo>
                  <a:pt x="3084" y="1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55"/>
          <p:cNvSpPr/>
          <p:nvPr/>
        </p:nvSpPr>
        <p:spPr>
          <a:xfrm>
            <a:off x="3400637" y="2834396"/>
            <a:ext cx="66059" cy="18378"/>
          </a:xfrm>
          <a:custGeom>
            <a:avLst/>
            <a:gdLst/>
            <a:ahLst/>
            <a:cxnLst/>
            <a:rect l="l" t="t" r="r" b="b"/>
            <a:pathLst>
              <a:path w="3084" h="858" extrusionOk="0">
                <a:moveTo>
                  <a:pt x="0" y="0"/>
                </a:moveTo>
                <a:lnTo>
                  <a:pt x="0" y="858"/>
                </a:lnTo>
                <a:lnTo>
                  <a:pt x="3084" y="858"/>
                </a:lnTo>
                <a:lnTo>
                  <a:pt x="3084" y="0"/>
                </a:lnTo>
                <a:close/>
              </a:path>
            </a:pathLst>
          </a:custGeom>
          <a:solidFill>
            <a:srgbClr val="848484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55"/>
          <p:cNvSpPr/>
          <p:nvPr/>
        </p:nvSpPr>
        <p:spPr>
          <a:xfrm>
            <a:off x="3425355" y="2860657"/>
            <a:ext cx="12531" cy="12274"/>
          </a:xfrm>
          <a:custGeom>
            <a:avLst/>
            <a:gdLst/>
            <a:ahLst/>
            <a:cxnLst/>
            <a:rect l="l" t="t" r="r" b="b"/>
            <a:pathLst>
              <a:path w="585" h="573" extrusionOk="0">
                <a:moveTo>
                  <a:pt x="1" y="1"/>
                </a:moveTo>
                <a:lnTo>
                  <a:pt x="1" y="572"/>
                </a:lnTo>
                <a:lnTo>
                  <a:pt x="584" y="572"/>
                </a:lnTo>
                <a:lnTo>
                  <a:pt x="584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55"/>
          <p:cNvSpPr/>
          <p:nvPr/>
        </p:nvSpPr>
        <p:spPr>
          <a:xfrm>
            <a:off x="3424606" y="2859650"/>
            <a:ext cx="13794" cy="13794"/>
          </a:xfrm>
          <a:custGeom>
            <a:avLst/>
            <a:gdLst/>
            <a:ahLst/>
            <a:cxnLst/>
            <a:rect l="l" t="t" r="r" b="b"/>
            <a:pathLst>
              <a:path w="644" h="644" extrusionOk="0">
                <a:moveTo>
                  <a:pt x="584" y="60"/>
                </a:moveTo>
                <a:lnTo>
                  <a:pt x="584" y="595"/>
                </a:lnTo>
                <a:lnTo>
                  <a:pt x="48" y="595"/>
                </a:lnTo>
                <a:lnTo>
                  <a:pt x="48" y="60"/>
                </a:lnTo>
                <a:close/>
                <a:moveTo>
                  <a:pt x="36" y="0"/>
                </a:moveTo>
                <a:cubicBezTo>
                  <a:pt x="24" y="0"/>
                  <a:pt x="0" y="12"/>
                  <a:pt x="0" y="24"/>
                </a:cubicBezTo>
                <a:lnTo>
                  <a:pt x="0" y="607"/>
                </a:lnTo>
                <a:cubicBezTo>
                  <a:pt x="0" y="619"/>
                  <a:pt x="24" y="643"/>
                  <a:pt x="36" y="643"/>
                </a:cubicBezTo>
                <a:lnTo>
                  <a:pt x="619" y="643"/>
                </a:lnTo>
                <a:cubicBezTo>
                  <a:pt x="619" y="643"/>
                  <a:pt x="631" y="643"/>
                  <a:pt x="643" y="607"/>
                </a:cubicBezTo>
                <a:lnTo>
                  <a:pt x="643" y="24"/>
                </a:lnTo>
                <a:cubicBezTo>
                  <a:pt x="643" y="12"/>
                  <a:pt x="631" y="0"/>
                  <a:pt x="6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55"/>
          <p:cNvSpPr/>
          <p:nvPr/>
        </p:nvSpPr>
        <p:spPr>
          <a:xfrm>
            <a:off x="3406484" y="2860657"/>
            <a:ext cx="15080" cy="12274"/>
          </a:xfrm>
          <a:custGeom>
            <a:avLst/>
            <a:gdLst/>
            <a:ahLst/>
            <a:cxnLst/>
            <a:rect l="l" t="t" r="r" b="b"/>
            <a:pathLst>
              <a:path w="704" h="573" extrusionOk="0">
                <a:moveTo>
                  <a:pt x="1" y="1"/>
                </a:moveTo>
                <a:lnTo>
                  <a:pt x="1" y="572"/>
                </a:lnTo>
                <a:lnTo>
                  <a:pt x="703" y="572"/>
                </a:lnTo>
                <a:lnTo>
                  <a:pt x="703" y="1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55"/>
          <p:cNvSpPr/>
          <p:nvPr/>
        </p:nvSpPr>
        <p:spPr>
          <a:xfrm>
            <a:off x="3405735" y="2859650"/>
            <a:ext cx="16343" cy="13794"/>
          </a:xfrm>
          <a:custGeom>
            <a:avLst/>
            <a:gdLst/>
            <a:ahLst/>
            <a:cxnLst/>
            <a:rect l="l" t="t" r="r" b="b"/>
            <a:pathLst>
              <a:path w="763" h="644" extrusionOk="0">
                <a:moveTo>
                  <a:pt x="703" y="60"/>
                </a:moveTo>
                <a:lnTo>
                  <a:pt x="703" y="595"/>
                </a:lnTo>
                <a:lnTo>
                  <a:pt x="48" y="595"/>
                </a:lnTo>
                <a:lnTo>
                  <a:pt x="48" y="60"/>
                </a:lnTo>
                <a:close/>
                <a:moveTo>
                  <a:pt x="36" y="0"/>
                </a:moveTo>
                <a:cubicBezTo>
                  <a:pt x="24" y="0"/>
                  <a:pt x="0" y="12"/>
                  <a:pt x="0" y="24"/>
                </a:cubicBezTo>
                <a:lnTo>
                  <a:pt x="0" y="607"/>
                </a:lnTo>
                <a:cubicBezTo>
                  <a:pt x="0" y="619"/>
                  <a:pt x="24" y="643"/>
                  <a:pt x="36" y="643"/>
                </a:cubicBezTo>
                <a:lnTo>
                  <a:pt x="738" y="643"/>
                </a:lnTo>
                <a:cubicBezTo>
                  <a:pt x="750" y="643"/>
                  <a:pt x="750" y="643"/>
                  <a:pt x="762" y="607"/>
                </a:cubicBezTo>
                <a:lnTo>
                  <a:pt x="762" y="24"/>
                </a:lnTo>
                <a:cubicBezTo>
                  <a:pt x="762" y="12"/>
                  <a:pt x="750" y="0"/>
                  <a:pt x="7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55"/>
          <p:cNvSpPr/>
          <p:nvPr/>
        </p:nvSpPr>
        <p:spPr>
          <a:xfrm>
            <a:off x="3424606" y="2882077"/>
            <a:ext cx="13794" cy="1307"/>
          </a:xfrm>
          <a:custGeom>
            <a:avLst/>
            <a:gdLst/>
            <a:ahLst/>
            <a:cxnLst/>
            <a:rect l="l" t="t" r="r" b="b"/>
            <a:pathLst>
              <a:path w="644" h="61" extrusionOk="0">
                <a:moveTo>
                  <a:pt x="0" y="1"/>
                </a:moveTo>
                <a:lnTo>
                  <a:pt x="0" y="60"/>
                </a:lnTo>
                <a:lnTo>
                  <a:pt x="643" y="60"/>
                </a:lnTo>
                <a:lnTo>
                  <a:pt x="643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55"/>
          <p:cNvSpPr/>
          <p:nvPr/>
        </p:nvSpPr>
        <p:spPr>
          <a:xfrm>
            <a:off x="3423834" y="2881584"/>
            <a:ext cx="14823" cy="2570"/>
          </a:xfrm>
          <a:custGeom>
            <a:avLst/>
            <a:gdLst/>
            <a:ahLst/>
            <a:cxnLst/>
            <a:rect l="l" t="t" r="r" b="b"/>
            <a:pathLst>
              <a:path w="692" h="120" extrusionOk="0">
                <a:moveTo>
                  <a:pt x="632" y="60"/>
                </a:moveTo>
                <a:lnTo>
                  <a:pt x="632" y="72"/>
                </a:lnTo>
                <a:lnTo>
                  <a:pt x="60" y="72"/>
                </a:lnTo>
                <a:lnTo>
                  <a:pt x="632" y="60"/>
                </a:lnTo>
                <a:close/>
                <a:moveTo>
                  <a:pt x="24" y="0"/>
                </a:moveTo>
                <a:cubicBezTo>
                  <a:pt x="12" y="0"/>
                  <a:pt x="1" y="12"/>
                  <a:pt x="1" y="36"/>
                </a:cubicBezTo>
                <a:lnTo>
                  <a:pt x="1" y="95"/>
                </a:lnTo>
                <a:cubicBezTo>
                  <a:pt x="1" y="107"/>
                  <a:pt x="12" y="119"/>
                  <a:pt x="24" y="119"/>
                </a:cubicBezTo>
                <a:lnTo>
                  <a:pt x="667" y="119"/>
                </a:lnTo>
                <a:cubicBezTo>
                  <a:pt x="679" y="119"/>
                  <a:pt x="691" y="107"/>
                  <a:pt x="691" y="95"/>
                </a:cubicBezTo>
                <a:lnTo>
                  <a:pt x="691" y="36"/>
                </a:lnTo>
                <a:cubicBezTo>
                  <a:pt x="691" y="12"/>
                  <a:pt x="679" y="0"/>
                  <a:pt x="6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55"/>
          <p:cNvSpPr/>
          <p:nvPr/>
        </p:nvSpPr>
        <p:spPr>
          <a:xfrm>
            <a:off x="3406484" y="2882077"/>
            <a:ext cx="13794" cy="1307"/>
          </a:xfrm>
          <a:custGeom>
            <a:avLst/>
            <a:gdLst/>
            <a:ahLst/>
            <a:cxnLst/>
            <a:rect l="l" t="t" r="r" b="b"/>
            <a:pathLst>
              <a:path w="644" h="61" extrusionOk="0">
                <a:moveTo>
                  <a:pt x="1" y="1"/>
                </a:moveTo>
                <a:lnTo>
                  <a:pt x="1" y="60"/>
                </a:lnTo>
                <a:lnTo>
                  <a:pt x="644" y="60"/>
                </a:lnTo>
                <a:lnTo>
                  <a:pt x="644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55"/>
          <p:cNvSpPr/>
          <p:nvPr/>
        </p:nvSpPr>
        <p:spPr>
          <a:xfrm>
            <a:off x="3405478" y="2881584"/>
            <a:ext cx="15058" cy="2570"/>
          </a:xfrm>
          <a:custGeom>
            <a:avLst/>
            <a:gdLst/>
            <a:ahLst/>
            <a:cxnLst/>
            <a:rect l="l" t="t" r="r" b="b"/>
            <a:pathLst>
              <a:path w="703" h="120" extrusionOk="0">
                <a:moveTo>
                  <a:pt x="643" y="60"/>
                </a:moveTo>
                <a:lnTo>
                  <a:pt x="643" y="72"/>
                </a:lnTo>
                <a:lnTo>
                  <a:pt x="60" y="72"/>
                </a:lnTo>
                <a:lnTo>
                  <a:pt x="643" y="60"/>
                </a:lnTo>
                <a:close/>
                <a:moveTo>
                  <a:pt x="36" y="0"/>
                </a:moveTo>
                <a:cubicBezTo>
                  <a:pt x="24" y="0"/>
                  <a:pt x="0" y="12"/>
                  <a:pt x="0" y="36"/>
                </a:cubicBezTo>
                <a:lnTo>
                  <a:pt x="0" y="95"/>
                </a:lnTo>
                <a:cubicBezTo>
                  <a:pt x="0" y="107"/>
                  <a:pt x="24" y="119"/>
                  <a:pt x="36" y="119"/>
                </a:cubicBezTo>
                <a:lnTo>
                  <a:pt x="667" y="119"/>
                </a:lnTo>
                <a:cubicBezTo>
                  <a:pt x="691" y="119"/>
                  <a:pt x="703" y="107"/>
                  <a:pt x="703" y="95"/>
                </a:cubicBezTo>
                <a:lnTo>
                  <a:pt x="703" y="36"/>
                </a:lnTo>
                <a:cubicBezTo>
                  <a:pt x="703" y="12"/>
                  <a:pt x="691" y="0"/>
                  <a:pt x="6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55"/>
          <p:cNvSpPr/>
          <p:nvPr/>
        </p:nvSpPr>
        <p:spPr>
          <a:xfrm>
            <a:off x="3424606" y="2886425"/>
            <a:ext cx="13794" cy="1285"/>
          </a:xfrm>
          <a:custGeom>
            <a:avLst/>
            <a:gdLst/>
            <a:ahLst/>
            <a:cxnLst/>
            <a:rect l="l" t="t" r="r" b="b"/>
            <a:pathLst>
              <a:path w="644" h="60" extrusionOk="0">
                <a:moveTo>
                  <a:pt x="0" y="0"/>
                </a:moveTo>
                <a:lnTo>
                  <a:pt x="0" y="60"/>
                </a:lnTo>
                <a:lnTo>
                  <a:pt x="643" y="60"/>
                </a:lnTo>
                <a:lnTo>
                  <a:pt x="643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55"/>
          <p:cNvSpPr/>
          <p:nvPr/>
        </p:nvSpPr>
        <p:spPr>
          <a:xfrm>
            <a:off x="3423834" y="2885654"/>
            <a:ext cx="14823" cy="2570"/>
          </a:xfrm>
          <a:custGeom>
            <a:avLst/>
            <a:gdLst/>
            <a:ahLst/>
            <a:cxnLst/>
            <a:rect l="l" t="t" r="r" b="b"/>
            <a:pathLst>
              <a:path w="692" h="120" extrusionOk="0">
                <a:moveTo>
                  <a:pt x="632" y="60"/>
                </a:moveTo>
                <a:lnTo>
                  <a:pt x="632" y="84"/>
                </a:lnTo>
                <a:lnTo>
                  <a:pt x="60" y="84"/>
                </a:lnTo>
                <a:lnTo>
                  <a:pt x="632" y="60"/>
                </a:lnTo>
                <a:close/>
                <a:moveTo>
                  <a:pt x="24" y="1"/>
                </a:moveTo>
                <a:cubicBezTo>
                  <a:pt x="12" y="1"/>
                  <a:pt x="1" y="24"/>
                  <a:pt x="1" y="36"/>
                </a:cubicBezTo>
                <a:lnTo>
                  <a:pt x="1" y="96"/>
                </a:lnTo>
                <a:cubicBezTo>
                  <a:pt x="1" y="108"/>
                  <a:pt x="12" y="120"/>
                  <a:pt x="24" y="120"/>
                </a:cubicBezTo>
                <a:lnTo>
                  <a:pt x="667" y="120"/>
                </a:lnTo>
                <a:cubicBezTo>
                  <a:pt x="679" y="120"/>
                  <a:pt x="691" y="120"/>
                  <a:pt x="691" y="96"/>
                </a:cubicBezTo>
                <a:lnTo>
                  <a:pt x="691" y="36"/>
                </a:lnTo>
                <a:cubicBezTo>
                  <a:pt x="691" y="24"/>
                  <a:pt x="679" y="1"/>
                  <a:pt x="6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55"/>
          <p:cNvSpPr/>
          <p:nvPr/>
        </p:nvSpPr>
        <p:spPr>
          <a:xfrm>
            <a:off x="3442963" y="2882077"/>
            <a:ext cx="18121" cy="1307"/>
          </a:xfrm>
          <a:custGeom>
            <a:avLst/>
            <a:gdLst/>
            <a:ahLst/>
            <a:cxnLst/>
            <a:rect l="l" t="t" r="r" b="b"/>
            <a:pathLst>
              <a:path w="846" h="61" extrusionOk="0">
                <a:moveTo>
                  <a:pt x="1" y="1"/>
                </a:moveTo>
                <a:lnTo>
                  <a:pt x="1" y="60"/>
                </a:lnTo>
                <a:lnTo>
                  <a:pt x="846" y="60"/>
                </a:lnTo>
                <a:lnTo>
                  <a:pt x="846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55"/>
          <p:cNvSpPr/>
          <p:nvPr/>
        </p:nvSpPr>
        <p:spPr>
          <a:xfrm>
            <a:off x="3442191" y="2881584"/>
            <a:ext cx="19921" cy="2570"/>
          </a:xfrm>
          <a:custGeom>
            <a:avLst/>
            <a:gdLst/>
            <a:ahLst/>
            <a:cxnLst/>
            <a:rect l="l" t="t" r="r" b="b"/>
            <a:pathLst>
              <a:path w="930" h="120" extrusionOk="0">
                <a:moveTo>
                  <a:pt x="846" y="60"/>
                </a:moveTo>
                <a:lnTo>
                  <a:pt x="846" y="72"/>
                </a:lnTo>
                <a:lnTo>
                  <a:pt x="60" y="72"/>
                </a:lnTo>
                <a:lnTo>
                  <a:pt x="846" y="60"/>
                </a:lnTo>
                <a:close/>
                <a:moveTo>
                  <a:pt x="37" y="0"/>
                </a:moveTo>
                <a:cubicBezTo>
                  <a:pt x="13" y="0"/>
                  <a:pt x="1" y="12"/>
                  <a:pt x="1" y="36"/>
                </a:cubicBezTo>
                <a:lnTo>
                  <a:pt x="1" y="95"/>
                </a:lnTo>
                <a:cubicBezTo>
                  <a:pt x="1" y="107"/>
                  <a:pt x="13" y="119"/>
                  <a:pt x="37" y="119"/>
                </a:cubicBezTo>
                <a:lnTo>
                  <a:pt x="882" y="119"/>
                </a:lnTo>
                <a:cubicBezTo>
                  <a:pt x="906" y="119"/>
                  <a:pt x="929" y="107"/>
                  <a:pt x="906" y="95"/>
                </a:cubicBezTo>
                <a:lnTo>
                  <a:pt x="906" y="36"/>
                </a:lnTo>
                <a:cubicBezTo>
                  <a:pt x="906" y="12"/>
                  <a:pt x="894" y="0"/>
                  <a:pt x="88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55"/>
          <p:cNvSpPr/>
          <p:nvPr/>
        </p:nvSpPr>
        <p:spPr>
          <a:xfrm>
            <a:off x="3442963" y="2886425"/>
            <a:ext cx="18121" cy="1285"/>
          </a:xfrm>
          <a:custGeom>
            <a:avLst/>
            <a:gdLst/>
            <a:ahLst/>
            <a:cxnLst/>
            <a:rect l="l" t="t" r="r" b="b"/>
            <a:pathLst>
              <a:path w="846" h="60" extrusionOk="0">
                <a:moveTo>
                  <a:pt x="1" y="0"/>
                </a:moveTo>
                <a:lnTo>
                  <a:pt x="1" y="60"/>
                </a:lnTo>
                <a:lnTo>
                  <a:pt x="846" y="60"/>
                </a:lnTo>
                <a:lnTo>
                  <a:pt x="846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55"/>
          <p:cNvSpPr/>
          <p:nvPr/>
        </p:nvSpPr>
        <p:spPr>
          <a:xfrm>
            <a:off x="3442191" y="2885654"/>
            <a:ext cx="19921" cy="2570"/>
          </a:xfrm>
          <a:custGeom>
            <a:avLst/>
            <a:gdLst/>
            <a:ahLst/>
            <a:cxnLst/>
            <a:rect l="l" t="t" r="r" b="b"/>
            <a:pathLst>
              <a:path w="930" h="120" extrusionOk="0">
                <a:moveTo>
                  <a:pt x="846" y="60"/>
                </a:moveTo>
                <a:lnTo>
                  <a:pt x="846" y="84"/>
                </a:lnTo>
                <a:lnTo>
                  <a:pt x="60" y="84"/>
                </a:lnTo>
                <a:lnTo>
                  <a:pt x="846" y="60"/>
                </a:lnTo>
                <a:close/>
                <a:moveTo>
                  <a:pt x="37" y="1"/>
                </a:moveTo>
                <a:cubicBezTo>
                  <a:pt x="13" y="1"/>
                  <a:pt x="1" y="24"/>
                  <a:pt x="1" y="36"/>
                </a:cubicBezTo>
                <a:lnTo>
                  <a:pt x="1" y="96"/>
                </a:lnTo>
                <a:cubicBezTo>
                  <a:pt x="1" y="108"/>
                  <a:pt x="13" y="120"/>
                  <a:pt x="37" y="120"/>
                </a:cubicBezTo>
                <a:lnTo>
                  <a:pt x="882" y="120"/>
                </a:lnTo>
                <a:cubicBezTo>
                  <a:pt x="906" y="120"/>
                  <a:pt x="929" y="120"/>
                  <a:pt x="906" y="96"/>
                </a:cubicBezTo>
                <a:lnTo>
                  <a:pt x="906" y="36"/>
                </a:lnTo>
                <a:cubicBezTo>
                  <a:pt x="906" y="24"/>
                  <a:pt x="894" y="1"/>
                  <a:pt x="8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55"/>
          <p:cNvSpPr/>
          <p:nvPr/>
        </p:nvSpPr>
        <p:spPr>
          <a:xfrm>
            <a:off x="3406484" y="2886425"/>
            <a:ext cx="13794" cy="1285"/>
          </a:xfrm>
          <a:custGeom>
            <a:avLst/>
            <a:gdLst/>
            <a:ahLst/>
            <a:cxnLst/>
            <a:rect l="l" t="t" r="r" b="b"/>
            <a:pathLst>
              <a:path w="644" h="60" extrusionOk="0">
                <a:moveTo>
                  <a:pt x="1" y="0"/>
                </a:moveTo>
                <a:lnTo>
                  <a:pt x="1" y="60"/>
                </a:lnTo>
                <a:lnTo>
                  <a:pt x="644" y="60"/>
                </a:lnTo>
                <a:lnTo>
                  <a:pt x="644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55"/>
          <p:cNvSpPr/>
          <p:nvPr/>
        </p:nvSpPr>
        <p:spPr>
          <a:xfrm>
            <a:off x="3405478" y="2885654"/>
            <a:ext cx="15058" cy="2570"/>
          </a:xfrm>
          <a:custGeom>
            <a:avLst/>
            <a:gdLst/>
            <a:ahLst/>
            <a:cxnLst/>
            <a:rect l="l" t="t" r="r" b="b"/>
            <a:pathLst>
              <a:path w="703" h="120" extrusionOk="0">
                <a:moveTo>
                  <a:pt x="643" y="60"/>
                </a:moveTo>
                <a:lnTo>
                  <a:pt x="643" y="84"/>
                </a:lnTo>
                <a:lnTo>
                  <a:pt x="60" y="84"/>
                </a:lnTo>
                <a:lnTo>
                  <a:pt x="643" y="60"/>
                </a:lnTo>
                <a:close/>
                <a:moveTo>
                  <a:pt x="36" y="1"/>
                </a:moveTo>
                <a:cubicBezTo>
                  <a:pt x="24" y="1"/>
                  <a:pt x="0" y="24"/>
                  <a:pt x="0" y="36"/>
                </a:cubicBezTo>
                <a:lnTo>
                  <a:pt x="0" y="96"/>
                </a:lnTo>
                <a:cubicBezTo>
                  <a:pt x="0" y="108"/>
                  <a:pt x="24" y="120"/>
                  <a:pt x="36" y="120"/>
                </a:cubicBezTo>
                <a:lnTo>
                  <a:pt x="667" y="120"/>
                </a:lnTo>
                <a:cubicBezTo>
                  <a:pt x="691" y="120"/>
                  <a:pt x="703" y="120"/>
                  <a:pt x="703" y="96"/>
                </a:cubicBezTo>
                <a:lnTo>
                  <a:pt x="703" y="36"/>
                </a:lnTo>
                <a:cubicBezTo>
                  <a:pt x="703" y="24"/>
                  <a:pt x="691" y="1"/>
                  <a:pt x="6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55"/>
          <p:cNvSpPr/>
          <p:nvPr/>
        </p:nvSpPr>
        <p:spPr>
          <a:xfrm>
            <a:off x="3442963" y="2860657"/>
            <a:ext cx="18121" cy="5119"/>
          </a:xfrm>
          <a:custGeom>
            <a:avLst/>
            <a:gdLst/>
            <a:ahLst/>
            <a:cxnLst/>
            <a:rect l="l" t="t" r="r" b="b"/>
            <a:pathLst>
              <a:path w="846" h="239" extrusionOk="0">
                <a:moveTo>
                  <a:pt x="1" y="1"/>
                </a:moveTo>
                <a:lnTo>
                  <a:pt x="1" y="239"/>
                </a:lnTo>
                <a:lnTo>
                  <a:pt x="846" y="239"/>
                </a:lnTo>
                <a:lnTo>
                  <a:pt x="846" y="1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55"/>
          <p:cNvSpPr/>
          <p:nvPr/>
        </p:nvSpPr>
        <p:spPr>
          <a:xfrm>
            <a:off x="3442191" y="2859907"/>
            <a:ext cx="19921" cy="6383"/>
          </a:xfrm>
          <a:custGeom>
            <a:avLst/>
            <a:gdLst/>
            <a:ahLst/>
            <a:cxnLst/>
            <a:rect l="l" t="t" r="r" b="b"/>
            <a:pathLst>
              <a:path w="930" h="298" extrusionOk="0">
                <a:moveTo>
                  <a:pt x="846" y="48"/>
                </a:moveTo>
                <a:lnTo>
                  <a:pt x="846" y="238"/>
                </a:lnTo>
                <a:lnTo>
                  <a:pt x="60" y="238"/>
                </a:lnTo>
                <a:lnTo>
                  <a:pt x="60" y="48"/>
                </a:lnTo>
                <a:close/>
                <a:moveTo>
                  <a:pt x="37" y="0"/>
                </a:moveTo>
                <a:cubicBezTo>
                  <a:pt x="13" y="0"/>
                  <a:pt x="1" y="12"/>
                  <a:pt x="1" y="36"/>
                </a:cubicBezTo>
                <a:lnTo>
                  <a:pt x="1" y="274"/>
                </a:lnTo>
                <a:cubicBezTo>
                  <a:pt x="1" y="286"/>
                  <a:pt x="13" y="298"/>
                  <a:pt x="37" y="298"/>
                </a:cubicBezTo>
                <a:lnTo>
                  <a:pt x="882" y="298"/>
                </a:lnTo>
                <a:cubicBezTo>
                  <a:pt x="906" y="298"/>
                  <a:pt x="929" y="286"/>
                  <a:pt x="906" y="274"/>
                </a:cubicBezTo>
                <a:lnTo>
                  <a:pt x="906" y="36"/>
                </a:lnTo>
                <a:cubicBezTo>
                  <a:pt x="906" y="12"/>
                  <a:pt x="894" y="0"/>
                  <a:pt x="88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55"/>
          <p:cNvSpPr/>
          <p:nvPr/>
        </p:nvSpPr>
        <p:spPr>
          <a:xfrm>
            <a:off x="3442963" y="2868561"/>
            <a:ext cx="18121" cy="4370"/>
          </a:xfrm>
          <a:custGeom>
            <a:avLst/>
            <a:gdLst/>
            <a:ahLst/>
            <a:cxnLst/>
            <a:rect l="l" t="t" r="r" b="b"/>
            <a:pathLst>
              <a:path w="846" h="204" extrusionOk="0">
                <a:moveTo>
                  <a:pt x="1" y="1"/>
                </a:moveTo>
                <a:lnTo>
                  <a:pt x="1" y="203"/>
                </a:lnTo>
                <a:lnTo>
                  <a:pt x="846" y="203"/>
                </a:lnTo>
                <a:lnTo>
                  <a:pt x="846" y="1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55"/>
          <p:cNvSpPr/>
          <p:nvPr/>
        </p:nvSpPr>
        <p:spPr>
          <a:xfrm>
            <a:off x="3442191" y="2867554"/>
            <a:ext cx="19921" cy="5890"/>
          </a:xfrm>
          <a:custGeom>
            <a:avLst/>
            <a:gdLst/>
            <a:ahLst/>
            <a:cxnLst/>
            <a:rect l="l" t="t" r="r" b="b"/>
            <a:pathLst>
              <a:path w="930" h="275" extrusionOk="0">
                <a:moveTo>
                  <a:pt x="846" y="60"/>
                </a:moveTo>
                <a:lnTo>
                  <a:pt x="846" y="226"/>
                </a:lnTo>
                <a:lnTo>
                  <a:pt x="60" y="226"/>
                </a:lnTo>
                <a:lnTo>
                  <a:pt x="60" y="60"/>
                </a:lnTo>
                <a:close/>
                <a:moveTo>
                  <a:pt x="37" y="0"/>
                </a:moveTo>
                <a:cubicBezTo>
                  <a:pt x="13" y="0"/>
                  <a:pt x="1" y="12"/>
                  <a:pt x="1" y="36"/>
                </a:cubicBezTo>
                <a:lnTo>
                  <a:pt x="1" y="238"/>
                </a:lnTo>
                <a:cubicBezTo>
                  <a:pt x="1" y="250"/>
                  <a:pt x="13" y="274"/>
                  <a:pt x="37" y="274"/>
                </a:cubicBezTo>
                <a:lnTo>
                  <a:pt x="882" y="274"/>
                </a:lnTo>
                <a:cubicBezTo>
                  <a:pt x="906" y="274"/>
                  <a:pt x="929" y="274"/>
                  <a:pt x="906" y="238"/>
                </a:cubicBezTo>
                <a:lnTo>
                  <a:pt x="906" y="36"/>
                </a:lnTo>
                <a:cubicBezTo>
                  <a:pt x="906" y="12"/>
                  <a:pt x="894" y="0"/>
                  <a:pt x="88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55"/>
          <p:cNvSpPr/>
          <p:nvPr/>
        </p:nvSpPr>
        <p:spPr>
          <a:xfrm>
            <a:off x="3454187" y="2796911"/>
            <a:ext cx="12509" cy="37506"/>
          </a:xfrm>
          <a:custGeom>
            <a:avLst/>
            <a:gdLst/>
            <a:ahLst/>
            <a:cxnLst/>
            <a:rect l="l" t="t" r="r" b="b"/>
            <a:pathLst>
              <a:path w="584" h="1751" extrusionOk="0">
                <a:moveTo>
                  <a:pt x="0" y="0"/>
                </a:moveTo>
                <a:lnTo>
                  <a:pt x="0" y="1750"/>
                </a:lnTo>
                <a:lnTo>
                  <a:pt x="584" y="1750"/>
                </a:lnTo>
                <a:lnTo>
                  <a:pt x="584" y="0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55"/>
          <p:cNvSpPr/>
          <p:nvPr/>
        </p:nvSpPr>
        <p:spPr>
          <a:xfrm>
            <a:off x="3456479" y="2792177"/>
            <a:ext cx="16086" cy="16301"/>
          </a:xfrm>
          <a:custGeom>
            <a:avLst/>
            <a:gdLst/>
            <a:ahLst/>
            <a:cxnLst/>
            <a:rect l="l" t="t" r="r" b="b"/>
            <a:pathLst>
              <a:path w="751" h="761" extrusionOk="0">
                <a:moveTo>
                  <a:pt x="535" y="1"/>
                </a:moveTo>
                <a:cubicBezTo>
                  <a:pt x="515" y="1"/>
                  <a:pt x="495" y="7"/>
                  <a:pt x="477" y="19"/>
                </a:cubicBezTo>
                <a:lnTo>
                  <a:pt x="36" y="495"/>
                </a:lnTo>
                <a:cubicBezTo>
                  <a:pt x="1" y="531"/>
                  <a:pt x="1" y="578"/>
                  <a:pt x="36" y="602"/>
                </a:cubicBezTo>
                <a:lnTo>
                  <a:pt x="167" y="733"/>
                </a:lnTo>
                <a:cubicBezTo>
                  <a:pt x="185" y="751"/>
                  <a:pt x="203" y="760"/>
                  <a:pt x="221" y="760"/>
                </a:cubicBezTo>
                <a:cubicBezTo>
                  <a:pt x="239" y="760"/>
                  <a:pt x="257" y="751"/>
                  <a:pt x="274" y="733"/>
                </a:cubicBezTo>
                <a:lnTo>
                  <a:pt x="715" y="257"/>
                </a:lnTo>
                <a:cubicBezTo>
                  <a:pt x="751" y="233"/>
                  <a:pt x="751" y="186"/>
                  <a:pt x="715" y="162"/>
                </a:cubicBezTo>
                <a:lnTo>
                  <a:pt x="584" y="19"/>
                </a:lnTo>
                <a:cubicBezTo>
                  <a:pt x="572" y="7"/>
                  <a:pt x="554" y="1"/>
                  <a:pt x="535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55"/>
          <p:cNvSpPr/>
          <p:nvPr/>
        </p:nvSpPr>
        <p:spPr>
          <a:xfrm>
            <a:off x="3464383" y="2775341"/>
            <a:ext cx="24762" cy="24355"/>
          </a:xfrm>
          <a:custGeom>
            <a:avLst/>
            <a:gdLst/>
            <a:ahLst/>
            <a:cxnLst/>
            <a:rect l="l" t="t" r="r" b="b"/>
            <a:pathLst>
              <a:path w="1156" h="1137" extrusionOk="0">
                <a:moveTo>
                  <a:pt x="947" y="1"/>
                </a:moveTo>
                <a:cubicBezTo>
                  <a:pt x="900" y="1"/>
                  <a:pt x="854" y="23"/>
                  <a:pt x="822" y="55"/>
                </a:cubicBezTo>
                <a:lnTo>
                  <a:pt x="60" y="852"/>
                </a:lnTo>
                <a:cubicBezTo>
                  <a:pt x="1" y="912"/>
                  <a:pt x="1" y="1019"/>
                  <a:pt x="84" y="1091"/>
                </a:cubicBezTo>
                <a:cubicBezTo>
                  <a:pt x="122" y="1122"/>
                  <a:pt x="169" y="1137"/>
                  <a:pt x="215" y="1137"/>
                </a:cubicBezTo>
                <a:cubicBezTo>
                  <a:pt x="255" y="1137"/>
                  <a:pt x="294" y="1125"/>
                  <a:pt x="322" y="1103"/>
                </a:cubicBezTo>
                <a:lnTo>
                  <a:pt x="1084" y="305"/>
                </a:lnTo>
                <a:cubicBezTo>
                  <a:pt x="1156" y="233"/>
                  <a:pt x="1144" y="126"/>
                  <a:pt x="1084" y="67"/>
                </a:cubicBezTo>
                <a:lnTo>
                  <a:pt x="1060" y="55"/>
                </a:lnTo>
                <a:cubicBezTo>
                  <a:pt x="1027" y="16"/>
                  <a:pt x="987" y="1"/>
                  <a:pt x="947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55"/>
          <p:cNvSpPr/>
          <p:nvPr/>
        </p:nvSpPr>
        <p:spPr>
          <a:xfrm>
            <a:off x="3456479" y="2803658"/>
            <a:ext cx="16086" cy="16086"/>
          </a:xfrm>
          <a:custGeom>
            <a:avLst/>
            <a:gdLst/>
            <a:ahLst/>
            <a:cxnLst/>
            <a:rect l="l" t="t" r="r" b="b"/>
            <a:pathLst>
              <a:path w="751" h="751" extrusionOk="0">
                <a:moveTo>
                  <a:pt x="535" y="1"/>
                </a:moveTo>
                <a:cubicBezTo>
                  <a:pt x="515" y="1"/>
                  <a:pt x="495" y="7"/>
                  <a:pt x="477" y="19"/>
                </a:cubicBezTo>
                <a:lnTo>
                  <a:pt x="36" y="495"/>
                </a:lnTo>
                <a:cubicBezTo>
                  <a:pt x="1" y="531"/>
                  <a:pt x="1" y="578"/>
                  <a:pt x="36" y="602"/>
                </a:cubicBezTo>
                <a:lnTo>
                  <a:pt x="167" y="733"/>
                </a:lnTo>
                <a:cubicBezTo>
                  <a:pt x="185" y="745"/>
                  <a:pt x="203" y="751"/>
                  <a:pt x="221" y="751"/>
                </a:cubicBezTo>
                <a:cubicBezTo>
                  <a:pt x="239" y="751"/>
                  <a:pt x="257" y="745"/>
                  <a:pt x="274" y="733"/>
                </a:cubicBezTo>
                <a:lnTo>
                  <a:pt x="715" y="257"/>
                </a:lnTo>
                <a:cubicBezTo>
                  <a:pt x="751" y="233"/>
                  <a:pt x="751" y="185"/>
                  <a:pt x="715" y="162"/>
                </a:cubicBezTo>
                <a:lnTo>
                  <a:pt x="584" y="19"/>
                </a:lnTo>
                <a:cubicBezTo>
                  <a:pt x="572" y="7"/>
                  <a:pt x="554" y="1"/>
                  <a:pt x="535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55"/>
          <p:cNvSpPr/>
          <p:nvPr/>
        </p:nvSpPr>
        <p:spPr>
          <a:xfrm>
            <a:off x="3464383" y="2786822"/>
            <a:ext cx="24762" cy="24355"/>
          </a:xfrm>
          <a:custGeom>
            <a:avLst/>
            <a:gdLst/>
            <a:ahLst/>
            <a:cxnLst/>
            <a:rect l="l" t="t" r="r" b="b"/>
            <a:pathLst>
              <a:path w="1156" h="1137" extrusionOk="0">
                <a:moveTo>
                  <a:pt x="947" y="1"/>
                </a:moveTo>
                <a:cubicBezTo>
                  <a:pt x="900" y="1"/>
                  <a:pt x="854" y="22"/>
                  <a:pt x="822" y="55"/>
                </a:cubicBezTo>
                <a:lnTo>
                  <a:pt x="60" y="852"/>
                </a:lnTo>
                <a:cubicBezTo>
                  <a:pt x="1" y="912"/>
                  <a:pt x="1" y="1019"/>
                  <a:pt x="84" y="1090"/>
                </a:cubicBezTo>
                <a:cubicBezTo>
                  <a:pt x="122" y="1122"/>
                  <a:pt x="169" y="1137"/>
                  <a:pt x="215" y="1137"/>
                </a:cubicBezTo>
                <a:cubicBezTo>
                  <a:pt x="255" y="1137"/>
                  <a:pt x="294" y="1125"/>
                  <a:pt x="322" y="1102"/>
                </a:cubicBezTo>
                <a:lnTo>
                  <a:pt x="1084" y="305"/>
                </a:lnTo>
                <a:cubicBezTo>
                  <a:pt x="1156" y="233"/>
                  <a:pt x="1144" y="126"/>
                  <a:pt x="1084" y="66"/>
                </a:cubicBezTo>
                <a:lnTo>
                  <a:pt x="1060" y="55"/>
                </a:lnTo>
                <a:cubicBezTo>
                  <a:pt x="1027" y="16"/>
                  <a:pt x="987" y="1"/>
                  <a:pt x="947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55"/>
          <p:cNvSpPr/>
          <p:nvPr/>
        </p:nvSpPr>
        <p:spPr>
          <a:xfrm>
            <a:off x="3456479" y="2813875"/>
            <a:ext cx="16086" cy="16279"/>
          </a:xfrm>
          <a:custGeom>
            <a:avLst/>
            <a:gdLst/>
            <a:ahLst/>
            <a:cxnLst/>
            <a:rect l="l" t="t" r="r" b="b"/>
            <a:pathLst>
              <a:path w="751" h="760" extrusionOk="0">
                <a:moveTo>
                  <a:pt x="535" y="0"/>
                </a:moveTo>
                <a:cubicBezTo>
                  <a:pt x="515" y="0"/>
                  <a:pt x="495" y="6"/>
                  <a:pt x="477" y="18"/>
                </a:cubicBezTo>
                <a:lnTo>
                  <a:pt x="36" y="494"/>
                </a:lnTo>
                <a:cubicBezTo>
                  <a:pt x="1" y="530"/>
                  <a:pt x="1" y="577"/>
                  <a:pt x="36" y="601"/>
                </a:cubicBezTo>
                <a:lnTo>
                  <a:pt x="167" y="732"/>
                </a:lnTo>
                <a:cubicBezTo>
                  <a:pt x="185" y="750"/>
                  <a:pt x="203" y="759"/>
                  <a:pt x="221" y="759"/>
                </a:cubicBezTo>
                <a:cubicBezTo>
                  <a:pt x="239" y="759"/>
                  <a:pt x="257" y="750"/>
                  <a:pt x="274" y="732"/>
                </a:cubicBezTo>
                <a:lnTo>
                  <a:pt x="715" y="256"/>
                </a:lnTo>
                <a:cubicBezTo>
                  <a:pt x="751" y="232"/>
                  <a:pt x="751" y="185"/>
                  <a:pt x="715" y="161"/>
                </a:cubicBezTo>
                <a:lnTo>
                  <a:pt x="584" y="18"/>
                </a:lnTo>
                <a:cubicBezTo>
                  <a:pt x="572" y="6"/>
                  <a:pt x="554" y="0"/>
                  <a:pt x="535" y="0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55"/>
          <p:cNvSpPr/>
          <p:nvPr/>
        </p:nvSpPr>
        <p:spPr>
          <a:xfrm>
            <a:off x="3464383" y="2797018"/>
            <a:ext cx="24762" cy="24462"/>
          </a:xfrm>
          <a:custGeom>
            <a:avLst/>
            <a:gdLst/>
            <a:ahLst/>
            <a:cxnLst/>
            <a:rect l="l" t="t" r="r" b="b"/>
            <a:pathLst>
              <a:path w="1156" h="1142" extrusionOk="0">
                <a:moveTo>
                  <a:pt x="947" y="1"/>
                </a:moveTo>
                <a:cubicBezTo>
                  <a:pt x="900" y="1"/>
                  <a:pt x="854" y="23"/>
                  <a:pt x="822" y="55"/>
                </a:cubicBezTo>
                <a:lnTo>
                  <a:pt x="60" y="853"/>
                </a:lnTo>
                <a:cubicBezTo>
                  <a:pt x="1" y="912"/>
                  <a:pt x="1" y="1019"/>
                  <a:pt x="84" y="1091"/>
                </a:cubicBezTo>
                <a:cubicBezTo>
                  <a:pt x="120" y="1126"/>
                  <a:pt x="164" y="1141"/>
                  <a:pt x="208" y="1141"/>
                </a:cubicBezTo>
                <a:cubicBezTo>
                  <a:pt x="251" y="1141"/>
                  <a:pt x="292" y="1126"/>
                  <a:pt x="322" y="1103"/>
                </a:cubicBezTo>
                <a:lnTo>
                  <a:pt x="1084" y="305"/>
                </a:lnTo>
                <a:cubicBezTo>
                  <a:pt x="1156" y="233"/>
                  <a:pt x="1144" y="126"/>
                  <a:pt x="1084" y="67"/>
                </a:cubicBezTo>
                <a:lnTo>
                  <a:pt x="1060" y="55"/>
                </a:lnTo>
                <a:cubicBezTo>
                  <a:pt x="1027" y="17"/>
                  <a:pt x="987" y="1"/>
                  <a:pt x="947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55"/>
          <p:cNvSpPr/>
          <p:nvPr/>
        </p:nvSpPr>
        <p:spPr>
          <a:xfrm>
            <a:off x="3400637" y="2796911"/>
            <a:ext cx="12509" cy="37506"/>
          </a:xfrm>
          <a:custGeom>
            <a:avLst/>
            <a:gdLst/>
            <a:ahLst/>
            <a:cxnLst/>
            <a:rect l="l" t="t" r="r" b="b"/>
            <a:pathLst>
              <a:path w="584" h="1751" extrusionOk="0">
                <a:moveTo>
                  <a:pt x="0" y="0"/>
                </a:moveTo>
                <a:lnTo>
                  <a:pt x="0" y="1750"/>
                </a:lnTo>
                <a:lnTo>
                  <a:pt x="583" y="1750"/>
                </a:lnTo>
                <a:lnTo>
                  <a:pt x="583" y="0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55"/>
          <p:cNvSpPr/>
          <p:nvPr/>
        </p:nvSpPr>
        <p:spPr>
          <a:xfrm>
            <a:off x="3395025" y="2792177"/>
            <a:ext cx="16086" cy="16301"/>
          </a:xfrm>
          <a:custGeom>
            <a:avLst/>
            <a:gdLst/>
            <a:ahLst/>
            <a:cxnLst/>
            <a:rect l="l" t="t" r="r" b="b"/>
            <a:pathLst>
              <a:path w="751" h="761" extrusionOk="0">
                <a:moveTo>
                  <a:pt x="214" y="1"/>
                </a:moveTo>
                <a:cubicBezTo>
                  <a:pt x="197" y="1"/>
                  <a:pt x="179" y="7"/>
                  <a:pt x="167" y="19"/>
                </a:cubicBezTo>
                <a:lnTo>
                  <a:pt x="24" y="162"/>
                </a:lnTo>
                <a:cubicBezTo>
                  <a:pt x="0" y="186"/>
                  <a:pt x="0" y="233"/>
                  <a:pt x="24" y="257"/>
                </a:cubicBezTo>
                <a:lnTo>
                  <a:pt x="476" y="733"/>
                </a:lnTo>
                <a:cubicBezTo>
                  <a:pt x="494" y="751"/>
                  <a:pt x="512" y="760"/>
                  <a:pt x="530" y="760"/>
                </a:cubicBezTo>
                <a:cubicBezTo>
                  <a:pt x="548" y="760"/>
                  <a:pt x="566" y="751"/>
                  <a:pt x="584" y="733"/>
                </a:cubicBezTo>
                <a:lnTo>
                  <a:pt x="715" y="602"/>
                </a:lnTo>
                <a:cubicBezTo>
                  <a:pt x="750" y="578"/>
                  <a:pt x="750" y="531"/>
                  <a:pt x="715" y="495"/>
                </a:cubicBezTo>
                <a:lnTo>
                  <a:pt x="262" y="19"/>
                </a:lnTo>
                <a:cubicBezTo>
                  <a:pt x="250" y="7"/>
                  <a:pt x="232" y="1"/>
                  <a:pt x="214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55"/>
          <p:cNvSpPr/>
          <p:nvPr/>
        </p:nvSpPr>
        <p:spPr>
          <a:xfrm>
            <a:off x="3378188" y="2775341"/>
            <a:ext cx="24504" cy="24355"/>
          </a:xfrm>
          <a:custGeom>
            <a:avLst/>
            <a:gdLst/>
            <a:ahLst/>
            <a:cxnLst/>
            <a:rect l="l" t="t" r="r" b="b"/>
            <a:pathLst>
              <a:path w="1144" h="1137" extrusionOk="0">
                <a:moveTo>
                  <a:pt x="197" y="1"/>
                </a:moveTo>
                <a:cubicBezTo>
                  <a:pt x="157" y="1"/>
                  <a:pt x="116" y="16"/>
                  <a:pt x="84" y="55"/>
                </a:cubicBezTo>
                <a:lnTo>
                  <a:pt x="72" y="67"/>
                </a:lnTo>
                <a:cubicBezTo>
                  <a:pt x="12" y="126"/>
                  <a:pt x="0" y="233"/>
                  <a:pt x="72" y="305"/>
                </a:cubicBezTo>
                <a:lnTo>
                  <a:pt x="834" y="1103"/>
                </a:lnTo>
                <a:cubicBezTo>
                  <a:pt x="867" y="1125"/>
                  <a:pt x="909" y="1137"/>
                  <a:pt x="950" y="1137"/>
                </a:cubicBezTo>
                <a:cubicBezTo>
                  <a:pt x="996" y="1137"/>
                  <a:pt x="1040" y="1122"/>
                  <a:pt x="1072" y="1091"/>
                </a:cubicBezTo>
                <a:cubicBezTo>
                  <a:pt x="1143" y="1019"/>
                  <a:pt x="1143" y="912"/>
                  <a:pt x="1084" y="852"/>
                </a:cubicBezTo>
                <a:lnTo>
                  <a:pt x="322" y="55"/>
                </a:lnTo>
                <a:cubicBezTo>
                  <a:pt x="290" y="23"/>
                  <a:pt x="243" y="1"/>
                  <a:pt x="197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55"/>
          <p:cNvSpPr/>
          <p:nvPr/>
        </p:nvSpPr>
        <p:spPr>
          <a:xfrm>
            <a:off x="3395025" y="2803658"/>
            <a:ext cx="16086" cy="16086"/>
          </a:xfrm>
          <a:custGeom>
            <a:avLst/>
            <a:gdLst/>
            <a:ahLst/>
            <a:cxnLst/>
            <a:rect l="l" t="t" r="r" b="b"/>
            <a:pathLst>
              <a:path w="751" h="751" extrusionOk="0">
                <a:moveTo>
                  <a:pt x="214" y="1"/>
                </a:moveTo>
                <a:cubicBezTo>
                  <a:pt x="197" y="1"/>
                  <a:pt x="179" y="7"/>
                  <a:pt x="167" y="19"/>
                </a:cubicBezTo>
                <a:lnTo>
                  <a:pt x="24" y="162"/>
                </a:lnTo>
                <a:cubicBezTo>
                  <a:pt x="0" y="185"/>
                  <a:pt x="0" y="233"/>
                  <a:pt x="24" y="257"/>
                </a:cubicBezTo>
                <a:lnTo>
                  <a:pt x="476" y="733"/>
                </a:lnTo>
                <a:cubicBezTo>
                  <a:pt x="494" y="745"/>
                  <a:pt x="512" y="751"/>
                  <a:pt x="530" y="751"/>
                </a:cubicBezTo>
                <a:cubicBezTo>
                  <a:pt x="548" y="751"/>
                  <a:pt x="566" y="745"/>
                  <a:pt x="584" y="733"/>
                </a:cubicBezTo>
                <a:lnTo>
                  <a:pt x="715" y="602"/>
                </a:lnTo>
                <a:cubicBezTo>
                  <a:pt x="750" y="578"/>
                  <a:pt x="750" y="531"/>
                  <a:pt x="715" y="495"/>
                </a:cubicBezTo>
                <a:lnTo>
                  <a:pt x="262" y="19"/>
                </a:lnTo>
                <a:cubicBezTo>
                  <a:pt x="250" y="7"/>
                  <a:pt x="232" y="1"/>
                  <a:pt x="214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55"/>
          <p:cNvSpPr/>
          <p:nvPr/>
        </p:nvSpPr>
        <p:spPr>
          <a:xfrm>
            <a:off x="3378188" y="2786822"/>
            <a:ext cx="24504" cy="24355"/>
          </a:xfrm>
          <a:custGeom>
            <a:avLst/>
            <a:gdLst/>
            <a:ahLst/>
            <a:cxnLst/>
            <a:rect l="l" t="t" r="r" b="b"/>
            <a:pathLst>
              <a:path w="1144" h="1137" extrusionOk="0">
                <a:moveTo>
                  <a:pt x="197" y="1"/>
                </a:moveTo>
                <a:cubicBezTo>
                  <a:pt x="157" y="1"/>
                  <a:pt x="116" y="16"/>
                  <a:pt x="84" y="55"/>
                </a:cubicBezTo>
                <a:lnTo>
                  <a:pt x="72" y="66"/>
                </a:lnTo>
                <a:cubicBezTo>
                  <a:pt x="12" y="126"/>
                  <a:pt x="0" y="233"/>
                  <a:pt x="72" y="305"/>
                </a:cubicBezTo>
                <a:lnTo>
                  <a:pt x="834" y="1102"/>
                </a:lnTo>
                <a:cubicBezTo>
                  <a:pt x="867" y="1125"/>
                  <a:pt x="909" y="1137"/>
                  <a:pt x="950" y="1137"/>
                </a:cubicBezTo>
                <a:cubicBezTo>
                  <a:pt x="996" y="1137"/>
                  <a:pt x="1040" y="1122"/>
                  <a:pt x="1072" y="1090"/>
                </a:cubicBezTo>
                <a:cubicBezTo>
                  <a:pt x="1143" y="1019"/>
                  <a:pt x="1143" y="912"/>
                  <a:pt x="1084" y="852"/>
                </a:cubicBezTo>
                <a:lnTo>
                  <a:pt x="322" y="55"/>
                </a:lnTo>
                <a:cubicBezTo>
                  <a:pt x="290" y="22"/>
                  <a:pt x="243" y="1"/>
                  <a:pt x="197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55"/>
          <p:cNvSpPr/>
          <p:nvPr/>
        </p:nvSpPr>
        <p:spPr>
          <a:xfrm>
            <a:off x="3395025" y="2813875"/>
            <a:ext cx="16086" cy="16279"/>
          </a:xfrm>
          <a:custGeom>
            <a:avLst/>
            <a:gdLst/>
            <a:ahLst/>
            <a:cxnLst/>
            <a:rect l="l" t="t" r="r" b="b"/>
            <a:pathLst>
              <a:path w="751" h="760" extrusionOk="0">
                <a:moveTo>
                  <a:pt x="214" y="0"/>
                </a:moveTo>
                <a:cubicBezTo>
                  <a:pt x="197" y="0"/>
                  <a:pt x="179" y="6"/>
                  <a:pt x="167" y="18"/>
                </a:cubicBezTo>
                <a:lnTo>
                  <a:pt x="24" y="161"/>
                </a:lnTo>
                <a:cubicBezTo>
                  <a:pt x="0" y="185"/>
                  <a:pt x="0" y="232"/>
                  <a:pt x="24" y="256"/>
                </a:cubicBezTo>
                <a:lnTo>
                  <a:pt x="476" y="732"/>
                </a:lnTo>
                <a:cubicBezTo>
                  <a:pt x="494" y="750"/>
                  <a:pt x="512" y="759"/>
                  <a:pt x="530" y="759"/>
                </a:cubicBezTo>
                <a:cubicBezTo>
                  <a:pt x="548" y="759"/>
                  <a:pt x="566" y="750"/>
                  <a:pt x="584" y="732"/>
                </a:cubicBezTo>
                <a:lnTo>
                  <a:pt x="715" y="601"/>
                </a:lnTo>
                <a:cubicBezTo>
                  <a:pt x="750" y="577"/>
                  <a:pt x="750" y="530"/>
                  <a:pt x="715" y="494"/>
                </a:cubicBezTo>
                <a:lnTo>
                  <a:pt x="262" y="18"/>
                </a:lnTo>
                <a:cubicBezTo>
                  <a:pt x="250" y="6"/>
                  <a:pt x="232" y="0"/>
                  <a:pt x="214" y="0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55"/>
          <p:cNvSpPr/>
          <p:nvPr/>
        </p:nvSpPr>
        <p:spPr>
          <a:xfrm>
            <a:off x="3378445" y="2797018"/>
            <a:ext cx="24247" cy="24462"/>
          </a:xfrm>
          <a:custGeom>
            <a:avLst/>
            <a:gdLst/>
            <a:ahLst/>
            <a:cxnLst/>
            <a:rect l="l" t="t" r="r" b="b"/>
            <a:pathLst>
              <a:path w="1132" h="1142" extrusionOk="0">
                <a:moveTo>
                  <a:pt x="208" y="1"/>
                </a:moveTo>
                <a:cubicBezTo>
                  <a:pt x="169" y="1"/>
                  <a:pt x="128" y="17"/>
                  <a:pt x="95" y="55"/>
                </a:cubicBezTo>
                <a:lnTo>
                  <a:pt x="72" y="67"/>
                </a:lnTo>
                <a:cubicBezTo>
                  <a:pt x="12" y="126"/>
                  <a:pt x="0" y="233"/>
                  <a:pt x="72" y="305"/>
                </a:cubicBezTo>
                <a:lnTo>
                  <a:pt x="834" y="1103"/>
                </a:lnTo>
                <a:cubicBezTo>
                  <a:pt x="863" y="1126"/>
                  <a:pt x="905" y="1141"/>
                  <a:pt x="947" y="1141"/>
                </a:cubicBezTo>
                <a:cubicBezTo>
                  <a:pt x="988" y="1141"/>
                  <a:pt x="1030" y="1126"/>
                  <a:pt x="1060" y="1091"/>
                </a:cubicBezTo>
                <a:cubicBezTo>
                  <a:pt x="1131" y="1019"/>
                  <a:pt x="1131" y="912"/>
                  <a:pt x="1072" y="853"/>
                </a:cubicBezTo>
                <a:lnTo>
                  <a:pt x="334" y="55"/>
                </a:lnTo>
                <a:cubicBezTo>
                  <a:pt x="301" y="23"/>
                  <a:pt x="255" y="1"/>
                  <a:pt x="208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55"/>
          <p:cNvSpPr/>
          <p:nvPr/>
        </p:nvSpPr>
        <p:spPr>
          <a:xfrm>
            <a:off x="3552633" y="2796911"/>
            <a:ext cx="102281" cy="37506"/>
          </a:xfrm>
          <a:custGeom>
            <a:avLst/>
            <a:gdLst/>
            <a:ahLst/>
            <a:cxnLst/>
            <a:rect l="l" t="t" r="r" b="b"/>
            <a:pathLst>
              <a:path w="4775" h="1751" extrusionOk="0">
                <a:moveTo>
                  <a:pt x="0" y="0"/>
                </a:moveTo>
                <a:lnTo>
                  <a:pt x="0" y="1750"/>
                </a:lnTo>
                <a:lnTo>
                  <a:pt x="4775" y="1750"/>
                </a:lnTo>
                <a:lnTo>
                  <a:pt x="4775" y="0"/>
                </a:lnTo>
                <a:close/>
              </a:path>
            </a:pathLst>
          </a:custGeom>
          <a:solidFill>
            <a:srgbClr val="5E5E5E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55"/>
          <p:cNvSpPr/>
          <p:nvPr/>
        </p:nvSpPr>
        <p:spPr>
          <a:xfrm>
            <a:off x="3552633" y="2834396"/>
            <a:ext cx="18635" cy="33694"/>
          </a:xfrm>
          <a:custGeom>
            <a:avLst/>
            <a:gdLst/>
            <a:ahLst/>
            <a:cxnLst/>
            <a:rect l="l" t="t" r="r" b="b"/>
            <a:pathLst>
              <a:path w="870" h="1573" extrusionOk="0">
                <a:moveTo>
                  <a:pt x="0" y="0"/>
                </a:moveTo>
                <a:lnTo>
                  <a:pt x="0" y="1572"/>
                </a:lnTo>
                <a:lnTo>
                  <a:pt x="869" y="1572"/>
                </a:lnTo>
                <a:lnTo>
                  <a:pt x="869" y="0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55"/>
          <p:cNvSpPr/>
          <p:nvPr/>
        </p:nvSpPr>
        <p:spPr>
          <a:xfrm>
            <a:off x="3637049" y="2834396"/>
            <a:ext cx="17864" cy="33694"/>
          </a:xfrm>
          <a:custGeom>
            <a:avLst/>
            <a:gdLst/>
            <a:ahLst/>
            <a:cxnLst/>
            <a:rect l="l" t="t" r="r" b="b"/>
            <a:pathLst>
              <a:path w="834" h="1573" extrusionOk="0">
                <a:moveTo>
                  <a:pt x="0" y="0"/>
                </a:moveTo>
                <a:lnTo>
                  <a:pt x="0" y="1572"/>
                </a:lnTo>
                <a:lnTo>
                  <a:pt x="834" y="1572"/>
                </a:lnTo>
                <a:lnTo>
                  <a:pt x="834" y="0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55"/>
          <p:cNvSpPr/>
          <p:nvPr/>
        </p:nvSpPr>
        <p:spPr>
          <a:xfrm>
            <a:off x="3570990" y="2853010"/>
            <a:ext cx="66081" cy="42604"/>
          </a:xfrm>
          <a:custGeom>
            <a:avLst/>
            <a:gdLst/>
            <a:ahLst/>
            <a:cxnLst/>
            <a:rect l="l" t="t" r="r" b="b"/>
            <a:pathLst>
              <a:path w="3085" h="1989" extrusionOk="0">
                <a:moveTo>
                  <a:pt x="0" y="1"/>
                </a:moveTo>
                <a:lnTo>
                  <a:pt x="0" y="1989"/>
                </a:lnTo>
                <a:lnTo>
                  <a:pt x="3084" y="1989"/>
                </a:lnTo>
                <a:lnTo>
                  <a:pt x="3084" y="1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55"/>
          <p:cNvSpPr/>
          <p:nvPr/>
        </p:nvSpPr>
        <p:spPr>
          <a:xfrm>
            <a:off x="3570990" y="2834396"/>
            <a:ext cx="66081" cy="18378"/>
          </a:xfrm>
          <a:custGeom>
            <a:avLst/>
            <a:gdLst/>
            <a:ahLst/>
            <a:cxnLst/>
            <a:rect l="l" t="t" r="r" b="b"/>
            <a:pathLst>
              <a:path w="3085" h="858" extrusionOk="0">
                <a:moveTo>
                  <a:pt x="0" y="0"/>
                </a:moveTo>
                <a:lnTo>
                  <a:pt x="0" y="858"/>
                </a:lnTo>
                <a:lnTo>
                  <a:pt x="3084" y="858"/>
                </a:lnTo>
                <a:lnTo>
                  <a:pt x="3084" y="0"/>
                </a:lnTo>
                <a:close/>
              </a:path>
            </a:pathLst>
          </a:custGeom>
          <a:solidFill>
            <a:srgbClr val="848484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55"/>
          <p:cNvSpPr/>
          <p:nvPr/>
        </p:nvSpPr>
        <p:spPr>
          <a:xfrm>
            <a:off x="3595473" y="2860657"/>
            <a:ext cx="12509" cy="12274"/>
          </a:xfrm>
          <a:custGeom>
            <a:avLst/>
            <a:gdLst/>
            <a:ahLst/>
            <a:cxnLst/>
            <a:rect l="l" t="t" r="r" b="b"/>
            <a:pathLst>
              <a:path w="584" h="573" extrusionOk="0">
                <a:moveTo>
                  <a:pt x="0" y="1"/>
                </a:moveTo>
                <a:lnTo>
                  <a:pt x="0" y="572"/>
                </a:lnTo>
                <a:lnTo>
                  <a:pt x="584" y="572"/>
                </a:lnTo>
                <a:lnTo>
                  <a:pt x="584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55"/>
          <p:cNvSpPr/>
          <p:nvPr/>
        </p:nvSpPr>
        <p:spPr>
          <a:xfrm>
            <a:off x="3594959" y="2859650"/>
            <a:ext cx="13794" cy="13794"/>
          </a:xfrm>
          <a:custGeom>
            <a:avLst/>
            <a:gdLst/>
            <a:ahLst/>
            <a:cxnLst/>
            <a:rect l="l" t="t" r="r" b="b"/>
            <a:pathLst>
              <a:path w="644" h="644" extrusionOk="0">
                <a:moveTo>
                  <a:pt x="596" y="60"/>
                </a:moveTo>
                <a:lnTo>
                  <a:pt x="596" y="595"/>
                </a:lnTo>
                <a:lnTo>
                  <a:pt x="60" y="595"/>
                </a:lnTo>
                <a:lnTo>
                  <a:pt x="60" y="60"/>
                </a:lnTo>
                <a:close/>
                <a:moveTo>
                  <a:pt x="24" y="0"/>
                </a:moveTo>
                <a:cubicBezTo>
                  <a:pt x="13" y="0"/>
                  <a:pt x="1" y="12"/>
                  <a:pt x="1" y="24"/>
                </a:cubicBezTo>
                <a:lnTo>
                  <a:pt x="1" y="607"/>
                </a:lnTo>
                <a:cubicBezTo>
                  <a:pt x="1" y="619"/>
                  <a:pt x="13" y="643"/>
                  <a:pt x="24" y="643"/>
                </a:cubicBezTo>
                <a:lnTo>
                  <a:pt x="608" y="643"/>
                </a:lnTo>
                <a:cubicBezTo>
                  <a:pt x="620" y="643"/>
                  <a:pt x="644" y="643"/>
                  <a:pt x="644" y="607"/>
                </a:cubicBezTo>
                <a:lnTo>
                  <a:pt x="644" y="24"/>
                </a:lnTo>
                <a:cubicBezTo>
                  <a:pt x="644" y="12"/>
                  <a:pt x="620" y="0"/>
                  <a:pt x="6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55"/>
          <p:cNvSpPr/>
          <p:nvPr/>
        </p:nvSpPr>
        <p:spPr>
          <a:xfrm>
            <a:off x="3576859" y="2860657"/>
            <a:ext cx="14801" cy="12274"/>
          </a:xfrm>
          <a:custGeom>
            <a:avLst/>
            <a:gdLst/>
            <a:ahLst/>
            <a:cxnLst/>
            <a:rect l="l" t="t" r="r" b="b"/>
            <a:pathLst>
              <a:path w="691" h="573" extrusionOk="0">
                <a:moveTo>
                  <a:pt x="0" y="1"/>
                </a:moveTo>
                <a:lnTo>
                  <a:pt x="0" y="572"/>
                </a:lnTo>
                <a:lnTo>
                  <a:pt x="691" y="572"/>
                </a:lnTo>
                <a:lnTo>
                  <a:pt x="691" y="1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55"/>
          <p:cNvSpPr/>
          <p:nvPr/>
        </p:nvSpPr>
        <p:spPr>
          <a:xfrm>
            <a:off x="3576088" y="2859650"/>
            <a:ext cx="16343" cy="13794"/>
          </a:xfrm>
          <a:custGeom>
            <a:avLst/>
            <a:gdLst/>
            <a:ahLst/>
            <a:cxnLst/>
            <a:rect l="l" t="t" r="r" b="b"/>
            <a:pathLst>
              <a:path w="763" h="644" extrusionOk="0">
                <a:moveTo>
                  <a:pt x="715" y="60"/>
                </a:moveTo>
                <a:lnTo>
                  <a:pt x="715" y="595"/>
                </a:lnTo>
                <a:lnTo>
                  <a:pt x="60" y="595"/>
                </a:lnTo>
                <a:lnTo>
                  <a:pt x="60" y="60"/>
                </a:lnTo>
                <a:close/>
                <a:moveTo>
                  <a:pt x="36" y="0"/>
                </a:moveTo>
                <a:cubicBezTo>
                  <a:pt x="12" y="0"/>
                  <a:pt x="1" y="12"/>
                  <a:pt x="1" y="24"/>
                </a:cubicBezTo>
                <a:lnTo>
                  <a:pt x="1" y="607"/>
                </a:lnTo>
                <a:cubicBezTo>
                  <a:pt x="1" y="619"/>
                  <a:pt x="12" y="643"/>
                  <a:pt x="36" y="643"/>
                </a:cubicBezTo>
                <a:lnTo>
                  <a:pt x="727" y="643"/>
                </a:lnTo>
                <a:cubicBezTo>
                  <a:pt x="739" y="643"/>
                  <a:pt x="763" y="643"/>
                  <a:pt x="763" y="607"/>
                </a:cubicBezTo>
                <a:lnTo>
                  <a:pt x="763" y="24"/>
                </a:lnTo>
                <a:cubicBezTo>
                  <a:pt x="763" y="12"/>
                  <a:pt x="751" y="0"/>
                  <a:pt x="72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55"/>
          <p:cNvSpPr/>
          <p:nvPr/>
        </p:nvSpPr>
        <p:spPr>
          <a:xfrm>
            <a:off x="3594959" y="2882077"/>
            <a:ext cx="13794" cy="1307"/>
          </a:xfrm>
          <a:custGeom>
            <a:avLst/>
            <a:gdLst/>
            <a:ahLst/>
            <a:cxnLst/>
            <a:rect l="l" t="t" r="r" b="b"/>
            <a:pathLst>
              <a:path w="644" h="61" extrusionOk="0">
                <a:moveTo>
                  <a:pt x="1" y="1"/>
                </a:moveTo>
                <a:lnTo>
                  <a:pt x="1" y="60"/>
                </a:lnTo>
                <a:lnTo>
                  <a:pt x="644" y="60"/>
                </a:lnTo>
                <a:lnTo>
                  <a:pt x="644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55"/>
          <p:cNvSpPr/>
          <p:nvPr/>
        </p:nvSpPr>
        <p:spPr>
          <a:xfrm>
            <a:off x="3594188" y="2881584"/>
            <a:ext cx="15080" cy="2570"/>
          </a:xfrm>
          <a:custGeom>
            <a:avLst/>
            <a:gdLst/>
            <a:ahLst/>
            <a:cxnLst/>
            <a:rect l="l" t="t" r="r" b="b"/>
            <a:pathLst>
              <a:path w="704" h="120" extrusionOk="0">
                <a:moveTo>
                  <a:pt x="644" y="60"/>
                </a:moveTo>
                <a:lnTo>
                  <a:pt x="644" y="72"/>
                </a:lnTo>
                <a:lnTo>
                  <a:pt x="60" y="72"/>
                </a:lnTo>
                <a:lnTo>
                  <a:pt x="644" y="60"/>
                </a:lnTo>
                <a:close/>
                <a:moveTo>
                  <a:pt x="37" y="0"/>
                </a:moveTo>
                <a:cubicBezTo>
                  <a:pt x="25" y="0"/>
                  <a:pt x="1" y="12"/>
                  <a:pt x="1" y="36"/>
                </a:cubicBezTo>
                <a:lnTo>
                  <a:pt x="1" y="95"/>
                </a:lnTo>
                <a:cubicBezTo>
                  <a:pt x="1" y="107"/>
                  <a:pt x="25" y="119"/>
                  <a:pt x="37" y="119"/>
                </a:cubicBezTo>
                <a:lnTo>
                  <a:pt x="680" y="119"/>
                </a:lnTo>
                <a:cubicBezTo>
                  <a:pt x="691" y="119"/>
                  <a:pt x="703" y="107"/>
                  <a:pt x="703" y="95"/>
                </a:cubicBezTo>
                <a:lnTo>
                  <a:pt x="703" y="36"/>
                </a:lnTo>
                <a:cubicBezTo>
                  <a:pt x="703" y="12"/>
                  <a:pt x="691" y="0"/>
                  <a:pt x="6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55"/>
          <p:cNvSpPr/>
          <p:nvPr/>
        </p:nvSpPr>
        <p:spPr>
          <a:xfrm>
            <a:off x="3576859" y="2882077"/>
            <a:ext cx="13537" cy="1307"/>
          </a:xfrm>
          <a:custGeom>
            <a:avLst/>
            <a:gdLst/>
            <a:ahLst/>
            <a:cxnLst/>
            <a:rect l="l" t="t" r="r" b="b"/>
            <a:pathLst>
              <a:path w="632" h="61" extrusionOk="0">
                <a:moveTo>
                  <a:pt x="0" y="1"/>
                </a:moveTo>
                <a:lnTo>
                  <a:pt x="0" y="60"/>
                </a:lnTo>
                <a:lnTo>
                  <a:pt x="631" y="60"/>
                </a:lnTo>
                <a:lnTo>
                  <a:pt x="631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55"/>
          <p:cNvSpPr/>
          <p:nvPr/>
        </p:nvSpPr>
        <p:spPr>
          <a:xfrm>
            <a:off x="3576088" y="2881584"/>
            <a:ext cx="15080" cy="2570"/>
          </a:xfrm>
          <a:custGeom>
            <a:avLst/>
            <a:gdLst/>
            <a:ahLst/>
            <a:cxnLst/>
            <a:rect l="l" t="t" r="r" b="b"/>
            <a:pathLst>
              <a:path w="704" h="120" extrusionOk="0">
                <a:moveTo>
                  <a:pt x="644" y="60"/>
                </a:moveTo>
                <a:lnTo>
                  <a:pt x="644" y="72"/>
                </a:lnTo>
                <a:lnTo>
                  <a:pt x="60" y="72"/>
                </a:lnTo>
                <a:lnTo>
                  <a:pt x="644" y="60"/>
                </a:lnTo>
                <a:close/>
                <a:moveTo>
                  <a:pt x="36" y="0"/>
                </a:moveTo>
                <a:cubicBezTo>
                  <a:pt x="12" y="0"/>
                  <a:pt x="1" y="12"/>
                  <a:pt x="1" y="36"/>
                </a:cubicBezTo>
                <a:lnTo>
                  <a:pt x="1" y="95"/>
                </a:lnTo>
                <a:cubicBezTo>
                  <a:pt x="1" y="107"/>
                  <a:pt x="12" y="119"/>
                  <a:pt x="36" y="119"/>
                </a:cubicBezTo>
                <a:lnTo>
                  <a:pt x="667" y="119"/>
                </a:lnTo>
                <a:cubicBezTo>
                  <a:pt x="691" y="119"/>
                  <a:pt x="703" y="107"/>
                  <a:pt x="703" y="95"/>
                </a:cubicBezTo>
                <a:lnTo>
                  <a:pt x="703" y="36"/>
                </a:lnTo>
                <a:cubicBezTo>
                  <a:pt x="703" y="12"/>
                  <a:pt x="691" y="0"/>
                  <a:pt x="6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55"/>
          <p:cNvSpPr/>
          <p:nvPr/>
        </p:nvSpPr>
        <p:spPr>
          <a:xfrm>
            <a:off x="3594959" y="2886425"/>
            <a:ext cx="13794" cy="1285"/>
          </a:xfrm>
          <a:custGeom>
            <a:avLst/>
            <a:gdLst/>
            <a:ahLst/>
            <a:cxnLst/>
            <a:rect l="l" t="t" r="r" b="b"/>
            <a:pathLst>
              <a:path w="644" h="60" extrusionOk="0">
                <a:moveTo>
                  <a:pt x="1" y="0"/>
                </a:moveTo>
                <a:lnTo>
                  <a:pt x="1" y="60"/>
                </a:lnTo>
                <a:lnTo>
                  <a:pt x="644" y="60"/>
                </a:lnTo>
                <a:lnTo>
                  <a:pt x="644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55"/>
          <p:cNvSpPr/>
          <p:nvPr/>
        </p:nvSpPr>
        <p:spPr>
          <a:xfrm>
            <a:off x="3594188" y="2885654"/>
            <a:ext cx="15080" cy="2570"/>
          </a:xfrm>
          <a:custGeom>
            <a:avLst/>
            <a:gdLst/>
            <a:ahLst/>
            <a:cxnLst/>
            <a:rect l="l" t="t" r="r" b="b"/>
            <a:pathLst>
              <a:path w="704" h="120" extrusionOk="0">
                <a:moveTo>
                  <a:pt x="644" y="60"/>
                </a:moveTo>
                <a:lnTo>
                  <a:pt x="644" y="84"/>
                </a:lnTo>
                <a:lnTo>
                  <a:pt x="60" y="84"/>
                </a:lnTo>
                <a:lnTo>
                  <a:pt x="644" y="60"/>
                </a:lnTo>
                <a:close/>
                <a:moveTo>
                  <a:pt x="37" y="1"/>
                </a:moveTo>
                <a:cubicBezTo>
                  <a:pt x="25" y="1"/>
                  <a:pt x="1" y="24"/>
                  <a:pt x="1" y="36"/>
                </a:cubicBezTo>
                <a:lnTo>
                  <a:pt x="1" y="96"/>
                </a:lnTo>
                <a:cubicBezTo>
                  <a:pt x="1" y="108"/>
                  <a:pt x="25" y="120"/>
                  <a:pt x="37" y="120"/>
                </a:cubicBezTo>
                <a:lnTo>
                  <a:pt x="680" y="120"/>
                </a:lnTo>
                <a:cubicBezTo>
                  <a:pt x="691" y="120"/>
                  <a:pt x="703" y="120"/>
                  <a:pt x="703" y="96"/>
                </a:cubicBezTo>
                <a:lnTo>
                  <a:pt x="703" y="36"/>
                </a:lnTo>
                <a:cubicBezTo>
                  <a:pt x="703" y="24"/>
                  <a:pt x="691" y="1"/>
                  <a:pt x="68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55"/>
          <p:cNvSpPr/>
          <p:nvPr/>
        </p:nvSpPr>
        <p:spPr>
          <a:xfrm>
            <a:off x="3613316" y="2882077"/>
            <a:ext cx="18143" cy="1307"/>
          </a:xfrm>
          <a:custGeom>
            <a:avLst/>
            <a:gdLst/>
            <a:ahLst/>
            <a:cxnLst/>
            <a:rect l="l" t="t" r="r" b="b"/>
            <a:pathLst>
              <a:path w="847" h="61" extrusionOk="0">
                <a:moveTo>
                  <a:pt x="1" y="1"/>
                </a:moveTo>
                <a:lnTo>
                  <a:pt x="1" y="60"/>
                </a:lnTo>
                <a:lnTo>
                  <a:pt x="846" y="60"/>
                </a:lnTo>
                <a:lnTo>
                  <a:pt x="846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55"/>
          <p:cNvSpPr/>
          <p:nvPr/>
        </p:nvSpPr>
        <p:spPr>
          <a:xfrm>
            <a:off x="3612823" y="2881584"/>
            <a:ext cx="19385" cy="2570"/>
          </a:xfrm>
          <a:custGeom>
            <a:avLst/>
            <a:gdLst/>
            <a:ahLst/>
            <a:cxnLst/>
            <a:rect l="l" t="t" r="r" b="b"/>
            <a:pathLst>
              <a:path w="905" h="120" extrusionOk="0">
                <a:moveTo>
                  <a:pt x="845" y="60"/>
                </a:moveTo>
                <a:lnTo>
                  <a:pt x="845" y="72"/>
                </a:lnTo>
                <a:lnTo>
                  <a:pt x="60" y="72"/>
                </a:lnTo>
                <a:lnTo>
                  <a:pt x="845" y="60"/>
                </a:lnTo>
                <a:close/>
                <a:moveTo>
                  <a:pt x="24" y="0"/>
                </a:moveTo>
                <a:cubicBezTo>
                  <a:pt x="12" y="0"/>
                  <a:pt x="0" y="12"/>
                  <a:pt x="0" y="36"/>
                </a:cubicBezTo>
                <a:lnTo>
                  <a:pt x="0" y="95"/>
                </a:lnTo>
                <a:cubicBezTo>
                  <a:pt x="0" y="107"/>
                  <a:pt x="12" y="119"/>
                  <a:pt x="24" y="119"/>
                </a:cubicBezTo>
                <a:lnTo>
                  <a:pt x="881" y="119"/>
                </a:lnTo>
                <a:cubicBezTo>
                  <a:pt x="893" y="119"/>
                  <a:pt x="905" y="107"/>
                  <a:pt x="905" y="95"/>
                </a:cubicBezTo>
                <a:lnTo>
                  <a:pt x="905" y="36"/>
                </a:lnTo>
                <a:cubicBezTo>
                  <a:pt x="905" y="12"/>
                  <a:pt x="893" y="0"/>
                  <a:pt x="88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55"/>
          <p:cNvSpPr/>
          <p:nvPr/>
        </p:nvSpPr>
        <p:spPr>
          <a:xfrm>
            <a:off x="3613316" y="2886425"/>
            <a:ext cx="18143" cy="1285"/>
          </a:xfrm>
          <a:custGeom>
            <a:avLst/>
            <a:gdLst/>
            <a:ahLst/>
            <a:cxnLst/>
            <a:rect l="l" t="t" r="r" b="b"/>
            <a:pathLst>
              <a:path w="847" h="60" extrusionOk="0">
                <a:moveTo>
                  <a:pt x="1" y="0"/>
                </a:moveTo>
                <a:lnTo>
                  <a:pt x="1" y="60"/>
                </a:lnTo>
                <a:lnTo>
                  <a:pt x="846" y="60"/>
                </a:lnTo>
                <a:lnTo>
                  <a:pt x="846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55"/>
          <p:cNvSpPr/>
          <p:nvPr/>
        </p:nvSpPr>
        <p:spPr>
          <a:xfrm>
            <a:off x="3612823" y="2885654"/>
            <a:ext cx="19385" cy="2570"/>
          </a:xfrm>
          <a:custGeom>
            <a:avLst/>
            <a:gdLst/>
            <a:ahLst/>
            <a:cxnLst/>
            <a:rect l="l" t="t" r="r" b="b"/>
            <a:pathLst>
              <a:path w="905" h="120" extrusionOk="0">
                <a:moveTo>
                  <a:pt x="845" y="60"/>
                </a:moveTo>
                <a:lnTo>
                  <a:pt x="845" y="84"/>
                </a:lnTo>
                <a:lnTo>
                  <a:pt x="60" y="84"/>
                </a:lnTo>
                <a:lnTo>
                  <a:pt x="845" y="60"/>
                </a:lnTo>
                <a:close/>
                <a:moveTo>
                  <a:pt x="24" y="1"/>
                </a:moveTo>
                <a:cubicBezTo>
                  <a:pt x="12" y="1"/>
                  <a:pt x="0" y="24"/>
                  <a:pt x="0" y="36"/>
                </a:cubicBezTo>
                <a:lnTo>
                  <a:pt x="0" y="96"/>
                </a:lnTo>
                <a:cubicBezTo>
                  <a:pt x="0" y="108"/>
                  <a:pt x="12" y="120"/>
                  <a:pt x="24" y="120"/>
                </a:cubicBezTo>
                <a:lnTo>
                  <a:pt x="881" y="120"/>
                </a:lnTo>
                <a:cubicBezTo>
                  <a:pt x="893" y="120"/>
                  <a:pt x="905" y="120"/>
                  <a:pt x="905" y="96"/>
                </a:cubicBezTo>
                <a:lnTo>
                  <a:pt x="905" y="36"/>
                </a:lnTo>
                <a:cubicBezTo>
                  <a:pt x="905" y="24"/>
                  <a:pt x="893" y="1"/>
                  <a:pt x="88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55"/>
          <p:cNvSpPr/>
          <p:nvPr/>
        </p:nvSpPr>
        <p:spPr>
          <a:xfrm>
            <a:off x="3576859" y="2886425"/>
            <a:ext cx="13537" cy="1285"/>
          </a:xfrm>
          <a:custGeom>
            <a:avLst/>
            <a:gdLst/>
            <a:ahLst/>
            <a:cxnLst/>
            <a:rect l="l" t="t" r="r" b="b"/>
            <a:pathLst>
              <a:path w="632" h="60" extrusionOk="0">
                <a:moveTo>
                  <a:pt x="0" y="0"/>
                </a:moveTo>
                <a:lnTo>
                  <a:pt x="0" y="60"/>
                </a:lnTo>
                <a:lnTo>
                  <a:pt x="631" y="60"/>
                </a:lnTo>
                <a:lnTo>
                  <a:pt x="631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55"/>
          <p:cNvSpPr/>
          <p:nvPr/>
        </p:nvSpPr>
        <p:spPr>
          <a:xfrm>
            <a:off x="3576088" y="2885654"/>
            <a:ext cx="15080" cy="2570"/>
          </a:xfrm>
          <a:custGeom>
            <a:avLst/>
            <a:gdLst/>
            <a:ahLst/>
            <a:cxnLst/>
            <a:rect l="l" t="t" r="r" b="b"/>
            <a:pathLst>
              <a:path w="704" h="120" extrusionOk="0">
                <a:moveTo>
                  <a:pt x="644" y="60"/>
                </a:moveTo>
                <a:lnTo>
                  <a:pt x="644" y="84"/>
                </a:lnTo>
                <a:lnTo>
                  <a:pt x="60" y="84"/>
                </a:lnTo>
                <a:lnTo>
                  <a:pt x="644" y="60"/>
                </a:lnTo>
                <a:close/>
                <a:moveTo>
                  <a:pt x="36" y="1"/>
                </a:moveTo>
                <a:cubicBezTo>
                  <a:pt x="12" y="1"/>
                  <a:pt x="1" y="24"/>
                  <a:pt x="1" y="36"/>
                </a:cubicBezTo>
                <a:lnTo>
                  <a:pt x="1" y="96"/>
                </a:lnTo>
                <a:cubicBezTo>
                  <a:pt x="1" y="108"/>
                  <a:pt x="12" y="120"/>
                  <a:pt x="36" y="120"/>
                </a:cubicBezTo>
                <a:lnTo>
                  <a:pt x="667" y="120"/>
                </a:lnTo>
                <a:cubicBezTo>
                  <a:pt x="691" y="120"/>
                  <a:pt x="703" y="120"/>
                  <a:pt x="703" y="96"/>
                </a:cubicBezTo>
                <a:lnTo>
                  <a:pt x="703" y="36"/>
                </a:lnTo>
                <a:cubicBezTo>
                  <a:pt x="703" y="24"/>
                  <a:pt x="691" y="1"/>
                  <a:pt x="6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55"/>
          <p:cNvSpPr/>
          <p:nvPr/>
        </p:nvSpPr>
        <p:spPr>
          <a:xfrm>
            <a:off x="3613316" y="2860657"/>
            <a:ext cx="18143" cy="5119"/>
          </a:xfrm>
          <a:custGeom>
            <a:avLst/>
            <a:gdLst/>
            <a:ahLst/>
            <a:cxnLst/>
            <a:rect l="l" t="t" r="r" b="b"/>
            <a:pathLst>
              <a:path w="847" h="239" extrusionOk="0">
                <a:moveTo>
                  <a:pt x="1" y="1"/>
                </a:moveTo>
                <a:lnTo>
                  <a:pt x="1" y="239"/>
                </a:lnTo>
                <a:lnTo>
                  <a:pt x="846" y="239"/>
                </a:lnTo>
                <a:lnTo>
                  <a:pt x="846" y="1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55"/>
          <p:cNvSpPr/>
          <p:nvPr/>
        </p:nvSpPr>
        <p:spPr>
          <a:xfrm>
            <a:off x="3612823" y="2859907"/>
            <a:ext cx="19385" cy="6383"/>
          </a:xfrm>
          <a:custGeom>
            <a:avLst/>
            <a:gdLst/>
            <a:ahLst/>
            <a:cxnLst/>
            <a:rect l="l" t="t" r="r" b="b"/>
            <a:pathLst>
              <a:path w="905" h="298" extrusionOk="0">
                <a:moveTo>
                  <a:pt x="845" y="48"/>
                </a:moveTo>
                <a:lnTo>
                  <a:pt x="845" y="238"/>
                </a:lnTo>
                <a:lnTo>
                  <a:pt x="60" y="238"/>
                </a:lnTo>
                <a:lnTo>
                  <a:pt x="60" y="48"/>
                </a:lnTo>
                <a:close/>
                <a:moveTo>
                  <a:pt x="24" y="0"/>
                </a:moveTo>
                <a:cubicBezTo>
                  <a:pt x="12" y="0"/>
                  <a:pt x="0" y="12"/>
                  <a:pt x="0" y="36"/>
                </a:cubicBezTo>
                <a:lnTo>
                  <a:pt x="0" y="274"/>
                </a:lnTo>
                <a:cubicBezTo>
                  <a:pt x="0" y="286"/>
                  <a:pt x="12" y="298"/>
                  <a:pt x="24" y="298"/>
                </a:cubicBezTo>
                <a:lnTo>
                  <a:pt x="881" y="298"/>
                </a:lnTo>
                <a:cubicBezTo>
                  <a:pt x="893" y="298"/>
                  <a:pt x="905" y="286"/>
                  <a:pt x="905" y="274"/>
                </a:cubicBezTo>
                <a:lnTo>
                  <a:pt x="905" y="36"/>
                </a:lnTo>
                <a:cubicBezTo>
                  <a:pt x="905" y="12"/>
                  <a:pt x="893" y="0"/>
                  <a:pt x="88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55"/>
          <p:cNvSpPr/>
          <p:nvPr/>
        </p:nvSpPr>
        <p:spPr>
          <a:xfrm>
            <a:off x="3613316" y="2868561"/>
            <a:ext cx="18143" cy="4370"/>
          </a:xfrm>
          <a:custGeom>
            <a:avLst/>
            <a:gdLst/>
            <a:ahLst/>
            <a:cxnLst/>
            <a:rect l="l" t="t" r="r" b="b"/>
            <a:pathLst>
              <a:path w="847" h="204" extrusionOk="0">
                <a:moveTo>
                  <a:pt x="1" y="1"/>
                </a:moveTo>
                <a:lnTo>
                  <a:pt x="1" y="203"/>
                </a:lnTo>
                <a:lnTo>
                  <a:pt x="846" y="203"/>
                </a:lnTo>
                <a:lnTo>
                  <a:pt x="846" y="1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55"/>
          <p:cNvSpPr/>
          <p:nvPr/>
        </p:nvSpPr>
        <p:spPr>
          <a:xfrm>
            <a:off x="3612823" y="2867554"/>
            <a:ext cx="19385" cy="5890"/>
          </a:xfrm>
          <a:custGeom>
            <a:avLst/>
            <a:gdLst/>
            <a:ahLst/>
            <a:cxnLst/>
            <a:rect l="l" t="t" r="r" b="b"/>
            <a:pathLst>
              <a:path w="905" h="275" extrusionOk="0">
                <a:moveTo>
                  <a:pt x="845" y="60"/>
                </a:moveTo>
                <a:lnTo>
                  <a:pt x="845" y="226"/>
                </a:lnTo>
                <a:lnTo>
                  <a:pt x="60" y="226"/>
                </a:lnTo>
                <a:lnTo>
                  <a:pt x="60" y="60"/>
                </a:lnTo>
                <a:close/>
                <a:moveTo>
                  <a:pt x="24" y="0"/>
                </a:moveTo>
                <a:cubicBezTo>
                  <a:pt x="12" y="0"/>
                  <a:pt x="0" y="12"/>
                  <a:pt x="0" y="36"/>
                </a:cubicBezTo>
                <a:lnTo>
                  <a:pt x="0" y="238"/>
                </a:lnTo>
                <a:cubicBezTo>
                  <a:pt x="0" y="250"/>
                  <a:pt x="12" y="274"/>
                  <a:pt x="24" y="274"/>
                </a:cubicBezTo>
                <a:lnTo>
                  <a:pt x="881" y="274"/>
                </a:lnTo>
                <a:cubicBezTo>
                  <a:pt x="893" y="274"/>
                  <a:pt x="905" y="274"/>
                  <a:pt x="905" y="238"/>
                </a:cubicBezTo>
                <a:lnTo>
                  <a:pt x="905" y="36"/>
                </a:lnTo>
                <a:cubicBezTo>
                  <a:pt x="905" y="12"/>
                  <a:pt x="893" y="0"/>
                  <a:pt x="88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55"/>
          <p:cNvSpPr/>
          <p:nvPr/>
        </p:nvSpPr>
        <p:spPr>
          <a:xfrm>
            <a:off x="3624540" y="2796911"/>
            <a:ext cx="12531" cy="37506"/>
          </a:xfrm>
          <a:custGeom>
            <a:avLst/>
            <a:gdLst/>
            <a:ahLst/>
            <a:cxnLst/>
            <a:rect l="l" t="t" r="r" b="b"/>
            <a:pathLst>
              <a:path w="585" h="1751" extrusionOk="0">
                <a:moveTo>
                  <a:pt x="1" y="0"/>
                </a:moveTo>
                <a:lnTo>
                  <a:pt x="1" y="1750"/>
                </a:lnTo>
                <a:lnTo>
                  <a:pt x="584" y="1750"/>
                </a:lnTo>
                <a:lnTo>
                  <a:pt x="584" y="0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55"/>
          <p:cNvSpPr/>
          <p:nvPr/>
        </p:nvSpPr>
        <p:spPr>
          <a:xfrm>
            <a:off x="3626832" y="2792177"/>
            <a:ext cx="15851" cy="16301"/>
          </a:xfrm>
          <a:custGeom>
            <a:avLst/>
            <a:gdLst/>
            <a:ahLst/>
            <a:cxnLst/>
            <a:rect l="l" t="t" r="r" b="b"/>
            <a:pathLst>
              <a:path w="740" h="761" extrusionOk="0">
                <a:moveTo>
                  <a:pt x="526" y="1"/>
                </a:moveTo>
                <a:cubicBezTo>
                  <a:pt x="507" y="1"/>
                  <a:pt x="489" y="7"/>
                  <a:pt x="477" y="19"/>
                </a:cubicBezTo>
                <a:lnTo>
                  <a:pt x="25" y="495"/>
                </a:lnTo>
                <a:cubicBezTo>
                  <a:pt x="1" y="531"/>
                  <a:pt x="1" y="578"/>
                  <a:pt x="25" y="602"/>
                </a:cubicBezTo>
                <a:lnTo>
                  <a:pt x="156" y="733"/>
                </a:lnTo>
                <a:cubicBezTo>
                  <a:pt x="174" y="751"/>
                  <a:pt x="194" y="760"/>
                  <a:pt x="214" y="760"/>
                </a:cubicBezTo>
                <a:cubicBezTo>
                  <a:pt x="233" y="760"/>
                  <a:pt x="251" y="751"/>
                  <a:pt x="263" y="733"/>
                </a:cubicBezTo>
                <a:lnTo>
                  <a:pt x="715" y="257"/>
                </a:lnTo>
                <a:cubicBezTo>
                  <a:pt x="739" y="233"/>
                  <a:pt x="739" y="186"/>
                  <a:pt x="715" y="162"/>
                </a:cubicBezTo>
                <a:lnTo>
                  <a:pt x="584" y="19"/>
                </a:lnTo>
                <a:cubicBezTo>
                  <a:pt x="566" y="7"/>
                  <a:pt x="546" y="1"/>
                  <a:pt x="526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55"/>
          <p:cNvSpPr/>
          <p:nvPr/>
        </p:nvSpPr>
        <p:spPr>
          <a:xfrm>
            <a:off x="3634993" y="2775341"/>
            <a:ext cx="24762" cy="24355"/>
          </a:xfrm>
          <a:custGeom>
            <a:avLst/>
            <a:gdLst/>
            <a:ahLst/>
            <a:cxnLst/>
            <a:rect l="l" t="t" r="r" b="b"/>
            <a:pathLst>
              <a:path w="1156" h="1137" extrusionOk="0">
                <a:moveTo>
                  <a:pt x="948" y="1"/>
                </a:moveTo>
                <a:cubicBezTo>
                  <a:pt x="901" y="1"/>
                  <a:pt x="855" y="23"/>
                  <a:pt x="822" y="55"/>
                </a:cubicBezTo>
                <a:lnTo>
                  <a:pt x="60" y="852"/>
                </a:lnTo>
                <a:cubicBezTo>
                  <a:pt x="1" y="912"/>
                  <a:pt x="1" y="1019"/>
                  <a:pt x="72" y="1091"/>
                </a:cubicBezTo>
                <a:cubicBezTo>
                  <a:pt x="110" y="1122"/>
                  <a:pt x="154" y="1137"/>
                  <a:pt x="200" y="1137"/>
                </a:cubicBezTo>
                <a:cubicBezTo>
                  <a:pt x="241" y="1137"/>
                  <a:pt x="283" y="1125"/>
                  <a:pt x="322" y="1103"/>
                </a:cubicBezTo>
                <a:lnTo>
                  <a:pt x="1072" y="305"/>
                </a:lnTo>
                <a:cubicBezTo>
                  <a:pt x="1156" y="233"/>
                  <a:pt x="1132" y="126"/>
                  <a:pt x="1072" y="67"/>
                </a:cubicBezTo>
                <a:lnTo>
                  <a:pt x="1061" y="55"/>
                </a:lnTo>
                <a:cubicBezTo>
                  <a:pt x="1028" y="16"/>
                  <a:pt x="987" y="1"/>
                  <a:pt x="948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55"/>
          <p:cNvSpPr/>
          <p:nvPr/>
        </p:nvSpPr>
        <p:spPr>
          <a:xfrm>
            <a:off x="3626832" y="2803658"/>
            <a:ext cx="15851" cy="16086"/>
          </a:xfrm>
          <a:custGeom>
            <a:avLst/>
            <a:gdLst/>
            <a:ahLst/>
            <a:cxnLst/>
            <a:rect l="l" t="t" r="r" b="b"/>
            <a:pathLst>
              <a:path w="740" h="751" extrusionOk="0">
                <a:moveTo>
                  <a:pt x="526" y="1"/>
                </a:moveTo>
                <a:cubicBezTo>
                  <a:pt x="507" y="1"/>
                  <a:pt x="489" y="7"/>
                  <a:pt x="477" y="19"/>
                </a:cubicBezTo>
                <a:lnTo>
                  <a:pt x="25" y="495"/>
                </a:lnTo>
                <a:cubicBezTo>
                  <a:pt x="1" y="531"/>
                  <a:pt x="1" y="578"/>
                  <a:pt x="25" y="602"/>
                </a:cubicBezTo>
                <a:lnTo>
                  <a:pt x="156" y="733"/>
                </a:lnTo>
                <a:cubicBezTo>
                  <a:pt x="174" y="745"/>
                  <a:pt x="194" y="751"/>
                  <a:pt x="214" y="751"/>
                </a:cubicBezTo>
                <a:cubicBezTo>
                  <a:pt x="233" y="751"/>
                  <a:pt x="251" y="745"/>
                  <a:pt x="263" y="733"/>
                </a:cubicBezTo>
                <a:lnTo>
                  <a:pt x="715" y="257"/>
                </a:lnTo>
                <a:cubicBezTo>
                  <a:pt x="739" y="233"/>
                  <a:pt x="739" y="185"/>
                  <a:pt x="715" y="162"/>
                </a:cubicBezTo>
                <a:lnTo>
                  <a:pt x="584" y="19"/>
                </a:lnTo>
                <a:cubicBezTo>
                  <a:pt x="566" y="7"/>
                  <a:pt x="546" y="1"/>
                  <a:pt x="526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55"/>
          <p:cNvSpPr/>
          <p:nvPr/>
        </p:nvSpPr>
        <p:spPr>
          <a:xfrm>
            <a:off x="3634993" y="2786822"/>
            <a:ext cx="24762" cy="24355"/>
          </a:xfrm>
          <a:custGeom>
            <a:avLst/>
            <a:gdLst/>
            <a:ahLst/>
            <a:cxnLst/>
            <a:rect l="l" t="t" r="r" b="b"/>
            <a:pathLst>
              <a:path w="1156" h="1137" extrusionOk="0">
                <a:moveTo>
                  <a:pt x="948" y="1"/>
                </a:moveTo>
                <a:cubicBezTo>
                  <a:pt x="901" y="1"/>
                  <a:pt x="855" y="22"/>
                  <a:pt x="822" y="55"/>
                </a:cubicBezTo>
                <a:lnTo>
                  <a:pt x="60" y="852"/>
                </a:lnTo>
                <a:cubicBezTo>
                  <a:pt x="1" y="912"/>
                  <a:pt x="1" y="1019"/>
                  <a:pt x="72" y="1090"/>
                </a:cubicBezTo>
                <a:cubicBezTo>
                  <a:pt x="110" y="1122"/>
                  <a:pt x="154" y="1137"/>
                  <a:pt x="200" y="1137"/>
                </a:cubicBezTo>
                <a:cubicBezTo>
                  <a:pt x="241" y="1137"/>
                  <a:pt x="283" y="1125"/>
                  <a:pt x="322" y="1102"/>
                </a:cubicBezTo>
                <a:lnTo>
                  <a:pt x="1072" y="305"/>
                </a:lnTo>
                <a:cubicBezTo>
                  <a:pt x="1156" y="233"/>
                  <a:pt x="1132" y="126"/>
                  <a:pt x="1072" y="66"/>
                </a:cubicBezTo>
                <a:lnTo>
                  <a:pt x="1061" y="55"/>
                </a:lnTo>
                <a:cubicBezTo>
                  <a:pt x="1028" y="16"/>
                  <a:pt x="987" y="1"/>
                  <a:pt x="948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55"/>
          <p:cNvSpPr/>
          <p:nvPr/>
        </p:nvSpPr>
        <p:spPr>
          <a:xfrm>
            <a:off x="3626832" y="2813875"/>
            <a:ext cx="15851" cy="16279"/>
          </a:xfrm>
          <a:custGeom>
            <a:avLst/>
            <a:gdLst/>
            <a:ahLst/>
            <a:cxnLst/>
            <a:rect l="l" t="t" r="r" b="b"/>
            <a:pathLst>
              <a:path w="740" h="760" extrusionOk="0">
                <a:moveTo>
                  <a:pt x="526" y="0"/>
                </a:moveTo>
                <a:cubicBezTo>
                  <a:pt x="507" y="0"/>
                  <a:pt x="489" y="6"/>
                  <a:pt x="477" y="18"/>
                </a:cubicBezTo>
                <a:lnTo>
                  <a:pt x="25" y="494"/>
                </a:lnTo>
                <a:cubicBezTo>
                  <a:pt x="1" y="530"/>
                  <a:pt x="1" y="577"/>
                  <a:pt x="25" y="601"/>
                </a:cubicBezTo>
                <a:lnTo>
                  <a:pt x="156" y="732"/>
                </a:lnTo>
                <a:cubicBezTo>
                  <a:pt x="174" y="750"/>
                  <a:pt x="194" y="759"/>
                  <a:pt x="214" y="759"/>
                </a:cubicBezTo>
                <a:cubicBezTo>
                  <a:pt x="233" y="759"/>
                  <a:pt x="251" y="750"/>
                  <a:pt x="263" y="732"/>
                </a:cubicBezTo>
                <a:lnTo>
                  <a:pt x="715" y="256"/>
                </a:lnTo>
                <a:cubicBezTo>
                  <a:pt x="739" y="232"/>
                  <a:pt x="739" y="185"/>
                  <a:pt x="715" y="161"/>
                </a:cubicBezTo>
                <a:lnTo>
                  <a:pt x="584" y="18"/>
                </a:lnTo>
                <a:cubicBezTo>
                  <a:pt x="566" y="6"/>
                  <a:pt x="546" y="0"/>
                  <a:pt x="526" y="0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55"/>
          <p:cNvSpPr/>
          <p:nvPr/>
        </p:nvSpPr>
        <p:spPr>
          <a:xfrm>
            <a:off x="3634993" y="2797018"/>
            <a:ext cx="24762" cy="24462"/>
          </a:xfrm>
          <a:custGeom>
            <a:avLst/>
            <a:gdLst/>
            <a:ahLst/>
            <a:cxnLst/>
            <a:rect l="l" t="t" r="r" b="b"/>
            <a:pathLst>
              <a:path w="1156" h="1142" extrusionOk="0">
                <a:moveTo>
                  <a:pt x="948" y="1"/>
                </a:moveTo>
                <a:cubicBezTo>
                  <a:pt x="901" y="1"/>
                  <a:pt x="855" y="23"/>
                  <a:pt x="822" y="55"/>
                </a:cubicBezTo>
                <a:lnTo>
                  <a:pt x="60" y="853"/>
                </a:lnTo>
                <a:cubicBezTo>
                  <a:pt x="1" y="912"/>
                  <a:pt x="1" y="1019"/>
                  <a:pt x="72" y="1091"/>
                </a:cubicBezTo>
                <a:cubicBezTo>
                  <a:pt x="108" y="1126"/>
                  <a:pt x="150" y="1141"/>
                  <a:pt x="193" y="1141"/>
                </a:cubicBezTo>
                <a:cubicBezTo>
                  <a:pt x="236" y="1141"/>
                  <a:pt x="281" y="1126"/>
                  <a:pt x="322" y="1103"/>
                </a:cubicBezTo>
                <a:lnTo>
                  <a:pt x="1072" y="305"/>
                </a:lnTo>
                <a:cubicBezTo>
                  <a:pt x="1156" y="233"/>
                  <a:pt x="1132" y="126"/>
                  <a:pt x="1072" y="67"/>
                </a:cubicBezTo>
                <a:lnTo>
                  <a:pt x="1061" y="55"/>
                </a:lnTo>
                <a:cubicBezTo>
                  <a:pt x="1028" y="17"/>
                  <a:pt x="987" y="1"/>
                  <a:pt x="948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55"/>
          <p:cNvSpPr/>
          <p:nvPr/>
        </p:nvSpPr>
        <p:spPr>
          <a:xfrm>
            <a:off x="3571247" y="2796911"/>
            <a:ext cx="12509" cy="37506"/>
          </a:xfrm>
          <a:custGeom>
            <a:avLst/>
            <a:gdLst/>
            <a:ahLst/>
            <a:cxnLst/>
            <a:rect l="l" t="t" r="r" b="b"/>
            <a:pathLst>
              <a:path w="584" h="1751" extrusionOk="0">
                <a:moveTo>
                  <a:pt x="0" y="0"/>
                </a:moveTo>
                <a:lnTo>
                  <a:pt x="0" y="1750"/>
                </a:lnTo>
                <a:lnTo>
                  <a:pt x="584" y="1750"/>
                </a:lnTo>
                <a:lnTo>
                  <a:pt x="584" y="0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55"/>
          <p:cNvSpPr/>
          <p:nvPr/>
        </p:nvSpPr>
        <p:spPr>
          <a:xfrm>
            <a:off x="3565121" y="2792177"/>
            <a:ext cx="16086" cy="16301"/>
          </a:xfrm>
          <a:custGeom>
            <a:avLst/>
            <a:gdLst/>
            <a:ahLst/>
            <a:cxnLst/>
            <a:rect l="l" t="t" r="r" b="b"/>
            <a:pathLst>
              <a:path w="751" h="761" extrusionOk="0">
                <a:moveTo>
                  <a:pt x="221" y="1"/>
                </a:moveTo>
                <a:cubicBezTo>
                  <a:pt x="203" y="1"/>
                  <a:pt x="185" y="7"/>
                  <a:pt x="167" y="19"/>
                </a:cubicBezTo>
                <a:lnTo>
                  <a:pt x="36" y="162"/>
                </a:lnTo>
                <a:cubicBezTo>
                  <a:pt x="1" y="186"/>
                  <a:pt x="1" y="233"/>
                  <a:pt x="36" y="257"/>
                </a:cubicBezTo>
                <a:lnTo>
                  <a:pt x="477" y="733"/>
                </a:lnTo>
                <a:cubicBezTo>
                  <a:pt x="495" y="751"/>
                  <a:pt x="516" y="760"/>
                  <a:pt x="535" y="760"/>
                </a:cubicBezTo>
                <a:cubicBezTo>
                  <a:pt x="554" y="760"/>
                  <a:pt x="572" y="751"/>
                  <a:pt x="584" y="733"/>
                </a:cubicBezTo>
                <a:lnTo>
                  <a:pt x="715" y="602"/>
                </a:lnTo>
                <a:cubicBezTo>
                  <a:pt x="751" y="578"/>
                  <a:pt x="751" y="531"/>
                  <a:pt x="715" y="495"/>
                </a:cubicBezTo>
                <a:lnTo>
                  <a:pt x="274" y="19"/>
                </a:lnTo>
                <a:cubicBezTo>
                  <a:pt x="257" y="7"/>
                  <a:pt x="239" y="1"/>
                  <a:pt x="221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55"/>
          <p:cNvSpPr/>
          <p:nvPr/>
        </p:nvSpPr>
        <p:spPr>
          <a:xfrm>
            <a:off x="3548542" y="2775341"/>
            <a:ext cx="24762" cy="24355"/>
          </a:xfrm>
          <a:custGeom>
            <a:avLst/>
            <a:gdLst/>
            <a:ahLst/>
            <a:cxnLst/>
            <a:rect l="l" t="t" r="r" b="b"/>
            <a:pathLst>
              <a:path w="1156" h="1137" extrusionOk="0">
                <a:moveTo>
                  <a:pt x="209" y="1"/>
                </a:moveTo>
                <a:cubicBezTo>
                  <a:pt x="169" y="1"/>
                  <a:pt x="129" y="16"/>
                  <a:pt x="96" y="55"/>
                </a:cubicBezTo>
                <a:lnTo>
                  <a:pt x="84" y="67"/>
                </a:lnTo>
                <a:cubicBezTo>
                  <a:pt x="25" y="126"/>
                  <a:pt x="1" y="233"/>
                  <a:pt x="84" y="305"/>
                </a:cubicBezTo>
                <a:lnTo>
                  <a:pt x="834" y="1103"/>
                </a:lnTo>
                <a:cubicBezTo>
                  <a:pt x="868" y="1125"/>
                  <a:pt x="907" y="1137"/>
                  <a:pt x="947" y="1137"/>
                </a:cubicBezTo>
                <a:cubicBezTo>
                  <a:pt x="993" y="1137"/>
                  <a:pt x="1040" y="1122"/>
                  <a:pt x="1084" y="1091"/>
                </a:cubicBezTo>
                <a:cubicBezTo>
                  <a:pt x="1156" y="1019"/>
                  <a:pt x="1156" y="912"/>
                  <a:pt x="1096" y="852"/>
                </a:cubicBezTo>
                <a:lnTo>
                  <a:pt x="334" y="55"/>
                </a:lnTo>
                <a:cubicBezTo>
                  <a:pt x="302" y="23"/>
                  <a:pt x="256" y="1"/>
                  <a:pt x="209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55"/>
          <p:cNvSpPr/>
          <p:nvPr/>
        </p:nvSpPr>
        <p:spPr>
          <a:xfrm>
            <a:off x="3565121" y="2803658"/>
            <a:ext cx="16086" cy="16086"/>
          </a:xfrm>
          <a:custGeom>
            <a:avLst/>
            <a:gdLst/>
            <a:ahLst/>
            <a:cxnLst/>
            <a:rect l="l" t="t" r="r" b="b"/>
            <a:pathLst>
              <a:path w="751" h="751" extrusionOk="0">
                <a:moveTo>
                  <a:pt x="221" y="1"/>
                </a:moveTo>
                <a:cubicBezTo>
                  <a:pt x="203" y="1"/>
                  <a:pt x="185" y="7"/>
                  <a:pt x="167" y="19"/>
                </a:cubicBezTo>
                <a:lnTo>
                  <a:pt x="36" y="162"/>
                </a:lnTo>
                <a:cubicBezTo>
                  <a:pt x="1" y="185"/>
                  <a:pt x="1" y="233"/>
                  <a:pt x="36" y="257"/>
                </a:cubicBezTo>
                <a:lnTo>
                  <a:pt x="477" y="733"/>
                </a:lnTo>
                <a:cubicBezTo>
                  <a:pt x="495" y="745"/>
                  <a:pt x="516" y="751"/>
                  <a:pt x="535" y="751"/>
                </a:cubicBezTo>
                <a:cubicBezTo>
                  <a:pt x="554" y="751"/>
                  <a:pt x="572" y="745"/>
                  <a:pt x="584" y="733"/>
                </a:cubicBezTo>
                <a:lnTo>
                  <a:pt x="715" y="602"/>
                </a:lnTo>
                <a:cubicBezTo>
                  <a:pt x="751" y="578"/>
                  <a:pt x="751" y="531"/>
                  <a:pt x="715" y="495"/>
                </a:cubicBezTo>
                <a:lnTo>
                  <a:pt x="274" y="19"/>
                </a:lnTo>
                <a:cubicBezTo>
                  <a:pt x="257" y="7"/>
                  <a:pt x="239" y="1"/>
                  <a:pt x="221" y="1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55"/>
          <p:cNvSpPr/>
          <p:nvPr/>
        </p:nvSpPr>
        <p:spPr>
          <a:xfrm>
            <a:off x="3548542" y="2786822"/>
            <a:ext cx="24762" cy="24355"/>
          </a:xfrm>
          <a:custGeom>
            <a:avLst/>
            <a:gdLst/>
            <a:ahLst/>
            <a:cxnLst/>
            <a:rect l="l" t="t" r="r" b="b"/>
            <a:pathLst>
              <a:path w="1156" h="1137" extrusionOk="0">
                <a:moveTo>
                  <a:pt x="209" y="1"/>
                </a:moveTo>
                <a:cubicBezTo>
                  <a:pt x="169" y="1"/>
                  <a:pt x="129" y="16"/>
                  <a:pt x="96" y="55"/>
                </a:cubicBezTo>
                <a:lnTo>
                  <a:pt x="84" y="66"/>
                </a:lnTo>
                <a:cubicBezTo>
                  <a:pt x="25" y="126"/>
                  <a:pt x="1" y="233"/>
                  <a:pt x="84" y="305"/>
                </a:cubicBezTo>
                <a:lnTo>
                  <a:pt x="834" y="1102"/>
                </a:lnTo>
                <a:cubicBezTo>
                  <a:pt x="868" y="1125"/>
                  <a:pt x="907" y="1137"/>
                  <a:pt x="947" y="1137"/>
                </a:cubicBezTo>
                <a:cubicBezTo>
                  <a:pt x="993" y="1137"/>
                  <a:pt x="1040" y="1122"/>
                  <a:pt x="1084" y="1090"/>
                </a:cubicBezTo>
                <a:cubicBezTo>
                  <a:pt x="1156" y="1019"/>
                  <a:pt x="1156" y="912"/>
                  <a:pt x="1096" y="852"/>
                </a:cubicBezTo>
                <a:lnTo>
                  <a:pt x="334" y="55"/>
                </a:lnTo>
                <a:cubicBezTo>
                  <a:pt x="302" y="22"/>
                  <a:pt x="256" y="1"/>
                  <a:pt x="209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55"/>
          <p:cNvSpPr/>
          <p:nvPr/>
        </p:nvSpPr>
        <p:spPr>
          <a:xfrm>
            <a:off x="3565121" y="2813875"/>
            <a:ext cx="16086" cy="16279"/>
          </a:xfrm>
          <a:custGeom>
            <a:avLst/>
            <a:gdLst/>
            <a:ahLst/>
            <a:cxnLst/>
            <a:rect l="l" t="t" r="r" b="b"/>
            <a:pathLst>
              <a:path w="751" h="760" extrusionOk="0">
                <a:moveTo>
                  <a:pt x="221" y="0"/>
                </a:moveTo>
                <a:cubicBezTo>
                  <a:pt x="203" y="0"/>
                  <a:pt x="185" y="6"/>
                  <a:pt x="167" y="18"/>
                </a:cubicBezTo>
                <a:lnTo>
                  <a:pt x="36" y="161"/>
                </a:lnTo>
                <a:cubicBezTo>
                  <a:pt x="1" y="185"/>
                  <a:pt x="1" y="232"/>
                  <a:pt x="36" y="256"/>
                </a:cubicBezTo>
                <a:lnTo>
                  <a:pt x="477" y="732"/>
                </a:lnTo>
                <a:cubicBezTo>
                  <a:pt x="495" y="750"/>
                  <a:pt x="516" y="759"/>
                  <a:pt x="535" y="759"/>
                </a:cubicBezTo>
                <a:cubicBezTo>
                  <a:pt x="554" y="759"/>
                  <a:pt x="572" y="750"/>
                  <a:pt x="584" y="732"/>
                </a:cubicBezTo>
                <a:lnTo>
                  <a:pt x="715" y="601"/>
                </a:lnTo>
                <a:cubicBezTo>
                  <a:pt x="751" y="577"/>
                  <a:pt x="751" y="530"/>
                  <a:pt x="715" y="494"/>
                </a:cubicBezTo>
                <a:lnTo>
                  <a:pt x="274" y="18"/>
                </a:lnTo>
                <a:cubicBezTo>
                  <a:pt x="257" y="6"/>
                  <a:pt x="239" y="0"/>
                  <a:pt x="221" y="0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55"/>
          <p:cNvSpPr/>
          <p:nvPr/>
        </p:nvSpPr>
        <p:spPr>
          <a:xfrm>
            <a:off x="3548542" y="2797018"/>
            <a:ext cx="24762" cy="24462"/>
          </a:xfrm>
          <a:custGeom>
            <a:avLst/>
            <a:gdLst/>
            <a:ahLst/>
            <a:cxnLst/>
            <a:rect l="l" t="t" r="r" b="b"/>
            <a:pathLst>
              <a:path w="1156" h="1142" extrusionOk="0">
                <a:moveTo>
                  <a:pt x="209" y="1"/>
                </a:moveTo>
                <a:cubicBezTo>
                  <a:pt x="169" y="1"/>
                  <a:pt x="129" y="17"/>
                  <a:pt x="96" y="55"/>
                </a:cubicBezTo>
                <a:lnTo>
                  <a:pt x="84" y="67"/>
                </a:lnTo>
                <a:cubicBezTo>
                  <a:pt x="25" y="126"/>
                  <a:pt x="1" y="233"/>
                  <a:pt x="84" y="305"/>
                </a:cubicBezTo>
                <a:lnTo>
                  <a:pt x="834" y="1103"/>
                </a:lnTo>
                <a:cubicBezTo>
                  <a:pt x="870" y="1126"/>
                  <a:pt x="912" y="1141"/>
                  <a:pt x="955" y="1141"/>
                </a:cubicBezTo>
                <a:cubicBezTo>
                  <a:pt x="998" y="1141"/>
                  <a:pt x="1042" y="1126"/>
                  <a:pt x="1084" y="1091"/>
                </a:cubicBezTo>
                <a:cubicBezTo>
                  <a:pt x="1156" y="1019"/>
                  <a:pt x="1156" y="912"/>
                  <a:pt x="1096" y="853"/>
                </a:cubicBezTo>
                <a:lnTo>
                  <a:pt x="334" y="55"/>
                </a:lnTo>
                <a:cubicBezTo>
                  <a:pt x="302" y="23"/>
                  <a:pt x="256" y="1"/>
                  <a:pt x="209" y="1"/>
                </a:cubicBezTo>
                <a:close/>
              </a:path>
            </a:pathLst>
          </a:custGeom>
          <a:solidFill>
            <a:srgbClr val="FF8931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55"/>
          <p:cNvSpPr/>
          <p:nvPr/>
        </p:nvSpPr>
        <p:spPr>
          <a:xfrm>
            <a:off x="3498569" y="2809142"/>
            <a:ext cx="40312" cy="34465"/>
          </a:xfrm>
          <a:custGeom>
            <a:avLst/>
            <a:gdLst/>
            <a:ahLst/>
            <a:cxnLst/>
            <a:rect l="l" t="t" r="r" b="b"/>
            <a:pathLst>
              <a:path w="1882" h="1609" extrusionOk="0">
                <a:moveTo>
                  <a:pt x="0" y="1"/>
                </a:moveTo>
                <a:lnTo>
                  <a:pt x="0" y="1608"/>
                </a:lnTo>
                <a:lnTo>
                  <a:pt x="1881" y="1608"/>
                </a:lnTo>
                <a:lnTo>
                  <a:pt x="1881" y="1"/>
                </a:lnTo>
                <a:close/>
              </a:path>
            </a:pathLst>
          </a:custGeom>
          <a:solidFill>
            <a:srgbClr val="98DBED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55"/>
          <p:cNvSpPr/>
          <p:nvPr/>
        </p:nvSpPr>
        <p:spPr>
          <a:xfrm>
            <a:off x="3207064" y="2569152"/>
            <a:ext cx="28317" cy="24269"/>
          </a:xfrm>
          <a:custGeom>
            <a:avLst/>
            <a:gdLst/>
            <a:ahLst/>
            <a:cxnLst/>
            <a:rect l="l" t="t" r="r" b="b"/>
            <a:pathLst>
              <a:path w="1322" h="1133" extrusionOk="0">
                <a:moveTo>
                  <a:pt x="0" y="1"/>
                </a:moveTo>
                <a:lnTo>
                  <a:pt x="0" y="1132"/>
                </a:lnTo>
                <a:lnTo>
                  <a:pt x="1322" y="1132"/>
                </a:lnTo>
                <a:lnTo>
                  <a:pt x="1322" y="1"/>
                </a:lnTo>
                <a:close/>
              </a:path>
            </a:pathLst>
          </a:custGeom>
          <a:solidFill>
            <a:srgbClr val="98DBED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55"/>
          <p:cNvSpPr/>
          <p:nvPr/>
        </p:nvSpPr>
        <p:spPr>
          <a:xfrm>
            <a:off x="2779114" y="2569152"/>
            <a:ext cx="28339" cy="24269"/>
          </a:xfrm>
          <a:custGeom>
            <a:avLst/>
            <a:gdLst/>
            <a:ahLst/>
            <a:cxnLst/>
            <a:rect l="l" t="t" r="r" b="b"/>
            <a:pathLst>
              <a:path w="1323" h="1133" extrusionOk="0">
                <a:moveTo>
                  <a:pt x="1" y="1"/>
                </a:moveTo>
                <a:lnTo>
                  <a:pt x="1" y="1132"/>
                </a:lnTo>
                <a:lnTo>
                  <a:pt x="1322" y="1132"/>
                </a:lnTo>
                <a:lnTo>
                  <a:pt x="1322" y="1"/>
                </a:lnTo>
                <a:close/>
              </a:path>
            </a:pathLst>
          </a:custGeom>
          <a:solidFill>
            <a:srgbClr val="98DBED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55"/>
          <p:cNvSpPr/>
          <p:nvPr/>
        </p:nvSpPr>
        <p:spPr>
          <a:xfrm>
            <a:off x="2831657" y="2560991"/>
            <a:ext cx="354501" cy="40827"/>
          </a:xfrm>
          <a:custGeom>
            <a:avLst/>
            <a:gdLst/>
            <a:ahLst/>
            <a:cxnLst/>
            <a:rect l="l" t="t" r="r" b="b"/>
            <a:pathLst>
              <a:path w="16550" h="1906" extrusionOk="0">
                <a:moveTo>
                  <a:pt x="0" y="1"/>
                </a:moveTo>
                <a:lnTo>
                  <a:pt x="0" y="1906"/>
                </a:lnTo>
                <a:lnTo>
                  <a:pt x="16550" y="1906"/>
                </a:lnTo>
                <a:lnTo>
                  <a:pt x="16550" y="1"/>
                </a:lnTo>
                <a:close/>
              </a:path>
            </a:pathLst>
          </a:custGeom>
          <a:solidFill>
            <a:schemeClr val="dk2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55"/>
          <p:cNvSpPr/>
          <p:nvPr/>
        </p:nvSpPr>
        <p:spPr>
          <a:xfrm>
            <a:off x="2942334" y="3624729"/>
            <a:ext cx="197664" cy="72978"/>
          </a:xfrm>
          <a:custGeom>
            <a:avLst/>
            <a:gdLst/>
            <a:ahLst/>
            <a:cxnLst/>
            <a:rect l="l" t="t" r="r" b="b"/>
            <a:pathLst>
              <a:path w="9228" h="3407" extrusionOk="0">
                <a:moveTo>
                  <a:pt x="1" y="1"/>
                </a:moveTo>
                <a:lnTo>
                  <a:pt x="1" y="3406"/>
                </a:lnTo>
                <a:lnTo>
                  <a:pt x="9228" y="3406"/>
                </a:lnTo>
                <a:lnTo>
                  <a:pt x="9228" y="1"/>
                </a:lnTo>
                <a:close/>
              </a:path>
            </a:pathLst>
          </a:custGeom>
          <a:solidFill>
            <a:srgbClr val="4C4C4C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55"/>
          <p:cNvSpPr/>
          <p:nvPr/>
        </p:nvSpPr>
        <p:spPr>
          <a:xfrm>
            <a:off x="2942334" y="3697429"/>
            <a:ext cx="197664" cy="66573"/>
          </a:xfrm>
          <a:custGeom>
            <a:avLst/>
            <a:gdLst/>
            <a:ahLst/>
            <a:cxnLst/>
            <a:rect l="l" t="t" r="r" b="b"/>
            <a:pathLst>
              <a:path w="9228" h="3108" extrusionOk="0">
                <a:moveTo>
                  <a:pt x="1" y="0"/>
                </a:moveTo>
                <a:lnTo>
                  <a:pt x="1" y="3108"/>
                </a:lnTo>
                <a:lnTo>
                  <a:pt x="9228" y="3108"/>
                </a:lnTo>
                <a:lnTo>
                  <a:pt x="9228" y="0"/>
                </a:lnTo>
                <a:close/>
              </a:path>
            </a:pathLst>
          </a:custGeom>
          <a:solidFill>
            <a:srgbClr val="CCCAB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55"/>
          <p:cNvSpPr/>
          <p:nvPr/>
        </p:nvSpPr>
        <p:spPr>
          <a:xfrm>
            <a:off x="3010428" y="3709403"/>
            <a:ext cx="27825" cy="41598"/>
          </a:xfrm>
          <a:custGeom>
            <a:avLst/>
            <a:gdLst/>
            <a:ahLst/>
            <a:cxnLst/>
            <a:rect l="l" t="t" r="r" b="b"/>
            <a:pathLst>
              <a:path w="1299" h="1942" extrusionOk="0">
                <a:moveTo>
                  <a:pt x="1" y="1"/>
                </a:moveTo>
                <a:lnTo>
                  <a:pt x="1" y="1941"/>
                </a:lnTo>
                <a:lnTo>
                  <a:pt x="1298" y="1941"/>
                </a:lnTo>
                <a:lnTo>
                  <a:pt x="1298" y="1"/>
                </a:lnTo>
                <a:close/>
              </a:path>
            </a:pathLst>
          </a:custGeom>
          <a:solidFill>
            <a:srgbClr val="5E5E5E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55"/>
          <p:cNvSpPr/>
          <p:nvPr/>
        </p:nvSpPr>
        <p:spPr>
          <a:xfrm>
            <a:off x="3046650" y="3716300"/>
            <a:ext cx="18892" cy="27568"/>
          </a:xfrm>
          <a:custGeom>
            <a:avLst/>
            <a:gdLst/>
            <a:ahLst/>
            <a:cxnLst/>
            <a:rect l="l" t="t" r="r" b="b"/>
            <a:pathLst>
              <a:path w="882" h="1287" extrusionOk="0">
                <a:moveTo>
                  <a:pt x="0" y="0"/>
                </a:moveTo>
                <a:lnTo>
                  <a:pt x="0" y="1286"/>
                </a:lnTo>
                <a:lnTo>
                  <a:pt x="881" y="1286"/>
                </a:lnTo>
                <a:lnTo>
                  <a:pt x="881" y="0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55"/>
          <p:cNvSpPr/>
          <p:nvPr/>
        </p:nvSpPr>
        <p:spPr>
          <a:xfrm>
            <a:off x="2636050" y="3175638"/>
            <a:ext cx="229387" cy="216278"/>
          </a:xfrm>
          <a:custGeom>
            <a:avLst/>
            <a:gdLst/>
            <a:ahLst/>
            <a:cxnLst/>
            <a:rect l="l" t="t" r="r" b="b"/>
            <a:pathLst>
              <a:path w="10709" h="10097" extrusionOk="0">
                <a:moveTo>
                  <a:pt x="10481" y="6394"/>
                </a:moveTo>
                <a:lnTo>
                  <a:pt x="10481" y="6394"/>
                </a:lnTo>
                <a:cubicBezTo>
                  <a:pt x="10465" y="6487"/>
                  <a:pt x="10430" y="6548"/>
                  <a:pt x="10430" y="6548"/>
                </a:cubicBezTo>
                <a:cubicBezTo>
                  <a:pt x="10430" y="6548"/>
                  <a:pt x="10709" y="6418"/>
                  <a:pt x="10481" y="6394"/>
                </a:cubicBezTo>
                <a:close/>
                <a:moveTo>
                  <a:pt x="7084" y="0"/>
                </a:moveTo>
                <a:lnTo>
                  <a:pt x="4036" y="810"/>
                </a:lnTo>
                <a:lnTo>
                  <a:pt x="4036" y="4358"/>
                </a:lnTo>
                <a:cubicBezTo>
                  <a:pt x="4036" y="4358"/>
                  <a:pt x="3739" y="4262"/>
                  <a:pt x="3096" y="3917"/>
                </a:cubicBezTo>
                <a:cubicBezTo>
                  <a:pt x="3096" y="3917"/>
                  <a:pt x="2842" y="3754"/>
                  <a:pt x="2456" y="3754"/>
                </a:cubicBezTo>
                <a:cubicBezTo>
                  <a:pt x="2143" y="3754"/>
                  <a:pt x="1743" y="3861"/>
                  <a:pt x="1322" y="4251"/>
                </a:cubicBezTo>
                <a:cubicBezTo>
                  <a:pt x="929" y="4613"/>
                  <a:pt x="989" y="4719"/>
                  <a:pt x="1191" y="4719"/>
                </a:cubicBezTo>
                <a:cubicBezTo>
                  <a:pt x="1474" y="4719"/>
                  <a:pt x="2036" y="4512"/>
                  <a:pt x="2036" y="4512"/>
                </a:cubicBezTo>
                <a:cubicBezTo>
                  <a:pt x="2036" y="4512"/>
                  <a:pt x="2269" y="4348"/>
                  <a:pt x="2481" y="4348"/>
                </a:cubicBezTo>
                <a:cubicBezTo>
                  <a:pt x="2586" y="4348"/>
                  <a:pt x="2687" y="4389"/>
                  <a:pt x="2750" y="4512"/>
                </a:cubicBezTo>
                <a:cubicBezTo>
                  <a:pt x="2919" y="4850"/>
                  <a:pt x="3386" y="5084"/>
                  <a:pt x="3615" y="5084"/>
                </a:cubicBezTo>
                <a:cubicBezTo>
                  <a:pt x="3645" y="5084"/>
                  <a:pt x="3671" y="5080"/>
                  <a:pt x="3691" y="5072"/>
                </a:cubicBezTo>
                <a:cubicBezTo>
                  <a:pt x="3711" y="5066"/>
                  <a:pt x="3733" y="5063"/>
                  <a:pt x="3756" y="5063"/>
                </a:cubicBezTo>
                <a:cubicBezTo>
                  <a:pt x="3945" y="5063"/>
                  <a:pt x="4174" y="5270"/>
                  <a:pt x="3834" y="5429"/>
                </a:cubicBezTo>
                <a:cubicBezTo>
                  <a:pt x="3465" y="5608"/>
                  <a:pt x="2286" y="5572"/>
                  <a:pt x="1572" y="5953"/>
                </a:cubicBezTo>
                <a:cubicBezTo>
                  <a:pt x="857" y="6322"/>
                  <a:pt x="0" y="7489"/>
                  <a:pt x="0" y="7489"/>
                </a:cubicBezTo>
                <a:lnTo>
                  <a:pt x="1357" y="7489"/>
                </a:lnTo>
                <a:cubicBezTo>
                  <a:pt x="1357" y="7489"/>
                  <a:pt x="2081" y="6547"/>
                  <a:pt x="2423" y="6547"/>
                </a:cubicBezTo>
                <a:cubicBezTo>
                  <a:pt x="2429" y="6547"/>
                  <a:pt x="2435" y="6548"/>
                  <a:pt x="2441" y="6548"/>
                </a:cubicBezTo>
                <a:cubicBezTo>
                  <a:pt x="2762" y="6572"/>
                  <a:pt x="2560" y="7048"/>
                  <a:pt x="2810" y="7048"/>
                </a:cubicBezTo>
                <a:cubicBezTo>
                  <a:pt x="3084" y="7048"/>
                  <a:pt x="4167" y="6560"/>
                  <a:pt x="4608" y="6548"/>
                </a:cubicBezTo>
                <a:cubicBezTo>
                  <a:pt x="4714" y="6543"/>
                  <a:pt x="4834" y="6537"/>
                  <a:pt x="4959" y="6537"/>
                </a:cubicBezTo>
                <a:cubicBezTo>
                  <a:pt x="5366" y="6537"/>
                  <a:pt x="5819" y="6603"/>
                  <a:pt x="5965" y="6977"/>
                </a:cubicBezTo>
                <a:cubicBezTo>
                  <a:pt x="6156" y="7465"/>
                  <a:pt x="6239" y="7715"/>
                  <a:pt x="6870" y="7989"/>
                </a:cubicBezTo>
                <a:cubicBezTo>
                  <a:pt x="7513" y="8251"/>
                  <a:pt x="8084" y="8263"/>
                  <a:pt x="8180" y="8715"/>
                </a:cubicBezTo>
                <a:cubicBezTo>
                  <a:pt x="8299" y="9156"/>
                  <a:pt x="8477" y="9692"/>
                  <a:pt x="8751" y="9775"/>
                </a:cubicBezTo>
                <a:cubicBezTo>
                  <a:pt x="9013" y="9846"/>
                  <a:pt x="9168" y="10096"/>
                  <a:pt x="9168" y="10096"/>
                </a:cubicBezTo>
                <a:cubicBezTo>
                  <a:pt x="9168" y="10096"/>
                  <a:pt x="9692" y="8656"/>
                  <a:pt x="8477" y="7656"/>
                </a:cubicBezTo>
                <a:cubicBezTo>
                  <a:pt x="8120" y="7358"/>
                  <a:pt x="7823" y="7108"/>
                  <a:pt x="7584" y="6882"/>
                </a:cubicBezTo>
                <a:cubicBezTo>
                  <a:pt x="7037" y="6358"/>
                  <a:pt x="6787" y="6025"/>
                  <a:pt x="6715" y="5763"/>
                </a:cubicBezTo>
                <a:cubicBezTo>
                  <a:pt x="6702" y="5722"/>
                  <a:pt x="6697" y="5704"/>
                  <a:pt x="6701" y="5704"/>
                </a:cubicBezTo>
                <a:cubicBezTo>
                  <a:pt x="6732" y="5704"/>
                  <a:pt x="7228" y="6600"/>
                  <a:pt x="8581" y="6600"/>
                </a:cubicBezTo>
                <a:cubicBezTo>
                  <a:pt x="8761" y="6600"/>
                  <a:pt x="8956" y="6585"/>
                  <a:pt x="9168" y="6548"/>
                </a:cubicBezTo>
                <a:cubicBezTo>
                  <a:pt x="9843" y="6429"/>
                  <a:pt x="10208" y="6390"/>
                  <a:pt x="10395" y="6390"/>
                </a:cubicBezTo>
                <a:cubicBezTo>
                  <a:pt x="10429" y="6390"/>
                  <a:pt x="10458" y="6391"/>
                  <a:pt x="10481" y="6394"/>
                </a:cubicBezTo>
                <a:lnTo>
                  <a:pt x="10481" y="6394"/>
                </a:lnTo>
                <a:cubicBezTo>
                  <a:pt x="10527" y="6124"/>
                  <a:pt x="10419" y="5586"/>
                  <a:pt x="8882" y="5453"/>
                </a:cubicBezTo>
                <a:cubicBezTo>
                  <a:pt x="6811" y="5274"/>
                  <a:pt x="7311" y="3834"/>
                  <a:pt x="6930" y="3417"/>
                </a:cubicBezTo>
                <a:cubicBezTo>
                  <a:pt x="6560" y="3000"/>
                  <a:pt x="6370" y="2941"/>
                  <a:pt x="6513" y="2596"/>
                </a:cubicBezTo>
                <a:cubicBezTo>
                  <a:pt x="6668" y="2262"/>
                  <a:pt x="7275" y="1941"/>
                  <a:pt x="7227" y="1226"/>
                </a:cubicBezTo>
                <a:cubicBezTo>
                  <a:pt x="7192" y="512"/>
                  <a:pt x="7084" y="0"/>
                  <a:pt x="7084" y="0"/>
                </a:cubicBezTo>
                <a:close/>
              </a:path>
            </a:pathLst>
          </a:custGeom>
          <a:solidFill>
            <a:srgbClr val="825E37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55"/>
          <p:cNvSpPr/>
          <p:nvPr/>
        </p:nvSpPr>
        <p:spPr>
          <a:xfrm>
            <a:off x="2611824" y="3133033"/>
            <a:ext cx="276725" cy="79083"/>
          </a:xfrm>
          <a:custGeom>
            <a:avLst/>
            <a:gdLst/>
            <a:ahLst/>
            <a:cxnLst/>
            <a:rect l="l" t="t" r="r" b="b"/>
            <a:pathLst>
              <a:path w="12919" h="3692" extrusionOk="0">
                <a:moveTo>
                  <a:pt x="12644" y="1"/>
                </a:moveTo>
                <a:lnTo>
                  <a:pt x="0" y="96"/>
                </a:lnTo>
                <a:lnTo>
                  <a:pt x="0" y="2430"/>
                </a:lnTo>
                <a:lnTo>
                  <a:pt x="71" y="2430"/>
                </a:lnTo>
                <a:cubicBezTo>
                  <a:pt x="191" y="2775"/>
                  <a:pt x="524" y="3025"/>
                  <a:pt x="905" y="3025"/>
                </a:cubicBezTo>
                <a:cubicBezTo>
                  <a:pt x="1179" y="3025"/>
                  <a:pt x="1417" y="2906"/>
                  <a:pt x="1572" y="2727"/>
                </a:cubicBezTo>
                <a:cubicBezTo>
                  <a:pt x="1715" y="2822"/>
                  <a:pt x="1869" y="2858"/>
                  <a:pt x="2036" y="2858"/>
                </a:cubicBezTo>
                <a:cubicBezTo>
                  <a:pt x="2072" y="3322"/>
                  <a:pt x="2441" y="3692"/>
                  <a:pt x="2917" y="3692"/>
                </a:cubicBezTo>
                <a:cubicBezTo>
                  <a:pt x="3286" y="3692"/>
                  <a:pt x="3620" y="3453"/>
                  <a:pt x="3739" y="3132"/>
                </a:cubicBezTo>
                <a:cubicBezTo>
                  <a:pt x="3881" y="3251"/>
                  <a:pt x="4072" y="3322"/>
                  <a:pt x="4274" y="3322"/>
                </a:cubicBezTo>
                <a:cubicBezTo>
                  <a:pt x="4393" y="3322"/>
                  <a:pt x="4489" y="3311"/>
                  <a:pt x="4584" y="3263"/>
                </a:cubicBezTo>
                <a:cubicBezTo>
                  <a:pt x="4727" y="3537"/>
                  <a:pt x="5013" y="3692"/>
                  <a:pt x="5346" y="3692"/>
                </a:cubicBezTo>
                <a:cubicBezTo>
                  <a:pt x="5739" y="3692"/>
                  <a:pt x="6072" y="3430"/>
                  <a:pt x="6191" y="3072"/>
                </a:cubicBezTo>
                <a:lnTo>
                  <a:pt x="6239" y="3072"/>
                </a:lnTo>
                <a:cubicBezTo>
                  <a:pt x="6418" y="3072"/>
                  <a:pt x="6560" y="3001"/>
                  <a:pt x="6679" y="2894"/>
                </a:cubicBezTo>
                <a:cubicBezTo>
                  <a:pt x="6775" y="3149"/>
                  <a:pt x="7022" y="3318"/>
                  <a:pt x="7294" y="3318"/>
                </a:cubicBezTo>
                <a:cubicBezTo>
                  <a:pt x="7327" y="3318"/>
                  <a:pt x="7360" y="3316"/>
                  <a:pt x="7394" y="3311"/>
                </a:cubicBezTo>
                <a:cubicBezTo>
                  <a:pt x="7644" y="3263"/>
                  <a:pt x="7846" y="3084"/>
                  <a:pt x="7906" y="2858"/>
                </a:cubicBezTo>
                <a:cubicBezTo>
                  <a:pt x="8049" y="3144"/>
                  <a:pt x="8346" y="3322"/>
                  <a:pt x="8680" y="3322"/>
                </a:cubicBezTo>
                <a:cubicBezTo>
                  <a:pt x="9001" y="3322"/>
                  <a:pt x="9299" y="3144"/>
                  <a:pt x="9454" y="2882"/>
                </a:cubicBezTo>
                <a:cubicBezTo>
                  <a:pt x="9537" y="3144"/>
                  <a:pt x="9775" y="3322"/>
                  <a:pt x="10061" y="3322"/>
                </a:cubicBezTo>
                <a:cubicBezTo>
                  <a:pt x="10418" y="3322"/>
                  <a:pt x="10704" y="3037"/>
                  <a:pt x="10704" y="2680"/>
                </a:cubicBezTo>
                <a:lnTo>
                  <a:pt x="10704" y="2620"/>
                </a:lnTo>
                <a:cubicBezTo>
                  <a:pt x="10823" y="2739"/>
                  <a:pt x="10966" y="2799"/>
                  <a:pt x="11144" y="2799"/>
                </a:cubicBezTo>
                <a:cubicBezTo>
                  <a:pt x="11501" y="2799"/>
                  <a:pt x="11787" y="2525"/>
                  <a:pt x="11787" y="2168"/>
                </a:cubicBezTo>
                <a:cubicBezTo>
                  <a:pt x="12133" y="2168"/>
                  <a:pt x="12406" y="1894"/>
                  <a:pt x="12430" y="1537"/>
                </a:cubicBezTo>
                <a:cubicBezTo>
                  <a:pt x="12704" y="1441"/>
                  <a:pt x="12918" y="1191"/>
                  <a:pt x="12918" y="894"/>
                </a:cubicBezTo>
                <a:cubicBezTo>
                  <a:pt x="12918" y="584"/>
                  <a:pt x="12704" y="334"/>
                  <a:pt x="12430" y="275"/>
                </a:cubicBezTo>
                <a:lnTo>
                  <a:pt x="12644" y="1"/>
                </a:lnTo>
                <a:close/>
              </a:path>
            </a:pathLst>
          </a:custGeom>
          <a:solidFill>
            <a:srgbClr val="4A7A1B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55"/>
          <p:cNvSpPr/>
          <p:nvPr/>
        </p:nvSpPr>
        <p:spPr>
          <a:xfrm>
            <a:off x="2893882" y="3334510"/>
            <a:ext cx="58669" cy="19149"/>
          </a:xfrm>
          <a:custGeom>
            <a:avLst/>
            <a:gdLst/>
            <a:ahLst/>
            <a:cxnLst/>
            <a:rect l="l" t="t" r="r" b="b"/>
            <a:pathLst>
              <a:path w="2739" h="894" extrusionOk="0">
                <a:moveTo>
                  <a:pt x="1370" y="1"/>
                </a:moveTo>
                <a:cubicBezTo>
                  <a:pt x="608" y="1"/>
                  <a:pt x="0" y="203"/>
                  <a:pt x="0" y="453"/>
                </a:cubicBezTo>
                <a:cubicBezTo>
                  <a:pt x="0" y="691"/>
                  <a:pt x="608" y="894"/>
                  <a:pt x="1370" y="894"/>
                </a:cubicBezTo>
                <a:cubicBezTo>
                  <a:pt x="2132" y="894"/>
                  <a:pt x="2739" y="691"/>
                  <a:pt x="2739" y="453"/>
                </a:cubicBezTo>
                <a:cubicBezTo>
                  <a:pt x="2739" y="203"/>
                  <a:pt x="2132" y="1"/>
                  <a:pt x="1370" y="1"/>
                </a:cubicBez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55"/>
          <p:cNvSpPr/>
          <p:nvPr/>
        </p:nvSpPr>
        <p:spPr>
          <a:xfrm>
            <a:off x="2841339" y="3211838"/>
            <a:ext cx="32665" cy="23990"/>
          </a:xfrm>
          <a:custGeom>
            <a:avLst/>
            <a:gdLst/>
            <a:ahLst/>
            <a:cxnLst/>
            <a:rect l="l" t="t" r="r" b="b"/>
            <a:pathLst>
              <a:path w="1525" h="1120" extrusionOk="0">
                <a:moveTo>
                  <a:pt x="1" y="1"/>
                </a:moveTo>
                <a:lnTo>
                  <a:pt x="1" y="1120"/>
                </a:lnTo>
                <a:lnTo>
                  <a:pt x="1525" y="1120"/>
                </a:lnTo>
                <a:lnTo>
                  <a:pt x="1525" y="1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55"/>
          <p:cNvSpPr/>
          <p:nvPr/>
        </p:nvSpPr>
        <p:spPr>
          <a:xfrm>
            <a:off x="2733468" y="3251636"/>
            <a:ext cx="32665" cy="30609"/>
          </a:xfrm>
          <a:custGeom>
            <a:avLst/>
            <a:gdLst/>
            <a:ahLst/>
            <a:cxnLst/>
            <a:rect l="l" t="t" r="r" b="b"/>
            <a:pathLst>
              <a:path w="1525" h="1429" extrusionOk="0">
                <a:moveTo>
                  <a:pt x="0" y="0"/>
                </a:moveTo>
                <a:lnTo>
                  <a:pt x="0" y="1131"/>
                </a:lnTo>
                <a:lnTo>
                  <a:pt x="1524" y="1429"/>
                </a:lnTo>
                <a:lnTo>
                  <a:pt x="1524" y="298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55"/>
          <p:cNvSpPr/>
          <p:nvPr/>
        </p:nvSpPr>
        <p:spPr>
          <a:xfrm>
            <a:off x="2738052" y="3255963"/>
            <a:ext cx="23476" cy="21955"/>
          </a:xfrm>
          <a:custGeom>
            <a:avLst/>
            <a:gdLst/>
            <a:ahLst/>
            <a:cxnLst/>
            <a:rect l="l" t="t" r="r" b="b"/>
            <a:pathLst>
              <a:path w="1096" h="1025" extrusionOk="0">
                <a:moveTo>
                  <a:pt x="1" y="0"/>
                </a:moveTo>
                <a:lnTo>
                  <a:pt x="1" y="798"/>
                </a:lnTo>
                <a:lnTo>
                  <a:pt x="1096" y="1024"/>
                </a:lnTo>
                <a:lnTo>
                  <a:pt x="1096" y="215"/>
                </a:lnTo>
                <a:lnTo>
                  <a:pt x="1" y="0"/>
                </a:lnTo>
                <a:close/>
              </a:path>
            </a:pathLst>
          </a:custGeom>
          <a:solidFill>
            <a:srgbClr val="00FFF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55"/>
          <p:cNvSpPr/>
          <p:nvPr/>
        </p:nvSpPr>
        <p:spPr>
          <a:xfrm>
            <a:off x="2766112" y="3244674"/>
            <a:ext cx="32923" cy="37506"/>
          </a:xfrm>
          <a:custGeom>
            <a:avLst/>
            <a:gdLst/>
            <a:ahLst/>
            <a:cxnLst/>
            <a:rect l="l" t="t" r="r" b="b"/>
            <a:pathLst>
              <a:path w="1537" h="1751" extrusionOk="0">
                <a:moveTo>
                  <a:pt x="1161" y="1"/>
                </a:moveTo>
                <a:cubicBezTo>
                  <a:pt x="1031" y="1"/>
                  <a:pt x="917" y="170"/>
                  <a:pt x="1036" y="289"/>
                </a:cubicBezTo>
                <a:cubicBezTo>
                  <a:pt x="1120" y="361"/>
                  <a:pt x="1155" y="420"/>
                  <a:pt x="1179" y="504"/>
                </a:cubicBezTo>
                <a:lnTo>
                  <a:pt x="1179" y="551"/>
                </a:lnTo>
                <a:lnTo>
                  <a:pt x="1179" y="611"/>
                </a:lnTo>
                <a:cubicBezTo>
                  <a:pt x="1179" y="610"/>
                  <a:pt x="1179" y="609"/>
                  <a:pt x="1178" y="609"/>
                </a:cubicBezTo>
                <a:cubicBezTo>
                  <a:pt x="1175" y="609"/>
                  <a:pt x="1155" y="658"/>
                  <a:pt x="1155" y="658"/>
                </a:cubicBezTo>
                <a:cubicBezTo>
                  <a:pt x="1155" y="670"/>
                  <a:pt x="1143" y="694"/>
                  <a:pt x="1143" y="718"/>
                </a:cubicBezTo>
                <a:cubicBezTo>
                  <a:pt x="1084" y="908"/>
                  <a:pt x="989" y="1075"/>
                  <a:pt x="953" y="1266"/>
                </a:cubicBezTo>
                <a:cubicBezTo>
                  <a:pt x="929" y="1313"/>
                  <a:pt x="929" y="1349"/>
                  <a:pt x="917" y="1397"/>
                </a:cubicBezTo>
                <a:cubicBezTo>
                  <a:pt x="917" y="1387"/>
                  <a:pt x="917" y="1383"/>
                  <a:pt x="916" y="1383"/>
                </a:cubicBezTo>
                <a:cubicBezTo>
                  <a:pt x="914" y="1383"/>
                  <a:pt x="912" y="1398"/>
                  <a:pt x="912" y="1408"/>
                </a:cubicBezTo>
                <a:lnTo>
                  <a:pt x="912" y="1408"/>
                </a:lnTo>
                <a:cubicBezTo>
                  <a:pt x="864" y="1406"/>
                  <a:pt x="784" y="1371"/>
                  <a:pt x="739" y="1325"/>
                </a:cubicBezTo>
                <a:cubicBezTo>
                  <a:pt x="618" y="1214"/>
                  <a:pt x="449" y="1102"/>
                  <a:pt x="283" y="1102"/>
                </a:cubicBezTo>
                <a:cubicBezTo>
                  <a:pt x="219" y="1102"/>
                  <a:pt x="155" y="1119"/>
                  <a:pt x="96" y="1158"/>
                </a:cubicBezTo>
                <a:cubicBezTo>
                  <a:pt x="24" y="1218"/>
                  <a:pt x="0" y="1313"/>
                  <a:pt x="36" y="1385"/>
                </a:cubicBezTo>
                <a:cubicBezTo>
                  <a:pt x="44" y="1448"/>
                  <a:pt x="100" y="1480"/>
                  <a:pt x="157" y="1480"/>
                </a:cubicBezTo>
                <a:cubicBezTo>
                  <a:pt x="186" y="1480"/>
                  <a:pt x="215" y="1472"/>
                  <a:pt x="238" y="1456"/>
                </a:cubicBezTo>
                <a:cubicBezTo>
                  <a:pt x="250" y="1456"/>
                  <a:pt x="250" y="1444"/>
                  <a:pt x="262" y="1444"/>
                </a:cubicBezTo>
                <a:cubicBezTo>
                  <a:pt x="310" y="1456"/>
                  <a:pt x="346" y="1480"/>
                  <a:pt x="381" y="1492"/>
                </a:cubicBezTo>
                <a:cubicBezTo>
                  <a:pt x="465" y="1528"/>
                  <a:pt x="524" y="1587"/>
                  <a:pt x="596" y="1647"/>
                </a:cubicBezTo>
                <a:cubicBezTo>
                  <a:pt x="688" y="1706"/>
                  <a:pt x="802" y="1751"/>
                  <a:pt x="909" y="1751"/>
                </a:cubicBezTo>
                <a:cubicBezTo>
                  <a:pt x="996" y="1751"/>
                  <a:pt x="1079" y="1721"/>
                  <a:pt x="1143" y="1647"/>
                </a:cubicBezTo>
                <a:cubicBezTo>
                  <a:pt x="1215" y="1575"/>
                  <a:pt x="1250" y="1468"/>
                  <a:pt x="1262" y="1373"/>
                </a:cubicBezTo>
                <a:cubicBezTo>
                  <a:pt x="1274" y="1278"/>
                  <a:pt x="1310" y="1206"/>
                  <a:pt x="1334" y="1135"/>
                </a:cubicBezTo>
                <a:cubicBezTo>
                  <a:pt x="1393" y="968"/>
                  <a:pt x="1477" y="801"/>
                  <a:pt x="1501" y="623"/>
                </a:cubicBezTo>
                <a:cubicBezTo>
                  <a:pt x="1536" y="396"/>
                  <a:pt x="1441" y="194"/>
                  <a:pt x="1274" y="51"/>
                </a:cubicBezTo>
                <a:cubicBezTo>
                  <a:pt x="1239" y="16"/>
                  <a:pt x="1199" y="1"/>
                  <a:pt x="1161" y="1"/>
                </a:cubicBezTo>
                <a:close/>
              </a:path>
            </a:pathLst>
          </a:custGeom>
          <a:solidFill>
            <a:srgbClr val="FFD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55"/>
          <p:cNvSpPr/>
          <p:nvPr/>
        </p:nvSpPr>
        <p:spPr>
          <a:xfrm>
            <a:off x="2715604" y="3239255"/>
            <a:ext cx="19921" cy="24740"/>
          </a:xfrm>
          <a:custGeom>
            <a:avLst/>
            <a:gdLst/>
            <a:ahLst/>
            <a:cxnLst/>
            <a:rect l="l" t="t" r="r" b="b"/>
            <a:pathLst>
              <a:path w="930" h="1155" extrusionOk="0">
                <a:moveTo>
                  <a:pt x="266" y="0"/>
                </a:moveTo>
                <a:cubicBezTo>
                  <a:pt x="196" y="0"/>
                  <a:pt x="128" y="45"/>
                  <a:pt x="108" y="114"/>
                </a:cubicBezTo>
                <a:cubicBezTo>
                  <a:pt x="1" y="554"/>
                  <a:pt x="263" y="1007"/>
                  <a:pt x="680" y="1150"/>
                </a:cubicBezTo>
                <a:cubicBezTo>
                  <a:pt x="692" y="1153"/>
                  <a:pt x="705" y="1155"/>
                  <a:pt x="719" y="1155"/>
                </a:cubicBezTo>
                <a:cubicBezTo>
                  <a:pt x="793" y="1155"/>
                  <a:pt x="872" y="1101"/>
                  <a:pt x="882" y="1030"/>
                </a:cubicBezTo>
                <a:cubicBezTo>
                  <a:pt x="930" y="971"/>
                  <a:pt x="882" y="876"/>
                  <a:pt x="799" y="852"/>
                </a:cubicBezTo>
                <a:cubicBezTo>
                  <a:pt x="782" y="852"/>
                  <a:pt x="777" y="846"/>
                  <a:pt x="772" y="843"/>
                </a:cubicBezTo>
                <a:lnTo>
                  <a:pt x="772" y="843"/>
                </a:lnTo>
                <a:cubicBezTo>
                  <a:pt x="778" y="845"/>
                  <a:pt x="780" y="845"/>
                  <a:pt x="781" y="845"/>
                </a:cubicBezTo>
                <a:cubicBezTo>
                  <a:pt x="784" y="845"/>
                  <a:pt x="771" y="840"/>
                  <a:pt x="763" y="840"/>
                </a:cubicBezTo>
                <a:lnTo>
                  <a:pt x="763" y="840"/>
                </a:lnTo>
                <a:cubicBezTo>
                  <a:pt x="767" y="840"/>
                  <a:pt x="769" y="841"/>
                  <a:pt x="772" y="843"/>
                </a:cubicBezTo>
                <a:lnTo>
                  <a:pt x="772" y="843"/>
                </a:lnTo>
                <a:cubicBezTo>
                  <a:pt x="769" y="842"/>
                  <a:pt x="766" y="841"/>
                  <a:pt x="763" y="840"/>
                </a:cubicBezTo>
                <a:cubicBezTo>
                  <a:pt x="751" y="816"/>
                  <a:pt x="739" y="816"/>
                  <a:pt x="703" y="804"/>
                </a:cubicBezTo>
                <a:cubicBezTo>
                  <a:pt x="691" y="792"/>
                  <a:pt x="680" y="792"/>
                  <a:pt x="656" y="769"/>
                </a:cubicBezTo>
                <a:lnTo>
                  <a:pt x="644" y="757"/>
                </a:lnTo>
                <a:lnTo>
                  <a:pt x="596" y="709"/>
                </a:lnTo>
                <a:lnTo>
                  <a:pt x="560" y="673"/>
                </a:lnTo>
                <a:lnTo>
                  <a:pt x="560" y="673"/>
                </a:lnTo>
                <a:cubicBezTo>
                  <a:pt x="567" y="680"/>
                  <a:pt x="570" y="687"/>
                  <a:pt x="569" y="687"/>
                </a:cubicBezTo>
                <a:cubicBezTo>
                  <a:pt x="568" y="687"/>
                  <a:pt x="566" y="683"/>
                  <a:pt x="560" y="673"/>
                </a:cubicBezTo>
                <a:lnTo>
                  <a:pt x="560" y="673"/>
                </a:lnTo>
                <a:lnTo>
                  <a:pt x="560" y="673"/>
                </a:lnTo>
                <a:cubicBezTo>
                  <a:pt x="560" y="649"/>
                  <a:pt x="537" y="649"/>
                  <a:pt x="537" y="638"/>
                </a:cubicBezTo>
                <a:cubicBezTo>
                  <a:pt x="525" y="626"/>
                  <a:pt x="525" y="614"/>
                  <a:pt x="513" y="578"/>
                </a:cubicBezTo>
                <a:cubicBezTo>
                  <a:pt x="489" y="566"/>
                  <a:pt x="489" y="554"/>
                  <a:pt x="477" y="542"/>
                </a:cubicBezTo>
                <a:lnTo>
                  <a:pt x="477" y="542"/>
                </a:lnTo>
                <a:cubicBezTo>
                  <a:pt x="482" y="547"/>
                  <a:pt x="485" y="549"/>
                  <a:pt x="485" y="549"/>
                </a:cubicBezTo>
                <a:cubicBezTo>
                  <a:pt x="487" y="549"/>
                  <a:pt x="480" y="540"/>
                  <a:pt x="477" y="537"/>
                </a:cubicBezTo>
                <a:lnTo>
                  <a:pt x="477" y="537"/>
                </a:lnTo>
                <a:cubicBezTo>
                  <a:pt x="477" y="538"/>
                  <a:pt x="477" y="540"/>
                  <a:pt x="477" y="542"/>
                </a:cubicBezTo>
                <a:cubicBezTo>
                  <a:pt x="475" y="537"/>
                  <a:pt x="474" y="535"/>
                  <a:pt x="475" y="535"/>
                </a:cubicBezTo>
                <a:cubicBezTo>
                  <a:pt x="475" y="535"/>
                  <a:pt x="476" y="536"/>
                  <a:pt x="477" y="537"/>
                </a:cubicBezTo>
                <a:lnTo>
                  <a:pt x="477" y="537"/>
                </a:lnTo>
                <a:cubicBezTo>
                  <a:pt x="475" y="518"/>
                  <a:pt x="465" y="518"/>
                  <a:pt x="465" y="507"/>
                </a:cubicBezTo>
                <a:cubicBezTo>
                  <a:pt x="453" y="459"/>
                  <a:pt x="430" y="435"/>
                  <a:pt x="430" y="388"/>
                </a:cubicBezTo>
                <a:lnTo>
                  <a:pt x="430" y="352"/>
                </a:lnTo>
                <a:lnTo>
                  <a:pt x="430" y="304"/>
                </a:lnTo>
                <a:lnTo>
                  <a:pt x="430" y="245"/>
                </a:lnTo>
                <a:lnTo>
                  <a:pt x="430" y="209"/>
                </a:lnTo>
                <a:cubicBezTo>
                  <a:pt x="453" y="114"/>
                  <a:pt x="406" y="30"/>
                  <a:pt x="310" y="7"/>
                </a:cubicBezTo>
                <a:cubicBezTo>
                  <a:pt x="296" y="2"/>
                  <a:pt x="281" y="0"/>
                  <a:pt x="266" y="0"/>
                </a:cubicBezTo>
                <a:close/>
              </a:path>
            </a:pathLst>
          </a:custGeom>
          <a:solidFill>
            <a:srgbClr val="FFD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55"/>
          <p:cNvSpPr/>
          <p:nvPr/>
        </p:nvSpPr>
        <p:spPr>
          <a:xfrm>
            <a:off x="2894139" y="3140423"/>
            <a:ext cx="109178" cy="206360"/>
          </a:xfrm>
          <a:custGeom>
            <a:avLst/>
            <a:gdLst/>
            <a:ahLst/>
            <a:cxnLst/>
            <a:rect l="l" t="t" r="r" b="b"/>
            <a:pathLst>
              <a:path w="5097" h="9634" extrusionOk="0">
                <a:moveTo>
                  <a:pt x="0" y="1"/>
                </a:moveTo>
                <a:lnTo>
                  <a:pt x="0" y="5240"/>
                </a:lnTo>
                <a:lnTo>
                  <a:pt x="5096" y="9633"/>
                </a:lnTo>
                <a:lnTo>
                  <a:pt x="5096" y="4632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55"/>
          <p:cNvSpPr/>
          <p:nvPr/>
        </p:nvSpPr>
        <p:spPr>
          <a:xfrm>
            <a:off x="2735503" y="3295740"/>
            <a:ext cx="17629" cy="20178"/>
          </a:xfrm>
          <a:custGeom>
            <a:avLst/>
            <a:gdLst/>
            <a:ahLst/>
            <a:cxnLst/>
            <a:rect l="l" t="t" r="r" b="b"/>
            <a:pathLst>
              <a:path w="823" h="942" fill="none" extrusionOk="0">
                <a:moveTo>
                  <a:pt x="1" y="941"/>
                </a:moveTo>
                <a:cubicBezTo>
                  <a:pt x="1" y="941"/>
                  <a:pt x="417" y="822"/>
                  <a:pt x="822" y="1"/>
                </a:cubicBezTo>
              </a:path>
            </a:pathLst>
          </a:custGeom>
          <a:noFill/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55"/>
          <p:cNvSpPr/>
          <p:nvPr/>
        </p:nvSpPr>
        <p:spPr>
          <a:xfrm>
            <a:off x="2688572" y="3284280"/>
            <a:ext cx="47467" cy="31637"/>
          </a:xfrm>
          <a:custGeom>
            <a:avLst/>
            <a:gdLst/>
            <a:ahLst/>
            <a:cxnLst/>
            <a:rect l="l" t="t" r="r" b="b"/>
            <a:pathLst>
              <a:path w="2216" h="1477" fill="none" extrusionOk="0">
                <a:moveTo>
                  <a:pt x="1" y="1476"/>
                </a:moveTo>
                <a:cubicBezTo>
                  <a:pt x="1" y="1476"/>
                  <a:pt x="1311" y="1357"/>
                  <a:pt x="1763" y="667"/>
                </a:cubicBezTo>
                <a:lnTo>
                  <a:pt x="2215" y="0"/>
                </a:lnTo>
              </a:path>
            </a:pathLst>
          </a:custGeom>
          <a:noFill/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55"/>
          <p:cNvSpPr/>
          <p:nvPr/>
        </p:nvSpPr>
        <p:spPr>
          <a:xfrm>
            <a:off x="2758958" y="3299831"/>
            <a:ext cx="7176" cy="31380"/>
          </a:xfrm>
          <a:custGeom>
            <a:avLst/>
            <a:gdLst/>
            <a:ahLst/>
            <a:cxnLst/>
            <a:rect l="l" t="t" r="r" b="b"/>
            <a:pathLst>
              <a:path w="335" h="1465" fill="none" extrusionOk="0">
                <a:moveTo>
                  <a:pt x="334" y="1465"/>
                </a:moveTo>
                <a:cubicBezTo>
                  <a:pt x="334" y="1465"/>
                  <a:pt x="1" y="405"/>
                  <a:pt x="120" y="0"/>
                </a:cubicBezTo>
              </a:path>
            </a:pathLst>
          </a:custGeom>
          <a:noFill/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55"/>
          <p:cNvSpPr/>
          <p:nvPr/>
        </p:nvSpPr>
        <p:spPr>
          <a:xfrm>
            <a:off x="2607989" y="3543119"/>
            <a:ext cx="99217" cy="116589"/>
          </a:xfrm>
          <a:custGeom>
            <a:avLst/>
            <a:gdLst/>
            <a:ahLst/>
            <a:cxnLst/>
            <a:rect l="l" t="t" r="r" b="b"/>
            <a:pathLst>
              <a:path w="4632" h="5443" extrusionOk="0">
                <a:moveTo>
                  <a:pt x="0" y="1"/>
                </a:moveTo>
                <a:lnTo>
                  <a:pt x="0" y="4454"/>
                </a:lnTo>
                <a:cubicBezTo>
                  <a:pt x="0" y="4454"/>
                  <a:pt x="12" y="4466"/>
                  <a:pt x="60" y="4490"/>
                </a:cubicBezTo>
                <a:cubicBezTo>
                  <a:pt x="286" y="5049"/>
                  <a:pt x="1203" y="5442"/>
                  <a:pt x="2322" y="5442"/>
                </a:cubicBezTo>
                <a:cubicBezTo>
                  <a:pt x="3441" y="5442"/>
                  <a:pt x="4358" y="5025"/>
                  <a:pt x="4584" y="4490"/>
                </a:cubicBezTo>
                <a:cubicBezTo>
                  <a:pt x="4596" y="4478"/>
                  <a:pt x="4608" y="4478"/>
                  <a:pt x="4632" y="4466"/>
                </a:cubicBezTo>
                <a:lnTo>
                  <a:pt x="4632" y="1"/>
                </a:lnTo>
                <a:close/>
              </a:path>
            </a:pathLst>
          </a:custGeom>
          <a:solidFill>
            <a:srgbClr val="7BC7F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55"/>
          <p:cNvSpPr/>
          <p:nvPr/>
        </p:nvSpPr>
        <p:spPr>
          <a:xfrm>
            <a:off x="2607989" y="3516601"/>
            <a:ext cx="98725" cy="71436"/>
          </a:xfrm>
          <a:custGeom>
            <a:avLst/>
            <a:gdLst/>
            <a:ahLst/>
            <a:cxnLst/>
            <a:rect l="l" t="t" r="r" b="b"/>
            <a:pathLst>
              <a:path w="4609" h="3335" extrusionOk="0">
                <a:moveTo>
                  <a:pt x="2310" y="1"/>
                </a:moveTo>
                <a:cubicBezTo>
                  <a:pt x="1024" y="1"/>
                  <a:pt x="0" y="751"/>
                  <a:pt x="0" y="1667"/>
                </a:cubicBezTo>
                <a:cubicBezTo>
                  <a:pt x="0" y="2584"/>
                  <a:pt x="1024" y="3334"/>
                  <a:pt x="2310" y="3334"/>
                </a:cubicBezTo>
                <a:cubicBezTo>
                  <a:pt x="3584" y="3334"/>
                  <a:pt x="4608" y="2584"/>
                  <a:pt x="4608" y="1667"/>
                </a:cubicBezTo>
                <a:cubicBezTo>
                  <a:pt x="4608" y="751"/>
                  <a:pt x="3584" y="1"/>
                  <a:pt x="2310" y="1"/>
                </a:cubicBezTo>
                <a:close/>
              </a:path>
            </a:pathLst>
          </a:custGeom>
          <a:solidFill>
            <a:srgbClr val="559AC4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55"/>
          <p:cNvSpPr/>
          <p:nvPr/>
        </p:nvSpPr>
        <p:spPr>
          <a:xfrm>
            <a:off x="2681953" y="3966229"/>
            <a:ext cx="34443" cy="37763"/>
          </a:xfrm>
          <a:custGeom>
            <a:avLst/>
            <a:gdLst/>
            <a:ahLst/>
            <a:cxnLst/>
            <a:rect l="l" t="t" r="r" b="b"/>
            <a:pathLst>
              <a:path w="1608" h="1763" extrusionOk="0">
                <a:moveTo>
                  <a:pt x="0" y="0"/>
                </a:moveTo>
                <a:lnTo>
                  <a:pt x="0" y="1441"/>
                </a:lnTo>
                <a:lnTo>
                  <a:pt x="12" y="1453"/>
                </a:lnTo>
                <a:cubicBezTo>
                  <a:pt x="84" y="1631"/>
                  <a:pt x="417" y="1762"/>
                  <a:pt x="798" y="1762"/>
                </a:cubicBezTo>
                <a:cubicBezTo>
                  <a:pt x="1191" y="1762"/>
                  <a:pt x="1512" y="1631"/>
                  <a:pt x="1596" y="1453"/>
                </a:cubicBezTo>
                <a:cubicBezTo>
                  <a:pt x="1596" y="1453"/>
                  <a:pt x="1608" y="1453"/>
                  <a:pt x="1608" y="1441"/>
                </a:cubicBezTo>
                <a:lnTo>
                  <a:pt x="1608" y="0"/>
                </a:lnTo>
                <a:close/>
              </a:path>
            </a:pathLst>
          </a:custGeom>
          <a:solidFill>
            <a:srgbClr val="7BC7F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55"/>
          <p:cNvSpPr/>
          <p:nvPr/>
        </p:nvSpPr>
        <p:spPr>
          <a:xfrm>
            <a:off x="2681953" y="3953719"/>
            <a:ext cx="34957" cy="24762"/>
          </a:xfrm>
          <a:custGeom>
            <a:avLst/>
            <a:gdLst/>
            <a:ahLst/>
            <a:cxnLst/>
            <a:rect l="l" t="t" r="r" b="b"/>
            <a:pathLst>
              <a:path w="1632" h="1156" extrusionOk="0">
                <a:moveTo>
                  <a:pt x="810" y="1"/>
                </a:moveTo>
                <a:cubicBezTo>
                  <a:pt x="369" y="1"/>
                  <a:pt x="0" y="263"/>
                  <a:pt x="0" y="584"/>
                </a:cubicBezTo>
                <a:cubicBezTo>
                  <a:pt x="0" y="894"/>
                  <a:pt x="369" y="1156"/>
                  <a:pt x="810" y="1156"/>
                </a:cubicBezTo>
                <a:cubicBezTo>
                  <a:pt x="1262" y="1156"/>
                  <a:pt x="1631" y="894"/>
                  <a:pt x="1631" y="584"/>
                </a:cubicBezTo>
                <a:cubicBezTo>
                  <a:pt x="1631" y="263"/>
                  <a:pt x="1262" y="1"/>
                  <a:pt x="810" y="1"/>
                </a:cubicBezTo>
                <a:close/>
              </a:path>
            </a:pathLst>
          </a:custGeom>
          <a:solidFill>
            <a:srgbClr val="559AC4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55"/>
          <p:cNvSpPr/>
          <p:nvPr/>
        </p:nvSpPr>
        <p:spPr>
          <a:xfrm>
            <a:off x="2612830" y="3953462"/>
            <a:ext cx="59183" cy="65074"/>
          </a:xfrm>
          <a:custGeom>
            <a:avLst/>
            <a:gdLst/>
            <a:ahLst/>
            <a:cxnLst/>
            <a:rect l="l" t="t" r="r" b="b"/>
            <a:pathLst>
              <a:path w="2763" h="3038" extrusionOk="0">
                <a:moveTo>
                  <a:pt x="1" y="1"/>
                </a:moveTo>
                <a:lnTo>
                  <a:pt x="1" y="2477"/>
                </a:lnTo>
                <a:cubicBezTo>
                  <a:pt x="1" y="2477"/>
                  <a:pt x="13" y="2501"/>
                  <a:pt x="24" y="2501"/>
                </a:cubicBezTo>
                <a:cubicBezTo>
                  <a:pt x="155" y="2799"/>
                  <a:pt x="727" y="3037"/>
                  <a:pt x="1382" y="3037"/>
                </a:cubicBezTo>
                <a:cubicBezTo>
                  <a:pt x="2049" y="3037"/>
                  <a:pt x="2596" y="2811"/>
                  <a:pt x="2739" y="2501"/>
                </a:cubicBezTo>
                <a:cubicBezTo>
                  <a:pt x="2751" y="2501"/>
                  <a:pt x="2751" y="2477"/>
                  <a:pt x="2763" y="2477"/>
                </a:cubicBezTo>
                <a:lnTo>
                  <a:pt x="2763" y="1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55"/>
          <p:cNvSpPr/>
          <p:nvPr/>
        </p:nvSpPr>
        <p:spPr>
          <a:xfrm>
            <a:off x="2613087" y="3932299"/>
            <a:ext cx="59183" cy="42626"/>
          </a:xfrm>
          <a:custGeom>
            <a:avLst/>
            <a:gdLst/>
            <a:ahLst/>
            <a:cxnLst/>
            <a:rect l="l" t="t" r="r" b="b"/>
            <a:pathLst>
              <a:path w="2763" h="1990" extrusionOk="0">
                <a:moveTo>
                  <a:pt x="1382" y="1"/>
                </a:moveTo>
                <a:cubicBezTo>
                  <a:pt x="620" y="1"/>
                  <a:pt x="1" y="441"/>
                  <a:pt x="1" y="1001"/>
                </a:cubicBezTo>
                <a:cubicBezTo>
                  <a:pt x="1" y="1549"/>
                  <a:pt x="620" y="1989"/>
                  <a:pt x="1382" y="1989"/>
                </a:cubicBezTo>
                <a:cubicBezTo>
                  <a:pt x="2144" y="1989"/>
                  <a:pt x="2763" y="1549"/>
                  <a:pt x="2763" y="1001"/>
                </a:cubicBezTo>
                <a:cubicBezTo>
                  <a:pt x="2763" y="441"/>
                  <a:pt x="2144" y="1"/>
                  <a:pt x="1382" y="1"/>
                </a:cubicBezTo>
                <a:close/>
              </a:path>
            </a:pathLst>
          </a:custGeom>
          <a:solidFill>
            <a:srgbClr val="5E5E5E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55"/>
          <p:cNvSpPr/>
          <p:nvPr/>
        </p:nvSpPr>
        <p:spPr>
          <a:xfrm>
            <a:off x="2647766" y="4067481"/>
            <a:ext cx="59440" cy="65053"/>
          </a:xfrm>
          <a:custGeom>
            <a:avLst/>
            <a:gdLst/>
            <a:ahLst/>
            <a:cxnLst/>
            <a:rect l="l" t="t" r="r" b="b"/>
            <a:pathLst>
              <a:path w="2775" h="3037" extrusionOk="0">
                <a:moveTo>
                  <a:pt x="1" y="0"/>
                </a:moveTo>
                <a:lnTo>
                  <a:pt x="1" y="2488"/>
                </a:lnTo>
                <a:cubicBezTo>
                  <a:pt x="1" y="2488"/>
                  <a:pt x="13" y="2500"/>
                  <a:pt x="37" y="2500"/>
                </a:cubicBezTo>
                <a:cubicBezTo>
                  <a:pt x="168" y="2798"/>
                  <a:pt x="727" y="3036"/>
                  <a:pt x="1382" y="3036"/>
                </a:cubicBezTo>
                <a:cubicBezTo>
                  <a:pt x="2061" y="3036"/>
                  <a:pt x="2608" y="2810"/>
                  <a:pt x="2739" y="2500"/>
                </a:cubicBezTo>
                <a:cubicBezTo>
                  <a:pt x="2751" y="2500"/>
                  <a:pt x="2751" y="2488"/>
                  <a:pt x="2775" y="2488"/>
                </a:cubicBezTo>
                <a:lnTo>
                  <a:pt x="2775" y="0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55"/>
          <p:cNvSpPr/>
          <p:nvPr/>
        </p:nvSpPr>
        <p:spPr>
          <a:xfrm>
            <a:off x="2648023" y="4046296"/>
            <a:ext cx="59440" cy="42883"/>
          </a:xfrm>
          <a:custGeom>
            <a:avLst/>
            <a:gdLst/>
            <a:ahLst/>
            <a:cxnLst/>
            <a:rect l="l" t="t" r="r" b="b"/>
            <a:pathLst>
              <a:path w="2775" h="2002" extrusionOk="0">
                <a:moveTo>
                  <a:pt x="1394" y="1"/>
                </a:moveTo>
                <a:cubicBezTo>
                  <a:pt x="620" y="1"/>
                  <a:pt x="1" y="453"/>
                  <a:pt x="1" y="1001"/>
                </a:cubicBezTo>
                <a:cubicBezTo>
                  <a:pt x="1" y="1561"/>
                  <a:pt x="620" y="2001"/>
                  <a:pt x="1394" y="2001"/>
                </a:cubicBezTo>
                <a:cubicBezTo>
                  <a:pt x="2156" y="2001"/>
                  <a:pt x="2775" y="1561"/>
                  <a:pt x="2775" y="1001"/>
                </a:cubicBezTo>
                <a:cubicBezTo>
                  <a:pt x="2775" y="453"/>
                  <a:pt x="2156" y="1"/>
                  <a:pt x="1394" y="1"/>
                </a:cubicBezTo>
                <a:close/>
              </a:path>
            </a:pathLst>
          </a:custGeom>
          <a:solidFill>
            <a:srgbClr val="5E5E5E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55"/>
          <p:cNvSpPr/>
          <p:nvPr/>
        </p:nvSpPr>
        <p:spPr>
          <a:xfrm>
            <a:off x="2620734" y="3434991"/>
            <a:ext cx="73985" cy="132376"/>
          </a:xfrm>
          <a:custGeom>
            <a:avLst/>
            <a:gdLst/>
            <a:ahLst/>
            <a:cxnLst/>
            <a:rect l="l" t="t" r="r" b="b"/>
            <a:pathLst>
              <a:path w="3454" h="6180" extrusionOk="0">
                <a:moveTo>
                  <a:pt x="1" y="1"/>
                </a:moveTo>
                <a:lnTo>
                  <a:pt x="1" y="13"/>
                </a:lnTo>
                <a:lnTo>
                  <a:pt x="1" y="5061"/>
                </a:lnTo>
                <a:lnTo>
                  <a:pt x="48" y="5108"/>
                </a:lnTo>
                <a:cubicBezTo>
                  <a:pt x="203" y="5716"/>
                  <a:pt x="894" y="6180"/>
                  <a:pt x="1727" y="6180"/>
                </a:cubicBezTo>
                <a:cubicBezTo>
                  <a:pt x="2549" y="6180"/>
                  <a:pt x="3239" y="5716"/>
                  <a:pt x="3406" y="5096"/>
                </a:cubicBezTo>
                <a:lnTo>
                  <a:pt x="3454" y="5049"/>
                </a:lnTo>
                <a:lnTo>
                  <a:pt x="3454" y="1"/>
                </a:lnTo>
                <a:close/>
              </a:path>
            </a:pathLst>
          </a:custGeom>
          <a:solidFill>
            <a:srgbClr val="70623A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55"/>
          <p:cNvSpPr/>
          <p:nvPr/>
        </p:nvSpPr>
        <p:spPr>
          <a:xfrm>
            <a:off x="2620734" y="3405924"/>
            <a:ext cx="73214" cy="58669"/>
          </a:xfrm>
          <a:custGeom>
            <a:avLst/>
            <a:gdLst/>
            <a:ahLst/>
            <a:cxnLst/>
            <a:rect l="l" t="t" r="r" b="b"/>
            <a:pathLst>
              <a:path w="3418" h="2739" extrusionOk="0">
                <a:moveTo>
                  <a:pt x="1715" y="0"/>
                </a:moveTo>
                <a:cubicBezTo>
                  <a:pt x="763" y="0"/>
                  <a:pt x="1" y="619"/>
                  <a:pt x="1" y="1370"/>
                </a:cubicBezTo>
                <a:cubicBezTo>
                  <a:pt x="1" y="2132"/>
                  <a:pt x="763" y="2739"/>
                  <a:pt x="1715" y="2739"/>
                </a:cubicBezTo>
                <a:cubicBezTo>
                  <a:pt x="2656" y="2739"/>
                  <a:pt x="3418" y="2132"/>
                  <a:pt x="3418" y="1370"/>
                </a:cubicBezTo>
                <a:cubicBezTo>
                  <a:pt x="3418" y="619"/>
                  <a:pt x="2656" y="0"/>
                  <a:pt x="1715" y="0"/>
                </a:cubicBezTo>
                <a:close/>
              </a:path>
            </a:pathLst>
          </a:custGeom>
          <a:solidFill>
            <a:srgbClr val="70623A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55"/>
          <p:cNvSpPr/>
          <p:nvPr/>
        </p:nvSpPr>
        <p:spPr>
          <a:xfrm>
            <a:off x="2643954" y="3385018"/>
            <a:ext cx="27568" cy="59183"/>
          </a:xfrm>
          <a:custGeom>
            <a:avLst/>
            <a:gdLst/>
            <a:ahLst/>
            <a:cxnLst/>
            <a:rect l="l" t="t" r="r" b="b"/>
            <a:pathLst>
              <a:path w="1287" h="2763" extrusionOk="0">
                <a:moveTo>
                  <a:pt x="0" y="0"/>
                </a:moveTo>
                <a:lnTo>
                  <a:pt x="0" y="2346"/>
                </a:lnTo>
                <a:lnTo>
                  <a:pt x="12" y="2346"/>
                </a:lnTo>
                <a:cubicBezTo>
                  <a:pt x="60" y="2584"/>
                  <a:pt x="334" y="2762"/>
                  <a:pt x="643" y="2762"/>
                </a:cubicBezTo>
                <a:cubicBezTo>
                  <a:pt x="953" y="2762"/>
                  <a:pt x="1203" y="2584"/>
                  <a:pt x="1262" y="2346"/>
                </a:cubicBezTo>
                <a:lnTo>
                  <a:pt x="1286" y="2346"/>
                </a:lnTo>
                <a:lnTo>
                  <a:pt x="1286" y="0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55"/>
          <p:cNvSpPr/>
          <p:nvPr/>
        </p:nvSpPr>
        <p:spPr>
          <a:xfrm>
            <a:off x="2643954" y="3374051"/>
            <a:ext cx="26796" cy="21698"/>
          </a:xfrm>
          <a:custGeom>
            <a:avLst/>
            <a:gdLst/>
            <a:ahLst/>
            <a:cxnLst/>
            <a:rect l="l" t="t" r="r" b="b"/>
            <a:pathLst>
              <a:path w="1251" h="1013" extrusionOk="0">
                <a:moveTo>
                  <a:pt x="631" y="0"/>
                </a:moveTo>
                <a:cubicBezTo>
                  <a:pt x="286" y="0"/>
                  <a:pt x="0" y="226"/>
                  <a:pt x="0" y="512"/>
                </a:cubicBezTo>
                <a:cubicBezTo>
                  <a:pt x="0" y="786"/>
                  <a:pt x="286" y="1012"/>
                  <a:pt x="631" y="1012"/>
                </a:cubicBezTo>
                <a:cubicBezTo>
                  <a:pt x="965" y="1012"/>
                  <a:pt x="1250" y="786"/>
                  <a:pt x="1250" y="512"/>
                </a:cubicBezTo>
                <a:cubicBezTo>
                  <a:pt x="1250" y="226"/>
                  <a:pt x="965" y="0"/>
                  <a:pt x="631" y="0"/>
                </a:cubicBez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55"/>
          <p:cNvSpPr/>
          <p:nvPr/>
        </p:nvSpPr>
        <p:spPr>
          <a:xfrm>
            <a:off x="2619471" y="3624729"/>
            <a:ext cx="16601" cy="39563"/>
          </a:xfrm>
          <a:custGeom>
            <a:avLst/>
            <a:gdLst/>
            <a:ahLst/>
            <a:cxnLst/>
            <a:rect l="l" t="t" r="r" b="b"/>
            <a:pathLst>
              <a:path w="775" h="1847" extrusionOk="0">
                <a:moveTo>
                  <a:pt x="381" y="1"/>
                </a:moveTo>
                <a:cubicBezTo>
                  <a:pt x="179" y="1"/>
                  <a:pt x="0" y="179"/>
                  <a:pt x="0" y="382"/>
                </a:cubicBezTo>
                <a:lnTo>
                  <a:pt x="0" y="1453"/>
                </a:lnTo>
                <a:cubicBezTo>
                  <a:pt x="0" y="1668"/>
                  <a:pt x="179" y="1846"/>
                  <a:pt x="381" y="1846"/>
                </a:cubicBezTo>
                <a:cubicBezTo>
                  <a:pt x="596" y="1846"/>
                  <a:pt x="774" y="1668"/>
                  <a:pt x="774" y="1453"/>
                </a:cubicBezTo>
                <a:lnTo>
                  <a:pt x="774" y="382"/>
                </a:lnTo>
                <a:cubicBezTo>
                  <a:pt x="774" y="179"/>
                  <a:pt x="596" y="1"/>
                  <a:pt x="381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55"/>
          <p:cNvSpPr/>
          <p:nvPr/>
        </p:nvSpPr>
        <p:spPr>
          <a:xfrm>
            <a:off x="2627889" y="3640045"/>
            <a:ext cx="16836" cy="39541"/>
          </a:xfrm>
          <a:custGeom>
            <a:avLst/>
            <a:gdLst/>
            <a:ahLst/>
            <a:cxnLst/>
            <a:rect l="l" t="t" r="r" b="b"/>
            <a:pathLst>
              <a:path w="786" h="1846" extrusionOk="0">
                <a:moveTo>
                  <a:pt x="393" y="0"/>
                </a:moveTo>
                <a:cubicBezTo>
                  <a:pt x="179" y="0"/>
                  <a:pt x="0" y="179"/>
                  <a:pt x="0" y="381"/>
                </a:cubicBezTo>
                <a:lnTo>
                  <a:pt x="0" y="1453"/>
                </a:lnTo>
                <a:cubicBezTo>
                  <a:pt x="0" y="1667"/>
                  <a:pt x="191" y="1846"/>
                  <a:pt x="393" y="1846"/>
                </a:cubicBezTo>
                <a:cubicBezTo>
                  <a:pt x="595" y="1846"/>
                  <a:pt x="786" y="1667"/>
                  <a:pt x="786" y="1453"/>
                </a:cubicBezTo>
                <a:lnTo>
                  <a:pt x="786" y="381"/>
                </a:lnTo>
                <a:cubicBezTo>
                  <a:pt x="786" y="179"/>
                  <a:pt x="595" y="0"/>
                  <a:pt x="393" y="0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55"/>
          <p:cNvSpPr/>
          <p:nvPr/>
        </p:nvSpPr>
        <p:spPr>
          <a:xfrm>
            <a:off x="2615636" y="3644115"/>
            <a:ext cx="16601" cy="39563"/>
          </a:xfrm>
          <a:custGeom>
            <a:avLst/>
            <a:gdLst/>
            <a:ahLst/>
            <a:cxnLst/>
            <a:rect l="l" t="t" r="r" b="b"/>
            <a:pathLst>
              <a:path w="775" h="1847" extrusionOk="0">
                <a:moveTo>
                  <a:pt x="382" y="1"/>
                </a:moveTo>
                <a:cubicBezTo>
                  <a:pt x="179" y="1"/>
                  <a:pt x="1" y="179"/>
                  <a:pt x="1" y="382"/>
                </a:cubicBezTo>
                <a:lnTo>
                  <a:pt x="1" y="1465"/>
                </a:lnTo>
                <a:cubicBezTo>
                  <a:pt x="1" y="1668"/>
                  <a:pt x="179" y="1846"/>
                  <a:pt x="382" y="1846"/>
                </a:cubicBezTo>
                <a:cubicBezTo>
                  <a:pt x="596" y="1846"/>
                  <a:pt x="775" y="1680"/>
                  <a:pt x="775" y="1465"/>
                </a:cubicBezTo>
                <a:lnTo>
                  <a:pt x="775" y="382"/>
                </a:lnTo>
                <a:cubicBezTo>
                  <a:pt x="775" y="179"/>
                  <a:pt x="596" y="1"/>
                  <a:pt x="382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55"/>
          <p:cNvSpPr/>
          <p:nvPr/>
        </p:nvSpPr>
        <p:spPr>
          <a:xfrm>
            <a:off x="2614865" y="3675345"/>
            <a:ext cx="35214" cy="31316"/>
          </a:xfrm>
          <a:custGeom>
            <a:avLst/>
            <a:gdLst/>
            <a:ahLst/>
            <a:cxnLst/>
            <a:rect l="l" t="t" r="r" b="b"/>
            <a:pathLst>
              <a:path w="1644" h="1462" extrusionOk="0">
                <a:moveTo>
                  <a:pt x="1222" y="1"/>
                </a:moveTo>
                <a:cubicBezTo>
                  <a:pt x="1133" y="1"/>
                  <a:pt x="1042" y="31"/>
                  <a:pt x="965" y="91"/>
                </a:cubicBezTo>
                <a:lnTo>
                  <a:pt x="168" y="793"/>
                </a:lnTo>
                <a:cubicBezTo>
                  <a:pt x="13" y="924"/>
                  <a:pt x="1" y="1162"/>
                  <a:pt x="144" y="1329"/>
                </a:cubicBezTo>
                <a:cubicBezTo>
                  <a:pt x="213" y="1417"/>
                  <a:pt x="312" y="1462"/>
                  <a:pt x="414" y="1462"/>
                </a:cubicBezTo>
                <a:cubicBezTo>
                  <a:pt x="506" y="1462"/>
                  <a:pt x="601" y="1426"/>
                  <a:pt x="680" y="1353"/>
                </a:cubicBezTo>
                <a:lnTo>
                  <a:pt x="1477" y="662"/>
                </a:lnTo>
                <a:cubicBezTo>
                  <a:pt x="1632" y="519"/>
                  <a:pt x="1644" y="281"/>
                  <a:pt x="1501" y="126"/>
                </a:cubicBezTo>
                <a:cubicBezTo>
                  <a:pt x="1430" y="42"/>
                  <a:pt x="1328" y="1"/>
                  <a:pt x="1222" y="1"/>
                </a:cubicBezTo>
                <a:close/>
              </a:path>
            </a:pathLst>
          </a:custGeom>
          <a:solidFill>
            <a:srgbClr val="559AC4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55"/>
          <p:cNvSpPr/>
          <p:nvPr/>
        </p:nvSpPr>
        <p:spPr>
          <a:xfrm>
            <a:off x="2677862" y="3594142"/>
            <a:ext cx="63275" cy="47188"/>
          </a:xfrm>
          <a:custGeom>
            <a:avLst/>
            <a:gdLst/>
            <a:ahLst/>
            <a:cxnLst/>
            <a:rect l="l" t="t" r="r" b="b"/>
            <a:pathLst>
              <a:path w="2954" h="2203" extrusionOk="0">
                <a:moveTo>
                  <a:pt x="477" y="0"/>
                </a:moveTo>
                <a:cubicBezTo>
                  <a:pt x="203" y="0"/>
                  <a:pt x="1" y="203"/>
                  <a:pt x="1" y="476"/>
                </a:cubicBezTo>
                <a:lnTo>
                  <a:pt x="1" y="1727"/>
                </a:lnTo>
                <a:cubicBezTo>
                  <a:pt x="1" y="1988"/>
                  <a:pt x="203" y="2203"/>
                  <a:pt x="477" y="2203"/>
                </a:cubicBezTo>
                <a:lnTo>
                  <a:pt x="2465" y="2203"/>
                </a:lnTo>
                <a:cubicBezTo>
                  <a:pt x="2739" y="2203"/>
                  <a:pt x="2942" y="1988"/>
                  <a:pt x="2942" y="1727"/>
                </a:cubicBezTo>
                <a:lnTo>
                  <a:pt x="2942" y="476"/>
                </a:lnTo>
                <a:cubicBezTo>
                  <a:pt x="2954" y="226"/>
                  <a:pt x="2739" y="0"/>
                  <a:pt x="2465" y="0"/>
                </a:cubicBezTo>
                <a:close/>
              </a:path>
            </a:pathLst>
          </a:custGeom>
          <a:solidFill>
            <a:srgbClr val="559AC4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55"/>
          <p:cNvSpPr/>
          <p:nvPr/>
        </p:nvSpPr>
        <p:spPr>
          <a:xfrm>
            <a:off x="2697504" y="3604338"/>
            <a:ext cx="25019" cy="16858"/>
          </a:xfrm>
          <a:custGeom>
            <a:avLst/>
            <a:gdLst/>
            <a:ahLst/>
            <a:cxnLst/>
            <a:rect l="l" t="t" r="r" b="b"/>
            <a:pathLst>
              <a:path w="1168" h="787" extrusionOk="0">
                <a:moveTo>
                  <a:pt x="1" y="0"/>
                </a:moveTo>
                <a:lnTo>
                  <a:pt x="1" y="786"/>
                </a:lnTo>
                <a:lnTo>
                  <a:pt x="1167" y="786"/>
                </a:lnTo>
                <a:lnTo>
                  <a:pt x="1167" y="0"/>
                </a:lnTo>
                <a:close/>
              </a:path>
            </a:pathLst>
          </a:custGeom>
          <a:solidFill>
            <a:srgbClr val="7BC7F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55"/>
          <p:cNvSpPr/>
          <p:nvPr/>
        </p:nvSpPr>
        <p:spPr>
          <a:xfrm>
            <a:off x="2655927" y="4052166"/>
            <a:ext cx="43633" cy="31145"/>
          </a:xfrm>
          <a:custGeom>
            <a:avLst/>
            <a:gdLst/>
            <a:ahLst/>
            <a:cxnLst/>
            <a:rect l="l" t="t" r="r" b="b"/>
            <a:pathLst>
              <a:path w="2037" h="1454" extrusionOk="0">
                <a:moveTo>
                  <a:pt x="1025" y="1"/>
                </a:moveTo>
                <a:cubicBezTo>
                  <a:pt x="465" y="1"/>
                  <a:pt x="1" y="322"/>
                  <a:pt x="1" y="727"/>
                </a:cubicBezTo>
                <a:cubicBezTo>
                  <a:pt x="1" y="1132"/>
                  <a:pt x="465" y="1453"/>
                  <a:pt x="1025" y="1453"/>
                </a:cubicBezTo>
                <a:cubicBezTo>
                  <a:pt x="1572" y="1453"/>
                  <a:pt x="2037" y="1132"/>
                  <a:pt x="2037" y="727"/>
                </a:cubicBezTo>
                <a:cubicBezTo>
                  <a:pt x="2037" y="322"/>
                  <a:pt x="1572" y="1"/>
                  <a:pt x="1025" y="1"/>
                </a:cubicBez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55"/>
          <p:cNvSpPr/>
          <p:nvPr/>
        </p:nvSpPr>
        <p:spPr>
          <a:xfrm>
            <a:off x="2665117" y="4058549"/>
            <a:ext cx="25533" cy="18378"/>
          </a:xfrm>
          <a:custGeom>
            <a:avLst/>
            <a:gdLst/>
            <a:ahLst/>
            <a:cxnLst/>
            <a:rect l="l" t="t" r="r" b="b"/>
            <a:pathLst>
              <a:path w="1192" h="858" extrusionOk="0">
                <a:moveTo>
                  <a:pt x="596" y="0"/>
                </a:moveTo>
                <a:cubicBezTo>
                  <a:pt x="262" y="0"/>
                  <a:pt x="0" y="191"/>
                  <a:pt x="0" y="429"/>
                </a:cubicBezTo>
                <a:cubicBezTo>
                  <a:pt x="0" y="667"/>
                  <a:pt x="262" y="858"/>
                  <a:pt x="596" y="858"/>
                </a:cubicBezTo>
                <a:cubicBezTo>
                  <a:pt x="917" y="858"/>
                  <a:pt x="1191" y="667"/>
                  <a:pt x="1191" y="429"/>
                </a:cubicBezTo>
                <a:cubicBezTo>
                  <a:pt x="1191" y="191"/>
                  <a:pt x="917" y="0"/>
                  <a:pt x="596" y="0"/>
                </a:cubicBezTo>
                <a:close/>
              </a:path>
            </a:pathLst>
          </a:custGeom>
          <a:solidFill>
            <a:srgbClr val="00000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55"/>
          <p:cNvSpPr/>
          <p:nvPr/>
        </p:nvSpPr>
        <p:spPr>
          <a:xfrm>
            <a:off x="2909176" y="4067481"/>
            <a:ext cx="59440" cy="65053"/>
          </a:xfrm>
          <a:custGeom>
            <a:avLst/>
            <a:gdLst/>
            <a:ahLst/>
            <a:cxnLst/>
            <a:rect l="l" t="t" r="r" b="b"/>
            <a:pathLst>
              <a:path w="2775" h="3037" extrusionOk="0">
                <a:moveTo>
                  <a:pt x="1" y="0"/>
                </a:moveTo>
                <a:lnTo>
                  <a:pt x="1" y="2488"/>
                </a:lnTo>
                <a:cubicBezTo>
                  <a:pt x="1" y="2488"/>
                  <a:pt x="13" y="2500"/>
                  <a:pt x="36" y="2500"/>
                </a:cubicBezTo>
                <a:cubicBezTo>
                  <a:pt x="167" y="2798"/>
                  <a:pt x="727" y="3036"/>
                  <a:pt x="1382" y="3036"/>
                </a:cubicBezTo>
                <a:cubicBezTo>
                  <a:pt x="2061" y="3036"/>
                  <a:pt x="2608" y="2810"/>
                  <a:pt x="2739" y="2500"/>
                </a:cubicBezTo>
                <a:cubicBezTo>
                  <a:pt x="2751" y="2500"/>
                  <a:pt x="2751" y="2488"/>
                  <a:pt x="2775" y="2488"/>
                </a:cubicBezTo>
                <a:lnTo>
                  <a:pt x="2775" y="0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55"/>
          <p:cNvSpPr/>
          <p:nvPr/>
        </p:nvSpPr>
        <p:spPr>
          <a:xfrm>
            <a:off x="2909176" y="4046296"/>
            <a:ext cx="59183" cy="42883"/>
          </a:xfrm>
          <a:custGeom>
            <a:avLst/>
            <a:gdLst/>
            <a:ahLst/>
            <a:cxnLst/>
            <a:rect l="l" t="t" r="r" b="b"/>
            <a:pathLst>
              <a:path w="2763" h="2002" extrusionOk="0">
                <a:moveTo>
                  <a:pt x="1382" y="1"/>
                </a:moveTo>
                <a:cubicBezTo>
                  <a:pt x="620" y="1"/>
                  <a:pt x="1" y="453"/>
                  <a:pt x="1" y="1001"/>
                </a:cubicBezTo>
                <a:cubicBezTo>
                  <a:pt x="1" y="1561"/>
                  <a:pt x="620" y="2001"/>
                  <a:pt x="1382" y="2001"/>
                </a:cubicBezTo>
                <a:cubicBezTo>
                  <a:pt x="2144" y="2001"/>
                  <a:pt x="2763" y="1561"/>
                  <a:pt x="2763" y="1001"/>
                </a:cubicBezTo>
                <a:cubicBezTo>
                  <a:pt x="2763" y="453"/>
                  <a:pt x="2144" y="1"/>
                  <a:pt x="1382" y="1"/>
                </a:cubicBezTo>
                <a:close/>
              </a:path>
            </a:pathLst>
          </a:custGeom>
          <a:solidFill>
            <a:srgbClr val="5E5E5E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55"/>
          <p:cNvSpPr/>
          <p:nvPr/>
        </p:nvSpPr>
        <p:spPr>
          <a:xfrm>
            <a:off x="2917080" y="4052166"/>
            <a:ext cx="43376" cy="31145"/>
          </a:xfrm>
          <a:custGeom>
            <a:avLst/>
            <a:gdLst/>
            <a:ahLst/>
            <a:cxnLst/>
            <a:rect l="l" t="t" r="r" b="b"/>
            <a:pathLst>
              <a:path w="2025" h="1454" extrusionOk="0">
                <a:moveTo>
                  <a:pt x="1013" y="1"/>
                </a:moveTo>
                <a:cubicBezTo>
                  <a:pt x="453" y="1"/>
                  <a:pt x="1" y="322"/>
                  <a:pt x="1" y="727"/>
                </a:cubicBezTo>
                <a:cubicBezTo>
                  <a:pt x="1" y="1132"/>
                  <a:pt x="453" y="1453"/>
                  <a:pt x="1013" y="1453"/>
                </a:cubicBezTo>
                <a:cubicBezTo>
                  <a:pt x="1572" y="1453"/>
                  <a:pt x="2025" y="1132"/>
                  <a:pt x="2025" y="727"/>
                </a:cubicBezTo>
                <a:cubicBezTo>
                  <a:pt x="2025" y="322"/>
                  <a:pt x="1572" y="1"/>
                  <a:pt x="1013" y="1"/>
                </a:cubicBez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55"/>
          <p:cNvSpPr/>
          <p:nvPr/>
        </p:nvSpPr>
        <p:spPr>
          <a:xfrm>
            <a:off x="2926012" y="4058549"/>
            <a:ext cx="25533" cy="18378"/>
          </a:xfrm>
          <a:custGeom>
            <a:avLst/>
            <a:gdLst/>
            <a:ahLst/>
            <a:cxnLst/>
            <a:rect l="l" t="t" r="r" b="b"/>
            <a:pathLst>
              <a:path w="1192" h="858" extrusionOk="0">
                <a:moveTo>
                  <a:pt x="596" y="0"/>
                </a:moveTo>
                <a:cubicBezTo>
                  <a:pt x="274" y="0"/>
                  <a:pt x="1" y="191"/>
                  <a:pt x="1" y="429"/>
                </a:cubicBezTo>
                <a:cubicBezTo>
                  <a:pt x="1" y="667"/>
                  <a:pt x="274" y="858"/>
                  <a:pt x="596" y="858"/>
                </a:cubicBezTo>
                <a:cubicBezTo>
                  <a:pt x="929" y="858"/>
                  <a:pt x="1191" y="667"/>
                  <a:pt x="1191" y="429"/>
                </a:cubicBezTo>
                <a:cubicBezTo>
                  <a:pt x="1191" y="191"/>
                  <a:pt x="929" y="0"/>
                  <a:pt x="596" y="0"/>
                </a:cubicBezTo>
                <a:close/>
              </a:path>
            </a:pathLst>
          </a:custGeom>
          <a:solidFill>
            <a:srgbClr val="00000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55"/>
          <p:cNvSpPr/>
          <p:nvPr/>
        </p:nvSpPr>
        <p:spPr>
          <a:xfrm>
            <a:off x="5233803" y="2413857"/>
            <a:ext cx="31894" cy="23733"/>
          </a:xfrm>
          <a:custGeom>
            <a:avLst/>
            <a:gdLst/>
            <a:ahLst/>
            <a:cxnLst/>
            <a:rect l="l" t="t" r="r" b="b"/>
            <a:pathLst>
              <a:path w="1489" h="1108" extrusionOk="0">
                <a:moveTo>
                  <a:pt x="750" y="0"/>
                </a:moveTo>
                <a:cubicBezTo>
                  <a:pt x="334" y="0"/>
                  <a:pt x="0" y="250"/>
                  <a:pt x="0" y="560"/>
                </a:cubicBezTo>
                <a:cubicBezTo>
                  <a:pt x="0" y="857"/>
                  <a:pt x="334" y="1107"/>
                  <a:pt x="750" y="1107"/>
                </a:cubicBezTo>
                <a:cubicBezTo>
                  <a:pt x="1155" y="1107"/>
                  <a:pt x="1488" y="857"/>
                  <a:pt x="1488" y="560"/>
                </a:cubicBezTo>
                <a:cubicBezTo>
                  <a:pt x="1488" y="250"/>
                  <a:pt x="1155" y="0"/>
                  <a:pt x="750" y="0"/>
                </a:cubicBezTo>
                <a:close/>
              </a:path>
            </a:pathLst>
          </a:custGeom>
          <a:solidFill>
            <a:srgbClr val="FFFFFF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55"/>
          <p:cNvSpPr/>
          <p:nvPr/>
        </p:nvSpPr>
        <p:spPr>
          <a:xfrm>
            <a:off x="5233289" y="2381962"/>
            <a:ext cx="33180" cy="42112"/>
          </a:xfrm>
          <a:custGeom>
            <a:avLst/>
            <a:gdLst/>
            <a:ahLst/>
            <a:cxnLst/>
            <a:rect l="l" t="t" r="r" b="b"/>
            <a:pathLst>
              <a:path w="1549" h="1966" extrusionOk="0">
                <a:moveTo>
                  <a:pt x="191" y="1"/>
                </a:moveTo>
                <a:cubicBezTo>
                  <a:pt x="84" y="1"/>
                  <a:pt x="12" y="60"/>
                  <a:pt x="0" y="144"/>
                </a:cubicBezTo>
                <a:lnTo>
                  <a:pt x="0" y="1834"/>
                </a:lnTo>
                <a:cubicBezTo>
                  <a:pt x="0" y="1906"/>
                  <a:pt x="0" y="1965"/>
                  <a:pt x="24" y="1965"/>
                </a:cubicBezTo>
                <a:cubicBezTo>
                  <a:pt x="24" y="1965"/>
                  <a:pt x="250" y="1787"/>
                  <a:pt x="774" y="1787"/>
                </a:cubicBezTo>
                <a:cubicBezTo>
                  <a:pt x="1286" y="1787"/>
                  <a:pt x="1512" y="1965"/>
                  <a:pt x="1512" y="1965"/>
                </a:cubicBezTo>
                <a:cubicBezTo>
                  <a:pt x="1548" y="1953"/>
                  <a:pt x="1548" y="1906"/>
                  <a:pt x="1548" y="1834"/>
                </a:cubicBezTo>
                <a:lnTo>
                  <a:pt x="1548" y="144"/>
                </a:lnTo>
                <a:cubicBezTo>
                  <a:pt x="1548" y="60"/>
                  <a:pt x="1453" y="1"/>
                  <a:pt x="1370" y="1"/>
                </a:cubicBezTo>
                <a:close/>
              </a:path>
            </a:pathLst>
          </a:custGeom>
          <a:solidFill>
            <a:srgbClr val="686868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55"/>
          <p:cNvSpPr/>
          <p:nvPr/>
        </p:nvSpPr>
        <p:spPr>
          <a:xfrm>
            <a:off x="5233803" y="2371252"/>
            <a:ext cx="31894" cy="23498"/>
          </a:xfrm>
          <a:custGeom>
            <a:avLst/>
            <a:gdLst/>
            <a:ahLst/>
            <a:cxnLst/>
            <a:rect l="l" t="t" r="r" b="b"/>
            <a:pathLst>
              <a:path w="1489" h="1097" extrusionOk="0">
                <a:moveTo>
                  <a:pt x="750" y="1"/>
                </a:moveTo>
                <a:cubicBezTo>
                  <a:pt x="334" y="1"/>
                  <a:pt x="0" y="239"/>
                  <a:pt x="0" y="548"/>
                </a:cubicBezTo>
                <a:cubicBezTo>
                  <a:pt x="0" y="858"/>
                  <a:pt x="334" y="1096"/>
                  <a:pt x="750" y="1096"/>
                </a:cubicBezTo>
                <a:cubicBezTo>
                  <a:pt x="1155" y="1096"/>
                  <a:pt x="1488" y="858"/>
                  <a:pt x="1488" y="548"/>
                </a:cubicBezTo>
                <a:cubicBezTo>
                  <a:pt x="1488" y="239"/>
                  <a:pt x="1155" y="1"/>
                  <a:pt x="750" y="1"/>
                </a:cubicBezTo>
                <a:close/>
              </a:path>
            </a:pathLst>
          </a:custGeom>
          <a:solidFill>
            <a:srgbClr val="FF853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55"/>
          <p:cNvSpPr/>
          <p:nvPr/>
        </p:nvSpPr>
        <p:spPr>
          <a:xfrm>
            <a:off x="5252931" y="2374059"/>
            <a:ext cx="3577" cy="84438"/>
          </a:xfrm>
          <a:custGeom>
            <a:avLst/>
            <a:gdLst/>
            <a:ahLst/>
            <a:cxnLst/>
            <a:rect l="l" t="t" r="r" b="b"/>
            <a:pathLst>
              <a:path w="167" h="3942" fill="none" extrusionOk="0">
                <a:moveTo>
                  <a:pt x="167" y="3942"/>
                </a:moveTo>
                <a:lnTo>
                  <a:pt x="0" y="1"/>
                </a:lnTo>
              </a:path>
            </a:pathLst>
          </a:custGeom>
          <a:noFill/>
          <a:ln w="74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55"/>
          <p:cNvSpPr/>
          <p:nvPr/>
        </p:nvSpPr>
        <p:spPr>
          <a:xfrm>
            <a:off x="5223586" y="2250636"/>
            <a:ext cx="54107" cy="54835"/>
          </a:xfrm>
          <a:custGeom>
            <a:avLst/>
            <a:gdLst/>
            <a:ahLst/>
            <a:cxnLst/>
            <a:rect l="l" t="t" r="r" b="b"/>
            <a:pathLst>
              <a:path w="2526" h="2560" extrusionOk="0">
                <a:moveTo>
                  <a:pt x="1263" y="0"/>
                </a:moveTo>
                <a:cubicBezTo>
                  <a:pt x="572" y="0"/>
                  <a:pt x="1" y="572"/>
                  <a:pt x="1" y="1286"/>
                </a:cubicBezTo>
                <a:cubicBezTo>
                  <a:pt x="1" y="1988"/>
                  <a:pt x="572" y="2560"/>
                  <a:pt x="1263" y="2560"/>
                </a:cubicBezTo>
                <a:cubicBezTo>
                  <a:pt x="1965" y="2560"/>
                  <a:pt x="2525" y="1988"/>
                  <a:pt x="2525" y="1286"/>
                </a:cubicBezTo>
                <a:cubicBezTo>
                  <a:pt x="2525" y="572"/>
                  <a:pt x="1965" y="0"/>
                  <a:pt x="1263" y="0"/>
                </a:cubicBezTo>
                <a:close/>
              </a:path>
            </a:pathLst>
          </a:custGeom>
          <a:solidFill>
            <a:srgbClr val="686868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55"/>
          <p:cNvSpPr/>
          <p:nvPr/>
        </p:nvSpPr>
        <p:spPr>
          <a:xfrm>
            <a:off x="5202680" y="2353667"/>
            <a:ext cx="94141" cy="78569"/>
          </a:xfrm>
          <a:custGeom>
            <a:avLst/>
            <a:gdLst/>
            <a:ahLst/>
            <a:cxnLst/>
            <a:rect l="l" t="t" r="r" b="b"/>
            <a:pathLst>
              <a:path w="4395" h="3668" fill="none" extrusionOk="0">
                <a:moveTo>
                  <a:pt x="1" y="3620"/>
                </a:moveTo>
                <a:lnTo>
                  <a:pt x="2215" y="0"/>
                </a:lnTo>
                <a:lnTo>
                  <a:pt x="4394" y="3667"/>
                </a:lnTo>
              </a:path>
            </a:pathLst>
          </a:custGeom>
          <a:noFill/>
          <a:ln w="74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55"/>
          <p:cNvSpPr/>
          <p:nvPr/>
        </p:nvSpPr>
        <p:spPr>
          <a:xfrm>
            <a:off x="5222836" y="2282252"/>
            <a:ext cx="55606" cy="97183"/>
          </a:xfrm>
          <a:custGeom>
            <a:avLst/>
            <a:gdLst/>
            <a:ahLst/>
            <a:cxnLst/>
            <a:rect l="l" t="t" r="r" b="b"/>
            <a:pathLst>
              <a:path w="2596" h="4537" extrusionOk="0">
                <a:moveTo>
                  <a:pt x="48" y="0"/>
                </a:moveTo>
                <a:cubicBezTo>
                  <a:pt x="0" y="12"/>
                  <a:pt x="0" y="131"/>
                  <a:pt x="0" y="298"/>
                </a:cubicBezTo>
                <a:lnTo>
                  <a:pt x="0" y="4239"/>
                </a:lnTo>
                <a:cubicBezTo>
                  <a:pt x="0" y="4406"/>
                  <a:pt x="143" y="4537"/>
                  <a:pt x="298" y="4537"/>
                </a:cubicBezTo>
                <a:lnTo>
                  <a:pt x="2298" y="4537"/>
                </a:lnTo>
                <a:cubicBezTo>
                  <a:pt x="2465" y="4537"/>
                  <a:pt x="2596" y="4406"/>
                  <a:pt x="2596" y="4239"/>
                </a:cubicBezTo>
                <a:lnTo>
                  <a:pt x="2596" y="298"/>
                </a:lnTo>
                <a:cubicBezTo>
                  <a:pt x="2596" y="131"/>
                  <a:pt x="2596" y="0"/>
                  <a:pt x="2548" y="0"/>
                </a:cubicBezTo>
                <a:cubicBezTo>
                  <a:pt x="2548" y="0"/>
                  <a:pt x="2179" y="417"/>
                  <a:pt x="1298" y="417"/>
                </a:cubicBezTo>
                <a:cubicBezTo>
                  <a:pt x="417" y="417"/>
                  <a:pt x="48" y="0"/>
                  <a:pt x="48" y="0"/>
                </a:cubicBezTo>
                <a:close/>
              </a:path>
            </a:pathLst>
          </a:custGeom>
          <a:solidFill>
            <a:srgbClr val="686868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55"/>
          <p:cNvSpPr/>
          <p:nvPr/>
        </p:nvSpPr>
        <p:spPr>
          <a:xfrm>
            <a:off x="5044940" y="2387224"/>
            <a:ext cx="106115" cy="31894"/>
          </a:xfrm>
          <a:custGeom>
            <a:avLst/>
            <a:gdLst/>
            <a:ahLst/>
            <a:cxnLst/>
            <a:rect l="l" t="t" r="r" b="b"/>
            <a:pathLst>
              <a:path w="4954" h="1489" extrusionOk="0">
                <a:moveTo>
                  <a:pt x="298" y="0"/>
                </a:moveTo>
                <a:cubicBezTo>
                  <a:pt x="131" y="0"/>
                  <a:pt x="0" y="131"/>
                  <a:pt x="0" y="298"/>
                </a:cubicBezTo>
                <a:lnTo>
                  <a:pt x="0" y="1191"/>
                </a:lnTo>
                <a:cubicBezTo>
                  <a:pt x="0" y="1357"/>
                  <a:pt x="131" y="1488"/>
                  <a:pt x="298" y="1488"/>
                </a:cubicBezTo>
                <a:lnTo>
                  <a:pt x="4656" y="1488"/>
                </a:lnTo>
                <a:cubicBezTo>
                  <a:pt x="4822" y="1488"/>
                  <a:pt x="4953" y="1357"/>
                  <a:pt x="4953" y="1191"/>
                </a:cubicBezTo>
                <a:lnTo>
                  <a:pt x="4953" y="298"/>
                </a:lnTo>
                <a:cubicBezTo>
                  <a:pt x="4953" y="131"/>
                  <a:pt x="4822" y="0"/>
                  <a:pt x="4656" y="0"/>
                </a:cubicBezTo>
                <a:close/>
              </a:path>
            </a:pathLst>
          </a:custGeom>
          <a:solidFill>
            <a:srgbClr val="601202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2" name="Google Shape;3502;p55"/>
          <p:cNvSpPr/>
          <p:nvPr/>
        </p:nvSpPr>
        <p:spPr>
          <a:xfrm>
            <a:off x="5040099" y="2417555"/>
            <a:ext cx="115539" cy="12788"/>
          </a:xfrm>
          <a:custGeom>
            <a:avLst/>
            <a:gdLst/>
            <a:ahLst/>
            <a:cxnLst/>
            <a:rect l="l" t="t" r="r" b="b"/>
            <a:pathLst>
              <a:path w="5394" h="597" extrusionOk="0">
                <a:moveTo>
                  <a:pt x="298" y="1"/>
                </a:moveTo>
                <a:cubicBezTo>
                  <a:pt x="143" y="1"/>
                  <a:pt x="0" y="132"/>
                  <a:pt x="0" y="299"/>
                </a:cubicBezTo>
                <a:cubicBezTo>
                  <a:pt x="0" y="465"/>
                  <a:pt x="143" y="596"/>
                  <a:pt x="298" y="596"/>
                </a:cubicBezTo>
                <a:lnTo>
                  <a:pt x="5096" y="596"/>
                </a:lnTo>
                <a:cubicBezTo>
                  <a:pt x="5251" y="596"/>
                  <a:pt x="5394" y="465"/>
                  <a:pt x="5394" y="299"/>
                </a:cubicBezTo>
                <a:cubicBezTo>
                  <a:pt x="5394" y="132"/>
                  <a:pt x="5251" y="1"/>
                  <a:pt x="5096" y="1"/>
                </a:cubicBezTo>
                <a:close/>
              </a:path>
            </a:pathLst>
          </a:custGeom>
          <a:solidFill>
            <a:srgbClr val="601202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3" name="Google Shape;3503;p55"/>
          <p:cNvSpPr/>
          <p:nvPr/>
        </p:nvSpPr>
        <p:spPr>
          <a:xfrm>
            <a:off x="5047363" y="2432214"/>
            <a:ext cx="21" cy="11995"/>
          </a:xfrm>
          <a:custGeom>
            <a:avLst/>
            <a:gdLst/>
            <a:ahLst/>
            <a:cxnLst/>
            <a:rect l="l" t="t" r="r" b="b"/>
            <a:pathLst>
              <a:path w="1" h="560" extrusionOk="0">
                <a:moveTo>
                  <a:pt x="1" y="560"/>
                </a:moveTo>
                <a:lnTo>
                  <a:pt x="1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55"/>
          <p:cNvSpPr/>
          <p:nvPr/>
        </p:nvSpPr>
        <p:spPr>
          <a:xfrm>
            <a:off x="5139038" y="2430064"/>
            <a:ext cx="21" cy="11995"/>
          </a:xfrm>
          <a:custGeom>
            <a:avLst/>
            <a:gdLst/>
            <a:ahLst/>
            <a:cxnLst/>
            <a:rect l="l" t="t" r="r" b="b"/>
            <a:pathLst>
              <a:path w="1" h="560" fill="none" extrusionOk="0">
                <a:moveTo>
                  <a:pt x="1" y="560"/>
                </a:moveTo>
                <a:lnTo>
                  <a:pt x="1" y="0"/>
                </a:lnTo>
              </a:path>
            </a:pathLst>
          </a:custGeom>
          <a:noFill/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55"/>
          <p:cNvSpPr/>
          <p:nvPr/>
        </p:nvSpPr>
        <p:spPr>
          <a:xfrm>
            <a:off x="4961940" y="2432214"/>
            <a:ext cx="21" cy="11995"/>
          </a:xfrm>
          <a:custGeom>
            <a:avLst/>
            <a:gdLst/>
            <a:ahLst/>
            <a:cxnLst/>
            <a:rect l="l" t="t" r="r" b="b"/>
            <a:pathLst>
              <a:path w="1" h="560" extrusionOk="0">
                <a:moveTo>
                  <a:pt x="0" y="560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55"/>
          <p:cNvSpPr/>
          <p:nvPr/>
        </p:nvSpPr>
        <p:spPr>
          <a:xfrm>
            <a:off x="5053615" y="2430064"/>
            <a:ext cx="21" cy="11995"/>
          </a:xfrm>
          <a:custGeom>
            <a:avLst/>
            <a:gdLst/>
            <a:ahLst/>
            <a:cxnLst/>
            <a:rect l="l" t="t" r="r" b="b"/>
            <a:pathLst>
              <a:path w="1" h="560" fill="none" extrusionOk="0">
                <a:moveTo>
                  <a:pt x="0" y="560"/>
                </a:moveTo>
                <a:lnTo>
                  <a:pt x="0" y="0"/>
                </a:lnTo>
              </a:path>
            </a:pathLst>
          </a:custGeom>
          <a:noFill/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55"/>
          <p:cNvSpPr/>
          <p:nvPr/>
        </p:nvSpPr>
        <p:spPr>
          <a:xfrm>
            <a:off x="5815527" y="2232258"/>
            <a:ext cx="15058" cy="54857"/>
          </a:xfrm>
          <a:custGeom>
            <a:avLst/>
            <a:gdLst/>
            <a:ahLst/>
            <a:cxnLst/>
            <a:rect l="l" t="t" r="r" b="b"/>
            <a:pathLst>
              <a:path w="703" h="2561" extrusionOk="0">
                <a:moveTo>
                  <a:pt x="262" y="1"/>
                </a:moveTo>
                <a:cubicBezTo>
                  <a:pt x="119" y="1"/>
                  <a:pt x="0" y="120"/>
                  <a:pt x="0" y="251"/>
                </a:cubicBezTo>
                <a:lnTo>
                  <a:pt x="0" y="2311"/>
                </a:lnTo>
                <a:cubicBezTo>
                  <a:pt x="0" y="2442"/>
                  <a:pt x="119" y="2561"/>
                  <a:pt x="262" y="2561"/>
                </a:cubicBezTo>
                <a:lnTo>
                  <a:pt x="453" y="2561"/>
                </a:lnTo>
                <a:cubicBezTo>
                  <a:pt x="584" y="2561"/>
                  <a:pt x="703" y="2442"/>
                  <a:pt x="703" y="2311"/>
                </a:cubicBezTo>
                <a:lnTo>
                  <a:pt x="703" y="251"/>
                </a:lnTo>
                <a:cubicBezTo>
                  <a:pt x="703" y="120"/>
                  <a:pt x="584" y="1"/>
                  <a:pt x="453" y="1"/>
                </a:cubicBezTo>
                <a:close/>
              </a:path>
            </a:pathLst>
          </a:custGeom>
          <a:solidFill>
            <a:srgbClr val="000000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55"/>
          <p:cNvSpPr/>
          <p:nvPr/>
        </p:nvSpPr>
        <p:spPr>
          <a:xfrm>
            <a:off x="5817562" y="2271028"/>
            <a:ext cx="11246" cy="29345"/>
          </a:xfrm>
          <a:custGeom>
            <a:avLst/>
            <a:gdLst/>
            <a:ahLst/>
            <a:cxnLst/>
            <a:rect l="l" t="t" r="r" b="b"/>
            <a:pathLst>
              <a:path w="525" h="1370" extrusionOk="0">
                <a:moveTo>
                  <a:pt x="251" y="1"/>
                </a:moveTo>
                <a:cubicBezTo>
                  <a:pt x="120" y="1"/>
                  <a:pt x="1" y="120"/>
                  <a:pt x="1" y="251"/>
                </a:cubicBezTo>
                <a:lnTo>
                  <a:pt x="1" y="1120"/>
                </a:lnTo>
                <a:cubicBezTo>
                  <a:pt x="1" y="1251"/>
                  <a:pt x="120" y="1370"/>
                  <a:pt x="251" y="1370"/>
                </a:cubicBezTo>
                <a:cubicBezTo>
                  <a:pt x="405" y="1370"/>
                  <a:pt x="524" y="1251"/>
                  <a:pt x="501" y="1120"/>
                </a:cubicBezTo>
                <a:lnTo>
                  <a:pt x="501" y="251"/>
                </a:lnTo>
                <a:cubicBezTo>
                  <a:pt x="501" y="120"/>
                  <a:pt x="382" y="1"/>
                  <a:pt x="2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55"/>
          <p:cNvSpPr/>
          <p:nvPr/>
        </p:nvSpPr>
        <p:spPr>
          <a:xfrm>
            <a:off x="5800983" y="2276383"/>
            <a:ext cx="38278" cy="29088"/>
          </a:xfrm>
          <a:custGeom>
            <a:avLst/>
            <a:gdLst/>
            <a:ahLst/>
            <a:cxnLst/>
            <a:rect l="l" t="t" r="r" b="b"/>
            <a:pathLst>
              <a:path w="1787" h="1358" fill="none" extrusionOk="0">
                <a:moveTo>
                  <a:pt x="1" y="1358"/>
                </a:moveTo>
                <a:lnTo>
                  <a:pt x="965" y="1"/>
                </a:lnTo>
                <a:lnTo>
                  <a:pt x="1787" y="1025"/>
                </a:lnTo>
              </a:path>
            </a:pathLst>
          </a:custGeom>
          <a:noFill/>
          <a:ln w="74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55"/>
          <p:cNvSpPr/>
          <p:nvPr/>
        </p:nvSpPr>
        <p:spPr>
          <a:xfrm>
            <a:off x="5779306" y="2168255"/>
            <a:ext cx="70150" cy="91828"/>
          </a:xfrm>
          <a:custGeom>
            <a:avLst/>
            <a:gdLst/>
            <a:ahLst/>
            <a:cxnLst/>
            <a:rect l="l" t="t" r="r" b="b"/>
            <a:pathLst>
              <a:path w="3275" h="4287" extrusionOk="0">
                <a:moveTo>
                  <a:pt x="1412" y="0"/>
                </a:moveTo>
                <a:cubicBezTo>
                  <a:pt x="1067" y="0"/>
                  <a:pt x="395" y="102"/>
                  <a:pt x="1" y="881"/>
                </a:cubicBezTo>
                <a:lnTo>
                  <a:pt x="2525" y="4287"/>
                </a:lnTo>
                <a:lnTo>
                  <a:pt x="3275" y="3787"/>
                </a:lnTo>
                <a:lnTo>
                  <a:pt x="1632" y="12"/>
                </a:lnTo>
                <a:cubicBezTo>
                  <a:pt x="1632" y="13"/>
                  <a:pt x="1631" y="13"/>
                  <a:pt x="1629" y="13"/>
                </a:cubicBezTo>
                <a:cubicBezTo>
                  <a:pt x="1615" y="13"/>
                  <a:pt x="1534" y="0"/>
                  <a:pt x="1412" y="0"/>
                </a:cubicBezTo>
                <a:close/>
              </a:path>
            </a:pathLst>
          </a:custGeom>
          <a:solidFill>
            <a:srgbClr val="CECECE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55"/>
          <p:cNvSpPr/>
          <p:nvPr/>
        </p:nvSpPr>
        <p:spPr>
          <a:xfrm>
            <a:off x="5831849" y="2249330"/>
            <a:ext cx="19664" cy="12809"/>
          </a:xfrm>
          <a:custGeom>
            <a:avLst/>
            <a:gdLst/>
            <a:ahLst/>
            <a:cxnLst/>
            <a:rect l="l" t="t" r="r" b="b"/>
            <a:pathLst>
              <a:path w="918" h="598" extrusionOk="0">
                <a:moveTo>
                  <a:pt x="691" y="1"/>
                </a:moveTo>
                <a:cubicBezTo>
                  <a:pt x="594" y="1"/>
                  <a:pt x="470" y="37"/>
                  <a:pt x="346" y="109"/>
                </a:cubicBezTo>
                <a:cubicBezTo>
                  <a:pt x="131" y="240"/>
                  <a:pt x="0" y="430"/>
                  <a:pt x="60" y="525"/>
                </a:cubicBezTo>
                <a:cubicBezTo>
                  <a:pt x="87" y="574"/>
                  <a:pt x="147" y="598"/>
                  <a:pt x="226" y="598"/>
                </a:cubicBezTo>
                <a:cubicBezTo>
                  <a:pt x="323" y="598"/>
                  <a:pt x="447" y="562"/>
                  <a:pt x="572" y="490"/>
                </a:cubicBezTo>
                <a:cubicBezTo>
                  <a:pt x="786" y="371"/>
                  <a:pt x="917" y="180"/>
                  <a:pt x="858" y="73"/>
                </a:cubicBezTo>
                <a:cubicBezTo>
                  <a:pt x="831" y="25"/>
                  <a:pt x="77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55"/>
          <p:cNvSpPr/>
          <p:nvPr/>
        </p:nvSpPr>
        <p:spPr>
          <a:xfrm>
            <a:off x="5806595" y="2206511"/>
            <a:ext cx="26047" cy="18121"/>
          </a:xfrm>
          <a:custGeom>
            <a:avLst/>
            <a:gdLst/>
            <a:ahLst/>
            <a:cxnLst/>
            <a:rect l="l" t="t" r="r" b="b"/>
            <a:pathLst>
              <a:path w="1216" h="846" fill="none" extrusionOk="0">
                <a:moveTo>
                  <a:pt x="1215" y="203"/>
                </a:moveTo>
                <a:cubicBezTo>
                  <a:pt x="1215" y="203"/>
                  <a:pt x="405" y="0"/>
                  <a:pt x="1" y="846"/>
                </a:cubicBezTo>
              </a:path>
            </a:pathLst>
          </a:custGeom>
          <a:noFill/>
          <a:ln w="38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3" name="Google Shape;3513;p55"/>
          <p:cNvGrpSpPr/>
          <p:nvPr/>
        </p:nvGrpSpPr>
        <p:grpSpPr>
          <a:xfrm>
            <a:off x="5112595" y="4062000"/>
            <a:ext cx="52328" cy="40118"/>
            <a:chOff x="5029650" y="2160700"/>
            <a:chExt cx="187825" cy="144000"/>
          </a:xfrm>
        </p:grpSpPr>
        <p:sp>
          <p:nvSpPr>
            <p:cNvPr id="3514" name="Google Shape;3514;p55"/>
            <p:cNvSpPr/>
            <p:nvPr/>
          </p:nvSpPr>
          <p:spPr>
            <a:xfrm>
              <a:off x="5037837" y="2170308"/>
              <a:ext cx="174000" cy="1260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5"/>
            <p:cNvSpPr/>
            <p:nvPr/>
          </p:nvSpPr>
          <p:spPr>
            <a:xfrm>
              <a:off x="5059874" y="2182259"/>
              <a:ext cx="9600" cy="10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5"/>
            <p:cNvSpPr/>
            <p:nvPr/>
          </p:nvSpPr>
          <p:spPr>
            <a:xfrm>
              <a:off x="5089987" y="2182259"/>
              <a:ext cx="9600" cy="10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5"/>
            <p:cNvSpPr/>
            <p:nvPr/>
          </p:nvSpPr>
          <p:spPr>
            <a:xfrm>
              <a:off x="5120099" y="2182259"/>
              <a:ext cx="9600" cy="10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5"/>
            <p:cNvSpPr/>
            <p:nvPr/>
          </p:nvSpPr>
          <p:spPr>
            <a:xfrm>
              <a:off x="5150212" y="2182259"/>
              <a:ext cx="9600" cy="10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5"/>
            <p:cNvSpPr/>
            <p:nvPr/>
          </p:nvSpPr>
          <p:spPr>
            <a:xfrm>
              <a:off x="5180324" y="2182259"/>
              <a:ext cx="9600" cy="10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5"/>
            <p:cNvSpPr/>
            <p:nvPr/>
          </p:nvSpPr>
          <p:spPr>
            <a:xfrm>
              <a:off x="5029650" y="2160700"/>
              <a:ext cx="9600" cy="142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5"/>
            <p:cNvSpPr/>
            <p:nvPr/>
          </p:nvSpPr>
          <p:spPr>
            <a:xfrm>
              <a:off x="5207875" y="2160700"/>
              <a:ext cx="9600" cy="144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5"/>
            <p:cNvSpPr/>
            <p:nvPr/>
          </p:nvSpPr>
          <p:spPr>
            <a:xfrm rot="5400000">
              <a:off x="5117526" y="2072950"/>
              <a:ext cx="9600" cy="185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5"/>
            <p:cNvSpPr/>
            <p:nvPr/>
          </p:nvSpPr>
          <p:spPr>
            <a:xfrm rot="5400000">
              <a:off x="5117526" y="2207250"/>
              <a:ext cx="9600" cy="185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4" name="Google Shape;3524;p55"/>
          <p:cNvGrpSpPr/>
          <p:nvPr/>
        </p:nvGrpSpPr>
        <p:grpSpPr>
          <a:xfrm>
            <a:off x="4151770" y="3856025"/>
            <a:ext cx="52328" cy="40118"/>
            <a:chOff x="5029650" y="2160700"/>
            <a:chExt cx="187825" cy="144000"/>
          </a:xfrm>
        </p:grpSpPr>
        <p:sp>
          <p:nvSpPr>
            <p:cNvPr id="3525" name="Google Shape;3525;p55"/>
            <p:cNvSpPr/>
            <p:nvPr/>
          </p:nvSpPr>
          <p:spPr>
            <a:xfrm>
              <a:off x="5037837" y="2170308"/>
              <a:ext cx="174000" cy="1260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5"/>
            <p:cNvSpPr/>
            <p:nvPr/>
          </p:nvSpPr>
          <p:spPr>
            <a:xfrm>
              <a:off x="5059874" y="2182259"/>
              <a:ext cx="9600" cy="10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5"/>
            <p:cNvSpPr/>
            <p:nvPr/>
          </p:nvSpPr>
          <p:spPr>
            <a:xfrm>
              <a:off x="5089987" y="2182259"/>
              <a:ext cx="9600" cy="10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5"/>
            <p:cNvSpPr/>
            <p:nvPr/>
          </p:nvSpPr>
          <p:spPr>
            <a:xfrm>
              <a:off x="5120099" y="2182259"/>
              <a:ext cx="9600" cy="10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5"/>
            <p:cNvSpPr/>
            <p:nvPr/>
          </p:nvSpPr>
          <p:spPr>
            <a:xfrm>
              <a:off x="5150212" y="2182259"/>
              <a:ext cx="9600" cy="10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5"/>
            <p:cNvSpPr/>
            <p:nvPr/>
          </p:nvSpPr>
          <p:spPr>
            <a:xfrm>
              <a:off x="5180324" y="2182259"/>
              <a:ext cx="9600" cy="10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5"/>
            <p:cNvSpPr/>
            <p:nvPr/>
          </p:nvSpPr>
          <p:spPr>
            <a:xfrm>
              <a:off x="5029650" y="2160700"/>
              <a:ext cx="9600" cy="142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5"/>
            <p:cNvSpPr/>
            <p:nvPr/>
          </p:nvSpPr>
          <p:spPr>
            <a:xfrm>
              <a:off x="5207875" y="2160700"/>
              <a:ext cx="9600" cy="144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5"/>
            <p:cNvSpPr/>
            <p:nvPr/>
          </p:nvSpPr>
          <p:spPr>
            <a:xfrm rot="5400000">
              <a:off x="5117526" y="2072950"/>
              <a:ext cx="9600" cy="185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5"/>
            <p:cNvSpPr/>
            <p:nvPr/>
          </p:nvSpPr>
          <p:spPr>
            <a:xfrm rot="5400000">
              <a:off x="5117526" y="2207250"/>
              <a:ext cx="9600" cy="185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5" name="Google Shape;3535;p55"/>
          <p:cNvSpPr/>
          <p:nvPr/>
        </p:nvSpPr>
        <p:spPr>
          <a:xfrm>
            <a:off x="5729300" y="2484563"/>
            <a:ext cx="57300" cy="57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6" name="Google Shape;3536;p55"/>
          <p:cNvSpPr/>
          <p:nvPr/>
        </p:nvSpPr>
        <p:spPr>
          <a:xfrm>
            <a:off x="4989750" y="3365638"/>
            <a:ext cx="57300" cy="57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5"/>
          <p:cNvSpPr/>
          <p:nvPr/>
        </p:nvSpPr>
        <p:spPr>
          <a:xfrm>
            <a:off x="4160048" y="1672940"/>
            <a:ext cx="288977" cy="855408"/>
          </a:xfrm>
          <a:custGeom>
            <a:avLst/>
            <a:gdLst/>
            <a:ahLst/>
            <a:cxnLst/>
            <a:rect l="l" t="t" r="r" b="b"/>
            <a:pathLst>
              <a:path w="13491" h="39935" extrusionOk="0">
                <a:moveTo>
                  <a:pt x="1" y="1"/>
                </a:moveTo>
                <a:lnTo>
                  <a:pt x="1" y="39934"/>
                </a:lnTo>
                <a:lnTo>
                  <a:pt x="7275" y="39934"/>
                </a:lnTo>
                <a:lnTo>
                  <a:pt x="9621" y="39613"/>
                </a:lnTo>
                <a:lnTo>
                  <a:pt x="10573" y="38994"/>
                </a:lnTo>
                <a:lnTo>
                  <a:pt x="13490" y="35862"/>
                </a:lnTo>
                <a:lnTo>
                  <a:pt x="13490" y="6121"/>
                </a:lnTo>
                <a:lnTo>
                  <a:pt x="11740" y="3442"/>
                </a:lnTo>
                <a:lnTo>
                  <a:pt x="5751" y="1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8" name="Google Shape;3538;p55"/>
          <p:cNvSpPr/>
          <p:nvPr/>
        </p:nvSpPr>
        <p:spPr>
          <a:xfrm>
            <a:off x="4158784" y="1672190"/>
            <a:ext cx="291012" cy="857164"/>
          </a:xfrm>
          <a:custGeom>
            <a:avLst/>
            <a:gdLst/>
            <a:ahLst/>
            <a:cxnLst/>
            <a:rect l="l" t="t" r="r" b="b"/>
            <a:pathLst>
              <a:path w="13586" h="40017" extrusionOk="0">
                <a:moveTo>
                  <a:pt x="5787" y="83"/>
                </a:moveTo>
                <a:lnTo>
                  <a:pt x="11775" y="3500"/>
                </a:lnTo>
                <a:lnTo>
                  <a:pt x="13502" y="6167"/>
                </a:lnTo>
                <a:lnTo>
                  <a:pt x="13502" y="35874"/>
                </a:lnTo>
                <a:lnTo>
                  <a:pt x="10597" y="38993"/>
                </a:lnTo>
                <a:lnTo>
                  <a:pt x="9656" y="39588"/>
                </a:lnTo>
                <a:lnTo>
                  <a:pt x="7334" y="39910"/>
                </a:lnTo>
                <a:lnTo>
                  <a:pt x="107" y="39910"/>
                </a:lnTo>
                <a:lnTo>
                  <a:pt x="107" y="83"/>
                </a:lnTo>
                <a:close/>
                <a:moveTo>
                  <a:pt x="48" y="0"/>
                </a:moveTo>
                <a:cubicBezTo>
                  <a:pt x="36" y="0"/>
                  <a:pt x="0" y="12"/>
                  <a:pt x="0" y="36"/>
                </a:cubicBezTo>
                <a:lnTo>
                  <a:pt x="0" y="39969"/>
                </a:lnTo>
                <a:cubicBezTo>
                  <a:pt x="0" y="39981"/>
                  <a:pt x="12" y="40017"/>
                  <a:pt x="48" y="40017"/>
                </a:cubicBezTo>
                <a:lnTo>
                  <a:pt x="7334" y="40017"/>
                </a:lnTo>
                <a:lnTo>
                  <a:pt x="9656" y="39684"/>
                </a:lnTo>
                <a:lnTo>
                  <a:pt x="9680" y="39684"/>
                </a:lnTo>
                <a:lnTo>
                  <a:pt x="10632" y="39076"/>
                </a:lnTo>
                <a:lnTo>
                  <a:pt x="10644" y="39064"/>
                </a:lnTo>
                <a:lnTo>
                  <a:pt x="13573" y="35921"/>
                </a:lnTo>
                <a:cubicBezTo>
                  <a:pt x="13585" y="35921"/>
                  <a:pt x="13585" y="35909"/>
                  <a:pt x="13585" y="35897"/>
                </a:cubicBezTo>
                <a:lnTo>
                  <a:pt x="13585" y="6156"/>
                </a:lnTo>
                <a:cubicBezTo>
                  <a:pt x="13585" y="6144"/>
                  <a:pt x="13573" y="6144"/>
                  <a:pt x="13573" y="6132"/>
                </a:cubicBezTo>
                <a:lnTo>
                  <a:pt x="11835" y="3453"/>
                </a:lnTo>
                <a:lnTo>
                  <a:pt x="11823" y="3429"/>
                </a:lnTo>
                <a:lnTo>
                  <a:pt x="58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9" name="Google Shape;3539;p55"/>
          <p:cNvSpPr/>
          <p:nvPr/>
        </p:nvSpPr>
        <p:spPr>
          <a:xfrm>
            <a:off x="3871606" y="1672940"/>
            <a:ext cx="288720" cy="855408"/>
          </a:xfrm>
          <a:custGeom>
            <a:avLst/>
            <a:gdLst/>
            <a:ahLst/>
            <a:cxnLst/>
            <a:rect l="l" t="t" r="r" b="b"/>
            <a:pathLst>
              <a:path w="13479" h="39935" extrusionOk="0">
                <a:moveTo>
                  <a:pt x="7740" y="1"/>
                </a:moveTo>
                <a:lnTo>
                  <a:pt x="1739" y="3442"/>
                </a:lnTo>
                <a:lnTo>
                  <a:pt x="1" y="6121"/>
                </a:lnTo>
                <a:lnTo>
                  <a:pt x="1" y="35862"/>
                </a:lnTo>
                <a:lnTo>
                  <a:pt x="2918" y="38994"/>
                </a:lnTo>
                <a:lnTo>
                  <a:pt x="3870" y="39613"/>
                </a:lnTo>
                <a:lnTo>
                  <a:pt x="6204" y="39934"/>
                </a:lnTo>
                <a:lnTo>
                  <a:pt x="13479" y="39934"/>
                </a:lnTo>
                <a:lnTo>
                  <a:pt x="13479" y="1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0" name="Google Shape;3540;p55"/>
          <p:cNvSpPr/>
          <p:nvPr/>
        </p:nvSpPr>
        <p:spPr>
          <a:xfrm>
            <a:off x="3870342" y="1672190"/>
            <a:ext cx="291269" cy="857164"/>
          </a:xfrm>
          <a:custGeom>
            <a:avLst/>
            <a:gdLst/>
            <a:ahLst/>
            <a:cxnLst/>
            <a:rect l="l" t="t" r="r" b="b"/>
            <a:pathLst>
              <a:path w="13598" h="40017" extrusionOk="0">
                <a:moveTo>
                  <a:pt x="13502" y="83"/>
                </a:moveTo>
                <a:lnTo>
                  <a:pt x="13502" y="39910"/>
                </a:lnTo>
                <a:lnTo>
                  <a:pt x="6263" y="39910"/>
                </a:lnTo>
                <a:lnTo>
                  <a:pt x="3941" y="39588"/>
                </a:lnTo>
                <a:lnTo>
                  <a:pt x="3001" y="38993"/>
                </a:lnTo>
                <a:lnTo>
                  <a:pt x="95" y="35874"/>
                </a:lnTo>
                <a:lnTo>
                  <a:pt x="95" y="6167"/>
                </a:lnTo>
                <a:lnTo>
                  <a:pt x="1822" y="3512"/>
                </a:lnTo>
                <a:lnTo>
                  <a:pt x="7811" y="83"/>
                </a:lnTo>
                <a:close/>
                <a:moveTo>
                  <a:pt x="7763" y="0"/>
                </a:moveTo>
                <a:lnTo>
                  <a:pt x="1774" y="3429"/>
                </a:lnTo>
                <a:lnTo>
                  <a:pt x="1750" y="3453"/>
                </a:lnTo>
                <a:lnTo>
                  <a:pt x="12" y="6132"/>
                </a:lnTo>
                <a:cubicBezTo>
                  <a:pt x="0" y="6144"/>
                  <a:pt x="0" y="6144"/>
                  <a:pt x="0" y="6156"/>
                </a:cubicBezTo>
                <a:lnTo>
                  <a:pt x="0" y="35897"/>
                </a:lnTo>
                <a:cubicBezTo>
                  <a:pt x="0" y="35909"/>
                  <a:pt x="0" y="35909"/>
                  <a:pt x="12" y="35921"/>
                </a:cubicBezTo>
                <a:lnTo>
                  <a:pt x="2929" y="39064"/>
                </a:lnTo>
                <a:lnTo>
                  <a:pt x="2941" y="39076"/>
                </a:lnTo>
                <a:lnTo>
                  <a:pt x="3894" y="39684"/>
                </a:lnTo>
                <a:lnTo>
                  <a:pt x="3917" y="39684"/>
                </a:lnTo>
                <a:lnTo>
                  <a:pt x="6251" y="40017"/>
                </a:lnTo>
                <a:lnTo>
                  <a:pt x="13538" y="40017"/>
                </a:lnTo>
                <a:cubicBezTo>
                  <a:pt x="13573" y="40017"/>
                  <a:pt x="13597" y="39981"/>
                  <a:pt x="13585" y="39969"/>
                </a:cubicBezTo>
                <a:lnTo>
                  <a:pt x="13585" y="36"/>
                </a:lnTo>
                <a:cubicBezTo>
                  <a:pt x="13585" y="24"/>
                  <a:pt x="13573" y="0"/>
                  <a:pt x="135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1" name="Google Shape;3541;p55"/>
          <p:cNvSpPr/>
          <p:nvPr/>
        </p:nvSpPr>
        <p:spPr>
          <a:xfrm>
            <a:off x="3871606" y="2238599"/>
            <a:ext cx="61240" cy="269592"/>
          </a:xfrm>
          <a:custGeom>
            <a:avLst/>
            <a:gdLst/>
            <a:ahLst/>
            <a:cxnLst/>
            <a:rect l="l" t="t" r="r" b="b"/>
            <a:pathLst>
              <a:path w="2859" h="12586" extrusionOk="0">
                <a:moveTo>
                  <a:pt x="1" y="1"/>
                </a:moveTo>
                <a:lnTo>
                  <a:pt x="1" y="9454"/>
                </a:lnTo>
                <a:lnTo>
                  <a:pt x="2858" y="12586"/>
                </a:lnTo>
                <a:lnTo>
                  <a:pt x="2858" y="3513"/>
                </a:lnTo>
                <a:lnTo>
                  <a:pt x="1" y="1"/>
                </a:lnTo>
                <a:close/>
              </a:path>
            </a:pathLst>
          </a:custGeom>
          <a:solidFill>
            <a:srgbClr val="26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55"/>
          <p:cNvSpPr/>
          <p:nvPr/>
        </p:nvSpPr>
        <p:spPr>
          <a:xfrm>
            <a:off x="3870342" y="2237593"/>
            <a:ext cx="63767" cy="271627"/>
          </a:xfrm>
          <a:custGeom>
            <a:avLst/>
            <a:gdLst/>
            <a:ahLst/>
            <a:cxnLst/>
            <a:rect l="l" t="t" r="r" b="b"/>
            <a:pathLst>
              <a:path w="2977" h="12681" extrusionOk="0">
                <a:moveTo>
                  <a:pt x="107" y="179"/>
                </a:moveTo>
                <a:lnTo>
                  <a:pt x="2870" y="3572"/>
                </a:lnTo>
                <a:lnTo>
                  <a:pt x="2870" y="12502"/>
                </a:lnTo>
                <a:lnTo>
                  <a:pt x="107" y="9478"/>
                </a:lnTo>
                <a:lnTo>
                  <a:pt x="107" y="179"/>
                </a:lnTo>
                <a:close/>
                <a:moveTo>
                  <a:pt x="24" y="0"/>
                </a:moveTo>
                <a:cubicBezTo>
                  <a:pt x="12" y="0"/>
                  <a:pt x="0" y="36"/>
                  <a:pt x="0" y="48"/>
                </a:cubicBezTo>
                <a:lnTo>
                  <a:pt x="0" y="9501"/>
                </a:lnTo>
                <a:cubicBezTo>
                  <a:pt x="0" y="9513"/>
                  <a:pt x="0" y="9513"/>
                  <a:pt x="12" y="9525"/>
                </a:cubicBezTo>
                <a:lnTo>
                  <a:pt x="2881" y="12668"/>
                </a:lnTo>
                <a:cubicBezTo>
                  <a:pt x="2881" y="12680"/>
                  <a:pt x="2905" y="12680"/>
                  <a:pt x="2917" y="12680"/>
                </a:cubicBezTo>
                <a:lnTo>
                  <a:pt x="2941" y="12680"/>
                </a:lnTo>
                <a:cubicBezTo>
                  <a:pt x="2953" y="12680"/>
                  <a:pt x="2977" y="12656"/>
                  <a:pt x="2977" y="12633"/>
                </a:cubicBezTo>
                <a:lnTo>
                  <a:pt x="2977" y="3560"/>
                </a:lnTo>
                <a:cubicBezTo>
                  <a:pt x="2977" y="3548"/>
                  <a:pt x="2953" y="3548"/>
                  <a:pt x="2953" y="3524"/>
                </a:cubicBezTo>
                <a:lnTo>
                  <a:pt x="84" y="12"/>
                </a:lnTo>
                <a:cubicBezTo>
                  <a:pt x="72" y="0"/>
                  <a:pt x="48" y="0"/>
                  <a:pt x="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55"/>
          <p:cNvSpPr/>
          <p:nvPr/>
        </p:nvSpPr>
        <p:spPr>
          <a:xfrm>
            <a:off x="3901444" y="1723705"/>
            <a:ext cx="519007" cy="547817"/>
          </a:xfrm>
          <a:custGeom>
            <a:avLst/>
            <a:gdLst/>
            <a:ahLst/>
            <a:cxnLst/>
            <a:rect l="l" t="t" r="r" b="b"/>
            <a:pathLst>
              <a:path w="24230" h="25575" extrusionOk="0">
                <a:moveTo>
                  <a:pt x="4156" y="0"/>
                </a:moveTo>
                <a:lnTo>
                  <a:pt x="1" y="4263"/>
                </a:lnTo>
                <a:lnTo>
                  <a:pt x="1" y="23289"/>
                </a:lnTo>
                <a:lnTo>
                  <a:pt x="1989" y="25575"/>
                </a:lnTo>
                <a:lnTo>
                  <a:pt x="22242" y="25575"/>
                </a:lnTo>
                <a:lnTo>
                  <a:pt x="24230" y="23289"/>
                </a:lnTo>
                <a:lnTo>
                  <a:pt x="24230" y="4263"/>
                </a:lnTo>
                <a:lnTo>
                  <a:pt x="20087" y="0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4" name="Google Shape;3544;p55"/>
          <p:cNvSpPr/>
          <p:nvPr/>
        </p:nvSpPr>
        <p:spPr>
          <a:xfrm>
            <a:off x="3899666" y="1722677"/>
            <a:ext cx="521299" cy="550130"/>
          </a:xfrm>
          <a:custGeom>
            <a:avLst/>
            <a:gdLst/>
            <a:ahLst/>
            <a:cxnLst/>
            <a:rect l="l" t="t" r="r" b="b"/>
            <a:pathLst>
              <a:path w="24337" h="25683" extrusionOk="0">
                <a:moveTo>
                  <a:pt x="20110" y="108"/>
                </a:moveTo>
                <a:lnTo>
                  <a:pt x="24230" y="4322"/>
                </a:lnTo>
                <a:lnTo>
                  <a:pt x="24230" y="23325"/>
                </a:lnTo>
                <a:lnTo>
                  <a:pt x="22265" y="25575"/>
                </a:lnTo>
                <a:lnTo>
                  <a:pt x="2048" y="25575"/>
                </a:lnTo>
                <a:lnTo>
                  <a:pt x="96" y="23337"/>
                </a:lnTo>
                <a:lnTo>
                  <a:pt x="96" y="4334"/>
                </a:lnTo>
                <a:lnTo>
                  <a:pt x="4227" y="108"/>
                </a:lnTo>
                <a:close/>
                <a:moveTo>
                  <a:pt x="4191" y="0"/>
                </a:moveTo>
                <a:cubicBezTo>
                  <a:pt x="4179" y="0"/>
                  <a:pt x="4179" y="0"/>
                  <a:pt x="4168" y="24"/>
                </a:cubicBezTo>
                <a:lnTo>
                  <a:pt x="12" y="4275"/>
                </a:lnTo>
                <a:cubicBezTo>
                  <a:pt x="0" y="4275"/>
                  <a:pt x="0" y="4287"/>
                  <a:pt x="0" y="4311"/>
                </a:cubicBezTo>
                <a:lnTo>
                  <a:pt x="0" y="23361"/>
                </a:lnTo>
                <a:cubicBezTo>
                  <a:pt x="0" y="23372"/>
                  <a:pt x="0" y="23372"/>
                  <a:pt x="12" y="23384"/>
                </a:cubicBezTo>
                <a:lnTo>
                  <a:pt x="1989" y="25658"/>
                </a:lnTo>
                <a:cubicBezTo>
                  <a:pt x="2013" y="25682"/>
                  <a:pt x="2024" y="25682"/>
                  <a:pt x="2036" y="25682"/>
                </a:cubicBezTo>
                <a:lnTo>
                  <a:pt x="22289" y="25682"/>
                </a:lnTo>
                <a:cubicBezTo>
                  <a:pt x="22313" y="25682"/>
                  <a:pt x="22325" y="25658"/>
                  <a:pt x="22325" y="25647"/>
                </a:cubicBezTo>
                <a:lnTo>
                  <a:pt x="24313" y="23372"/>
                </a:lnTo>
                <a:cubicBezTo>
                  <a:pt x="24337" y="23372"/>
                  <a:pt x="24337" y="23361"/>
                  <a:pt x="24337" y="23337"/>
                </a:cubicBezTo>
                <a:lnTo>
                  <a:pt x="24337" y="4311"/>
                </a:lnTo>
                <a:cubicBezTo>
                  <a:pt x="24337" y="4287"/>
                  <a:pt x="24337" y="4287"/>
                  <a:pt x="24313" y="4275"/>
                </a:cubicBezTo>
                <a:lnTo>
                  <a:pt x="20170" y="24"/>
                </a:lnTo>
                <a:cubicBezTo>
                  <a:pt x="20170" y="0"/>
                  <a:pt x="20146" y="0"/>
                  <a:pt x="2013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5" name="Google Shape;3545;p55"/>
          <p:cNvSpPr/>
          <p:nvPr/>
        </p:nvSpPr>
        <p:spPr>
          <a:xfrm>
            <a:off x="3938179" y="1755578"/>
            <a:ext cx="444272" cy="771484"/>
          </a:xfrm>
          <a:custGeom>
            <a:avLst/>
            <a:gdLst/>
            <a:ahLst/>
            <a:cxnLst/>
            <a:rect l="l" t="t" r="r" b="b"/>
            <a:pathLst>
              <a:path w="20741" h="36017" extrusionOk="0">
                <a:moveTo>
                  <a:pt x="6715" y="0"/>
                </a:moveTo>
                <a:cubicBezTo>
                  <a:pt x="6703" y="0"/>
                  <a:pt x="12" y="3560"/>
                  <a:pt x="12" y="3560"/>
                </a:cubicBezTo>
                <a:cubicBezTo>
                  <a:pt x="12" y="3572"/>
                  <a:pt x="0" y="3572"/>
                  <a:pt x="0" y="3584"/>
                </a:cubicBezTo>
                <a:lnTo>
                  <a:pt x="0" y="20479"/>
                </a:lnTo>
                <a:cubicBezTo>
                  <a:pt x="0" y="20491"/>
                  <a:pt x="0" y="20503"/>
                  <a:pt x="12" y="20503"/>
                </a:cubicBezTo>
                <a:lnTo>
                  <a:pt x="1715" y="22575"/>
                </a:lnTo>
                <a:cubicBezTo>
                  <a:pt x="1727" y="22587"/>
                  <a:pt x="1739" y="22587"/>
                  <a:pt x="1762" y="22587"/>
                </a:cubicBezTo>
                <a:lnTo>
                  <a:pt x="1870" y="36017"/>
                </a:lnTo>
                <a:lnTo>
                  <a:pt x="18824" y="36017"/>
                </a:lnTo>
                <a:lnTo>
                  <a:pt x="18991" y="22587"/>
                </a:lnTo>
                <a:cubicBezTo>
                  <a:pt x="19003" y="22587"/>
                  <a:pt x="19026" y="22587"/>
                  <a:pt x="19038" y="22575"/>
                </a:cubicBezTo>
                <a:lnTo>
                  <a:pt x="20729" y="20503"/>
                </a:lnTo>
                <a:cubicBezTo>
                  <a:pt x="20729" y="20491"/>
                  <a:pt x="20741" y="20491"/>
                  <a:pt x="20741" y="20479"/>
                </a:cubicBezTo>
                <a:lnTo>
                  <a:pt x="20741" y="3572"/>
                </a:lnTo>
                <a:cubicBezTo>
                  <a:pt x="20717" y="3572"/>
                  <a:pt x="20717" y="3560"/>
                  <a:pt x="20705" y="3560"/>
                </a:cubicBezTo>
                <a:lnTo>
                  <a:pt x="14109" y="24"/>
                </a:lnTo>
                <a:cubicBezTo>
                  <a:pt x="14097" y="12"/>
                  <a:pt x="6715" y="0"/>
                  <a:pt x="6715" y="0"/>
                </a:cubicBezTo>
                <a:close/>
              </a:path>
            </a:pathLst>
          </a:custGeom>
          <a:solidFill>
            <a:srgbClr val="5B6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6" name="Google Shape;3546;p55"/>
          <p:cNvSpPr/>
          <p:nvPr/>
        </p:nvSpPr>
        <p:spPr>
          <a:xfrm>
            <a:off x="3938179" y="1750223"/>
            <a:ext cx="443780" cy="183634"/>
          </a:xfrm>
          <a:custGeom>
            <a:avLst/>
            <a:gdLst/>
            <a:ahLst/>
            <a:cxnLst/>
            <a:rect l="l" t="t" r="r" b="b"/>
            <a:pathLst>
              <a:path w="20718" h="8573" extrusionOk="0">
                <a:moveTo>
                  <a:pt x="6608" y="0"/>
                </a:moveTo>
                <a:cubicBezTo>
                  <a:pt x="6596" y="0"/>
                  <a:pt x="12" y="2513"/>
                  <a:pt x="12" y="2513"/>
                </a:cubicBezTo>
                <a:cubicBezTo>
                  <a:pt x="12" y="2524"/>
                  <a:pt x="0" y="8537"/>
                  <a:pt x="0" y="8537"/>
                </a:cubicBezTo>
                <a:cubicBezTo>
                  <a:pt x="0" y="8561"/>
                  <a:pt x="0" y="8573"/>
                  <a:pt x="12" y="8573"/>
                </a:cubicBezTo>
                <a:lnTo>
                  <a:pt x="6251" y="5775"/>
                </a:lnTo>
                <a:lnTo>
                  <a:pt x="13990" y="5775"/>
                </a:lnTo>
                <a:lnTo>
                  <a:pt x="20693" y="8573"/>
                </a:lnTo>
                <a:cubicBezTo>
                  <a:pt x="20693" y="8561"/>
                  <a:pt x="20705" y="8561"/>
                  <a:pt x="20705" y="8537"/>
                </a:cubicBezTo>
                <a:cubicBezTo>
                  <a:pt x="20717" y="8537"/>
                  <a:pt x="20717" y="2524"/>
                  <a:pt x="20705" y="2513"/>
                </a:cubicBezTo>
                <a:lnTo>
                  <a:pt x="14109" y="48"/>
                </a:lnTo>
                <a:lnTo>
                  <a:pt x="6608" y="0"/>
                </a:lnTo>
                <a:close/>
              </a:path>
            </a:pathLst>
          </a:custGeom>
          <a:solidFill>
            <a:srgbClr val="A0A0A0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7" name="Google Shape;3547;p55"/>
          <p:cNvSpPr/>
          <p:nvPr/>
        </p:nvSpPr>
        <p:spPr>
          <a:xfrm>
            <a:off x="4387785" y="2238599"/>
            <a:ext cx="61240" cy="269592"/>
          </a:xfrm>
          <a:custGeom>
            <a:avLst/>
            <a:gdLst/>
            <a:ahLst/>
            <a:cxnLst/>
            <a:rect l="l" t="t" r="r" b="b"/>
            <a:pathLst>
              <a:path w="2859" h="12586" extrusionOk="0">
                <a:moveTo>
                  <a:pt x="2858" y="1"/>
                </a:moveTo>
                <a:lnTo>
                  <a:pt x="1" y="3513"/>
                </a:lnTo>
                <a:lnTo>
                  <a:pt x="1" y="12586"/>
                </a:lnTo>
                <a:lnTo>
                  <a:pt x="2858" y="9454"/>
                </a:lnTo>
                <a:lnTo>
                  <a:pt x="2858" y="1"/>
                </a:lnTo>
                <a:close/>
              </a:path>
            </a:pathLst>
          </a:custGeom>
          <a:solidFill>
            <a:srgbClr val="26282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8" name="Google Shape;3548;p55"/>
          <p:cNvSpPr/>
          <p:nvPr/>
        </p:nvSpPr>
        <p:spPr>
          <a:xfrm>
            <a:off x="3810923" y="1896094"/>
            <a:ext cx="60961" cy="106629"/>
          </a:xfrm>
          <a:custGeom>
            <a:avLst/>
            <a:gdLst/>
            <a:ahLst/>
            <a:cxnLst/>
            <a:rect l="l" t="t" r="r" b="b"/>
            <a:pathLst>
              <a:path w="2846" h="4978" extrusionOk="0">
                <a:moveTo>
                  <a:pt x="2834" y="1"/>
                </a:moveTo>
                <a:cubicBezTo>
                  <a:pt x="2834" y="1"/>
                  <a:pt x="48" y="3120"/>
                  <a:pt x="0" y="4739"/>
                </a:cubicBezTo>
                <a:cubicBezTo>
                  <a:pt x="0" y="4739"/>
                  <a:pt x="132" y="4978"/>
                  <a:pt x="496" y="4978"/>
                </a:cubicBezTo>
                <a:cubicBezTo>
                  <a:pt x="677" y="4978"/>
                  <a:pt x="917" y="4918"/>
                  <a:pt x="1226" y="4739"/>
                </a:cubicBezTo>
                <a:cubicBezTo>
                  <a:pt x="2131" y="4204"/>
                  <a:pt x="2846" y="3989"/>
                  <a:pt x="2846" y="3989"/>
                </a:cubicBezTo>
                <a:lnTo>
                  <a:pt x="2834" y="1"/>
                </a:lnTo>
                <a:close/>
              </a:path>
            </a:pathLst>
          </a:custGeom>
          <a:solidFill>
            <a:srgbClr val="26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9" name="Google Shape;3549;p55"/>
          <p:cNvSpPr/>
          <p:nvPr/>
        </p:nvSpPr>
        <p:spPr>
          <a:xfrm>
            <a:off x="3810152" y="1894830"/>
            <a:ext cx="62761" cy="109178"/>
          </a:xfrm>
          <a:custGeom>
            <a:avLst/>
            <a:gdLst/>
            <a:ahLst/>
            <a:cxnLst/>
            <a:rect l="l" t="t" r="r" b="b"/>
            <a:pathLst>
              <a:path w="2930" h="5097" extrusionOk="0">
                <a:moveTo>
                  <a:pt x="2822" y="179"/>
                </a:moveTo>
                <a:lnTo>
                  <a:pt x="2822" y="4001"/>
                </a:lnTo>
                <a:cubicBezTo>
                  <a:pt x="2679" y="4072"/>
                  <a:pt x="2012" y="4275"/>
                  <a:pt x="1227" y="4751"/>
                </a:cubicBezTo>
                <a:cubicBezTo>
                  <a:pt x="965" y="4901"/>
                  <a:pt x="732" y="4984"/>
                  <a:pt x="529" y="4984"/>
                </a:cubicBezTo>
                <a:cubicBezTo>
                  <a:pt x="474" y="4984"/>
                  <a:pt x="420" y="4978"/>
                  <a:pt x="369" y="4965"/>
                </a:cubicBezTo>
                <a:cubicBezTo>
                  <a:pt x="191" y="4917"/>
                  <a:pt x="119" y="4810"/>
                  <a:pt x="84" y="4787"/>
                </a:cubicBezTo>
                <a:cubicBezTo>
                  <a:pt x="143" y="3358"/>
                  <a:pt x="2346" y="738"/>
                  <a:pt x="2822" y="179"/>
                </a:cubicBezTo>
                <a:close/>
                <a:moveTo>
                  <a:pt x="2894" y="0"/>
                </a:moveTo>
                <a:cubicBezTo>
                  <a:pt x="2870" y="0"/>
                  <a:pt x="2858" y="0"/>
                  <a:pt x="2834" y="24"/>
                </a:cubicBezTo>
                <a:cubicBezTo>
                  <a:pt x="2715" y="155"/>
                  <a:pt x="36" y="3155"/>
                  <a:pt x="0" y="4798"/>
                </a:cubicBezTo>
                <a:lnTo>
                  <a:pt x="0" y="4822"/>
                </a:lnTo>
                <a:cubicBezTo>
                  <a:pt x="0" y="4822"/>
                  <a:pt x="96" y="5001"/>
                  <a:pt x="334" y="5060"/>
                </a:cubicBezTo>
                <a:cubicBezTo>
                  <a:pt x="393" y="5084"/>
                  <a:pt x="453" y="5096"/>
                  <a:pt x="536" y="5096"/>
                </a:cubicBezTo>
                <a:cubicBezTo>
                  <a:pt x="738" y="5096"/>
                  <a:pt x="989" y="5001"/>
                  <a:pt x="1286" y="4822"/>
                </a:cubicBezTo>
                <a:cubicBezTo>
                  <a:pt x="2179" y="4286"/>
                  <a:pt x="2894" y="4084"/>
                  <a:pt x="2894" y="4084"/>
                </a:cubicBezTo>
                <a:cubicBezTo>
                  <a:pt x="2917" y="4084"/>
                  <a:pt x="2929" y="4048"/>
                  <a:pt x="2929" y="4036"/>
                </a:cubicBezTo>
                <a:lnTo>
                  <a:pt x="2929" y="48"/>
                </a:lnTo>
                <a:cubicBezTo>
                  <a:pt x="2929" y="36"/>
                  <a:pt x="2917" y="0"/>
                  <a:pt x="28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55"/>
          <p:cNvSpPr/>
          <p:nvPr/>
        </p:nvSpPr>
        <p:spPr>
          <a:xfrm>
            <a:off x="4448489" y="1896094"/>
            <a:ext cx="60983" cy="106629"/>
          </a:xfrm>
          <a:custGeom>
            <a:avLst/>
            <a:gdLst/>
            <a:ahLst/>
            <a:cxnLst/>
            <a:rect l="l" t="t" r="r" b="b"/>
            <a:pathLst>
              <a:path w="2847" h="4978" extrusionOk="0">
                <a:moveTo>
                  <a:pt x="24" y="1"/>
                </a:moveTo>
                <a:lnTo>
                  <a:pt x="1" y="3989"/>
                </a:lnTo>
                <a:cubicBezTo>
                  <a:pt x="1" y="3989"/>
                  <a:pt x="715" y="4204"/>
                  <a:pt x="1632" y="4739"/>
                </a:cubicBezTo>
                <a:cubicBezTo>
                  <a:pt x="1937" y="4918"/>
                  <a:pt x="2174" y="4978"/>
                  <a:pt x="2354" y="4978"/>
                </a:cubicBezTo>
                <a:cubicBezTo>
                  <a:pt x="2714" y="4978"/>
                  <a:pt x="2846" y="4739"/>
                  <a:pt x="2846" y="4739"/>
                </a:cubicBezTo>
                <a:cubicBezTo>
                  <a:pt x="2799" y="3120"/>
                  <a:pt x="24" y="1"/>
                  <a:pt x="24" y="1"/>
                </a:cubicBezTo>
                <a:close/>
              </a:path>
            </a:pathLst>
          </a:custGeom>
          <a:solidFill>
            <a:srgbClr val="26282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55"/>
          <p:cNvSpPr/>
          <p:nvPr/>
        </p:nvSpPr>
        <p:spPr>
          <a:xfrm>
            <a:off x="3938436" y="2482423"/>
            <a:ext cx="443523" cy="158894"/>
          </a:xfrm>
          <a:custGeom>
            <a:avLst/>
            <a:gdLst/>
            <a:ahLst/>
            <a:cxnLst/>
            <a:rect l="l" t="t" r="r" b="b"/>
            <a:pathLst>
              <a:path w="20706" h="7418" extrusionOk="0">
                <a:moveTo>
                  <a:pt x="1822" y="0"/>
                </a:moveTo>
                <a:lnTo>
                  <a:pt x="1584" y="2143"/>
                </a:lnTo>
                <a:lnTo>
                  <a:pt x="0" y="7418"/>
                </a:lnTo>
                <a:lnTo>
                  <a:pt x="20705" y="7418"/>
                </a:lnTo>
                <a:lnTo>
                  <a:pt x="18872" y="667"/>
                </a:lnTo>
                <a:lnTo>
                  <a:pt x="18788" y="0"/>
                </a:lnTo>
                <a:close/>
              </a:path>
            </a:pathLst>
          </a:custGeom>
          <a:solidFill>
            <a:srgbClr val="B7B7B7"/>
          </a:solidFill>
          <a:ln w="1775" cap="flat" cmpd="sng">
            <a:solidFill>
              <a:srgbClr val="02020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55"/>
          <p:cNvSpPr/>
          <p:nvPr/>
        </p:nvSpPr>
        <p:spPr>
          <a:xfrm>
            <a:off x="4167395" y="2519737"/>
            <a:ext cx="87501" cy="49994"/>
          </a:xfrm>
          <a:custGeom>
            <a:avLst/>
            <a:gdLst/>
            <a:ahLst/>
            <a:cxnLst/>
            <a:rect l="l" t="t" r="r" b="b"/>
            <a:pathLst>
              <a:path w="4085" h="2334" extrusionOk="0">
                <a:moveTo>
                  <a:pt x="1644" y="0"/>
                </a:moveTo>
                <a:lnTo>
                  <a:pt x="1" y="1143"/>
                </a:lnTo>
                <a:lnTo>
                  <a:pt x="2656" y="2334"/>
                </a:lnTo>
                <a:lnTo>
                  <a:pt x="4085" y="1012"/>
                </a:lnTo>
                <a:lnTo>
                  <a:pt x="1644" y="0"/>
                </a:lnTo>
                <a:close/>
              </a:path>
            </a:pathLst>
          </a:custGeom>
          <a:solidFill>
            <a:srgbClr val="4C4C4C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55"/>
          <p:cNvSpPr/>
          <p:nvPr/>
        </p:nvSpPr>
        <p:spPr>
          <a:xfrm>
            <a:off x="4167395" y="2544220"/>
            <a:ext cx="56892" cy="80860"/>
          </a:xfrm>
          <a:custGeom>
            <a:avLst/>
            <a:gdLst/>
            <a:ahLst/>
            <a:cxnLst/>
            <a:rect l="l" t="t" r="r" b="b"/>
            <a:pathLst>
              <a:path w="2656" h="3775" extrusionOk="0">
                <a:moveTo>
                  <a:pt x="1" y="0"/>
                </a:moveTo>
                <a:lnTo>
                  <a:pt x="1" y="2548"/>
                </a:lnTo>
                <a:lnTo>
                  <a:pt x="2656" y="3774"/>
                </a:lnTo>
                <a:lnTo>
                  <a:pt x="2656" y="1191"/>
                </a:lnTo>
                <a:lnTo>
                  <a:pt x="1" y="0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4" name="Google Shape;3554;p55"/>
          <p:cNvSpPr/>
          <p:nvPr/>
        </p:nvSpPr>
        <p:spPr>
          <a:xfrm>
            <a:off x="4224265" y="2541414"/>
            <a:ext cx="30631" cy="83667"/>
          </a:xfrm>
          <a:custGeom>
            <a:avLst/>
            <a:gdLst/>
            <a:ahLst/>
            <a:cxnLst/>
            <a:rect l="l" t="t" r="r" b="b"/>
            <a:pathLst>
              <a:path w="1430" h="3906" extrusionOk="0">
                <a:moveTo>
                  <a:pt x="1430" y="0"/>
                </a:moveTo>
                <a:lnTo>
                  <a:pt x="1" y="1322"/>
                </a:lnTo>
                <a:lnTo>
                  <a:pt x="1" y="3905"/>
                </a:lnTo>
                <a:lnTo>
                  <a:pt x="1322" y="2477"/>
                </a:lnTo>
                <a:lnTo>
                  <a:pt x="1430" y="0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55"/>
          <p:cNvSpPr/>
          <p:nvPr/>
        </p:nvSpPr>
        <p:spPr>
          <a:xfrm>
            <a:off x="4195969" y="2404969"/>
            <a:ext cx="87244" cy="49994"/>
          </a:xfrm>
          <a:custGeom>
            <a:avLst/>
            <a:gdLst/>
            <a:ahLst/>
            <a:cxnLst/>
            <a:rect l="l" t="t" r="r" b="b"/>
            <a:pathLst>
              <a:path w="4073" h="2334" extrusionOk="0">
                <a:moveTo>
                  <a:pt x="1631" y="0"/>
                </a:moveTo>
                <a:lnTo>
                  <a:pt x="0" y="1131"/>
                </a:lnTo>
                <a:lnTo>
                  <a:pt x="2643" y="2334"/>
                </a:lnTo>
                <a:lnTo>
                  <a:pt x="4072" y="1012"/>
                </a:lnTo>
                <a:lnTo>
                  <a:pt x="1631" y="0"/>
                </a:lnTo>
                <a:close/>
              </a:path>
            </a:pathLst>
          </a:custGeom>
          <a:solidFill>
            <a:srgbClr val="4C4C4C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6" name="Google Shape;3556;p55"/>
          <p:cNvSpPr/>
          <p:nvPr/>
        </p:nvSpPr>
        <p:spPr>
          <a:xfrm>
            <a:off x="4195969" y="2429195"/>
            <a:ext cx="56634" cy="81118"/>
          </a:xfrm>
          <a:custGeom>
            <a:avLst/>
            <a:gdLst/>
            <a:ahLst/>
            <a:cxnLst/>
            <a:rect l="l" t="t" r="r" b="b"/>
            <a:pathLst>
              <a:path w="2644" h="3787" extrusionOk="0">
                <a:moveTo>
                  <a:pt x="0" y="0"/>
                </a:moveTo>
                <a:lnTo>
                  <a:pt x="0" y="2560"/>
                </a:lnTo>
                <a:lnTo>
                  <a:pt x="2643" y="3787"/>
                </a:lnTo>
                <a:lnTo>
                  <a:pt x="2643" y="1203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55"/>
          <p:cNvSpPr/>
          <p:nvPr/>
        </p:nvSpPr>
        <p:spPr>
          <a:xfrm>
            <a:off x="4252582" y="2426646"/>
            <a:ext cx="30631" cy="83667"/>
          </a:xfrm>
          <a:custGeom>
            <a:avLst/>
            <a:gdLst/>
            <a:ahLst/>
            <a:cxnLst/>
            <a:rect l="l" t="t" r="r" b="b"/>
            <a:pathLst>
              <a:path w="1430" h="3906" extrusionOk="0">
                <a:moveTo>
                  <a:pt x="1429" y="0"/>
                </a:moveTo>
                <a:lnTo>
                  <a:pt x="0" y="1322"/>
                </a:lnTo>
                <a:lnTo>
                  <a:pt x="0" y="3906"/>
                </a:lnTo>
                <a:lnTo>
                  <a:pt x="1322" y="2477"/>
                </a:lnTo>
                <a:lnTo>
                  <a:pt x="1429" y="0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8" name="Google Shape;3558;p55"/>
          <p:cNvSpPr/>
          <p:nvPr/>
        </p:nvSpPr>
        <p:spPr>
          <a:xfrm>
            <a:off x="4254874" y="2460061"/>
            <a:ext cx="87244" cy="50251"/>
          </a:xfrm>
          <a:custGeom>
            <a:avLst/>
            <a:gdLst/>
            <a:ahLst/>
            <a:cxnLst/>
            <a:rect l="l" t="t" r="r" b="b"/>
            <a:pathLst>
              <a:path w="4073" h="2346" extrusionOk="0">
                <a:moveTo>
                  <a:pt x="1632" y="0"/>
                </a:moveTo>
                <a:lnTo>
                  <a:pt x="1" y="1143"/>
                </a:lnTo>
                <a:lnTo>
                  <a:pt x="2644" y="2346"/>
                </a:lnTo>
                <a:lnTo>
                  <a:pt x="4073" y="1024"/>
                </a:lnTo>
                <a:lnTo>
                  <a:pt x="1632" y="0"/>
                </a:lnTo>
                <a:close/>
              </a:path>
            </a:pathLst>
          </a:custGeom>
          <a:solidFill>
            <a:srgbClr val="4C4C4C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55"/>
          <p:cNvSpPr/>
          <p:nvPr/>
        </p:nvSpPr>
        <p:spPr>
          <a:xfrm>
            <a:off x="4254874" y="2484544"/>
            <a:ext cx="56634" cy="81375"/>
          </a:xfrm>
          <a:custGeom>
            <a:avLst/>
            <a:gdLst/>
            <a:ahLst/>
            <a:cxnLst/>
            <a:rect l="l" t="t" r="r" b="b"/>
            <a:pathLst>
              <a:path w="2644" h="3799" extrusionOk="0">
                <a:moveTo>
                  <a:pt x="1" y="0"/>
                </a:moveTo>
                <a:lnTo>
                  <a:pt x="1" y="2560"/>
                </a:lnTo>
                <a:lnTo>
                  <a:pt x="2644" y="3798"/>
                </a:lnTo>
                <a:lnTo>
                  <a:pt x="2644" y="1203"/>
                </a:lnTo>
                <a:lnTo>
                  <a:pt x="1" y="0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0" name="Google Shape;3560;p55"/>
          <p:cNvSpPr/>
          <p:nvPr/>
        </p:nvSpPr>
        <p:spPr>
          <a:xfrm>
            <a:off x="4311487" y="2481995"/>
            <a:ext cx="30631" cy="83924"/>
          </a:xfrm>
          <a:custGeom>
            <a:avLst/>
            <a:gdLst/>
            <a:ahLst/>
            <a:cxnLst/>
            <a:rect l="l" t="t" r="r" b="b"/>
            <a:pathLst>
              <a:path w="1430" h="3918" extrusionOk="0">
                <a:moveTo>
                  <a:pt x="1430" y="0"/>
                </a:moveTo>
                <a:lnTo>
                  <a:pt x="1" y="1322"/>
                </a:lnTo>
                <a:lnTo>
                  <a:pt x="1" y="3917"/>
                </a:lnTo>
                <a:lnTo>
                  <a:pt x="1334" y="2488"/>
                </a:lnTo>
                <a:lnTo>
                  <a:pt x="1430" y="0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55"/>
          <p:cNvSpPr/>
          <p:nvPr/>
        </p:nvSpPr>
        <p:spPr>
          <a:xfrm>
            <a:off x="3977345" y="2423413"/>
            <a:ext cx="87479" cy="50016"/>
          </a:xfrm>
          <a:custGeom>
            <a:avLst/>
            <a:gdLst/>
            <a:ahLst/>
            <a:cxnLst/>
            <a:rect l="l" t="t" r="r" b="b"/>
            <a:pathLst>
              <a:path w="4084" h="2335" extrusionOk="0">
                <a:moveTo>
                  <a:pt x="1643" y="0"/>
                </a:moveTo>
                <a:lnTo>
                  <a:pt x="0" y="1143"/>
                </a:lnTo>
                <a:lnTo>
                  <a:pt x="2655" y="2334"/>
                </a:lnTo>
                <a:lnTo>
                  <a:pt x="4084" y="1012"/>
                </a:lnTo>
                <a:lnTo>
                  <a:pt x="1643" y="0"/>
                </a:lnTo>
                <a:close/>
              </a:path>
            </a:pathLst>
          </a:custGeom>
          <a:solidFill>
            <a:srgbClr val="4C4C4C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55"/>
          <p:cNvSpPr/>
          <p:nvPr/>
        </p:nvSpPr>
        <p:spPr>
          <a:xfrm>
            <a:off x="3977345" y="2447896"/>
            <a:ext cx="56892" cy="81118"/>
          </a:xfrm>
          <a:custGeom>
            <a:avLst/>
            <a:gdLst/>
            <a:ahLst/>
            <a:cxnLst/>
            <a:rect l="l" t="t" r="r" b="b"/>
            <a:pathLst>
              <a:path w="2656" h="3787" extrusionOk="0">
                <a:moveTo>
                  <a:pt x="0" y="0"/>
                </a:moveTo>
                <a:lnTo>
                  <a:pt x="0" y="2548"/>
                </a:lnTo>
                <a:lnTo>
                  <a:pt x="2655" y="3787"/>
                </a:lnTo>
                <a:lnTo>
                  <a:pt x="2655" y="1191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p55"/>
          <p:cNvSpPr/>
          <p:nvPr/>
        </p:nvSpPr>
        <p:spPr>
          <a:xfrm>
            <a:off x="4034215" y="2445090"/>
            <a:ext cx="30609" cy="83924"/>
          </a:xfrm>
          <a:custGeom>
            <a:avLst/>
            <a:gdLst/>
            <a:ahLst/>
            <a:cxnLst/>
            <a:rect l="l" t="t" r="r" b="b"/>
            <a:pathLst>
              <a:path w="1429" h="3918" extrusionOk="0">
                <a:moveTo>
                  <a:pt x="1429" y="0"/>
                </a:moveTo>
                <a:lnTo>
                  <a:pt x="0" y="1322"/>
                </a:lnTo>
                <a:lnTo>
                  <a:pt x="0" y="3918"/>
                </a:lnTo>
                <a:lnTo>
                  <a:pt x="1322" y="2489"/>
                </a:lnTo>
                <a:lnTo>
                  <a:pt x="1429" y="0"/>
                </a:lnTo>
                <a:close/>
              </a:path>
            </a:pathLst>
          </a:custGeom>
          <a:solidFill>
            <a:srgbClr val="232323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4" name="Google Shape;3564;p55"/>
          <p:cNvSpPr/>
          <p:nvPr/>
        </p:nvSpPr>
        <p:spPr>
          <a:xfrm>
            <a:off x="4047474" y="2508601"/>
            <a:ext cx="38278" cy="50508"/>
          </a:xfrm>
          <a:custGeom>
            <a:avLst/>
            <a:gdLst/>
            <a:ahLst/>
            <a:cxnLst/>
            <a:rect l="l" t="t" r="r" b="b"/>
            <a:pathLst>
              <a:path w="1787" h="2358" extrusionOk="0">
                <a:moveTo>
                  <a:pt x="0" y="0"/>
                </a:moveTo>
                <a:lnTo>
                  <a:pt x="0" y="1929"/>
                </a:lnTo>
                <a:lnTo>
                  <a:pt x="24" y="1941"/>
                </a:lnTo>
                <a:cubicBezTo>
                  <a:pt x="107" y="2179"/>
                  <a:pt x="465" y="2358"/>
                  <a:pt x="893" y="2358"/>
                </a:cubicBezTo>
                <a:cubicBezTo>
                  <a:pt x="1334" y="2358"/>
                  <a:pt x="1691" y="2179"/>
                  <a:pt x="1774" y="1941"/>
                </a:cubicBezTo>
                <a:lnTo>
                  <a:pt x="1786" y="1929"/>
                </a:lnTo>
                <a:lnTo>
                  <a:pt x="1786" y="0"/>
                </a:lnTo>
                <a:close/>
              </a:path>
            </a:pathLst>
          </a:custGeom>
          <a:solidFill>
            <a:srgbClr val="7BC7F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55"/>
          <p:cNvSpPr/>
          <p:nvPr/>
        </p:nvSpPr>
        <p:spPr>
          <a:xfrm>
            <a:off x="4047474" y="2497376"/>
            <a:ext cx="38278" cy="22213"/>
          </a:xfrm>
          <a:custGeom>
            <a:avLst/>
            <a:gdLst/>
            <a:ahLst/>
            <a:cxnLst/>
            <a:rect l="l" t="t" r="r" b="b"/>
            <a:pathLst>
              <a:path w="1787" h="1037" extrusionOk="0">
                <a:moveTo>
                  <a:pt x="893" y="0"/>
                </a:moveTo>
                <a:cubicBezTo>
                  <a:pt x="405" y="0"/>
                  <a:pt x="0" y="226"/>
                  <a:pt x="0" y="512"/>
                </a:cubicBezTo>
                <a:cubicBezTo>
                  <a:pt x="0" y="810"/>
                  <a:pt x="405" y="1036"/>
                  <a:pt x="893" y="1036"/>
                </a:cubicBezTo>
                <a:cubicBezTo>
                  <a:pt x="1393" y="1036"/>
                  <a:pt x="1786" y="810"/>
                  <a:pt x="1786" y="512"/>
                </a:cubicBezTo>
                <a:cubicBezTo>
                  <a:pt x="1786" y="226"/>
                  <a:pt x="1393" y="0"/>
                  <a:pt x="893" y="0"/>
                </a:cubicBez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55"/>
          <p:cNvSpPr/>
          <p:nvPr/>
        </p:nvSpPr>
        <p:spPr>
          <a:xfrm>
            <a:off x="4028346" y="2529249"/>
            <a:ext cx="38278" cy="50765"/>
          </a:xfrm>
          <a:custGeom>
            <a:avLst/>
            <a:gdLst/>
            <a:ahLst/>
            <a:cxnLst/>
            <a:rect l="l" t="t" r="r" b="b"/>
            <a:pathLst>
              <a:path w="1787" h="2370" extrusionOk="0">
                <a:moveTo>
                  <a:pt x="0" y="1"/>
                </a:moveTo>
                <a:lnTo>
                  <a:pt x="0" y="1929"/>
                </a:lnTo>
                <a:lnTo>
                  <a:pt x="24" y="1953"/>
                </a:lnTo>
                <a:cubicBezTo>
                  <a:pt x="107" y="2191"/>
                  <a:pt x="465" y="2370"/>
                  <a:pt x="893" y="2370"/>
                </a:cubicBezTo>
                <a:cubicBezTo>
                  <a:pt x="1334" y="2370"/>
                  <a:pt x="1691" y="2191"/>
                  <a:pt x="1774" y="1953"/>
                </a:cubicBezTo>
                <a:lnTo>
                  <a:pt x="1786" y="1929"/>
                </a:lnTo>
                <a:lnTo>
                  <a:pt x="1786" y="1"/>
                </a:lnTo>
                <a:close/>
              </a:path>
            </a:pathLst>
          </a:custGeom>
          <a:solidFill>
            <a:srgbClr val="7BC7FF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55"/>
          <p:cNvSpPr/>
          <p:nvPr/>
        </p:nvSpPr>
        <p:spPr>
          <a:xfrm>
            <a:off x="4028346" y="2518025"/>
            <a:ext cx="38278" cy="22213"/>
          </a:xfrm>
          <a:custGeom>
            <a:avLst/>
            <a:gdLst/>
            <a:ahLst/>
            <a:cxnLst/>
            <a:rect l="l" t="t" r="r" b="b"/>
            <a:pathLst>
              <a:path w="1787" h="1037" extrusionOk="0">
                <a:moveTo>
                  <a:pt x="893" y="1"/>
                </a:moveTo>
                <a:cubicBezTo>
                  <a:pt x="405" y="1"/>
                  <a:pt x="0" y="239"/>
                  <a:pt x="0" y="525"/>
                </a:cubicBezTo>
                <a:cubicBezTo>
                  <a:pt x="0" y="810"/>
                  <a:pt x="405" y="1036"/>
                  <a:pt x="893" y="1036"/>
                </a:cubicBezTo>
                <a:cubicBezTo>
                  <a:pt x="1393" y="1036"/>
                  <a:pt x="1786" y="810"/>
                  <a:pt x="1786" y="525"/>
                </a:cubicBezTo>
                <a:cubicBezTo>
                  <a:pt x="1786" y="239"/>
                  <a:pt x="1393" y="1"/>
                  <a:pt x="893" y="1"/>
                </a:cubicBezTo>
                <a:close/>
              </a:path>
            </a:pathLst>
          </a:custGeom>
          <a:solidFill>
            <a:srgbClr val="383838"/>
          </a:solidFill>
          <a:ln w="17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55"/>
          <p:cNvSpPr/>
          <p:nvPr/>
        </p:nvSpPr>
        <p:spPr>
          <a:xfrm>
            <a:off x="4018247" y="1870090"/>
            <a:ext cx="37014" cy="13859"/>
          </a:xfrm>
          <a:custGeom>
            <a:avLst/>
            <a:gdLst/>
            <a:ahLst/>
            <a:cxnLst/>
            <a:rect l="l" t="t" r="r" b="b"/>
            <a:pathLst>
              <a:path w="1728" h="647" extrusionOk="0">
                <a:moveTo>
                  <a:pt x="1727" y="0"/>
                </a:moveTo>
                <a:lnTo>
                  <a:pt x="1" y="84"/>
                </a:lnTo>
                <a:lnTo>
                  <a:pt x="1" y="310"/>
                </a:lnTo>
                <a:lnTo>
                  <a:pt x="560" y="643"/>
                </a:lnTo>
                <a:cubicBezTo>
                  <a:pt x="560" y="643"/>
                  <a:pt x="604" y="647"/>
                  <a:pt x="675" y="647"/>
                </a:cubicBezTo>
                <a:cubicBezTo>
                  <a:pt x="827" y="647"/>
                  <a:pt x="1102" y="630"/>
                  <a:pt x="1322" y="524"/>
                </a:cubicBezTo>
                <a:cubicBezTo>
                  <a:pt x="1632" y="357"/>
                  <a:pt x="1727" y="227"/>
                  <a:pt x="1727" y="227"/>
                </a:cubicBezTo>
                <a:lnTo>
                  <a:pt x="1727" y="0"/>
                </a:ln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55"/>
          <p:cNvSpPr/>
          <p:nvPr/>
        </p:nvSpPr>
        <p:spPr>
          <a:xfrm>
            <a:off x="3991729" y="1882835"/>
            <a:ext cx="36992" cy="13880"/>
          </a:xfrm>
          <a:custGeom>
            <a:avLst/>
            <a:gdLst/>
            <a:ahLst/>
            <a:cxnLst/>
            <a:rect l="l" t="t" r="r" b="b"/>
            <a:pathLst>
              <a:path w="1727" h="648" extrusionOk="0">
                <a:moveTo>
                  <a:pt x="1727" y="1"/>
                </a:moveTo>
                <a:lnTo>
                  <a:pt x="1" y="84"/>
                </a:lnTo>
                <a:lnTo>
                  <a:pt x="1" y="310"/>
                </a:lnTo>
                <a:lnTo>
                  <a:pt x="560" y="644"/>
                </a:lnTo>
                <a:cubicBezTo>
                  <a:pt x="560" y="644"/>
                  <a:pt x="604" y="647"/>
                  <a:pt x="674" y="647"/>
                </a:cubicBezTo>
                <a:cubicBezTo>
                  <a:pt x="826" y="647"/>
                  <a:pt x="1102" y="630"/>
                  <a:pt x="1322" y="524"/>
                </a:cubicBezTo>
                <a:cubicBezTo>
                  <a:pt x="1644" y="358"/>
                  <a:pt x="1727" y="227"/>
                  <a:pt x="1727" y="227"/>
                </a:cubicBezTo>
                <a:lnTo>
                  <a:pt x="1727" y="1"/>
                </a:ln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55"/>
          <p:cNvSpPr/>
          <p:nvPr/>
        </p:nvSpPr>
        <p:spPr>
          <a:xfrm>
            <a:off x="3991729" y="1849998"/>
            <a:ext cx="24504" cy="34636"/>
          </a:xfrm>
          <a:custGeom>
            <a:avLst/>
            <a:gdLst/>
            <a:ahLst/>
            <a:cxnLst/>
            <a:rect l="l" t="t" r="r" b="b"/>
            <a:pathLst>
              <a:path w="1144" h="1617" extrusionOk="0">
                <a:moveTo>
                  <a:pt x="713" y="1"/>
                </a:moveTo>
                <a:cubicBezTo>
                  <a:pt x="603" y="1"/>
                  <a:pt x="466" y="42"/>
                  <a:pt x="298" y="152"/>
                </a:cubicBezTo>
                <a:cubicBezTo>
                  <a:pt x="1" y="403"/>
                  <a:pt x="1" y="748"/>
                  <a:pt x="1" y="748"/>
                </a:cubicBezTo>
                <a:lnTo>
                  <a:pt x="1" y="1617"/>
                </a:lnTo>
                <a:lnTo>
                  <a:pt x="1144" y="1248"/>
                </a:lnTo>
                <a:lnTo>
                  <a:pt x="1144" y="403"/>
                </a:lnTo>
                <a:cubicBezTo>
                  <a:pt x="1144" y="403"/>
                  <a:pt x="1055" y="1"/>
                  <a:pt x="713" y="1"/>
                </a:cubicBezTo>
                <a:close/>
              </a:path>
            </a:pathLst>
          </a:custGeom>
          <a:solidFill>
            <a:srgbClr val="63C0D6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55"/>
          <p:cNvSpPr/>
          <p:nvPr/>
        </p:nvSpPr>
        <p:spPr>
          <a:xfrm>
            <a:off x="3991729" y="1876709"/>
            <a:ext cx="36992" cy="15208"/>
          </a:xfrm>
          <a:custGeom>
            <a:avLst/>
            <a:gdLst/>
            <a:ahLst/>
            <a:cxnLst/>
            <a:rect l="l" t="t" r="r" b="b"/>
            <a:pathLst>
              <a:path w="1727" h="710" extrusionOk="0">
                <a:moveTo>
                  <a:pt x="1144" y="1"/>
                </a:moveTo>
                <a:lnTo>
                  <a:pt x="1" y="370"/>
                </a:lnTo>
                <a:lnTo>
                  <a:pt x="560" y="703"/>
                </a:lnTo>
                <a:cubicBezTo>
                  <a:pt x="560" y="703"/>
                  <a:pt x="618" y="710"/>
                  <a:pt x="708" y="710"/>
                </a:cubicBezTo>
                <a:cubicBezTo>
                  <a:pt x="865" y="710"/>
                  <a:pt x="1118" y="690"/>
                  <a:pt x="1322" y="584"/>
                </a:cubicBezTo>
                <a:cubicBezTo>
                  <a:pt x="1644" y="418"/>
                  <a:pt x="1727" y="287"/>
                  <a:pt x="1727" y="287"/>
                </a:cubicBezTo>
                <a:lnTo>
                  <a:pt x="1144" y="1"/>
                </a:lnTo>
                <a:close/>
              </a:path>
            </a:pathLst>
          </a:custGeom>
          <a:solidFill>
            <a:srgbClr val="4D94A0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2" name="Google Shape;3572;p55"/>
          <p:cNvSpPr/>
          <p:nvPr/>
        </p:nvSpPr>
        <p:spPr>
          <a:xfrm>
            <a:off x="3989009" y="1854753"/>
            <a:ext cx="29067" cy="30845"/>
          </a:xfrm>
          <a:custGeom>
            <a:avLst/>
            <a:gdLst/>
            <a:ahLst/>
            <a:cxnLst/>
            <a:rect l="l" t="t" r="r" b="b"/>
            <a:pathLst>
              <a:path w="1357" h="1440" extrusionOk="0">
                <a:moveTo>
                  <a:pt x="1200" y="0"/>
                </a:moveTo>
                <a:cubicBezTo>
                  <a:pt x="1168" y="0"/>
                  <a:pt x="1137" y="15"/>
                  <a:pt x="1116" y="50"/>
                </a:cubicBezTo>
                <a:cubicBezTo>
                  <a:pt x="997" y="240"/>
                  <a:pt x="937" y="419"/>
                  <a:pt x="901" y="645"/>
                </a:cubicBezTo>
                <a:cubicBezTo>
                  <a:pt x="895" y="747"/>
                  <a:pt x="892" y="854"/>
                  <a:pt x="882" y="962"/>
                </a:cubicBezTo>
                <a:lnTo>
                  <a:pt x="882" y="962"/>
                </a:lnTo>
                <a:cubicBezTo>
                  <a:pt x="826" y="846"/>
                  <a:pt x="765" y="732"/>
                  <a:pt x="687" y="621"/>
                </a:cubicBezTo>
                <a:cubicBezTo>
                  <a:pt x="580" y="442"/>
                  <a:pt x="425" y="264"/>
                  <a:pt x="199" y="204"/>
                </a:cubicBezTo>
                <a:cubicBezTo>
                  <a:pt x="195" y="204"/>
                  <a:pt x="191" y="204"/>
                  <a:pt x="188" y="204"/>
                </a:cubicBezTo>
                <a:cubicBezTo>
                  <a:pt x="53" y="204"/>
                  <a:pt x="0" y="408"/>
                  <a:pt x="128" y="442"/>
                </a:cubicBezTo>
                <a:cubicBezTo>
                  <a:pt x="306" y="490"/>
                  <a:pt x="425" y="657"/>
                  <a:pt x="520" y="800"/>
                </a:cubicBezTo>
                <a:cubicBezTo>
                  <a:pt x="640" y="978"/>
                  <a:pt x="723" y="1193"/>
                  <a:pt x="818" y="1383"/>
                </a:cubicBezTo>
                <a:cubicBezTo>
                  <a:pt x="833" y="1423"/>
                  <a:pt x="867" y="1440"/>
                  <a:pt x="903" y="1440"/>
                </a:cubicBezTo>
                <a:cubicBezTo>
                  <a:pt x="953" y="1440"/>
                  <a:pt x="1007" y="1408"/>
                  <a:pt x="1021" y="1359"/>
                </a:cubicBezTo>
                <a:cubicBezTo>
                  <a:pt x="1092" y="1145"/>
                  <a:pt x="1092" y="919"/>
                  <a:pt x="1116" y="716"/>
                </a:cubicBezTo>
                <a:cubicBezTo>
                  <a:pt x="1128" y="609"/>
                  <a:pt x="1140" y="526"/>
                  <a:pt x="1175" y="419"/>
                </a:cubicBezTo>
                <a:cubicBezTo>
                  <a:pt x="1199" y="323"/>
                  <a:pt x="1247" y="240"/>
                  <a:pt x="1306" y="169"/>
                </a:cubicBezTo>
                <a:cubicBezTo>
                  <a:pt x="1357" y="84"/>
                  <a:pt x="1276" y="0"/>
                  <a:pt x="12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55"/>
          <p:cNvSpPr/>
          <p:nvPr/>
        </p:nvSpPr>
        <p:spPr>
          <a:xfrm>
            <a:off x="3966475" y="1892774"/>
            <a:ext cx="37014" cy="13687"/>
          </a:xfrm>
          <a:custGeom>
            <a:avLst/>
            <a:gdLst/>
            <a:ahLst/>
            <a:cxnLst/>
            <a:rect l="l" t="t" r="r" b="b"/>
            <a:pathLst>
              <a:path w="1728" h="639" extrusionOk="0">
                <a:moveTo>
                  <a:pt x="1727" y="1"/>
                </a:moveTo>
                <a:lnTo>
                  <a:pt x="1" y="84"/>
                </a:lnTo>
                <a:lnTo>
                  <a:pt x="1" y="311"/>
                </a:lnTo>
                <a:lnTo>
                  <a:pt x="572" y="632"/>
                </a:lnTo>
                <a:cubicBezTo>
                  <a:pt x="572" y="632"/>
                  <a:pt x="629" y="638"/>
                  <a:pt x="717" y="638"/>
                </a:cubicBezTo>
                <a:cubicBezTo>
                  <a:pt x="871" y="638"/>
                  <a:pt x="1122" y="619"/>
                  <a:pt x="1334" y="513"/>
                </a:cubicBezTo>
                <a:cubicBezTo>
                  <a:pt x="1644" y="358"/>
                  <a:pt x="1727" y="215"/>
                  <a:pt x="1727" y="215"/>
                </a:cubicBezTo>
                <a:lnTo>
                  <a:pt x="1727" y="1"/>
                </a:ln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55"/>
          <p:cNvSpPr/>
          <p:nvPr/>
        </p:nvSpPr>
        <p:spPr>
          <a:xfrm>
            <a:off x="3965725" y="1856381"/>
            <a:ext cx="24504" cy="34636"/>
          </a:xfrm>
          <a:custGeom>
            <a:avLst/>
            <a:gdLst/>
            <a:ahLst/>
            <a:cxnLst/>
            <a:rect l="l" t="t" r="r" b="b"/>
            <a:pathLst>
              <a:path w="1144" h="1617" extrusionOk="0">
                <a:moveTo>
                  <a:pt x="708" y="0"/>
                </a:moveTo>
                <a:cubicBezTo>
                  <a:pt x="598" y="0"/>
                  <a:pt x="463" y="42"/>
                  <a:pt x="298" y="152"/>
                </a:cubicBezTo>
                <a:cubicBezTo>
                  <a:pt x="0" y="402"/>
                  <a:pt x="0" y="747"/>
                  <a:pt x="0" y="747"/>
                </a:cubicBezTo>
                <a:lnTo>
                  <a:pt x="0" y="1617"/>
                </a:lnTo>
                <a:lnTo>
                  <a:pt x="1143" y="1248"/>
                </a:lnTo>
                <a:lnTo>
                  <a:pt x="1143" y="402"/>
                </a:lnTo>
                <a:cubicBezTo>
                  <a:pt x="1143" y="402"/>
                  <a:pt x="1048" y="0"/>
                  <a:pt x="708" y="0"/>
                </a:cubicBez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55"/>
          <p:cNvSpPr/>
          <p:nvPr/>
        </p:nvSpPr>
        <p:spPr>
          <a:xfrm>
            <a:off x="3966475" y="1859830"/>
            <a:ext cx="24762" cy="34765"/>
          </a:xfrm>
          <a:custGeom>
            <a:avLst/>
            <a:gdLst/>
            <a:ahLst/>
            <a:cxnLst/>
            <a:rect l="l" t="t" r="r" b="b"/>
            <a:pathLst>
              <a:path w="1156" h="1623" extrusionOk="0">
                <a:moveTo>
                  <a:pt x="708" y="1"/>
                </a:moveTo>
                <a:cubicBezTo>
                  <a:pt x="598" y="1"/>
                  <a:pt x="463" y="41"/>
                  <a:pt x="298" y="146"/>
                </a:cubicBezTo>
                <a:cubicBezTo>
                  <a:pt x="1" y="408"/>
                  <a:pt x="1" y="741"/>
                  <a:pt x="1" y="741"/>
                </a:cubicBezTo>
                <a:lnTo>
                  <a:pt x="1" y="1622"/>
                </a:lnTo>
                <a:lnTo>
                  <a:pt x="1156" y="1253"/>
                </a:lnTo>
                <a:lnTo>
                  <a:pt x="1156" y="408"/>
                </a:lnTo>
                <a:cubicBezTo>
                  <a:pt x="1156" y="408"/>
                  <a:pt x="1059" y="1"/>
                  <a:pt x="708" y="1"/>
                </a:cubicBezTo>
                <a:close/>
              </a:path>
            </a:pathLst>
          </a:custGeom>
          <a:solidFill>
            <a:srgbClr val="63C0D6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55"/>
          <p:cNvSpPr/>
          <p:nvPr/>
        </p:nvSpPr>
        <p:spPr>
          <a:xfrm>
            <a:off x="3966475" y="1886669"/>
            <a:ext cx="37014" cy="15144"/>
          </a:xfrm>
          <a:custGeom>
            <a:avLst/>
            <a:gdLst/>
            <a:ahLst/>
            <a:cxnLst/>
            <a:rect l="l" t="t" r="r" b="b"/>
            <a:pathLst>
              <a:path w="1728" h="707" extrusionOk="0">
                <a:moveTo>
                  <a:pt x="1156" y="0"/>
                </a:moveTo>
                <a:lnTo>
                  <a:pt x="1" y="369"/>
                </a:lnTo>
                <a:lnTo>
                  <a:pt x="572" y="703"/>
                </a:lnTo>
                <a:cubicBezTo>
                  <a:pt x="572" y="703"/>
                  <a:pt x="615" y="706"/>
                  <a:pt x="684" y="706"/>
                </a:cubicBezTo>
                <a:cubicBezTo>
                  <a:pt x="834" y="706"/>
                  <a:pt x="1106" y="690"/>
                  <a:pt x="1334" y="584"/>
                </a:cubicBezTo>
                <a:cubicBezTo>
                  <a:pt x="1644" y="417"/>
                  <a:pt x="1727" y="286"/>
                  <a:pt x="1727" y="286"/>
                </a:cubicBezTo>
                <a:lnTo>
                  <a:pt x="1156" y="0"/>
                </a:lnTo>
                <a:close/>
              </a:path>
            </a:pathLst>
          </a:custGeom>
          <a:solidFill>
            <a:srgbClr val="4D94A0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55"/>
          <p:cNvSpPr/>
          <p:nvPr/>
        </p:nvSpPr>
        <p:spPr>
          <a:xfrm>
            <a:off x="3963819" y="1864178"/>
            <a:ext cx="29024" cy="30995"/>
          </a:xfrm>
          <a:custGeom>
            <a:avLst/>
            <a:gdLst/>
            <a:ahLst/>
            <a:cxnLst/>
            <a:rect l="l" t="t" r="r" b="b"/>
            <a:pathLst>
              <a:path w="1355" h="1447" extrusionOk="0">
                <a:moveTo>
                  <a:pt x="1197" y="1"/>
                </a:moveTo>
                <a:cubicBezTo>
                  <a:pt x="1165" y="1"/>
                  <a:pt x="1134" y="15"/>
                  <a:pt x="1113" y="50"/>
                </a:cubicBezTo>
                <a:cubicBezTo>
                  <a:pt x="994" y="241"/>
                  <a:pt x="934" y="419"/>
                  <a:pt x="899" y="645"/>
                </a:cubicBezTo>
                <a:cubicBezTo>
                  <a:pt x="893" y="750"/>
                  <a:pt x="890" y="854"/>
                  <a:pt x="880" y="958"/>
                </a:cubicBezTo>
                <a:lnTo>
                  <a:pt x="880" y="958"/>
                </a:lnTo>
                <a:cubicBezTo>
                  <a:pt x="825" y="846"/>
                  <a:pt x="766" y="735"/>
                  <a:pt x="696" y="633"/>
                </a:cubicBezTo>
                <a:cubicBezTo>
                  <a:pt x="577" y="455"/>
                  <a:pt x="422" y="276"/>
                  <a:pt x="208" y="217"/>
                </a:cubicBezTo>
                <a:cubicBezTo>
                  <a:pt x="200" y="216"/>
                  <a:pt x="193" y="215"/>
                  <a:pt x="186" y="215"/>
                </a:cubicBezTo>
                <a:cubicBezTo>
                  <a:pt x="48" y="215"/>
                  <a:pt x="0" y="421"/>
                  <a:pt x="125" y="455"/>
                </a:cubicBezTo>
                <a:cubicBezTo>
                  <a:pt x="303" y="503"/>
                  <a:pt x="422" y="657"/>
                  <a:pt x="518" y="812"/>
                </a:cubicBezTo>
                <a:cubicBezTo>
                  <a:pt x="637" y="991"/>
                  <a:pt x="720" y="1193"/>
                  <a:pt x="815" y="1395"/>
                </a:cubicBezTo>
                <a:cubicBezTo>
                  <a:pt x="835" y="1430"/>
                  <a:pt x="870" y="1446"/>
                  <a:pt x="905" y="1446"/>
                </a:cubicBezTo>
                <a:cubicBezTo>
                  <a:pt x="954" y="1446"/>
                  <a:pt x="1004" y="1415"/>
                  <a:pt x="1018" y="1360"/>
                </a:cubicBezTo>
                <a:cubicBezTo>
                  <a:pt x="1101" y="1157"/>
                  <a:pt x="1101" y="931"/>
                  <a:pt x="1113" y="717"/>
                </a:cubicBezTo>
                <a:cubicBezTo>
                  <a:pt x="1125" y="622"/>
                  <a:pt x="1137" y="526"/>
                  <a:pt x="1173" y="419"/>
                </a:cubicBezTo>
                <a:cubicBezTo>
                  <a:pt x="1196" y="336"/>
                  <a:pt x="1244" y="241"/>
                  <a:pt x="1304" y="169"/>
                </a:cubicBezTo>
                <a:cubicBezTo>
                  <a:pt x="1354" y="85"/>
                  <a:pt x="1274" y="1"/>
                  <a:pt x="119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55"/>
          <p:cNvSpPr/>
          <p:nvPr/>
        </p:nvSpPr>
        <p:spPr>
          <a:xfrm>
            <a:off x="3940985" y="1905797"/>
            <a:ext cx="36992" cy="13859"/>
          </a:xfrm>
          <a:custGeom>
            <a:avLst/>
            <a:gdLst/>
            <a:ahLst/>
            <a:cxnLst/>
            <a:rect l="l" t="t" r="r" b="b"/>
            <a:pathLst>
              <a:path w="1727" h="647" extrusionOk="0">
                <a:moveTo>
                  <a:pt x="1727" y="0"/>
                </a:moveTo>
                <a:lnTo>
                  <a:pt x="0" y="84"/>
                </a:lnTo>
                <a:lnTo>
                  <a:pt x="0" y="310"/>
                </a:lnTo>
                <a:lnTo>
                  <a:pt x="572" y="643"/>
                </a:lnTo>
                <a:cubicBezTo>
                  <a:pt x="572" y="643"/>
                  <a:pt x="614" y="647"/>
                  <a:pt x="683" y="647"/>
                </a:cubicBezTo>
                <a:cubicBezTo>
                  <a:pt x="833" y="647"/>
                  <a:pt x="1106" y="630"/>
                  <a:pt x="1334" y="524"/>
                </a:cubicBezTo>
                <a:cubicBezTo>
                  <a:pt x="1643" y="357"/>
                  <a:pt x="1727" y="226"/>
                  <a:pt x="1727" y="226"/>
                </a:cubicBezTo>
                <a:lnTo>
                  <a:pt x="1727" y="0"/>
                </a:ln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55"/>
          <p:cNvSpPr/>
          <p:nvPr/>
        </p:nvSpPr>
        <p:spPr>
          <a:xfrm>
            <a:off x="3940214" y="1869383"/>
            <a:ext cx="24504" cy="34893"/>
          </a:xfrm>
          <a:custGeom>
            <a:avLst/>
            <a:gdLst/>
            <a:ahLst/>
            <a:cxnLst/>
            <a:rect l="l" t="t" r="r" b="b"/>
            <a:pathLst>
              <a:path w="1144" h="1629" extrusionOk="0">
                <a:moveTo>
                  <a:pt x="708" y="0"/>
                </a:moveTo>
                <a:cubicBezTo>
                  <a:pt x="598" y="0"/>
                  <a:pt x="463" y="42"/>
                  <a:pt x="298" y="152"/>
                </a:cubicBezTo>
                <a:cubicBezTo>
                  <a:pt x="0" y="402"/>
                  <a:pt x="0" y="748"/>
                  <a:pt x="0" y="748"/>
                </a:cubicBezTo>
                <a:lnTo>
                  <a:pt x="0" y="1629"/>
                </a:lnTo>
                <a:lnTo>
                  <a:pt x="1143" y="1248"/>
                </a:lnTo>
                <a:lnTo>
                  <a:pt x="1143" y="402"/>
                </a:lnTo>
                <a:cubicBezTo>
                  <a:pt x="1143" y="402"/>
                  <a:pt x="1048" y="0"/>
                  <a:pt x="708" y="0"/>
                </a:cubicBez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55"/>
          <p:cNvSpPr/>
          <p:nvPr/>
        </p:nvSpPr>
        <p:spPr>
          <a:xfrm>
            <a:off x="3940985" y="1872596"/>
            <a:ext cx="24762" cy="34743"/>
          </a:xfrm>
          <a:custGeom>
            <a:avLst/>
            <a:gdLst/>
            <a:ahLst/>
            <a:cxnLst/>
            <a:rect l="l" t="t" r="r" b="b"/>
            <a:pathLst>
              <a:path w="1156" h="1622" extrusionOk="0">
                <a:moveTo>
                  <a:pt x="708" y="0"/>
                </a:moveTo>
                <a:cubicBezTo>
                  <a:pt x="598" y="0"/>
                  <a:pt x="463" y="40"/>
                  <a:pt x="298" y="145"/>
                </a:cubicBezTo>
                <a:cubicBezTo>
                  <a:pt x="0" y="407"/>
                  <a:pt x="0" y="741"/>
                  <a:pt x="0" y="741"/>
                </a:cubicBezTo>
                <a:lnTo>
                  <a:pt x="0" y="1622"/>
                </a:lnTo>
                <a:lnTo>
                  <a:pt x="1155" y="1253"/>
                </a:lnTo>
                <a:lnTo>
                  <a:pt x="1155" y="407"/>
                </a:lnTo>
                <a:cubicBezTo>
                  <a:pt x="1155" y="407"/>
                  <a:pt x="1058" y="0"/>
                  <a:pt x="708" y="0"/>
                </a:cubicBezTo>
                <a:close/>
              </a:path>
            </a:pathLst>
          </a:custGeom>
          <a:solidFill>
            <a:srgbClr val="63C0D6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55"/>
          <p:cNvSpPr/>
          <p:nvPr/>
        </p:nvSpPr>
        <p:spPr>
          <a:xfrm>
            <a:off x="3940985" y="1899414"/>
            <a:ext cx="36992" cy="15144"/>
          </a:xfrm>
          <a:custGeom>
            <a:avLst/>
            <a:gdLst/>
            <a:ahLst/>
            <a:cxnLst/>
            <a:rect l="l" t="t" r="r" b="b"/>
            <a:pathLst>
              <a:path w="1727" h="707" extrusionOk="0">
                <a:moveTo>
                  <a:pt x="1155" y="1"/>
                </a:moveTo>
                <a:lnTo>
                  <a:pt x="0" y="370"/>
                </a:lnTo>
                <a:lnTo>
                  <a:pt x="572" y="703"/>
                </a:lnTo>
                <a:cubicBezTo>
                  <a:pt x="572" y="703"/>
                  <a:pt x="614" y="707"/>
                  <a:pt x="683" y="707"/>
                </a:cubicBezTo>
                <a:cubicBezTo>
                  <a:pt x="833" y="707"/>
                  <a:pt x="1106" y="690"/>
                  <a:pt x="1334" y="584"/>
                </a:cubicBezTo>
                <a:cubicBezTo>
                  <a:pt x="1643" y="417"/>
                  <a:pt x="1727" y="286"/>
                  <a:pt x="1727" y="286"/>
                </a:cubicBezTo>
                <a:lnTo>
                  <a:pt x="1155" y="1"/>
                </a:lnTo>
                <a:close/>
              </a:path>
            </a:pathLst>
          </a:custGeom>
          <a:solidFill>
            <a:srgbClr val="4D94A0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55"/>
          <p:cNvSpPr/>
          <p:nvPr/>
        </p:nvSpPr>
        <p:spPr>
          <a:xfrm>
            <a:off x="3938008" y="1877180"/>
            <a:ext cx="29324" cy="30995"/>
          </a:xfrm>
          <a:custGeom>
            <a:avLst/>
            <a:gdLst/>
            <a:ahLst/>
            <a:cxnLst/>
            <a:rect l="l" t="t" r="r" b="b"/>
            <a:pathLst>
              <a:path w="1369" h="1447" extrusionOk="0">
                <a:moveTo>
                  <a:pt x="1211" y="1"/>
                </a:moveTo>
                <a:cubicBezTo>
                  <a:pt x="1179" y="1"/>
                  <a:pt x="1148" y="15"/>
                  <a:pt x="1127" y="50"/>
                </a:cubicBezTo>
                <a:cubicBezTo>
                  <a:pt x="1008" y="253"/>
                  <a:pt x="949" y="431"/>
                  <a:pt x="913" y="646"/>
                </a:cubicBezTo>
                <a:cubicBezTo>
                  <a:pt x="907" y="749"/>
                  <a:pt x="904" y="856"/>
                  <a:pt x="895" y="961"/>
                </a:cubicBezTo>
                <a:lnTo>
                  <a:pt x="895" y="961"/>
                </a:lnTo>
                <a:cubicBezTo>
                  <a:pt x="840" y="846"/>
                  <a:pt x="780" y="735"/>
                  <a:pt x="711" y="634"/>
                </a:cubicBezTo>
                <a:cubicBezTo>
                  <a:pt x="592" y="455"/>
                  <a:pt x="437" y="277"/>
                  <a:pt x="223" y="217"/>
                </a:cubicBezTo>
                <a:cubicBezTo>
                  <a:pt x="218" y="217"/>
                  <a:pt x="213" y="216"/>
                  <a:pt x="209" y="216"/>
                </a:cubicBezTo>
                <a:cubicBezTo>
                  <a:pt x="53" y="216"/>
                  <a:pt x="0" y="409"/>
                  <a:pt x="139" y="455"/>
                </a:cubicBezTo>
                <a:cubicBezTo>
                  <a:pt x="318" y="503"/>
                  <a:pt x="437" y="669"/>
                  <a:pt x="532" y="812"/>
                </a:cubicBezTo>
                <a:cubicBezTo>
                  <a:pt x="651" y="991"/>
                  <a:pt x="735" y="1205"/>
                  <a:pt x="830" y="1396"/>
                </a:cubicBezTo>
                <a:cubicBezTo>
                  <a:pt x="850" y="1431"/>
                  <a:pt x="884" y="1447"/>
                  <a:pt x="919" y="1447"/>
                </a:cubicBezTo>
                <a:cubicBezTo>
                  <a:pt x="968" y="1447"/>
                  <a:pt x="1018" y="1415"/>
                  <a:pt x="1032" y="1360"/>
                </a:cubicBezTo>
                <a:cubicBezTo>
                  <a:pt x="1116" y="1158"/>
                  <a:pt x="1116" y="931"/>
                  <a:pt x="1127" y="729"/>
                </a:cubicBezTo>
                <a:cubicBezTo>
                  <a:pt x="1139" y="622"/>
                  <a:pt x="1151" y="527"/>
                  <a:pt x="1187" y="431"/>
                </a:cubicBezTo>
                <a:cubicBezTo>
                  <a:pt x="1211" y="336"/>
                  <a:pt x="1258" y="253"/>
                  <a:pt x="1318" y="169"/>
                </a:cubicBezTo>
                <a:cubicBezTo>
                  <a:pt x="1368" y="85"/>
                  <a:pt x="1288" y="1"/>
                  <a:pt x="12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55"/>
          <p:cNvSpPr/>
          <p:nvPr/>
        </p:nvSpPr>
        <p:spPr>
          <a:xfrm>
            <a:off x="4263592" y="1871354"/>
            <a:ext cx="36992" cy="13880"/>
          </a:xfrm>
          <a:custGeom>
            <a:avLst/>
            <a:gdLst/>
            <a:ahLst/>
            <a:cxnLst/>
            <a:rect l="l" t="t" r="r" b="b"/>
            <a:pathLst>
              <a:path w="1727" h="648" extrusionOk="0">
                <a:moveTo>
                  <a:pt x="1" y="1"/>
                </a:moveTo>
                <a:lnTo>
                  <a:pt x="1" y="227"/>
                </a:lnTo>
                <a:cubicBezTo>
                  <a:pt x="1" y="227"/>
                  <a:pt x="96" y="358"/>
                  <a:pt x="405" y="525"/>
                </a:cubicBezTo>
                <a:cubicBezTo>
                  <a:pt x="634" y="631"/>
                  <a:pt x="906" y="647"/>
                  <a:pt x="1056" y="647"/>
                </a:cubicBezTo>
                <a:cubicBezTo>
                  <a:pt x="1125" y="647"/>
                  <a:pt x="1167" y="644"/>
                  <a:pt x="1167" y="644"/>
                </a:cubicBezTo>
                <a:lnTo>
                  <a:pt x="1727" y="310"/>
                </a:lnTo>
                <a:lnTo>
                  <a:pt x="1727" y="84"/>
                </a:lnTo>
                <a:lnTo>
                  <a:pt x="1" y="1"/>
                </a:ln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p55"/>
          <p:cNvSpPr/>
          <p:nvPr/>
        </p:nvSpPr>
        <p:spPr>
          <a:xfrm>
            <a:off x="4290110" y="1884120"/>
            <a:ext cx="37014" cy="13859"/>
          </a:xfrm>
          <a:custGeom>
            <a:avLst/>
            <a:gdLst/>
            <a:ahLst/>
            <a:cxnLst/>
            <a:rect l="l" t="t" r="r" b="b"/>
            <a:pathLst>
              <a:path w="1728" h="647" extrusionOk="0">
                <a:moveTo>
                  <a:pt x="1" y="0"/>
                </a:moveTo>
                <a:lnTo>
                  <a:pt x="1" y="226"/>
                </a:lnTo>
                <a:cubicBezTo>
                  <a:pt x="1" y="226"/>
                  <a:pt x="96" y="357"/>
                  <a:pt x="406" y="524"/>
                </a:cubicBezTo>
                <a:cubicBezTo>
                  <a:pt x="626" y="630"/>
                  <a:pt x="901" y="647"/>
                  <a:pt x="1053" y="647"/>
                </a:cubicBezTo>
                <a:cubicBezTo>
                  <a:pt x="1124" y="647"/>
                  <a:pt x="1168" y="643"/>
                  <a:pt x="1168" y="643"/>
                </a:cubicBezTo>
                <a:lnTo>
                  <a:pt x="1727" y="310"/>
                </a:lnTo>
                <a:lnTo>
                  <a:pt x="1727" y="83"/>
                </a:lnTo>
                <a:lnTo>
                  <a:pt x="1" y="0"/>
                </a:ln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55"/>
          <p:cNvSpPr/>
          <p:nvPr/>
        </p:nvSpPr>
        <p:spPr>
          <a:xfrm>
            <a:off x="4302619" y="1851283"/>
            <a:ext cx="24504" cy="34636"/>
          </a:xfrm>
          <a:custGeom>
            <a:avLst/>
            <a:gdLst/>
            <a:ahLst/>
            <a:cxnLst/>
            <a:rect l="l" t="t" r="r" b="b"/>
            <a:pathLst>
              <a:path w="1144" h="1617" extrusionOk="0">
                <a:moveTo>
                  <a:pt x="436" y="0"/>
                </a:moveTo>
                <a:cubicBezTo>
                  <a:pt x="96" y="0"/>
                  <a:pt x="0" y="402"/>
                  <a:pt x="0" y="402"/>
                </a:cubicBezTo>
                <a:lnTo>
                  <a:pt x="0" y="1247"/>
                </a:lnTo>
                <a:lnTo>
                  <a:pt x="1143" y="1616"/>
                </a:lnTo>
                <a:lnTo>
                  <a:pt x="1143" y="747"/>
                </a:lnTo>
                <a:cubicBezTo>
                  <a:pt x="1143" y="747"/>
                  <a:pt x="1143" y="402"/>
                  <a:pt x="846" y="152"/>
                </a:cubicBezTo>
                <a:cubicBezTo>
                  <a:pt x="680" y="42"/>
                  <a:pt x="545" y="0"/>
                  <a:pt x="436" y="0"/>
                </a:cubicBezTo>
                <a:close/>
              </a:path>
            </a:pathLst>
          </a:custGeom>
          <a:solidFill>
            <a:srgbClr val="63C0D6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55"/>
          <p:cNvSpPr/>
          <p:nvPr/>
        </p:nvSpPr>
        <p:spPr>
          <a:xfrm>
            <a:off x="4290110" y="1877994"/>
            <a:ext cx="37014" cy="15208"/>
          </a:xfrm>
          <a:custGeom>
            <a:avLst/>
            <a:gdLst/>
            <a:ahLst/>
            <a:cxnLst/>
            <a:rect l="l" t="t" r="r" b="b"/>
            <a:pathLst>
              <a:path w="1728" h="710" extrusionOk="0">
                <a:moveTo>
                  <a:pt x="584" y="0"/>
                </a:moveTo>
                <a:lnTo>
                  <a:pt x="1" y="286"/>
                </a:lnTo>
                <a:cubicBezTo>
                  <a:pt x="1" y="286"/>
                  <a:pt x="96" y="417"/>
                  <a:pt x="406" y="584"/>
                </a:cubicBezTo>
                <a:cubicBezTo>
                  <a:pt x="610" y="690"/>
                  <a:pt x="863" y="709"/>
                  <a:pt x="1020" y="709"/>
                </a:cubicBezTo>
                <a:cubicBezTo>
                  <a:pt x="1109" y="709"/>
                  <a:pt x="1168" y="703"/>
                  <a:pt x="1168" y="703"/>
                </a:cubicBezTo>
                <a:lnTo>
                  <a:pt x="1727" y="369"/>
                </a:lnTo>
                <a:lnTo>
                  <a:pt x="584" y="0"/>
                </a:lnTo>
                <a:close/>
              </a:path>
            </a:pathLst>
          </a:custGeom>
          <a:solidFill>
            <a:srgbClr val="4D94A0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55"/>
          <p:cNvSpPr/>
          <p:nvPr/>
        </p:nvSpPr>
        <p:spPr>
          <a:xfrm>
            <a:off x="4301120" y="1856231"/>
            <a:ext cx="29088" cy="30652"/>
          </a:xfrm>
          <a:custGeom>
            <a:avLst/>
            <a:gdLst/>
            <a:ahLst/>
            <a:cxnLst/>
            <a:rect l="l" t="t" r="r" b="b"/>
            <a:pathLst>
              <a:path w="1358" h="1431" extrusionOk="0">
                <a:moveTo>
                  <a:pt x="159" y="0"/>
                </a:moveTo>
                <a:cubicBezTo>
                  <a:pt x="81" y="0"/>
                  <a:pt x="0" y="80"/>
                  <a:pt x="58" y="171"/>
                </a:cubicBezTo>
                <a:cubicBezTo>
                  <a:pt x="94" y="242"/>
                  <a:pt x="154" y="338"/>
                  <a:pt x="189" y="409"/>
                </a:cubicBezTo>
                <a:cubicBezTo>
                  <a:pt x="213" y="504"/>
                  <a:pt x="237" y="600"/>
                  <a:pt x="249" y="707"/>
                </a:cubicBezTo>
                <a:cubicBezTo>
                  <a:pt x="261" y="909"/>
                  <a:pt x="261" y="1135"/>
                  <a:pt x="332" y="1350"/>
                </a:cubicBezTo>
                <a:cubicBezTo>
                  <a:pt x="353" y="1398"/>
                  <a:pt x="406" y="1430"/>
                  <a:pt x="456" y="1430"/>
                </a:cubicBezTo>
                <a:cubicBezTo>
                  <a:pt x="492" y="1430"/>
                  <a:pt x="527" y="1414"/>
                  <a:pt x="547" y="1374"/>
                </a:cubicBezTo>
                <a:cubicBezTo>
                  <a:pt x="630" y="1183"/>
                  <a:pt x="725" y="993"/>
                  <a:pt x="844" y="790"/>
                </a:cubicBezTo>
                <a:cubicBezTo>
                  <a:pt x="928" y="647"/>
                  <a:pt x="1047" y="481"/>
                  <a:pt x="1225" y="433"/>
                </a:cubicBezTo>
                <a:cubicBezTo>
                  <a:pt x="1357" y="400"/>
                  <a:pt x="1316" y="215"/>
                  <a:pt x="1188" y="215"/>
                </a:cubicBezTo>
                <a:cubicBezTo>
                  <a:pt x="1177" y="215"/>
                  <a:pt x="1166" y="216"/>
                  <a:pt x="1154" y="219"/>
                </a:cubicBezTo>
                <a:cubicBezTo>
                  <a:pt x="928" y="278"/>
                  <a:pt x="785" y="457"/>
                  <a:pt x="666" y="635"/>
                </a:cubicBezTo>
                <a:cubicBezTo>
                  <a:pt x="598" y="734"/>
                  <a:pt x="540" y="842"/>
                  <a:pt x="484" y="952"/>
                </a:cubicBezTo>
                <a:lnTo>
                  <a:pt x="484" y="952"/>
                </a:lnTo>
                <a:cubicBezTo>
                  <a:pt x="475" y="847"/>
                  <a:pt x="468" y="745"/>
                  <a:pt x="451" y="647"/>
                </a:cubicBezTo>
                <a:cubicBezTo>
                  <a:pt x="427" y="421"/>
                  <a:pt x="368" y="231"/>
                  <a:pt x="249" y="52"/>
                </a:cubicBezTo>
                <a:cubicBezTo>
                  <a:pt x="227" y="16"/>
                  <a:pt x="193" y="0"/>
                  <a:pt x="15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55"/>
          <p:cNvSpPr/>
          <p:nvPr/>
        </p:nvSpPr>
        <p:spPr>
          <a:xfrm>
            <a:off x="4315621" y="1894059"/>
            <a:ext cx="36992" cy="13666"/>
          </a:xfrm>
          <a:custGeom>
            <a:avLst/>
            <a:gdLst/>
            <a:ahLst/>
            <a:cxnLst/>
            <a:rect l="l" t="t" r="r" b="b"/>
            <a:pathLst>
              <a:path w="1727" h="638" extrusionOk="0">
                <a:moveTo>
                  <a:pt x="0" y="0"/>
                </a:moveTo>
                <a:lnTo>
                  <a:pt x="0" y="215"/>
                </a:lnTo>
                <a:cubicBezTo>
                  <a:pt x="0" y="215"/>
                  <a:pt x="96" y="358"/>
                  <a:pt x="405" y="512"/>
                </a:cubicBezTo>
                <a:cubicBezTo>
                  <a:pt x="610" y="619"/>
                  <a:pt x="863" y="638"/>
                  <a:pt x="1019" y="638"/>
                </a:cubicBezTo>
                <a:cubicBezTo>
                  <a:pt x="1109" y="638"/>
                  <a:pt x="1167" y="632"/>
                  <a:pt x="1167" y="632"/>
                </a:cubicBezTo>
                <a:lnTo>
                  <a:pt x="1727" y="310"/>
                </a:lnTo>
                <a:lnTo>
                  <a:pt x="1727" y="84"/>
                </a:lnTo>
                <a:lnTo>
                  <a:pt x="0" y="0"/>
                </a:ln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55"/>
          <p:cNvSpPr/>
          <p:nvPr/>
        </p:nvSpPr>
        <p:spPr>
          <a:xfrm>
            <a:off x="4328623" y="1857645"/>
            <a:ext cx="24762" cy="34658"/>
          </a:xfrm>
          <a:custGeom>
            <a:avLst/>
            <a:gdLst/>
            <a:ahLst/>
            <a:cxnLst/>
            <a:rect l="l" t="t" r="r" b="b"/>
            <a:pathLst>
              <a:path w="1156" h="1618" extrusionOk="0">
                <a:moveTo>
                  <a:pt x="441" y="1"/>
                </a:moveTo>
                <a:cubicBezTo>
                  <a:pt x="96" y="1"/>
                  <a:pt x="1" y="403"/>
                  <a:pt x="1" y="403"/>
                </a:cubicBezTo>
                <a:lnTo>
                  <a:pt x="1" y="1248"/>
                </a:lnTo>
                <a:lnTo>
                  <a:pt x="1156" y="1617"/>
                </a:lnTo>
                <a:lnTo>
                  <a:pt x="1156" y="748"/>
                </a:lnTo>
                <a:cubicBezTo>
                  <a:pt x="1156" y="748"/>
                  <a:pt x="1156" y="403"/>
                  <a:pt x="858" y="153"/>
                </a:cubicBezTo>
                <a:cubicBezTo>
                  <a:pt x="690" y="42"/>
                  <a:pt x="553" y="1"/>
                  <a:pt x="441" y="1"/>
                </a:cubicBez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55"/>
          <p:cNvSpPr/>
          <p:nvPr/>
        </p:nvSpPr>
        <p:spPr>
          <a:xfrm>
            <a:off x="4328109" y="1861115"/>
            <a:ext cx="24504" cy="34743"/>
          </a:xfrm>
          <a:custGeom>
            <a:avLst/>
            <a:gdLst/>
            <a:ahLst/>
            <a:cxnLst/>
            <a:rect l="l" t="t" r="r" b="b"/>
            <a:pathLst>
              <a:path w="1144" h="1622" extrusionOk="0">
                <a:moveTo>
                  <a:pt x="443" y="0"/>
                </a:moveTo>
                <a:cubicBezTo>
                  <a:pt x="97" y="0"/>
                  <a:pt x="1" y="407"/>
                  <a:pt x="1" y="407"/>
                </a:cubicBezTo>
                <a:lnTo>
                  <a:pt x="1" y="1253"/>
                </a:lnTo>
                <a:lnTo>
                  <a:pt x="1144" y="1622"/>
                </a:lnTo>
                <a:lnTo>
                  <a:pt x="1144" y="741"/>
                </a:lnTo>
                <a:cubicBezTo>
                  <a:pt x="1144" y="741"/>
                  <a:pt x="1144" y="407"/>
                  <a:pt x="846" y="145"/>
                </a:cubicBezTo>
                <a:cubicBezTo>
                  <a:pt x="684" y="40"/>
                  <a:pt x="551" y="0"/>
                  <a:pt x="443" y="0"/>
                </a:cubicBezTo>
                <a:close/>
              </a:path>
            </a:pathLst>
          </a:custGeom>
          <a:solidFill>
            <a:srgbClr val="63C0D6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55"/>
          <p:cNvSpPr/>
          <p:nvPr/>
        </p:nvSpPr>
        <p:spPr>
          <a:xfrm>
            <a:off x="4315621" y="1887933"/>
            <a:ext cx="36992" cy="15144"/>
          </a:xfrm>
          <a:custGeom>
            <a:avLst/>
            <a:gdLst/>
            <a:ahLst/>
            <a:cxnLst/>
            <a:rect l="l" t="t" r="r" b="b"/>
            <a:pathLst>
              <a:path w="1727" h="707" extrusionOk="0">
                <a:moveTo>
                  <a:pt x="584" y="1"/>
                </a:moveTo>
                <a:lnTo>
                  <a:pt x="0" y="286"/>
                </a:lnTo>
                <a:cubicBezTo>
                  <a:pt x="0" y="286"/>
                  <a:pt x="96" y="417"/>
                  <a:pt x="405" y="584"/>
                </a:cubicBezTo>
                <a:cubicBezTo>
                  <a:pt x="625" y="690"/>
                  <a:pt x="901" y="707"/>
                  <a:pt x="1053" y="707"/>
                </a:cubicBezTo>
                <a:cubicBezTo>
                  <a:pt x="1123" y="707"/>
                  <a:pt x="1167" y="703"/>
                  <a:pt x="1167" y="703"/>
                </a:cubicBezTo>
                <a:lnTo>
                  <a:pt x="1727" y="370"/>
                </a:lnTo>
                <a:lnTo>
                  <a:pt x="584" y="1"/>
                </a:lnTo>
                <a:close/>
              </a:path>
            </a:pathLst>
          </a:custGeom>
          <a:solidFill>
            <a:srgbClr val="4D94A0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55"/>
          <p:cNvSpPr/>
          <p:nvPr/>
        </p:nvSpPr>
        <p:spPr>
          <a:xfrm>
            <a:off x="4326631" y="1865656"/>
            <a:ext cx="28660" cy="30781"/>
          </a:xfrm>
          <a:custGeom>
            <a:avLst/>
            <a:gdLst/>
            <a:ahLst/>
            <a:cxnLst/>
            <a:rect l="l" t="t" r="r" b="b"/>
            <a:pathLst>
              <a:path w="1338" h="1437" extrusionOk="0">
                <a:moveTo>
                  <a:pt x="158" y="1"/>
                </a:moveTo>
                <a:cubicBezTo>
                  <a:pt x="80" y="1"/>
                  <a:pt x="0" y="81"/>
                  <a:pt x="58" y="172"/>
                </a:cubicBezTo>
                <a:cubicBezTo>
                  <a:pt x="94" y="255"/>
                  <a:pt x="153" y="338"/>
                  <a:pt x="189" y="410"/>
                </a:cubicBezTo>
                <a:cubicBezTo>
                  <a:pt x="213" y="517"/>
                  <a:pt x="237" y="612"/>
                  <a:pt x="248" y="707"/>
                </a:cubicBezTo>
                <a:cubicBezTo>
                  <a:pt x="260" y="922"/>
                  <a:pt x="260" y="1148"/>
                  <a:pt x="332" y="1350"/>
                </a:cubicBezTo>
                <a:cubicBezTo>
                  <a:pt x="353" y="1406"/>
                  <a:pt x="406" y="1437"/>
                  <a:pt x="456" y="1437"/>
                </a:cubicBezTo>
                <a:cubicBezTo>
                  <a:pt x="492" y="1437"/>
                  <a:pt x="526" y="1421"/>
                  <a:pt x="546" y="1386"/>
                </a:cubicBezTo>
                <a:cubicBezTo>
                  <a:pt x="629" y="1184"/>
                  <a:pt x="725" y="993"/>
                  <a:pt x="844" y="803"/>
                </a:cubicBezTo>
                <a:cubicBezTo>
                  <a:pt x="927" y="648"/>
                  <a:pt x="1046" y="493"/>
                  <a:pt x="1225" y="445"/>
                </a:cubicBezTo>
                <a:cubicBezTo>
                  <a:pt x="1337" y="400"/>
                  <a:pt x="1290" y="217"/>
                  <a:pt x="1174" y="217"/>
                </a:cubicBezTo>
                <a:cubicBezTo>
                  <a:pt x="1168" y="217"/>
                  <a:pt x="1161" y="218"/>
                  <a:pt x="1153" y="219"/>
                </a:cubicBezTo>
                <a:cubicBezTo>
                  <a:pt x="927" y="279"/>
                  <a:pt x="784" y="457"/>
                  <a:pt x="665" y="636"/>
                </a:cubicBezTo>
                <a:cubicBezTo>
                  <a:pt x="597" y="735"/>
                  <a:pt x="539" y="843"/>
                  <a:pt x="483" y="955"/>
                </a:cubicBezTo>
                <a:lnTo>
                  <a:pt x="483" y="955"/>
                </a:lnTo>
                <a:cubicBezTo>
                  <a:pt x="474" y="852"/>
                  <a:pt x="468" y="749"/>
                  <a:pt x="451" y="648"/>
                </a:cubicBezTo>
                <a:cubicBezTo>
                  <a:pt x="427" y="422"/>
                  <a:pt x="368" y="231"/>
                  <a:pt x="248" y="53"/>
                </a:cubicBezTo>
                <a:cubicBezTo>
                  <a:pt x="227" y="16"/>
                  <a:pt x="193" y="1"/>
                  <a:pt x="1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55"/>
          <p:cNvSpPr/>
          <p:nvPr/>
        </p:nvSpPr>
        <p:spPr>
          <a:xfrm>
            <a:off x="4341132" y="1907061"/>
            <a:ext cx="36992" cy="13880"/>
          </a:xfrm>
          <a:custGeom>
            <a:avLst/>
            <a:gdLst/>
            <a:ahLst/>
            <a:cxnLst/>
            <a:rect l="l" t="t" r="r" b="b"/>
            <a:pathLst>
              <a:path w="1727" h="648" extrusionOk="0">
                <a:moveTo>
                  <a:pt x="0" y="1"/>
                </a:moveTo>
                <a:lnTo>
                  <a:pt x="0" y="227"/>
                </a:lnTo>
                <a:cubicBezTo>
                  <a:pt x="0" y="227"/>
                  <a:pt x="95" y="358"/>
                  <a:pt x="405" y="525"/>
                </a:cubicBezTo>
                <a:cubicBezTo>
                  <a:pt x="625" y="630"/>
                  <a:pt x="901" y="647"/>
                  <a:pt x="1053" y="647"/>
                </a:cubicBezTo>
                <a:cubicBezTo>
                  <a:pt x="1123" y="647"/>
                  <a:pt x="1167" y="644"/>
                  <a:pt x="1167" y="644"/>
                </a:cubicBezTo>
                <a:lnTo>
                  <a:pt x="1727" y="310"/>
                </a:lnTo>
                <a:lnTo>
                  <a:pt x="1727" y="84"/>
                </a:lnTo>
                <a:lnTo>
                  <a:pt x="0" y="1"/>
                </a:ln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55"/>
          <p:cNvSpPr/>
          <p:nvPr/>
        </p:nvSpPr>
        <p:spPr>
          <a:xfrm>
            <a:off x="4354391" y="1870647"/>
            <a:ext cx="24762" cy="34915"/>
          </a:xfrm>
          <a:custGeom>
            <a:avLst/>
            <a:gdLst/>
            <a:ahLst/>
            <a:cxnLst/>
            <a:rect l="l" t="t" r="r" b="b"/>
            <a:pathLst>
              <a:path w="1156" h="1630" extrusionOk="0">
                <a:moveTo>
                  <a:pt x="441" y="1"/>
                </a:moveTo>
                <a:cubicBezTo>
                  <a:pt x="96" y="1"/>
                  <a:pt x="0" y="403"/>
                  <a:pt x="0" y="403"/>
                </a:cubicBezTo>
                <a:lnTo>
                  <a:pt x="0" y="1248"/>
                </a:lnTo>
                <a:lnTo>
                  <a:pt x="1155" y="1629"/>
                </a:lnTo>
                <a:lnTo>
                  <a:pt x="1155" y="748"/>
                </a:lnTo>
                <a:cubicBezTo>
                  <a:pt x="1155" y="748"/>
                  <a:pt x="1155" y="403"/>
                  <a:pt x="857" y="153"/>
                </a:cubicBezTo>
                <a:cubicBezTo>
                  <a:pt x="689" y="43"/>
                  <a:pt x="552" y="1"/>
                  <a:pt x="441" y="1"/>
                </a:cubicBezTo>
                <a:close/>
              </a:path>
            </a:pathLst>
          </a:custGeom>
          <a:solidFill>
            <a:srgbClr val="6369D3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55"/>
          <p:cNvSpPr/>
          <p:nvPr/>
        </p:nvSpPr>
        <p:spPr>
          <a:xfrm>
            <a:off x="4353620" y="1873860"/>
            <a:ext cx="24504" cy="34765"/>
          </a:xfrm>
          <a:custGeom>
            <a:avLst/>
            <a:gdLst/>
            <a:ahLst/>
            <a:cxnLst/>
            <a:rect l="l" t="t" r="r" b="b"/>
            <a:pathLst>
              <a:path w="1144" h="1623" extrusionOk="0">
                <a:moveTo>
                  <a:pt x="443" y="1"/>
                </a:moveTo>
                <a:cubicBezTo>
                  <a:pt x="97" y="1"/>
                  <a:pt x="1" y="408"/>
                  <a:pt x="1" y="408"/>
                </a:cubicBezTo>
                <a:lnTo>
                  <a:pt x="1" y="1253"/>
                </a:lnTo>
                <a:lnTo>
                  <a:pt x="1144" y="1622"/>
                </a:lnTo>
                <a:lnTo>
                  <a:pt x="1144" y="741"/>
                </a:lnTo>
                <a:cubicBezTo>
                  <a:pt x="1144" y="741"/>
                  <a:pt x="1144" y="408"/>
                  <a:pt x="846" y="146"/>
                </a:cubicBezTo>
                <a:cubicBezTo>
                  <a:pt x="684" y="41"/>
                  <a:pt x="551" y="1"/>
                  <a:pt x="443" y="1"/>
                </a:cubicBezTo>
                <a:close/>
              </a:path>
            </a:pathLst>
          </a:custGeom>
          <a:solidFill>
            <a:srgbClr val="63C0D6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6" name="Google Shape;3596;p55"/>
          <p:cNvSpPr/>
          <p:nvPr/>
        </p:nvSpPr>
        <p:spPr>
          <a:xfrm>
            <a:off x="4341132" y="1900699"/>
            <a:ext cx="36992" cy="15144"/>
          </a:xfrm>
          <a:custGeom>
            <a:avLst/>
            <a:gdLst/>
            <a:ahLst/>
            <a:cxnLst/>
            <a:rect l="l" t="t" r="r" b="b"/>
            <a:pathLst>
              <a:path w="1727" h="707" extrusionOk="0">
                <a:moveTo>
                  <a:pt x="584" y="0"/>
                </a:moveTo>
                <a:lnTo>
                  <a:pt x="0" y="286"/>
                </a:lnTo>
                <a:cubicBezTo>
                  <a:pt x="0" y="286"/>
                  <a:pt x="95" y="417"/>
                  <a:pt x="405" y="583"/>
                </a:cubicBezTo>
                <a:cubicBezTo>
                  <a:pt x="617" y="689"/>
                  <a:pt x="895" y="706"/>
                  <a:pt x="1050" y="706"/>
                </a:cubicBezTo>
                <a:cubicBezTo>
                  <a:pt x="1122" y="706"/>
                  <a:pt x="1167" y="703"/>
                  <a:pt x="1167" y="703"/>
                </a:cubicBezTo>
                <a:lnTo>
                  <a:pt x="1727" y="369"/>
                </a:lnTo>
                <a:lnTo>
                  <a:pt x="584" y="0"/>
                </a:lnTo>
                <a:close/>
              </a:path>
            </a:pathLst>
          </a:custGeom>
          <a:solidFill>
            <a:srgbClr val="4D94A0"/>
          </a:solidFill>
          <a:ln w="17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7" name="Google Shape;3597;p55"/>
          <p:cNvSpPr/>
          <p:nvPr/>
        </p:nvSpPr>
        <p:spPr>
          <a:xfrm>
            <a:off x="4352121" y="1878679"/>
            <a:ext cx="29153" cy="30781"/>
          </a:xfrm>
          <a:custGeom>
            <a:avLst/>
            <a:gdLst/>
            <a:ahLst/>
            <a:cxnLst/>
            <a:rect l="l" t="t" r="r" b="b"/>
            <a:pathLst>
              <a:path w="1361" h="1437" extrusionOk="0">
                <a:moveTo>
                  <a:pt x="160" y="1"/>
                </a:moveTo>
                <a:cubicBezTo>
                  <a:pt x="82" y="1"/>
                  <a:pt x="0" y="83"/>
                  <a:pt x="59" y="183"/>
                </a:cubicBezTo>
                <a:cubicBezTo>
                  <a:pt x="94" y="254"/>
                  <a:pt x="154" y="337"/>
                  <a:pt x="190" y="409"/>
                </a:cubicBezTo>
                <a:cubicBezTo>
                  <a:pt x="213" y="516"/>
                  <a:pt x="237" y="611"/>
                  <a:pt x="249" y="718"/>
                </a:cubicBezTo>
                <a:cubicBezTo>
                  <a:pt x="261" y="921"/>
                  <a:pt x="261" y="1147"/>
                  <a:pt x="332" y="1350"/>
                </a:cubicBezTo>
                <a:cubicBezTo>
                  <a:pt x="353" y="1405"/>
                  <a:pt x="406" y="1436"/>
                  <a:pt x="456" y="1436"/>
                </a:cubicBezTo>
                <a:cubicBezTo>
                  <a:pt x="492" y="1436"/>
                  <a:pt x="527" y="1420"/>
                  <a:pt x="547" y="1385"/>
                </a:cubicBezTo>
                <a:cubicBezTo>
                  <a:pt x="630" y="1183"/>
                  <a:pt x="725" y="992"/>
                  <a:pt x="844" y="802"/>
                </a:cubicBezTo>
                <a:cubicBezTo>
                  <a:pt x="928" y="647"/>
                  <a:pt x="1047" y="492"/>
                  <a:pt x="1225" y="445"/>
                </a:cubicBezTo>
                <a:cubicBezTo>
                  <a:pt x="1360" y="400"/>
                  <a:pt x="1315" y="216"/>
                  <a:pt x="1179" y="216"/>
                </a:cubicBezTo>
                <a:cubicBezTo>
                  <a:pt x="1171" y="216"/>
                  <a:pt x="1163" y="217"/>
                  <a:pt x="1154" y="218"/>
                </a:cubicBezTo>
                <a:cubicBezTo>
                  <a:pt x="928" y="278"/>
                  <a:pt x="785" y="457"/>
                  <a:pt x="666" y="635"/>
                </a:cubicBezTo>
                <a:cubicBezTo>
                  <a:pt x="598" y="740"/>
                  <a:pt x="540" y="848"/>
                  <a:pt x="484" y="958"/>
                </a:cubicBezTo>
                <a:lnTo>
                  <a:pt x="484" y="958"/>
                </a:lnTo>
                <a:cubicBezTo>
                  <a:pt x="475" y="854"/>
                  <a:pt x="469" y="749"/>
                  <a:pt x="452" y="647"/>
                </a:cubicBezTo>
                <a:cubicBezTo>
                  <a:pt x="428" y="433"/>
                  <a:pt x="368" y="230"/>
                  <a:pt x="249" y="52"/>
                </a:cubicBezTo>
                <a:cubicBezTo>
                  <a:pt x="228" y="16"/>
                  <a:pt x="194" y="1"/>
                  <a:pt x="16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55"/>
          <p:cNvSpPr/>
          <p:nvPr/>
        </p:nvSpPr>
        <p:spPr>
          <a:xfrm>
            <a:off x="4116437" y="1874674"/>
            <a:ext cx="84695" cy="135696"/>
          </a:xfrm>
          <a:custGeom>
            <a:avLst/>
            <a:gdLst/>
            <a:ahLst/>
            <a:cxnLst/>
            <a:rect l="l" t="t" r="r" b="b"/>
            <a:pathLst>
              <a:path w="3954" h="6335" extrusionOk="0">
                <a:moveTo>
                  <a:pt x="1" y="1"/>
                </a:moveTo>
                <a:lnTo>
                  <a:pt x="310" y="6335"/>
                </a:lnTo>
                <a:lnTo>
                  <a:pt x="3656" y="6335"/>
                </a:lnTo>
                <a:lnTo>
                  <a:pt x="3954" y="1"/>
                </a:lnTo>
                <a:close/>
              </a:path>
            </a:pathLst>
          </a:custGeom>
          <a:solidFill>
            <a:srgbClr val="47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55"/>
          <p:cNvSpPr/>
          <p:nvPr/>
        </p:nvSpPr>
        <p:spPr>
          <a:xfrm>
            <a:off x="4194727" y="1874674"/>
            <a:ext cx="6405" cy="135696"/>
          </a:xfrm>
          <a:custGeom>
            <a:avLst/>
            <a:gdLst/>
            <a:ahLst/>
            <a:cxnLst/>
            <a:rect l="l" t="t" r="r" b="b"/>
            <a:pathLst>
              <a:path w="299" h="6335" fill="none" extrusionOk="0">
                <a:moveTo>
                  <a:pt x="299" y="1"/>
                </a:moveTo>
                <a:lnTo>
                  <a:pt x="1" y="6335"/>
                </a:lnTo>
              </a:path>
            </a:pathLst>
          </a:custGeom>
          <a:noFill/>
          <a:ln w="11300" cap="flat" cmpd="sng">
            <a:solidFill>
              <a:srgbClr val="6E797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55"/>
          <p:cNvSpPr/>
          <p:nvPr/>
        </p:nvSpPr>
        <p:spPr>
          <a:xfrm>
            <a:off x="4116437" y="1874674"/>
            <a:ext cx="6662" cy="135696"/>
          </a:xfrm>
          <a:custGeom>
            <a:avLst/>
            <a:gdLst/>
            <a:ahLst/>
            <a:cxnLst/>
            <a:rect l="l" t="t" r="r" b="b"/>
            <a:pathLst>
              <a:path w="311" h="6335" fill="none" extrusionOk="0">
                <a:moveTo>
                  <a:pt x="310" y="6335"/>
                </a:moveTo>
                <a:lnTo>
                  <a:pt x="1" y="1"/>
                </a:lnTo>
              </a:path>
            </a:pathLst>
          </a:custGeom>
          <a:noFill/>
          <a:ln w="11300" cap="flat" cmpd="sng">
            <a:solidFill>
              <a:srgbClr val="6E797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55"/>
          <p:cNvSpPr/>
          <p:nvPr/>
        </p:nvSpPr>
        <p:spPr>
          <a:xfrm>
            <a:off x="3938436" y="2009341"/>
            <a:ext cx="443523" cy="11995"/>
          </a:xfrm>
          <a:custGeom>
            <a:avLst/>
            <a:gdLst/>
            <a:ahLst/>
            <a:cxnLst/>
            <a:rect l="l" t="t" r="r" b="b"/>
            <a:pathLst>
              <a:path w="20706" h="560" extrusionOk="0">
                <a:moveTo>
                  <a:pt x="0" y="0"/>
                </a:moveTo>
                <a:lnTo>
                  <a:pt x="0" y="560"/>
                </a:lnTo>
                <a:lnTo>
                  <a:pt x="20705" y="560"/>
                </a:lnTo>
                <a:lnTo>
                  <a:pt x="20705" y="0"/>
                </a:lnTo>
                <a:close/>
              </a:path>
            </a:pathLst>
          </a:custGeom>
          <a:solidFill>
            <a:srgbClr val="6E7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55"/>
          <p:cNvSpPr/>
          <p:nvPr/>
        </p:nvSpPr>
        <p:spPr>
          <a:xfrm>
            <a:off x="3938436" y="2032282"/>
            <a:ext cx="443523" cy="12274"/>
          </a:xfrm>
          <a:custGeom>
            <a:avLst/>
            <a:gdLst/>
            <a:ahLst/>
            <a:cxnLst/>
            <a:rect l="l" t="t" r="r" b="b"/>
            <a:pathLst>
              <a:path w="20706" h="573" extrusionOk="0">
                <a:moveTo>
                  <a:pt x="0" y="1"/>
                </a:moveTo>
                <a:lnTo>
                  <a:pt x="0" y="572"/>
                </a:lnTo>
                <a:lnTo>
                  <a:pt x="20705" y="572"/>
                </a:lnTo>
                <a:lnTo>
                  <a:pt x="20705" y="1"/>
                </a:lnTo>
                <a:close/>
              </a:path>
            </a:pathLst>
          </a:custGeom>
          <a:solidFill>
            <a:srgbClr val="6E7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55"/>
          <p:cNvSpPr/>
          <p:nvPr/>
        </p:nvSpPr>
        <p:spPr>
          <a:xfrm>
            <a:off x="3938436" y="2055244"/>
            <a:ext cx="443523" cy="12252"/>
          </a:xfrm>
          <a:custGeom>
            <a:avLst/>
            <a:gdLst/>
            <a:ahLst/>
            <a:cxnLst/>
            <a:rect l="l" t="t" r="r" b="b"/>
            <a:pathLst>
              <a:path w="20706" h="572" extrusionOk="0">
                <a:moveTo>
                  <a:pt x="0" y="0"/>
                </a:moveTo>
                <a:lnTo>
                  <a:pt x="0" y="572"/>
                </a:lnTo>
                <a:lnTo>
                  <a:pt x="20705" y="572"/>
                </a:lnTo>
                <a:lnTo>
                  <a:pt x="20705" y="0"/>
                </a:lnTo>
                <a:close/>
              </a:path>
            </a:pathLst>
          </a:custGeom>
          <a:solidFill>
            <a:srgbClr val="6E7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04" name="Google Shape;3604;p55"/>
          <p:cNvCxnSpPr/>
          <p:nvPr/>
        </p:nvCxnSpPr>
        <p:spPr>
          <a:xfrm>
            <a:off x="4949500" y="4115550"/>
            <a:ext cx="0" cy="23820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605" name="Google Shape;3605;p55"/>
          <p:cNvCxnSpPr/>
          <p:nvPr/>
        </p:nvCxnSpPr>
        <p:spPr>
          <a:xfrm>
            <a:off x="4544675" y="3948875"/>
            <a:ext cx="0" cy="40500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606" name="Google Shape;3606;p55"/>
          <p:cNvCxnSpPr/>
          <p:nvPr/>
        </p:nvCxnSpPr>
        <p:spPr>
          <a:xfrm>
            <a:off x="3470748" y="3402850"/>
            <a:ext cx="0" cy="333300"/>
          </a:xfrm>
          <a:prstGeom prst="straightConnector1">
            <a:avLst/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607" name="Google Shape;3607;p55"/>
          <p:cNvCxnSpPr/>
          <p:nvPr/>
        </p:nvCxnSpPr>
        <p:spPr>
          <a:xfrm rot="10800000">
            <a:off x="2167500" y="2767025"/>
            <a:ext cx="1147200" cy="190500"/>
          </a:xfrm>
          <a:prstGeom prst="bentConnector3">
            <a:avLst>
              <a:gd name="adj1" fmla="val 61855"/>
            </a:avLst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608" name="Google Shape;3608;p55"/>
          <p:cNvCxnSpPr/>
          <p:nvPr/>
        </p:nvCxnSpPr>
        <p:spPr>
          <a:xfrm rot="10800000">
            <a:off x="2015225" y="2081325"/>
            <a:ext cx="2313900" cy="785700"/>
          </a:xfrm>
          <a:prstGeom prst="bentConnector3">
            <a:avLst>
              <a:gd name="adj1" fmla="val 31491"/>
            </a:avLst>
          </a:prstGeom>
          <a:noFill/>
          <a:ln w="9525" cap="flat" cmpd="sng">
            <a:solidFill>
              <a:srgbClr val="081D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" name="CuadroTexto 1"/>
          <p:cNvSpPr txBox="1"/>
          <p:nvPr/>
        </p:nvSpPr>
        <p:spPr>
          <a:xfrm>
            <a:off x="2136788" y="-33449"/>
            <a:ext cx="5206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>
                <a:solidFill>
                  <a:srgbClr val="11253A"/>
                </a:solidFill>
                <a:latin typeface="Amatic" panose="02000803000000000000" pitchFamily="2" charset="0"/>
              </a:rPr>
              <a:t>m</a:t>
            </a:r>
            <a:r>
              <a:rPr lang="es-AR" sz="6000" dirty="0" smtClean="0">
                <a:solidFill>
                  <a:srgbClr val="11253A"/>
                </a:solidFill>
                <a:latin typeface="Amatic" panose="02000803000000000000" pitchFamily="2" charset="0"/>
              </a:rPr>
              <a:t>ap of the royal palace</a:t>
            </a:r>
            <a:endParaRPr lang="es-AR" sz="6000" dirty="0">
              <a:solidFill>
                <a:srgbClr val="11253A"/>
              </a:solidFill>
              <a:latin typeface="Amatic" panose="02000803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812116" y="1557574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081D3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rgbClr val="081D32"/>
              </a:solidFill>
              <a:cs typeface="Arial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116" y="2072526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081D32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rgbClr val="081D32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rgbClr val="081D3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7" name="Rectangle 13"/>
          <p:cNvSpPr/>
          <p:nvPr/>
        </p:nvSpPr>
        <p:spPr>
          <a:xfrm>
            <a:off x="812116" y="1950415"/>
            <a:ext cx="2412000" cy="36000"/>
          </a:xfrm>
          <a:prstGeom prst="rect">
            <a:avLst/>
          </a:prstGeom>
          <a:solidFill>
            <a:srgbClr val="53F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81D32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6222316" y="1557574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rgbClr val="081D3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rgbClr val="081D32"/>
              </a:solidFill>
              <a:cs typeface="Arial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6222316" y="2072526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dirty="0">
                <a:solidFill>
                  <a:srgbClr val="081D32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pPr algn="r"/>
            <a:endParaRPr lang="en-US" altLang="ko-KR" sz="1050" dirty="0">
              <a:solidFill>
                <a:srgbClr val="081D32"/>
              </a:solidFill>
              <a:cs typeface="Arial" pitchFamily="34" charset="0"/>
            </a:endParaRPr>
          </a:p>
          <a:p>
            <a:pPr algn="r"/>
            <a:r>
              <a:rPr lang="en-US" altLang="ko-KR" sz="1050" dirty="0">
                <a:solidFill>
                  <a:srgbClr val="081D3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0" name="Rectangle 13"/>
          <p:cNvSpPr/>
          <p:nvPr/>
        </p:nvSpPr>
        <p:spPr>
          <a:xfrm>
            <a:off x="6222316" y="1950415"/>
            <a:ext cx="2412000" cy="36000"/>
          </a:xfrm>
          <a:prstGeom prst="rect">
            <a:avLst/>
          </a:prstGeom>
          <a:solidFill>
            <a:srgbClr val="53F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rgbClr val="081D3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986" y="1587934"/>
            <a:ext cx="2700000" cy="2677500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1831983" y="357592"/>
            <a:ext cx="562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08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cs typeface="Amatic SC" panose="020B0604020202020204" charset="-79"/>
              </a:rPr>
              <a:t>Contents of this template</a:t>
            </a:r>
            <a:endParaRPr lang="ko-KR" altLang="en-US" sz="5400" b="1" dirty="0">
              <a:solidFill>
                <a:srgbClr val="081D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39529" y="1967625"/>
            <a:ext cx="3031284" cy="31194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95" y="1868177"/>
            <a:ext cx="3029562" cy="3117695"/>
          </a:xfrm>
          <a:prstGeom prst="rect">
            <a:avLst/>
          </a:prstGeom>
        </p:spPr>
      </p:pic>
      <p:sp>
        <p:nvSpPr>
          <p:cNvPr id="3613" name="Google Shape;3613;p56"/>
          <p:cNvSpPr txBox="1">
            <a:spLocks noGrp="1"/>
          </p:cNvSpPr>
          <p:nvPr>
            <p:ph type="title"/>
          </p:nvPr>
        </p:nvSpPr>
        <p:spPr>
          <a:xfrm>
            <a:off x="720000" y="17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Royal Palace rooms</a:t>
            </a:r>
            <a:endParaRPr dirty="0"/>
          </a:p>
        </p:txBody>
      </p:sp>
      <p:sp>
        <p:nvSpPr>
          <p:cNvPr id="3614" name="Google Shape;3614;p56"/>
          <p:cNvSpPr txBox="1">
            <a:spLocks noGrp="1"/>
          </p:cNvSpPr>
          <p:nvPr>
            <p:ph type="subTitle" idx="1"/>
          </p:nvPr>
        </p:nvSpPr>
        <p:spPr>
          <a:xfrm>
            <a:off x="719975" y="158115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Furnace</a:t>
            </a:r>
            <a:endParaRPr/>
          </a:p>
        </p:txBody>
      </p:sp>
      <p:sp>
        <p:nvSpPr>
          <p:cNvPr id="3615" name="Google Shape;3615;p56"/>
          <p:cNvSpPr txBox="1">
            <a:spLocks noGrp="1"/>
          </p:cNvSpPr>
          <p:nvPr>
            <p:ph type="subTitle" idx="2"/>
          </p:nvPr>
        </p:nvSpPr>
        <p:spPr>
          <a:xfrm>
            <a:off x="3452838" y="158115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Disinfection</a:t>
            </a:r>
            <a:endParaRPr/>
          </a:p>
        </p:txBody>
      </p:sp>
      <p:sp>
        <p:nvSpPr>
          <p:cNvPr id="3616" name="Google Shape;3616;p56"/>
          <p:cNvSpPr txBox="1">
            <a:spLocks noGrp="1"/>
          </p:cNvSpPr>
          <p:nvPr>
            <p:ph type="subTitle" idx="3"/>
          </p:nvPr>
        </p:nvSpPr>
        <p:spPr>
          <a:xfrm>
            <a:off x="3452857" y="1855400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 and is terribly hot</a:t>
            </a:r>
            <a:endParaRPr/>
          </a:p>
        </p:txBody>
      </p:sp>
      <p:sp>
        <p:nvSpPr>
          <p:cNvPr id="3617" name="Google Shape;3617;p56"/>
          <p:cNvSpPr txBox="1">
            <a:spLocks noGrp="1"/>
          </p:cNvSpPr>
          <p:nvPr>
            <p:ph type="subTitle" idx="4"/>
          </p:nvPr>
        </p:nvSpPr>
        <p:spPr>
          <a:xfrm>
            <a:off x="720000" y="1855400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3618" name="Google Shape;3618;p56"/>
          <p:cNvSpPr txBox="1">
            <a:spLocks noGrp="1"/>
          </p:cNvSpPr>
          <p:nvPr>
            <p:ph type="subTitle" idx="5"/>
          </p:nvPr>
        </p:nvSpPr>
        <p:spPr>
          <a:xfrm>
            <a:off x="6185688" y="158115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Dispatch</a:t>
            </a:r>
            <a:endParaRPr/>
          </a:p>
        </p:txBody>
      </p:sp>
      <p:sp>
        <p:nvSpPr>
          <p:cNvPr id="3619" name="Google Shape;3619;p56"/>
          <p:cNvSpPr txBox="1">
            <a:spLocks noGrp="1"/>
          </p:cNvSpPr>
          <p:nvPr>
            <p:ph type="subTitle" idx="6"/>
          </p:nvPr>
        </p:nvSpPr>
        <p:spPr>
          <a:xfrm>
            <a:off x="6185701" y="1855400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3620" name="Google Shape;3620;p56"/>
          <p:cNvSpPr txBox="1">
            <a:spLocks noGrp="1"/>
          </p:cNvSpPr>
          <p:nvPr>
            <p:ph type="subTitle" idx="7"/>
          </p:nvPr>
        </p:nvSpPr>
        <p:spPr>
          <a:xfrm>
            <a:off x="719975" y="3152775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Hydratation</a:t>
            </a:r>
            <a:endParaRPr/>
          </a:p>
        </p:txBody>
      </p:sp>
      <p:sp>
        <p:nvSpPr>
          <p:cNvPr id="3621" name="Google Shape;3621;p56"/>
          <p:cNvSpPr txBox="1">
            <a:spLocks noGrp="1"/>
          </p:cNvSpPr>
          <p:nvPr>
            <p:ph type="subTitle" idx="8"/>
          </p:nvPr>
        </p:nvSpPr>
        <p:spPr>
          <a:xfrm>
            <a:off x="3452838" y="3152775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Model room</a:t>
            </a:r>
            <a:endParaRPr/>
          </a:p>
        </p:txBody>
      </p:sp>
      <p:sp>
        <p:nvSpPr>
          <p:cNvPr id="3622" name="Google Shape;3622;p56"/>
          <p:cNvSpPr txBox="1">
            <a:spLocks noGrp="1"/>
          </p:cNvSpPr>
          <p:nvPr>
            <p:ph type="subTitle" idx="9"/>
          </p:nvPr>
        </p:nvSpPr>
        <p:spPr>
          <a:xfrm>
            <a:off x="3452857" y="3427025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the ringed planet and a gas giant</a:t>
            </a:r>
            <a:endParaRPr/>
          </a:p>
        </p:txBody>
      </p:sp>
      <p:sp>
        <p:nvSpPr>
          <p:cNvPr id="3623" name="Google Shape;3623;p56"/>
          <p:cNvSpPr txBox="1">
            <a:spLocks noGrp="1"/>
          </p:cNvSpPr>
          <p:nvPr>
            <p:ph type="subTitle" idx="13"/>
          </p:nvPr>
        </p:nvSpPr>
        <p:spPr>
          <a:xfrm>
            <a:off x="720000" y="3427025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in the Solar System</a:t>
            </a:r>
            <a:endParaRPr/>
          </a:p>
        </p:txBody>
      </p:sp>
      <p:sp>
        <p:nvSpPr>
          <p:cNvPr id="3624" name="Google Shape;3624;p56"/>
          <p:cNvSpPr txBox="1">
            <a:spLocks noGrp="1"/>
          </p:cNvSpPr>
          <p:nvPr>
            <p:ph type="subTitle" idx="14"/>
          </p:nvPr>
        </p:nvSpPr>
        <p:spPr>
          <a:xfrm>
            <a:off x="6185688" y="3152775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Repository</a:t>
            </a:r>
            <a:endParaRPr/>
          </a:p>
        </p:txBody>
      </p:sp>
      <p:sp>
        <p:nvSpPr>
          <p:cNvPr id="3625" name="Google Shape;3625;p56"/>
          <p:cNvSpPr txBox="1">
            <a:spLocks noGrp="1"/>
          </p:cNvSpPr>
          <p:nvPr>
            <p:ph type="subTitle" idx="15"/>
          </p:nvPr>
        </p:nvSpPr>
        <p:spPr>
          <a:xfrm>
            <a:off x="6185701" y="3427025"/>
            <a:ext cx="22383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91058"/>
            <a:ext cx="4892635" cy="4087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51364" y="882097"/>
            <a:ext cx="4892636" cy="4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s impostores ganan más en Among Us, pero así podría cambi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"/>
          <a:stretch/>
        </p:blipFill>
        <p:spPr bwMode="auto">
          <a:xfrm>
            <a:off x="114010" y="145473"/>
            <a:ext cx="8919153" cy="48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970570" y="145473"/>
            <a:ext cx="5206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" panose="02000803000000000000" pitchFamily="2" charset="0"/>
              </a:rPr>
              <a:t>BLUE WAS EJECTED</a:t>
            </a:r>
            <a:endParaRPr lang="es-AR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" panose="02000803000000000000" pitchFamily="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0" y="4725767"/>
            <a:ext cx="9144001" cy="417733"/>
            <a:chOff x="-1" y="882097"/>
            <a:chExt cx="9144001" cy="417733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891058"/>
              <a:ext cx="4892635" cy="408772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51364" y="882097"/>
              <a:ext cx="4892636" cy="4087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" name="Google Shape;3658;p59"/>
          <p:cNvSpPr txBox="1">
            <a:spLocks noGrp="1"/>
          </p:cNvSpPr>
          <p:nvPr>
            <p:ph type="title"/>
          </p:nvPr>
        </p:nvSpPr>
        <p:spPr>
          <a:xfrm>
            <a:off x="4496350" y="1468525"/>
            <a:ext cx="3795000" cy="13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  <p:sp>
        <p:nvSpPr>
          <p:cNvPr id="3659" name="Google Shape;3659;p59"/>
          <p:cNvSpPr txBox="1">
            <a:spLocks noGrp="1"/>
          </p:cNvSpPr>
          <p:nvPr>
            <p:ph type="subTitle" idx="1"/>
          </p:nvPr>
        </p:nvSpPr>
        <p:spPr>
          <a:xfrm>
            <a:off x="4496200" y="2865275"/>
            <a:ext cx="3795000" cy="8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remember: use an image instead of a long text</a:t>
            </a:r>
            <a:endParaRPr/>
          </a:p>
        </p:txBody>
      </p:sp>
      <p:sp>
        <p:nvSpPr>
          <p:cNvPr id="2" name="Elipse 1"/>
          <p:cNvSpPr/>
          <p:nvPr/>
        </p:nvSpPr>
        <p:spPr>
          <a:xfrm>
            <a:off x="488746" y="1468525"/>
            <a:ext cx="4007454" cy="259259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112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91058"/>
            <a:ext cx="4892635" cy="4087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51364" y="882097"/>
            <a:ext cx="4892636" cy="4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Google Shape;3666;p60"/>
          <p:cNvSpPr txBox="1"/>
          <p:nvPr/>
        </p:nvSpPr>
        <p:spPr>
          <a:xfrm>
            <a:off x="4735639" y="1581150"/>
            <a:ext cx="1867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6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Liar</a:t>
            </a:r>
            <a:endParaRPr sz="1600" b="1">
              <a:solidFill>
                <a:schemeClr val="accent6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67" name="Google Shape;3667;p60"/>
          <p:cNvSpPr txBox="1"/>
          <p:nvPr/>
        </p:nvSpPr>
        <p:spPr>
          <a:xfrm>
            <a:off x="4735637" y="1866950"/>
            <a:ext cx="186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91425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Mars is a very cold place</a:t>
            </a:r>
            <a:endParaRPr>
              <a:solidFill>
                <a:schemeClr val="lt1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68" name="Google Shape;3668;p60"/>
          <p:cNvSpPr txBox="1"/>
          <p:nvPr/>
        </p:nvSpPr>
        <p:spPr>
          <a:xfrm>
            <a:off x="4735637" y="3187725"/>
            <a:ext cx="1867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2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Crew members</a:t>
            </a:r>
            <a:endParaRPr sz="1600" b="1">
              <a:solidFill>
                <a:schemeClr val="accent2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69" name="Google Shape;3669;p60"/>
          <p:cNvSpPr txBox="1"/>
          <p:nvPr/>
        </p:nvSpPr>
        <p:spPr>
          <a:xfrm>
            <a:off x="4735638" y="3473525"/>
            <a:ext cx="186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91425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Mercury is the smallest planet</a:t>
            </a:r>
            <a:endParaRPr>
              <a:solidFill>
                <a:schemeClr val="lt1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72" name="Google Shape;3672;p60"/>
          <p:cNvSpPr/>
          <p:nvPr/>
        </p:nvSpPr>
        <p:spPr>
          <a:xfrm>
            <a:off x="1363877" y="1657350"/>
            <a:ext cx="2382000" cy="23820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60"/>
          <p:cNvSpPr/>
          <p:nvPr/>
        </p:nvSpPr>
        <p:spPr>
          <a:xfrm>
            <a:off x="1363877" y="1657350"/>
            <a:ext cx="2382000" cy="2382000"/>
          </a:xfrm>
          <a:prstGeom prst="pie">
            <a:avLst>
              <a:gd name="adj1" fmla="val 6755514"/>
              <a:gd name="adj2" fmla="val 16200000"/>
            </a:avLst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CuadroTexto 11"/>
          <p:cNvSpPr txBox="1"/>
          <p:nvPr/>
        </p:nvSpPr>
        <p:spPr>
          <a:xfrm>
            <a:off x="2059006" y="48549"/>
            <a:ext cx="5206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 smtClean="0">
                <a:solidFill>
                  <a:srgbClr val="11253A"/>
                </a:solidFill>
                <a:latin typeface="Amatic" panose="02000803000000000000" pitchFamily="2" charset="0"/>
              </a:rPr>
              <a:t>LIAR AND CREW WIN RATIOS</a:t>
            </a:r>
            <a:endParaRPr lang="es-AR" sz="6000" dirty="0">
              <a:solidFill>
                <a:srgbClr val="11253A"/>
              </a:solidFill>
              <a:latin typeface="Amatic" panose="02000803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662022" y="1423987"/>
            <a:ext cx="5206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 smtClean="0">
                <a:solidFill>
                  <a:srgbClr val="C62A00"/>
                </a:solidFill>
                <a:latin typeface="Amatic" panose="02000803000000000000" pitchFamily="2" charset="0"/>
              </a:rPr>
              <a:t>58%</a:t>
            </a:r>
            <a:endParaRPr lang="es-AR" sz="6000" dirty="0">
              <a:solidFill>
                <a:srgbClr val="C62A00"/>
              </a:solidFill>
              <a:latin typeface="Amatic" panose="020008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735637" y="3030562"/>
            <a:ext cx="5206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 smtClean="0">
                <a:solidFill>
                  <a:srgbClr val="60EF01"/>
                </a:solidFill>
                <a:latin typeface="Amatic" panose="02000803000000000000" pitchFamily="2" charset="0"/>
              </a:rPr>
              <a:t>42%</a:t>
            </a:r>
            <a:endParaRPr lang="es-AR" sz="6000" dirty="0">
              <a:solidFill>
                <a:srgbClr val="60EF01"/>
              </a:solidFill>
              <a:latin typeface="Amatic" panose="020008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32223" y="2532795"/>
            <a:ext cx="2044341" cy="995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9" name="Google Shape;3679;p61"/>
          <p:cNvSpPr txBox="1">
            <a:spLocks noGrp="1"/>
          </p:cNvSpPr>
          <p:nvPr>
            <p:ph type="subTitle" idx="1"/>
          </p:nvPr>
        </p:nvSpPr>
        <p:spPr>
          <a:xfrm>
            <a:off x="2195550" y="3293000"/>
            <a:ext cx="47529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Total downloads since launch</a:t>
            </a:r>
            <a:endParaRPr/>
          </a:p>
        </p:txBody>
      </p:sp>
      <p:sp>
        <p:nvSpPr>
          <p:cNvPr id="4" name="CuadroTexto 3"/>
          <p:cNvSpPr txBox="1"/>
          <p:nvPr/>
        </p:nvSpPr>
        <p:spPr>
          <a:xfrm>
            <a:off x="1087427" y="890649"/>
            <a:ext cx="69691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3800" dirty="0" smtClean="0">
                <a:solidFill>
                  <a:srgbClr val="11253A"/>
                </a:solidFill>
                <a:latin typeface="Amatic" panose="02000803000000000000" pitchFamily="2" charset="0"/>
              </a:rPr>
              <a:t>330,000,000</a:t>
            </a:r>
            <a:endParaRPr lang="es-AR" sz="13800" dirty="0">
              <a:solidFill>
                <a:srgbClr val="11253A"/>
              </a:solidFill>
              <a:latin typeface="Amatic" panose="020008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1058"/>
            <a:ext cx="4892635" cy="4087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51364" y="882097"/>
            <a:ext cx="4892636" cy="4087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48" y="2939887"/>
            <a:ext cx="1630757" cy="17131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90380" y="3098945"/>
            <a:ext cx="1532386" cy="1609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4" name="Google Shape;3684;p62"/>
          <p:cNvSpPr txBox="1">
            <a:spLocks noGrp="1"/>
          </p:cNvSpPr>
          <p:nvPr>
            <p:ph type="title"/>
          </p:nvPr>
        </p:nvSpPr>
        <p:spPr>
          <a:xfrm>
            <a:off x="2627550" y="715375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231,000,000+</a:t>
            </a:r>
            <a:endParaRPr/>
          </a:p>
        </p:txBody>
      </p:sp>
      <p:sp>
        <p:nvSpPr>
          <p:cNvPr id="3685" name="Google Shape;3685;p62"/>
          <p:cNvSpPr txBox="1">
            <a:spLocks noGrp="1"/>
          </p:cNvSpPr>
          <p:nvPr>
            <p:ph type="title" idx="2"/>
          </p:nvPr>
        </p:nvSpPr>
        <p:spPr>
          <a:xfrm>
            <a:off x="2627550" y="2048875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99,000,000+</a:t>
            </a:r>
            <a:endParaRPr/>
          </a:p>
        </p:txBody>
      </p:sp>
      <p:sp>
        <p:nvSpPr>
          <p:cNvPr id="3686" name="Google Shape;3686;p62"/>
          <p:cNvSpPr txBox="1">
            <a:spLocks noGrp="1"/>
          </p:cNvSpPr>
          <p:nvPr>
            <p:ph type="title" idx="4"/>
          </p:nvPr>
        </p:nvSpPr>
        <p:spPr>
          <a:xfrm>
            <a:off x="2627550" y="3386025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60,000,000+</a:t>
            </a:r>
            <a:endParaRPr/>
          </a:p>
        </p:txBody>
      </p:sp>
      <p:sp>
        <p:nvSpPr>
          <p:cNvPr id="3687" name="Google Shape;3687;p62"/>
          <p:cNvSpPr txBox="1">
            <a:spLocks noGrp="1"/>
          </p:cNvSpPr>
          <p:nvPr>
            <p:ph type="subTitle" idx="3"/>
          </p:nvPr>
        </p:nvSpPr>
        <p:spPr>
          <a:xfrm>
            <a:off x="2627550" y="2706350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Downloads for iOS</a:t>
            </a:r>
            <a:endParaRPr/>
          </a:p>
        </p:txBody>
      </p:sp>
      <p:sp>
        <p:nvSpPr>
          <p:cNvPr id="3688" name="Google Shape;3688;p62"/>
          <p:cNvSpPr txBox="1">
            <a:spLocks noGrp="1"/>
          </p:cNvSpPr>
          <p:nvPr>
            <p:ph type="subTitle" idx="1"/>
          </p:nvPr>
        </p:nvSpPr>
        <p:spPr>
          <a:xfrm>
            <a:off x="2627550" y="1372800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Downloads for Android </a:t>
            </a:r>
            <a:endParaRPr/>
          </a:p>
        </p:txBody>
      </p:sp>
      <p:sp>
        <p:nvSpPr>
          <p:cNvPr id="3689" name="Google Shape;3689;p62"/>
          <p:cNvSpPr txBox="1">
            <a:spLocks noGrp="1"/>
          </p:cNvSpPr>
          <p:nvPr>
            <p:ph type="subTitle" idx="5"/>
          </p:nvPr>
        </p:nvSpPr>
        <p:spPr>
          <a:xfrm>
            <a:off x="2627550" y="4039925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active users</a:t>
            </a:r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4728"/>
            <a:ext cx="4892635" cy="4087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51365" y="4725767"/>
            <a:ext cx="4892636" cy="4087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234" y="1748178"/>
            <a:ext cx="2207316" cy="31819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424805" y="1764402"/>
            <a:ext cx="2184806" cy="314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 bueno que mi hijo juegue al Among Us? Todas las claves sobre el adictivo  juego de moda | Diario S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1" name="Google Shape;3641;p58"/>
          <p:cNvSpPr txBox="1">
            <a:spLocks noGrp="1"/>
          </p:cNvSpPr>
          <p:nvPr>
            <p:ph type="title"/>
          </p:nvPr>
        </p:nvSpPr>
        <p:spPr>
          <a:xfrm>
            <a:off x="720000" y="3244800"/>
            <a:ext cx="3023400" cy="13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is worth a thousand words</a:t>
            </a:r>
            <a:endParaRPr dirty="0"/>
          </a:p>
        </p:txBody>
      </p:sp>
      <p:grpSp>
        <p:nvGrpSpPr>
          <p:cNvPr id="4" name="Grupo 3"/>
          <p:cNvGrpSpPr/>
          <p:nvPr/>
        </p:nvGrpSpPr>
        <p:grpSpPr>
          <a:xfrm rot="10800000">
            <a:off x="0" y="-23750"/>
            <a:ext cx="9144001" cy="417733"/>
            <a:chOff x="-1" y="882097"/>
            <a:chExt cx="9144001" cy="41773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891058"/>
              <a:ext cx="4892635" cy="408772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51364" y="882097"/>
              <a:ext cx="4892636" cy="408772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0" y="4725767"/>
            <a:ext cx="9144001" cy="417733"/>
            <a:chOff x="-1" y="882097"/>
            <a:chExt cx="9144001" cy="417733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891058"/>
              <a:ext cx="4892635" cy="40877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51364" y="882097"/>
              <a:ext cx="4892636" cy="4087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" name="Google Shape;3694;p63"/>
          <p:cNvSpPr txBox="1">
            <a:spLocks noGrp="1"/>
          </p:cNvSpPr>
          <p:nvPr>
            <p:ph type="title" idx="4294967295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total downloads</a:t>
            </a:r>
            <a:endParaRPr/>
          </a:p>
        </p:txBody>
      </p:sp>
      <p:pic>
        <p:nvPicPr>
          <p:cNvPr id="3695" name="Google Shape;3695;p63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7462" y="1609750"/>
            <a:ext cx="3436401" cy="21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6" name="Google Shape;3696;p63"/>
          <p:cNvSpPr txBox="1"/>
          <p:nvPr/>
        </p:nvSpPr>
        <p:spPr>
          <a:xfrm>
            <a:off x="1248214" y="1600200"/>
            <a:ext cx="1867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6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Android</a:t>
            </a:r>
            <a:endParaRPr sz="1600" b="1">
              <a:solidFill>
                <a:schemeClr val="accent6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97" name="Google Shape;3697;p63"/>
          <p:cNvSpPr txBox="1"/>
          <p:nvPr/>
        </p:nvSpPr>
        <p:spPr>
          <a:xfrm>
            <a:off x="1248200" y="1886000"/>
            <a:ext cx="18678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Despite being red, Mars is a cold place</a:t>
            </a:r>
            <a:endParaRPr>
              <a:solidFill>
                <a:schemeClr val="lt1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98" name="Google Shape;3698;p63"/>
          <p:cNvSpPr txBox="1"/>
          <p:nvPr/>
        </p:nvSpPr>
        <p:spPr>
          <a:xfrm>
            <a:off x="1248200" y="3313275"/>
            <a:ext cx="1867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2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iOS</a:t>
            </a:r>
            <a:endParaRPr sz="1600" b="1">
              <a:solidFill>
                <a:schemeClr val="accent2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99" name="Google Shape;3699;p63"/>
          <p:cNvSpPr txBox="1"/>
          <p:nvPr/>
        </p:nvSpPr>
        <p:spPr>
          <a:xfrm>
            <a:off x="1248213" y="3599075"/>
            <a:ext cx="18678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Jupiter is a gas giant and the biggest planet</a:t>
            </a:r>
            <a:endParaRPr>
              <a:solidFill>
                <a:schemeClr val="lt1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702" name="Google Shape;3702;p63"/>
          <p:cNvCxnSpPr/>
          <p:nvPr/>
        </p:nvCxnSpPr>
        <p:spPr>
          <a:xfrm rot="10800000">
            <a:off x="4614813" y="2204650"/>
            <a:ext cx="601200" cy="280200"/>
          </a:xfrm>
          <a:prstGeom prst="bentConnector2">
            <a:avLst/>
          </a:prstGeom>
          <a:noFill/>
          <a:ln w="9525" cap="flat" cmpd="sng">
            <a:solidFill>
              <a:srgbClr val="11253A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705" name="Google Shape;3705;p63"/>
          <p:cNvCxnSpPr/>
          <p:nvPr/>
        </p:nvCxnSpPr>
        <p:spPr>
          <a:xfrm>
            <a:off x="6842810" y="2804875"/>
            <a:ext cx="611400" cy="332400"/>
          </a:xfrm>
          <a:prstGeom prst="bentConnector2">
            <a:avLst/>
          </a:prstGeom>
          <a:noFill/>
          <a:ln w="9525" cap="flat" cmpd="sng">
            <a:solidFill>
              <a:srgbClr val="11253A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706" name="Google Shape;3706;p63"/>
          <p:cNvSpPr txBox="1"/>
          <p:nvPr/>
        </p:nvSpPr>
        <p:spPr>
          <a:xfrm>
            <a:off x="4614813" y="3995675"/>
            <a:ext cx="303115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11253A"/>
                </a:solidFill>
                <a:latin typeface="Roboto Mono"/>
                <a:ea typeface="Roboto Mono"/>
                <a:cs typeface="Roboto Mono"/>
                <a:sym typeface="Roboto Mono"/>
              </a:rPr>
              <a:t> Follow the link in the graph to modify its data and then paste the new one here. </a:t>
            </a:r>
            <a:r>
              <a:rPr lang="en" sz="1200" b="1" dirty="0">
                <a:solidFill>
                  <a:srgbClr val="11253A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For more info, click here</a:t>
            </a:r>
            <a:endParaRPr sz="1200" b="1" dirty="0">
              <a:solidFill>
                <a:srgbClr val="1125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852726" y="1247836"/>
            <a:ext cx="1438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rgbClr val="11253A"/>
                </a:solidFill>
                <a:latin typeface="Amatic" panose="02000803000000000000" pitchFamily="2" charset="0"/>
              </a:rPr>
              <a:t>30%</a:t>
            </a:r>
            <a:endParaRPr lang="es-AR" sz="4800" dirty="0">
              <a:solidFill>
                <a:srgbClr val="11253A"/>
              </a:solidFill>
              <a:latin typeface="Amatic" panose="02000803000000000000" pitchFamily="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740051" y="2943578"/>
            <a:ext cx="1438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rgbClr val="11253A"/>
                </a:solidFill>
                <a:latin typeface="Amatic" panose="02000803000000000000" pitchFamily="2" charset="0"/>
              </a:rPr>
              <a:t>70%</a:t>
            </a:r>
            <a:endParaRPr lang="es-AR" sz="4800" dirty="0">
              <a:solidFill>
                <a:srgbClr val="11253A"/>
              </a:solidFill>
              <a:latin typeface="Amatic" panose="020008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8759" y="2517565"/>
            <a:ext cx="1473311" cy="2197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994" y="922616"/>
            <a:ext cx="3766249" cy="3728773"/>
          </a:xfrm>
          <a:prstGeom prst="rect">
            <a:avLst/>
          </a:prstGeom>
        </p:spPr>
      </p:pic>
      <p:sp>
        <p:nvSpPr>
          <p:cNvPr id="2466" name="Google Shape;2466;p46"/>
          <p:cNvSpPr txBox="1">
            <a:spLocks noGrp="1"/>
          </p:cNvSpPr>
          <p:nvPr>
            <p:ph type="title" idx="4294967295"/>
          </p:nvPr>
        </p:nvSpPr>
        <p:spPr>
          <a:xfrm>
            <a:off x="2625550" y="158698"/>
            <a:ext cx="415288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2502" name="Google Shape;2502;p46"/>
          <p:cNvSpPr txBox="1"/>
          <p:nvPr/>
        </p:nvSpPr>
        <p:spPr>
          <a:xfrm>
            <a:off x="1226200" y="15229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253A"/>
                </a:solidFill>
                <a:latin typeface="Roboto"/>
                <a:ea typeface="Roboto"/>
                <a:cs typeface="Roboto"/>
                <a:sym typeface="Roboto"/>
              </a:rPr>
              <a:t>Mercury’s the closest planet to the Sun</a:t>
            </a:r>
            <a:endParaRPr sz="1200">
              <a:solidFill>
                <a:srgbClr val="11253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3" name="Google Shape;2503;p46"/>
          <p:cNvSpPr txBox="1"/>
          <p:nvPr/>
        </p:nvSpPr>
        <p:spPr>
          <a:xfrm>
            <a:off x="1226200" y="253953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253A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11253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4" name="Google Shape;2504;p46"/>
          <p:cNvSpPr txBox="1"/>
          <p:nvPr/>
        </p:nvSpPr>
        <p:spPr>
          <a:xfrm>
            <a:off x="1231337" y="304781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253A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1200">
              <a:solidFill>
                <a:srgbClr val="11253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5" name="Google Shape;2505;p46"/>
          <p:cNvSpPr txBox="1"/>
          <p:nvPr/>
        </p:nvSpPr>
        <p:spPr>
          <a:xfrm>
            <a:off x="1226200" y="203125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253A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11253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6" name="Google Shape;2506;p46"/>
          <p:cNvSpPr txBox="1"/>
          <p:nvPr/>
        </p:nvSpPr>
        <p:spPr>
          <a:xfrm>
            <a:off x="1231337" y="40643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253A"/>
                </a:solidFill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sz="1200">
              <a:solidFill>
                <a:srgbClr val="11253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7" name="Google Shape;2507;p46"/>
          <p:cNvSpPr txBox="1"/>
          <p:nvPr/>
        </p:nvSpPr>
        <p:spPr>
          <a:xfrm>
            <a:off x="1231337" y="355609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253A"/>
                </a:solidFill>
                <a:latin typeface="Roboto"/>
                <a:ea typeface="Roboto"/>
                <a:cs typeface="Roboto"/>
                <a:sym typeface="Roboto"/>
              </a:rPr>
              <a:t>Mars is full of iron oxide dust</a:t>
            </a:r>
            <a:endParaRPr sz="1200">
              <a:solidFill>
                <a:srgbClr val="11253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8" name="Google Shape;2508;p46"/>
          <p:cNvSpPr txBox="1"/>
          <p:nvPr/>
        </p:nvSpPr>
        <p:spPr>
          <a:xfrm>
            <a:off x="529325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C9751D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rgbClr val="C975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9" name="Google Shape;2509;p46"/>
          <p:cNvSpPr txBox="1"/>
          <p:nvPr/>
        </p:nvSpPr>
        <p:spPr>
          <a:xfrm>
            <a:off x="529325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0" name="Google Shape;2510;p46"/>
          <p:cNvSpPr txBox="1"/>
          <p:nvPr/>
        </p:nvSpPr>
        <p:spPr>
          <a:xfrm>
            <a:off x="529325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1" name="Google Shape;2511;p46"/>
          <p:cNvSpPr txBox="1"/>
          <p:nvPr/>
        </p:nvSpPr>
        <p:spPr>
          <a:xfrm>
            <a:off x="506400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2" name="Google Shape;2512;p46"/>
          <p:cNvSpPr txBox="1"/>
          <p:nvPr/>
        </p:nvSpPr>
        <p:spPr>
          <a:xfrm>
            <a:off x="506400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E25A5A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sz="1800" b="1">
              <a:solidFill>
                <a:srgbClr val="E2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46"/>
          <p:cNvSpPr txBox="1"/>
          <p:nvPr/>
        </p:nvSpPr>
        <p:spPr>
          <a:xfrm>
            <a:off x="506400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797" y="1111352"/>
            <a:ext cx="3244644" cy="320879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6" name="Google Shape;4316;p70"/>
          <p:cNvSpPr txBox="1">
            <a:spLocks noGrp="1"/>
          </p:cNvSpPr>
          <p:nvPr>
            <p:ph type="subTitle" idx="4294967295"/>
          </p:nvPr>
        </p:nvSpPr>
        <p:spPr>
          <a:xfrm>
            <a:off x="996773" y="2222631"/>
            <a:ext cx="2581275" cy="1109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You can replace the image on the screen with your own work. Just right-click on it and select “Replace image”</a:t>
            </a:r>
            <a:endParaRPr sz="1600" dirty="0"/>
          </a:p>
        </p:txBody>
      </p:sp>
      <p:grpSp>
        <p:nvGrpSpPr>
          <p:cNvPr id="4317" name="Google Shape;4317;p70"/>
          <p:cNvGrpSpPr/>
          <p:nvPr/>
        </p:nvGrpSpPr>
        <p:grpSpPr>
          <a:xfrm>
            <a:off x="5236057" y="1754110"/>
            <a:ext cx="2828272" cy="2179435"/>
            <a:chOff x="-3415375" y="238125"/>
            <a:chExt cx="3415375" cy="2631850"/>
          </a:xfrm>
          <a:solidFill>
            <a:srgbClr val="11253A"/>
          </a:solidFill>
        </p:grpSpPr>
        <p:sp>
          <p:nvSpPr>
            <p:cNvPr id="4318" name="Google Shape;4318;p70"/>
            <p:cNvSpPr/>
            <p:nvPr/>
          </p:nvSpPr>
          <p:spPr>
            <a:xfrm>
              <a:off x="-2226825" y="2446450"/>
              <a:ext cx="1038300" cy="423525"/>
            </a:xfrm>
            <a:custGeom>
              <a:avLst/>
              <a:gdLst/>
              <a:ahLst/>
              <a:cxnLst/>
              <a:rect l="l" t="t" r="r" b="b"/>
              <a:pathLst>
                <a:path w="41532" h="16941" extrusionOk="0">
                  <a:moveTo>
                    <a:pt x="6751" y="0"/>
                  </a:moveTo>
                  <a:lnTo>
                    <a:pt x="6140" y="7940"/>
                  </a:lnTo>
                  <a:cubicBezTo>
                    <a:pt x="6140" y="7940"/>
                    <a:pt x="6461" y="9386"/>
                    <a:pt x="4243" y="11379"/>
                  </a:cubicBezTo>
                  <a:cubicBezTo>
                    <a:pt x="1993" y="13372"/>
                    <a:pt x="258" y="15204"/>
                    <a:pt x="258" y="15204"/>
                  </a:cubicBezTo>
                  <a:cubicBezTo>
                    <a:pt x="65" y="15526"/>
                    <a:pt x="0" y="15912"/>
                    <a:pt x="0" y="16265"/>
                  </a:cubicBezTo>
                  <a:cubicBezTo>
                    <a:pt x="0" y="16908"/>
                    <a:pt x="354" y="16940"/>
                    <a:pt x="1897" y="16940"/>
                  </a:cubicBezTo>
                  <a:lnTo>
                    <a:pt x="39602" y="16940"/>
                  </a:lnTo>
                  <a:cubicBezTo>
                    <a:pt x="41145" y="16940"/>
                    <a:pt x="41531" y="16908"/>
                    <a:pt x="41531" y="16265"/>
                  </a:cubicBezTo>
                  <a:cubicBezTo>
                    <a:pt x="41531" y="15912"/>
                    <a:pt x="41435" y="15526"/>
                    <a:pt x="41274" y="15204"/>
                  </a:cubicBezTo>
                  <a:cubicBezTo>
                    <a:pt x="41274" y="15204"/>
                    <a:pt x="39506" y="13372"/>
                    <a:pt x="37288" y="11379"/>
                  </a:cubicBezTo>
                  <a:cubicBezTo>
                    <a:pt x="35038" y="9386"/>
                    <a:pt x="35359" y="7940"/>
                    <a:pt x="35359" y="7940"/>
                  </a:cubicBezTo>
                  <a:lnTo>
                    <a:pt x="347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70"/>
            <p:cNvSpPr/>
            <p:nvPr/>
          </p:nvSpPr>
          <p:spPr>
            <a:xfrm>
              <a:off x="-2226825" y="2446450"/>
              <a:ext cx="1038300" cy="423525"/>
            </a:xfrm>
            <a:custGeom>
              <a:avLst/>
              <a:gdLst/>
              <a:ahLst/>
              <a:cxnLst/>
              <a:rect l="l" t="t" r="r" b="b"/>
              <a:pathLst>
                <a:path w="41532" h="16941" extrusionOk="0">
                  <a:moveTo>
                    <a:pt x="41274" y="15204"/>
                  </a:moveTo>
                  <a:cubicBezTo>
                    <a:pt x="41274" y="15204"/>
                    <a:pt x="39506" y="13372"/>
                    <a:pt x="37288" y="11379"/>
                  </a:cubicBezTo>
                  <a:cubicBezTo>
                    <a:pt x="35038" y="9386"/>
                    <a:pt x="35359" y="7940"/>
                    <a:pt x="35359" y="7940"/>
                  </a:cubicBezTo>
                  <a:lnTo>
                    <a:pt x="34781" y="0"/>
                  </a:lnTo>
                  <a:lnTo>
                    <a:pt x="6751" y="0"/>
                  </a:lnTo>
                  <a:lnTo>
                    <a:pt x="6140" y="7940"/>
                  </a:lnTo>
                  <a:cubicBezTo>
                    <a:pt x="6140" y="7940"/>
                    <a:pt x="6461" y="9386"/>
                    <a:pt x="4243" y="11379"/>
                  </a:cubicBezTo>
                  <a:cubicBezTo>
                    <a:pt x="1993" y="13372"/>
                    <a:pt x="258" y="15204"/>
                    <a:pt x="258" y="15204"/>
                  </a:cubicBezTo>
                  <a:cubicBezTo>
                    <a:pt x="65" y="15526"/>
                    <a:pt x="0" y="15912"/>
                    <a:pt x="0" y="16265"/>
                  </a:cubicBezTo>
                  <a:cubicBezTo>
                    <a:pt x="0" y="16908"/>
                    <a:pt x="354" y="16940"/>
                    <a:pt x="1897" y="16940"/>
                  </a:cubicBezTo>
                  <a:lnTo>
                    <a:pt x="39602" y="16940"/>
                  </a:lnTo>
                  <a:cubicBezTo>
                    <a:pt x="41145" y="16940"/>
                    <a:pt x="41531" y="16908"/>
                    <a:pt x="41531" y="16265"/>
                  </a:cubicBezTo>
                  <a:cubicBezTo>
                    <a:pt x="41531" y="15912"/>
                    <a:pt x="41435" y="15526"/>
                    <a:pt x="41274" y="15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70"/>
            <p:cNvSpPr/>
            <p:nvPr/>
          </p:nvSpPr>
          <p:spPr>
            <a:xfrm>
              <a:off x="-3415375" y="238125"/>
              <a:ext cx="3415375" cy="2246100"/>
            </a:xfrm>
            <a:custGeom>
              <a:avLst/>
              <a:gdLst/>
              <a:ahLst/>
              <a:cxnLst/>
              <a:rect l="l" t="t" r="r" b="b"/>
              <a:pathLst>
                <a:path w="136615" h="89844" extrusionOk="0">
                  <a:moveTo>
                    <a:pt x="6912" y="0"/>
                  </a:moveTo>
                  <a:cubicBezTo>
                    <a:pt x="3087" y="0"/>
                    <a:pt x="1" y="3086"/>
                    <a:pt x="1" y="6911"/>
                  </a:cubicBezTo>
                  <a:lnTo>
                    <a:pt x="1" y="82933"/>
                  </a:lnTo>
                  <a:cubicBezTo>
                    <a:pt x="1" y="86758"/>
                    <a:pt x="3087" y="89844"/>
                    <a:pt x="6912" y="89844"/>
                  </a:cubicBezTo>
                  <a:lnTo>
                    <a:pt x="129704" y="89844"/>
                  </a:lnTo>
                  <a:cubicBezTo>
                    <a:pt x="133529" y="89844"/>
                    <a:pt x="136615" y="86758"/>
                    <a:pt x="136615" y="82933"/>
                  </a:cubicBezTo>
                  <a:lnTo>
                    <a:pt x="136615" y="6911"/>
                  </a:lnTo>
                  <a:cubicBezTo>
                    <a:pt x="136615" y="3086"/>
                    <a:pt x="133529" y="0"/>
                    <a:pt x="129704" y="0"/>
                  </a:cubicBezTo>
                  <a:close/>
                </a:path>
              </a:pathLst>
            </a:custGeom>
            <a:solidFill>
              <a:srgbClr val="081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70"/>
            <p:cNvSpPr/>
            <p:nvPr/>
          </p:nvSpPr>
          <p:spPr>
            <a:xfrm>
              <a:off x="-3415375" y="238125"/>
              <a:ext cx="3415375" cy="2021100"/>
            </a:xfrm>
            <a:custGeom>
              <a:avLst/>
              <a:gdLst/>
              <a:ahLst/>
              <a:cxnLst/>
              <a:rect l="l" t="t" r="r" b="b"/>
              <a:pathLst>
                <a:path w="136615" h="80844" extrusionOk="0">
                  <a:moveTo>
                    <a:pt x="6912" y="0"/>
                  </a:moveTo>
                  <a:cubicBezTo>
                    <a:pt x="3087" y="0"/>
                    <a:pt x="1" y="3086"/>
                    <a:pt x="1" y="6911"/>
                  </a:cubicBezTo>
                  <a:lnTo>
                    <a:pt x="1" y="80843"/>
                  </a:lnTo>
                  <a:lnTo>
                    <a:pt x="136615" y="80843"/>
                  </a:lnTo>
                  <a:lnTo>
                    <a:pt x="136615" y="6911"/>
                  </a:lnTo>
                  <a:cubicBezTo>
                    <a:pt x="136615" y="3086"/>
                    <a:pt x="133497" y="0"/>
                    <a:pt x="12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70"/>
            <p:cNvSpPr/>
            <p:nvPr/>
          </p:nvSpPr>
          <p:spPr>
            <a:xfrm>
              <a:off x="-3318925" y="332125"/>
              <a:ext cx="3221700" cy="1848350"/>
            </a:xfrm>
            <a:custGeom>
              <a:avLst/>
              <a:gdLst/>
              <a:ahLst/>
              <a:cxnLst/>
              <a:rect l="l" t="t" r="r" b="b"/>
              <a:pathLst>
                <a:path w="128868" h="73934" extrusionOk="0">
                  <a:moveTo>
                    <a:pt x="0" y="1"/>
                  </a:moveTo>
                  <a:lnTo>
                    <a:pt x="0" y="73933"/>
                  </a:lnTo>
                  <a:lnTo>
                    <a:pt x="128867" y="73933"/>
                  </a:lnTo>
                  <a:lnTo>
                    <a:pt x="128867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70"/>
            <p:cNvSpPr/>
            <p:nvPr/>
          </p:nvSpPr>
          <p:spPr>
            <a:xfrm>
              <a:off x="-1765550" y="2313050"/>
              <a:ext cx="114925" cy="114925"/>
            </a:xfrm>
            <a:custGeom>
              <a:avLst/>
              <a:gdLst/>
              <a:ahLst/>
              <a:cxnLst/>
              <a:rect l="l" t="t" r="r" b="b"/>
              <a:pathLst>
                <a:path w="4597" h="4597" extrusionOk="0">
                  <a:moveTo>
                    <a:pt x="2315" y="0"/>
                  </a:moveTo>
                  <a:cubicBezTo>
                    <a:pt x="1029" y="0"/>
                    <a:pt x="0" y="1029"/>
                    <a:pt x="0" y="2315"/>
                  </a:cubicBezTo>
                  <a:cubicBezTo>
                    <a:pt x="0" y="3568"/>
                    <a:pt x="1029" y="4597"/>
                    <a:pt x="2315" y="4597"/>
                  </a:cubicBezTo>
                  <a:cubicBezTo>
                    <a:pt x="3568" y="4597"/>
                    <a:pt x="4597" y="3568"/>
                    <a:pt x="4597" y="2315"/>
                  </a:cubicBezTo>
                  <a:cubicBezTo>
                    <a:pt x="4597" y="1029"/>
                    <a:pt x="3568" y="0"/>
                    <a:pt x="23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4322455" y="3933545"/>
            <a:ext cx="4559643" cy="416033"/>
          </a:xfrm>
          <a:prstGeom prst="rect">
            <a:avLst/>
          </a:prstGeom>
          <a:solidFill>
            <a:srgbClr val="112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11253A"/>
              </a:solidFill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618952" y="254734"/>
            <a:ext cx="5621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081D32"/>
                </a:solidFill>
                <a:latin typeface="Amatic SC" panose="020B0604020202020204" charset="-79"/>
                <a:cs typeface="Amatic SC" panose="020B0604020202020204" charset="-79"/>
              </a:rPr>
              <a:t>Desktop Software</a:t>
            </a:r>
            <a:endParaRPr lang="ko-KR" altLang="en-US" sz="4800" b="1" dirty="0">
              <a:solidFill>
                <a:srgbClr val="081D3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705" y="1891689"/>
            <a:ext cx="2554312" cy="1438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2915816" y="4318645"/>
            <a:ext cx="3744416" cy="515611"/>
          </a:xfrm>
          <a:prstGeom prst="ellipse">
            <a:avLst/>
          </a:prstGeom>
          <a:solidFill>
            <a:srgbClr val="0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81D32"/>
              </a:solidFill>
            </a:endParaRPr>
          </a:p>
        </p:txBody>
      </p:sp>
      <p:grpSp>
        <p:nvGrpSpPr>
          <p:cNvPr id="5" name="Group 44"/>
          <p:cNvGrpSpPr/>
          <p:nvPr/>
        </p:nvGrpSpPr>
        <p:grpSpPr>
          <a:xfrm>
            <a:off x="827584" y="2304259"/>
            <a:ext cx="1944216" cy="1048024"/>
            <a:chOff x="803640" y="3362835"/>
            <a:chExt cx="2059657" cy="1048024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81D32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081D32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81D3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81D32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660232" y="2248560"/>
            <a:ext cx="1944216" cy="1048024"/>
            <a:chOff x="803640" y="3362835"/>
            <a:chExt cx="2059657" cy="1048024"/>
          </a:xfrm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81D32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081D32"/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81D3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81D32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216024" y="39037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8800" b="1" dirty="0" smtClean="0">
                <a:solidFill>
                  <a:srgbClr val="081D32"/>
                </a:solidFill>
                <a:latin typeface="Amatic" panose="02000803000000000000" pitchFamily="2" charset="0"/>
              </a:rPr>
              <a:t>Section Break</a:t>
            </a:r>
            <a:endParaRPr lang="ko-KR" altLang="en-US" sz="8800" b="1" dirty="0">
              <a:solidFill>
                <a:srgbClr val="081D32"/>
              </a:solidFill>
              <a:latin typeface="Amatic" panose="020008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053" y="1999122"/>
            <a:ext cx="1763925" cy="1763925"/>
          </a:xfrm>
          <a:prstGeom prst="rect">
            <a:avLst/>
          </a:prstGeom>
        </p:spPr>
      </p:pic>
      <p:sp>
        <p:nvSpPr>
          <p:cNvPr id="13" name="TextBox 46"/>
          <p:cNvSpPr txBox="1"/>
          <p:nvPr/>
        </p:nvSpPr>
        <p:spPr>
          <a:xfrm>
            <a:off x="3815916" y="390234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cs typeface="Arial" pitchFamily="34" charset="0"/>
              </a:rPr>
              <a:t>Among Us</a:t>
            </a:r>
            <a:endParaRPr lang="ko-KR" altLang="en-US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7" name="Google Shape;2377;p45"/>
          <p:cNvGrpSpPr/>
          <p:nvPr/>
        </p:nvGrpSpPr>
        <p:grpSpPr>
          <a:xfrm>
            <a:off x="3073477" y="2273040"/>
            <a:ext cx="3035450" cy="1745347"/>
            <a:chOff x="3073477" y="2273040"/>
            <a:chExt cx="3035450" cy="1745347"/>
          </a:xfrm>
        </p:grpSpPr>
        <p:sp>
          <p:nvSpPr>
            <p:cNvPr id="2378" name="Google Shape;2378;p45"/>
            <p:cNvSpPr/>
            <p:nvPr/>
          </p:nvSpPr>
          <p:spPr>
            <a:xfrm>
              <a:off x="3073477" y="2273040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3073477" y="4007453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5112752" y="4007453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5053827" y="2273040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9" name="Google Shape;2419;p45"/>
          <p:cNvSpPr/>
          <p:nvPr/>
        </p:nvSpPr>
        <p:spPr>
          <a:xfrm>
            <a:off x="757675" y="1593066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45"/>
          <p:cNvSpPr/>
          <p:nvPr/>
        </p:nvSpPr>
        <p:spPr>
          <a:xfrm>
            <a:off x="6059075" y="1591350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1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45"/>
          <p:cNvSpPr/>
          <p:nvPr/>
        </p:nvSpPr>
        <p:spPr>
          <a:xfrm>
            <a:off x="757675" y="332473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6"/>
                </a:lnTo>
                <a:lnTo>
                  <a:pt x="66481" y="13376"/>
                </a:lnTo>
                <a:lnTo>
                  <a:pt x="66481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45"/>
          <p:cNvSpPr/>
          <p:nvPr/>
        </p:nvSpPr>
        <p:spPr>
          <a:xfrm>
            <a:off x="6059075" y="332472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0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45"/>
          <p:cNvSpPr txBox="1"/>
          <p:nvPr/>
        </p:nvSpPr>
        <p:spPr>
          <a:xfrm>
            <a:off x="975955" y="3671719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253A"/>
                </a:solidFill>
                <a:latin typeface="Roboto"/>
                <a:ea typeface="Roboto"/>
                <a:cs typeface="Roboto"/>
                <a:sym typeface="Roboto"/>
              </a:rPr>
              <a:t>Mars is a cold place, not hot. It’s a planet full of iron oxide dust</a:t>
            </a:r>
            <a:endParaRPr sz="1200">
              <a:solidFill>
                <a:srgbClr val="11253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5" name="Google Shape;2455;p45"/>
          <p:cNvSpPr txBox="1"/>
          <p:nvPr/>
        </p:nvSpPr>
        <p:spPr>
          <a:xfrm>
            <a:off x="988324" y="1937904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 dirty="0">
                <a:solidFill>
                  <a:srgbClr val="11253A"/>
                </a:solidFill>
                <a:latin typeface="Roboto"/>
                <a:ea typeface="Roboto"/>
                <a:cs typeface="Roboto"/>
                <a:sym typeface="Roboto"/>
              </a:rPr>
              <a:t>It’s the smallest and closest planet to the Sun in the Solar System</a:t>
            </a:r>
            <a:endParaRPr sz="1200" dirty="0">
              <a:solidFill>
                <a:srgbClr val="11253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6" name="Google Shape;2456;p45"/>
          <p:cNvSpPr txBox="1"/>
          <p:nvPr/>
        </p:nvSpPr>
        <p:spPr>
          <a:xfrm>
            <a:off x="6314558" y="3674108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253A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even hotter than Mercury</a:t>
            </a:r>
            <a:endParaRPr sz="1200">
              <a:solidFill>
                <a:srgbClr val="11253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7" name="Google Shape;2457;p45"/>
          <p:cNvSpPr txBox="1"/>
          <p:nvPr/>
        </p:nvSpPr>
        <p:spPr>
          <a:xfrm>
            <a:off x="6314558" y="1940730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253A"/>
                </a:solidFill>
                <a:latin typeface="Roboto"/>
                <a:ea typeface="Roboto"/>
                <a:cs typeface="Roboto"/>
                <a:sym typeface="Roboto"/>
              </a:rPr>
              <a:t>It’s a gas giant and also the biggest planet in the Solar System</a:t>
            </a:r>
            <a:endParaRPr sz="1200">
              <a:solidFill>
                <a:srgbClr val="11253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8" name="Google Shape;2458;p45"/>
          <p:cNvSpPr txBox="1"/>
          <p:nvPr/>
        </p:nvSpPr>
        <p:spPr>
          <a:xfrm>
            <a:off x="988332" y="1593065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9" name="Google Shape;2459;p45"/>
          <p:cNvSpPr txBox="1"/>
          <p:nvPr/>
        </p:nvSpPr>
        <p:spPr>
          <a:xfrm>
            <a:off x="976063" y="3324729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0" name="Google Shape;2460;p45"/>
          <p:cNvSpPr txBox="1"/>
          <p:nvPr/>
        </p:nvSpPr>
        <p:spPr>
          <a:xfrm>
            <a:off x="6312668" y="1591351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1" name="Google Shape;2461;p45"/>
          <p:cNvSpPr txBox="1"/>
          <p:nvPr/>
        </p:nvSpPr>
        <p:spPr>
          <a:xfrm>
            <a:off x="6312668" y="3324724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089" y="2380713"/>
            <a:ext cx="2148750" cy="1530000"/>
          </a:xfrm>
          <a:prstGeom prst="rect">
            <a:avLst/>
          </a:prstGeom>
        </p:spPr>
      </p:pic>
      <p:sp>
        <p:nvSpPr>
          <p:cNvPr id="22" name="TextBox 5"/>
          <p:cNvSpPr txBox="1"/>
          <p:nvPr/>
        </p:nvSpPr>
        <p:spPr>
          <a:xfrm>
            <a:off x="1825693" y="167510"/>
            <a:ext cx="5621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081D32"/>
                </a:solidFill>
                <a:latin typeface="Amatic SC" panose="020B0604020202020204" charset="-79"/>
                <a:cs typeface="Amatic SC" panose="020B0604020202020204" charset="-79"/>
              </a:rPr>
              <a:t>Real Estate </a:t>
            </a:r>
            <a:endParaRPr lang="en-US" altLang="ko-KR" sz="4000" b="1" dirty="0" smtClean="0">
              <a:solidFill>
                <a:srgbClr val="081D32"/>
              </a:solidFill>
              <a:latin typeface="Amatic SC" panose="020B0604020202020204" charset="-79"/>
              <a:cs typeface="Amatic SC" panose="020B0604020202020204" charset="-79"/>
            </a:endParaRPr>
          </a:p>
          <a:p>
            <a:pPr algn="ctr"/>
            <a:r>
              <a:rPr lang="en-US" altLang="ko-KR" sz="4000" b="1" dirty="0" err="1" smtClean="0">
                <a:solidFill>
                  <a:srgbClr val="081D32"/>
                </a:solidFill>
                <a:latin typeface="Amatic SC" panose="020B0604020202020204" charset="-79"/>
                <a:cs typeface="Amatic SC" panose="020B0604020202020204" charset="-79"/>
              </a:rPr>
              <a:t>Infographics</a:t>
            </a:r>
            <a:endParaRPr lang="ko-KR" altLang="en-US" sz="4000" b="1" dirty="0">
              <a:solidFill>
                <a:srgbClr val="081D3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485085" y="3249177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253A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1660008" y="600446"/>
            <a:ext cx="6808131" cy="307777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000" b="1" dirty="0">
                <a:solidFill>
                  <a:srgbClr val="11253A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000" b="1" dirty="0">
              <a:solidFill>
                <a:srgbClr val="11253A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485085" y="1894212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253A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9782">
            <a:off x="1377899" y="1881779"/>
            <a:ext cx="2229257" cy="21742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91" y="49196"/>
            <a:ext cx="663750" cy="11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e 32"/>
          <p:cNvSpPr/>
          <p:nvPr/>
        </p:nvSpPr>
        <p:spPr>
          <a:xfrm>
            <a:off x="2650307" y="4132613"/>
            <a:ext cx="1173441" cy="1636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/>
          <p:cNvSpPr/>
          <p:nvPr/>
        </p:nvSpPr>
        <p:spPr>
          <a:xfrm>
            <a:off x="498765" y="4080855"/>
            <a:ext cx="2838202" cy="3958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92" name="Google Shape;2292;p43"/>
          <p:cNvSpPr txBox="1">
            <a:spLocks noGrp="1"/>
          </p:cNvSpPr>
          <p:nvPr>
            <p:ph type="title" idx="4294967295"/>
          </p:nvPr>
        </p:nvSpPr>
        <p:spPr>
          <a:xfrm>
            <a:off x="1425039" y="334770"/>
            <a:ext cx="6074498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2309" name="Google Shape;2309;p43"/>
          <p:cNvSpPr/>
          <p:nvPr/>
        </p:nvSpPr>
        <p:spPr>
          <a:xfrm>
            <a:off x="-4342337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43"/>
          <p:cNvSpPr/>
          <p:nvPr/>
        </p:nvSpPr>
        <p:spPr>
          <a:xfrm>
            <a:off x="-4342337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43"/>
          <p:cNvSpPr/>
          <p:nvPr/>
        </p:nvSpPr>
        <p:spPr>
          <a:xfrm>
            <a:off x="-4329012" y="-4297900"/>
            <a:ext cx="515400" cy="516225"/>
          </a:xfrm>
          <a:custGeom>
            <a:avLst/>
            <a:gdLst/>
            <a:ahLst/>
            <a:cxnLst/>
            <a:rect l="l" t="t" r="r" b="b"/>
            <a:pathLst>
              <a:path w="20616" h="20649" extrusionOk="0">
                <a:moveTo>
                  <a:pt x="1" y="4771"/>
                </a:moveTo>
                <a:cubicBezTo>
                  <a:pt x="1" y="2135"/>
                  <a:pt x="2136" y="1"/>
                  <a:pt x="4737" y="1"/>
                </a:cubicBezTo>
                <a:lnTo>
                  <a:pt x="15879" y="1"/>
                </a:lnTo>
                <a:cubicBezTo>
                  <a:pt x="18481" y="1"/>
                  <a:pt x="20616" y="2135"/>
                  <a:pt x="20616" y="4771"/>
                </a:cubicBezTo>
                <a:lnTo>
                  <a:pt x="20616" y="15879"/>
                </a:lnTo>
                <a:cubicBezTo>
                  <a:pt x="20616" y="18514"/>
                  <a:pt x="18481" y="20649"/>
                  <a:pt x="15879" y="20649"/>
                </a:cubicBezTo>
                <a:lnTo>
                  <a:pt x="4737" y="20649"/>
                </a:lnTo>
                <a:cubicBezTo>
                  <a:pt x="2136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3"/>
          <p:cNvSpPr/>
          <p:nvPr/>
        </p:nvSpPr>
        <p:spPr>
          <a:xfrm>
            <a:off x="-4238937" y="-4212850"/>
            <a:ext cx="335250" cy="335275"/>
          </a:xfrm>
          <a:custGeom>
            <a:avLst/>
            <a:gdLst/>
            <a:ahLst/>
            <a:cxnLst/>
            <a:rect l="l" t="t" r="r" b="b"/>
            <a:pathLst>
              <a:path w="13410" h="13411" extrusionOk="0">
                <a:moveTo>
                  <a:pt x="6705" y="1235"/>
                </a:moveTo>
                <a:cubicBezTo>
                  <a:pt x="9741" y="1235"/>
                  <a:pt x="12209" y="3670"/>
                  <a:pt x="12209" y="6706"/>
                </a:cubicBezTo>
                <a:cubicBezTo>
                  <a:pt x="12209" y="9741"/>
                  <a:pt x="9741" y="12210"/>
                  <a:pt x="6705" y="12210"/>
                </a:cubicBezTo>
                <a:cubicBezTo>
                  <a:pt x="3670" y="12210"/>
                  <a:pt x="1201" y="9741"/>
                  <a:pt x="1201" y="6706"/>
                </a:cubicBezTo>
                <a:cubicBezTo>
                  <a:pt x="1201" y="3670"/>
                  <a:pt x="3670" y="1235"/>
                  <a:pt x="6705" y="1235"/>
                </a:cubicBezTo>
                <a:close/>
                <a:moveTo>
                  <a:pt x="6705" y="1"/>
                </a:moveTo>
                <a:cubicBezTo>
                  <a:pt x="3002" y="1"/>
                  <a:pt x="0" y="3003"/>
                  <a:pt x="0" y="6706"/>
                </a:cubicBezTo>
                <a:cubicBezTo>
                  <a:pt x="0" y="10408"/>
                  <a:pt x="3002" y="13411"/>
                  <a:pt x="6705" y="13411"/>
                </a:cubicBezTo>
                <a:cubicBezTo>
                  <a:pt x="10408" y="13411"/>
                  <a:pt x="13410" y="10408"/>
                  <a:pt x="13410" y="6706"/>
                </a:cubicBezTo>
                <a:cubicBezTo>
                  <a:pt x="13410" y="3003"/>
                  <a:pt x="10408" y="1"/>
                  <a:pt x="6705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3"/>
          <p:cNvSpPr/>
          <p:nvPr/>
        </p:nvSpPr>
        <p:spPr>
          <a:xfrm>
            <a:off x="-4069662" y="-4030200"/>
            <a:ext cx="17550" cy="36700"/>
          </a:xfrm>
          <a:custGeom>
            <a:avLst/>
            <a:gdLst/>
            <a:ahLst/>
            <a:cxnLst/>
            <a:rect l="l" t="t" r="r" b="b"/>
            <a:pathLst>
              <a:path w="702" h="1468" extrusionOk="0">
                <a:moveTo>
                  <a:pt x="1" y="0"/>
                </a:moveTo>
                <a:lnTo>
                  <a:pt x="1" y="1468"/>
                </a:lnTo>
                <a:cubicBezTo>
                  <a:pt x="234" y="1435"/>
                  <a:pt x="401" y="1368"/>
                  <a:pt x="535" y="1234"/>
                </a:cubicBezTo>
                <a:cubicBezTo>
                  <a:pt x="668" y="1101"/>
                  <a:pt x="701" y="934"/>
                  <a:pt x="701" y="734"/>
                </a:cubicBezTo>
                <a:cubicBezTo>
                  <a:pt x="701" y="567"/>
                  <a:pt x="635" y="434"/>
                  <a:pt x="501" y="300"/>
                </a:cubicBezTo>
                <a:cubicBezTo>
                  <a:pt x="368" y="200"/>
                  <a:pt x="201" y="100"/>
                  <a:pt x="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3"/>
          <p:cNvSpPr/>
          <p:nvPr/>
        </p:nvSpPr>
        <p:spPr>
          <a:xfrm>
            <a:off x="-4191412" y="-4165300"/>
            <a:ext cx="240200" cy="240200"/>
          </a:xfrm>
          <a:custGeom>
            <a:avLst/>
            <a:gdLst/>
            <a:ahLst/>
            <a:cxnLst/>
            <a:rect l="l" t="t" r="r" b="b"/>
            <a:pathLst>
              <a:path w="9608" h="9608" extrusionOk="0">
                <a:moveTo>
                  <a:pt x="5238" y="1068"/>
                </a:moveTo>
                <a:lnTo>
                  <a:pt x="5238" y="1802"/>
                </a:lnTo>
                <a:cubicBezTo>
                  <a:pt x="5471" y="1802"/>
                  <a:pt x="5671" y="1835"/>
                  <a:pt x="5872" y="1902"/>
                </a:cubicBezTo>
                <a:cubicBezTo>
                  <a:pt x="6038" y="1935"/>
                  <a:pt x="6205" y="2002"/>
                  <a:pt x="6372" y="2068"/>
                </a:cubicBezTo>
                <a:lnTo>
                  <a:pt x="6072" y="3002"/>
                </a:lnTo>
                <a:cubicBezTo>
                  <a:pt x="5972" y="2936"/>
                  <a:pt x="5838" y="2902"/>
                  <a:pt x="5705" y="2869"/>
                </a:cubicBezTo>
                <a:cubicBezTo>
                  <a:pt x="5571" y="2802"/>
                  <a:pt x="5405" y="2769"/>
                  <a:pt x="5204" y="2769"/>
                </a:cubicBezTo>
                <a:lnTo>
                  <a:pt x="5204" y="4303"/>
                </a:lnTo>
                <a:cubicBezTo>
                  <a:pt x="5405" y="4403"/>
                  <a:pt x="5571" y="4470"/>
                  <a:pt x="5738" y="4570"/>
                </a:cubicBezTo>
                <a:cubicBezTo>
                  <a:pt x="5905" y="4670"/>
                  <a:pt x="6072" y="4804"/>
                  <a:pt x="6205" y="4937"/>
                </a:cubicBezTo>
                <a:cubicBezTo>
                  <a:pt x="6339" y="5071"/>
                  <a:pt x="6439" y="5204"/>
                  <a:pt x="6539" y="5404"/>
                </a:cubicBezTo>
                <a:cubicBezTo>
                  <a:pt x="6605" y="5571"/>
                  <a:pt x="6672" y="5804"/>
                  <a:pt x="6672" y="6038"/>
                </a:cubicBezTo>
                <a:cubicBezTo>
                  <a:pt x="6672" y="6538"/>
                  <a:pt x="6539" y="6939"/>
                  <a:pt x="6272" y="7239"/>
                </a:cubicBezTo>
                <a:cubicBezTo>
                  <a:pt x="6005" y="7506"/>
                  <a:pt x="5671" y="7706"/>
                  <a:pt x="5204" y="7773"/>
                </a:cubicBezTo>
                <a:lnTo>
                  <a:pt x="5204" y="8540"/>
                </a:lnTo>
                <a:lnTo>
                  <a:pt x="4337" y="8540"/>
                </a:lnTo>
                <a:lnTo>
                  <a:pt x="4337" y="7839"/>
                </a:lnTo>
                <a:cubicBezTo>
                  <a:pt x="4037" y="7806"/>
                  <a:pt x="3770" y="7773"/>
                  <a:pt x="3537" y="7739"/>
                </a:cubicBezTo>
                <a:cubicBezTo>
                  <a:pt x="3270" y="7672"/>
                  <a:pt x="3103" y="7606"/>
                  <a:pt x="2969" y="7539"/>
                </a:cubicBezTo>
                <a:lnTo>
                  <a:pt x="3303" y="6572"/>
                </a:lnTo>
                <a:cubicBezTo>
                  <a:pt x="3403" y="6638"/>
                  <a:pt x="3537" y="6705"/>
                  <a:pt x="3703" y="6738"/>
                </a:cubicBezTo>
                <a:cubicBezTo>
                  <a:pt x="3903" y="6805"/>
                  <a:pt x="4104" y="6839"/>
                  <a:pt x="4370" y="6872"/>
                </a:cubicBezTo>
                <a:lnTo>
                  <a:pt x="4370" y="5171"/>
                </a:lnTo>
                <a:cubicBezTo>
                  <a:pt x="4170" y="5104"/>
                  <a:pt x="4004" y="5037"/>
                  <a:pt x="3837" y="4937"/>
                </a:cubicBezTo>
                <a:cubicBezTo>
                  <a:pt x="3670" y="4837"/>
                  <a:pt x="3537" y="4704"/>
                  <a:pt x="3403" y="4604"/>
                </a:cubicBezTo>
                <a:cubicBezTo>
                  <a:pt x="3270" y="4470"/>
                  <a:pt x="3170" y="4303"/>
                  <a:pt x="3070" y="4103"/>
                </a:cubicBezTo>
                <a:cubicBezTo>
                  <a:pt x="3003" y="3936"/>
                  <a:pt x="2969" y="3703"/>
                  <a:pt x="2969" y="3436"/>
                </a:cubicBezTo>
                <a:cubicBezTo>
                  <a:pt x="2969" y="2969"/>
                  <a:pt x="3070" y="2602"/>
                  <a:pt x="3336" y="2335"/>
                </a:cubicBezTo>
                <a:cubicBezTo>
                  <a:pt x="3570" y="2068"/>
                  <a:pt x="3937" y="1902"/>
                  <a:pt x="4370" y="1835"/>
                </a:cubicBezTo>
                <a:lnTo>
                  <a:pt x="4370" y="1068"/>
                </a:lnTo>
                <a:close/>
                <a:moveTo>
                  <a:pt x="4804" y="0"/>
                </a:moveTo>
                <a:cubicBezTo>
                  <a:pt x="2169" y="0"/>
                  <a:pt x="1" y="2169"/>
                  <a:pt x="1" y="4804"/>
                </a:cubicBezTo>
                <a:cubicBezTo>
                  <a:pt x="1" y="7472"/>
                  <a:pt x="2169" y="9607"/>
                  <a:pt x="4804" y="9607"/>
                </a:cubicBezTo>
                <a:cubicBezTo>
                  <a:pt x="7473" y="9607"/>
                  <a:pt x="9608" y="7472"/>
                  <a:pt x="9608" y="4804"/>
                </a:cubicBezTo>
                <a:cubicBezTo>
                  <a:pt x="9608" y="2169"/>
                  <a:pt x="7439" y="0"/>
                  <a:pt x="4804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3"/>
          <p:cNvSpPr/>
          <p:nvPr/>
        </p:nvSpPr>
        <p:spPr>
          <a:xfrm>
            <a:off x="-4090512" y="-4096925"/>
            <a:ext cx="16725" cy="33375"/>
          </a:xfrm>
          <a:custGeom>
            <a:avLst/>
            <a:gdLst/>
            <a:ahLst/>
            <a:cxnLst/>
            <a:rect l="l" t="t" r="r" b="b"/>
            <a:pathLst>
              <a:path w="669" h="1335" extrusionOk="0">
                <a:moveTo>
                  <a:pt x="668" y="1"/>
                </a:moveTo>
                <a:cubicBezTo>
                  <a:pt x="435" y="1"/>
                  <a:pt x="234" y="67"/>
                  <a:pt x="134" y="201"/>
                </a:cubicBezTo>
                <a:cubicBezTo>
                  <a:pt x="34" y="301"/>
                  <a:pt x="1" y="434"/>
                  <a:pt x="1" y="634"/>
                </a:cubicBezTo>
                <a:cubicBezTo>
                  <a:pt x="1" y="801"/>
                  <a:pt x="68" y="935"/>
                  <a:pt x="201" y="1035"/>
                </a:cubicBezTo>
                <a:cubicBezTo>
                  <a:pt x="334" y="1168"/>
                  <a:pt x="468" y="1268"/>
                  <a:pt x="668" y="1335"/>
                </a:cubicBezTo>
                <a:lnTo>
                  <a:pt x="668" y="1"/>
                </a:ln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3"/>
          <p:cNvSpPr/>
          <p:nvPr/>
        </p:nvSpPr>
        <p:spPr>
          <a:xfrm>
            <a:off x="-3594312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69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69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3"/>
          <p:cNvSpPr/>
          <p:nvPr/>
        </p:nvSpPr>
        <p:spPr>
          <a:xfrm>
            <a:off x="-3594312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69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69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43"/>
          <p:cNvSpPr/>
          <p:nvPr/>
        </p:nvSpPr>
        <p:spPr>
          <a:xfrm>
            <a:off x="-3580962" y="-4297900"/>
            <a:ext cx="516225" cy="516225"/>
          </a:xfrm>
          <a:custGeom>
            <a:avLst/>
            <a:gdLst/>
            <a:ahLst/>
            <a:cxnLst/>
            <a:rect l="l" t="t" r="r" b="b"/>
            <a:pathLst>
              <a:path w="20649" h="20649" extrusionOk="0">
                <a:moveTo>
                  <a:pt x="0" y="4771"/>
                </a:moveTo>
                <a:cubicBezTo>
                  <a:pt x="0" y="2135"/>
                  <a:pt x="2135" y="1"/>
                  <a:pt x="4770" y="1"/>
                </a:cubicBezTo>
                <a:lnTo>
                  <a:pt x="15878" y="1"/>
                </a:lnTo>
                <a:cubicBezTo>
                  <a:pt x="18513" y="1"/>
                  <a:pt x="20648" y="2135"/>
                  <a:pt x="20648" y="4771"/>
                </a:cubicBezTo>
                <a:lnTo>
                  <a:pt x="20648" y="15879"/>
                </a:lnTo>
                <a:cubicBezTo>
                  <a:pt x="20648" y="18514"/>
                  <a:pt x="18513" y="20649"/>
                  <a:pt x="15878" y="20649"/>
                </a:cubicBezTo>
                <a:lnTo>
                  <a:pt x="4770" y="20649"/>
                </a:lnTo>
                <a:cubicBezTo>
                  <a:pt x="2135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3"/>
          <p:cNvSpPr/>
          <p:nvPr/>
        </p:nvSpPr>
        <p:spPr>
          <a:xfrm>
            <a:off x="-3491737" y="-4228350"/>
            <a:ext cx="349450" cy="366725"/>
          </a:xfrm>
          <a:custGeom>
            <a:avLst/>
            <a:gdLst/>
            <a:ahLst/>
            <a:cxnLst/>
            <a:rect l="l" t="t" r="r" b="b"/>
            <a:pathLst>
              <a:path w="13978" h="14669" extrusionOk="0">
                <a:moveTo>
                  <a:pt x="8590" y="1203"/>
                </a:moveTo>
                <a:cubicBezTo>
                  <a:pt x="9451" y="1203"/>
                  <a:pt x="10315" y="1506"/>
                  <a:pt x="11008" y="2122"/>
                </a:cubicBezTo>
                <a:cubicBezTo>
                  <a:pt x="12509" y="3456"/>
                  <a:pt x="12643" y="5758"/>
                  <a:pt x="11308" y="7259"/>
                </a:cubicBezTo>
                <a:cubicBezTo>
                  <a:pt x="10572" y="8067"/>
                  <a:pt x="9575" y="8479"/>
                  <a:pt x="8578" y="8479"/>
                </a:cubicBezTo>
                <a:cubicBezTo>
                  <a:pt x="7722" y="8479"/>
                  <a:pt x="6865" y="8175"/>
                  <a:pt x="6171" y="7559"/>
                </a:cubicBezTo>
                <a:cubicBezTo>
                  <a:pt x="4670" y="6192"/>
                  <a:pt x="4537" y="3923"/>
                  <a:pt x="5871" y="2422"/>
                </a:cubicBezTo>
                <a:cubicBezTo>
                  <a:pt x="6589" y="1614"/>
                  <a:pt x="7588" y="1203"/>
                  <a:pt x="8590" y="1203"/>
                </a:cubicBezTo>
                <a:close/>
                <a:moveTo>
                  <a:pt x="8593" y="0"/>
                </a:moveTo>
                <a:cubicBezTo>
                  <a:pt x="7264" y="0"/>
                  <a:pt x="5939" y="546"/>
                  <a:pt x="4971" y="1622"/>
                </a:cubicBezTo>
                <a:cubicBezTo>
                  <a:pt x="3269" y="3523"/>
                  <a:pt x="3369" y="6425"/>
                  <a:pt x="5137" y="8226"/>
                </a:cubicBezTo>
                <a:lnTo>
                  <a:pt x="4937" y="8493"/>
                </a:lnTo>
                <a:lnTo>
                  <a:pt x="4804" y="8393"/>
                </a:lnTo>
                <a:lnTo>
                  <a:pt x="4670" y="8527"/>
                </a:lnTo>
                <a:cubicBezTo>
                  <a:pt x="4629" y="8499"/>
                  <a:pt x="4593" y="8483"/>
                  <a:pt x="4556" y="8483"/>
                </a:cubicBezTo>
                <a:cubicBezTo>
                  <a:pt x="4504" y="8483"/>
                  <a:pt x="4448" y="8515"/>
                  <a:pt x="4370" y="8593"/>
                </a:cubicBezTo>
                <a:lnTo>
                  <a:pt x="234" y="13197"/>
                </a:lnTo>
                <a:cubicBezTo>
                  <a:pt x="0" y="13463"/>
                  <a:pt x="34" y="13864"/>
                  <a:pt x="301" y="14097"/>
                </a:cubicBezTo>
                <a:lnTo>
                  <a:pt x="768" y="14498"/>
                </a:lnTo>
                <a:cubicBezTo>
                  <a:pt x="880" y="14610"/>
                  <a:pt x="1032" y="14669"/>
                  <a:pt x="1185" y="14669"/>
                </a:cubicBezTo>
                <a:cubicBezTo>
                  <a:pt x="1349" y="14669"/>
                  <a:pt x="1514" y="14602"/>
                  <a:pt x="1635" y="14464"/>
                </a:cubicBezTo>
                <a:lnTo>
                  <a:pt x="5771" y="9861"/>
                </a:lnTo>
                <a:cubicBezTo>
                  <a:pt x="5871" y="9727"/>
                  <a:pt x="5871" y="9627"/>
                  <a:pt x="5805" y="9527"/>
                </a:cubicBezTo>
                <a:lnTo>
                  <a:pt x="5938" y="9394"/>
                </a:lnTo>
                <a:lnTo>
                  <a:pt x="5805" y="9294"/>
                </a:lnTo>
                <a:lnTo>
                  <a:pt x="6105" y="8994"/>
                </a:lnTo>
                <a:cubicBezTo>
                  <a:pt x="6864" y="9452"/>
                  <a:pt x="7720" y="9679"/>
                  <a:pt x="8576" y="9679"/>
                </a:cubicBezTo>
                <a:cubicBezTo>
                  <a:pt x="9901" y="9679"/>
                  <a:pt x="11223" y="9134"/>
                  <a:pt x="12176" y="8060"/>
                </a:cubicBezTo>
                <a:cubicBezTo>
                  <a:pt x="13977" y="6058"/>
                  <a:pt x="13810" y="3023"/>
                  <a:pt x="11809" y="1221"/>
                </a:cubicBezTo>
                <a:cubicBezTo>
                  <a:pt x="10883" y="404"/>
                  <a:pt x="9737" y="0"/>
                  <a:pt x="859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3"/>
          <p:cNvSpPr/>
          <p:nvPr/>
        </p:nvSpPr>
        <p:spPr>
          <a:xfrm>
            <a:off x="-2845437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3"/>
          <p:cNvSpPr/>
          <p:nvPr/>
        </p:nvSpPr>
        <p:spPr>
          <a:xfrm>
            <a:off x="-2845437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43"/>
          <p:cNvSpPr/>
          <p:nvPr/>
        </p:nvSpPr>
        <p:spPr>
          <a:xfrm>
            <a:off x="-2832937" y="-4297900"/>
            <a:ext cx="516225" cy="516225"/>
          </a:xfrm>
          <a:custGeom>
            <a:avLst/>
            <a:gdLst/>
            <a:ahLst/>
            <a:cxnLst/>
            <a:rect l="l" t="t" r="r" b="b"/>
            <a:pathLst>
              <a:path w="20649" h="20649" extrusionOk="0">
                <a:moveTo>
                  <a:pt x="1" y="4771"/>
                </a:moveTo>
                <a:cubicBezTo>
                  <a:pt x="1" y="2135"/>
                  <a:pt x="2135" y="1"/>
                  <a:pt x="4771" y="1"/>
                </a:cubicBezTo>
                <a:lnTo>
                  <a:pt x="15879" y="1"/>
                </a:lnTo>
                <a:cubicBezTo>
                  <a:pt x="18514" y="1"/>
                  <a:pt x="20649" y="2135"/>
                  <a:pt x="20649" y="4771"/>
                </a:cubicBezTo>
                <a:lnTo>
                  <a:pt x="20649" y="15879"/>
                </a:lnTo>
                <a:cubicBezTo>
                  <a:pt x="20649" y="18514"/>
                  <a:pt x="18514" y="20649"/>
                  <a:pt x="15879" y="20649"/>
                </a:cubicBezTo>
                <a:lnTo>
                  <a:pt x="4771" y="20649"/>
                </a:lnTo>
                <a:cubicBezTo>
                  <a:pt x="2135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43"/>
          <p:cNvSpPr/>
          <p:nvPr/>
        </p:nvSpPr>
        <p:spPr>
          <a:xfrm>
            <a:off x="-2701187" y="-4252600"/>
            <a:ext cx="254375" cy="382675"/>
          </a:xfrm>
          <a:custGeom>
            <a:avLst/>
            <a:gdLst/>
            <a:ahLst/>
            <a:cxnLst/>
            <a:rect l="l" t="t" r="r" b="b"/>
            <a:pathLst>
              <a:path w="10175" h="15307" extrusionOk="0">
                <a:moveTo>
                  <a:pt x="6681" y="1167"/>
                </a:moveTo>
                <a:cubicBezTo>
                  <a:pt x="6983" y="1167"/>
                  <a:pt x="7289" y="1238"/>
                  <a:pt x="7573" y="1391"/>
                </a:cubicBezTo>
                <a:cubicBezTo>
                  <a:pt x="8474" y="1858"/>
                  <a:pt x="8841" y="3025"/>
                  <a:pt x="8374" y="3959"/>
                </a:cubicBezTo>
                <a:cubicBezTo>
                  <a:pt x="8025" y="4610"/>
                  <a:pt x="7368" y="4969"/>
                  <a:pt x="6686" y="4969"/>
                </a:cubicBezTo>
                <a:cubicBezTo>
                  <a:pt x="6390" y="4969"/>
                  <a:pt x="6088" y="4901"/>
                  <a:pt x="5805" y="4760"/>
                </a:cubicBezTo>
                <a:cubicBezTo>
                  <a:pt x="4871" y="4260"/>
                  <a:pt x="4504" y="3125"/>
                  <a:pt x="5005" y="2191"/>
                </a:cubicBezTo>
                <a:cubicBezTo>
                  <a:pt x="5329" y="1542"/>
                  <a:pt x="5993" y="1167"/>
                  <a:pt x="6681" y="1167"/>
                </a:cubicBezTo>
                <a:close/>
                <a:moveTo>
                  <a:pt x="6687" y="1"/>
                </a:moveTo>
                <a:cubicBezTo>
                  <a:pt x="5578" y="1"/>
                  <a:pt x="4506" y="610"/>
                  <a:pt x="3970" y="1658"/>
                </a:cubicBezTo>
                <a:cubicBezTo>
                  <a:pt x="3337" y="2825"/>
                  <a:pt x="3570" y="4226"/>
                  <a:pt x="4404" y="5127"/>
                </a:cubicBezTo>
                <a:cubicBezTo>
                  <a:pt x="4404" y="5160"/>
                  <a:pt x="4404" y="5160"/>
                  <a:pt x="4371" y="5160"/>
                </a:cubicBezTo>
                <a:lnTo>
                  <a:pt x="4104" y="5727"/>
                </a:lnTo>
                <a:cubicBezTo>
                  <a:pt x="3970" y="5961"/>
                  <a:pt x="4037" y="6294"/>
                  <a:pt x="4237" y="6461"/>
                </a:cubicBezTo>
                <a:lnTo>
                  <a:pt x="168" y="14233"/>
                </a:lnTo>
                <a:cubicBezTo>
                  <a:pt x="1" y="14567"/>
                  <a:pt x="134" y="14934"/>
                  <a:pt x="435" y="15101"/>
                </a:cubicBezTo>
                <a:lnTo>
                  <a:pt x="668" y="15234"/>
                </a:lnTo>
                <a:cubicBezTo>
                  <a:pt x="767" y="15284"/>
                  <a:pt x="869" y="15307"/>
                  <a:pt x="968" y="15307"/>
                </a:cubicBezTo>
                <a:cubicBezTo>
                  <a:pt x="1202" y="15307"/>
                  <a:pt x="1418" y="15178"/>
                  <a:pt x="1535" y="14967"/>
                </a:cubicBezTo>
                <a:lnTo>
                  <a:pt x="1802" y="14467"/>
                </a:lnTo>
                <a:cubicBezTo>
                  <a:pt x="1854" y="14484"/>
                  <a:pt x="1908" y="14492"/>
                  <a:pt x="1962" y="14492"/>
                </a:cubicBezTo>
                <a:cubicBezTo>
                  <a:pt x="2119" y="14492"/>
                  <a:pt x="2279" y="14424"/>
                  <a:pt x="2403" y="14300"/>
                </a:cubicBezTo>
                <a:lnTo>
                  <a:pt x="4004" y="15134"/>
                </a:lnTo>
                <a:lnTo>
                  <a:pt x="4337" y="14467"/>
                </a:lnTo>
                <a:lnTo>
                  <a:pt x="2770" y="13666"/>
                </a:lnTo>
                <a:lnTo>
                  <a:pt x="2870" y="13466"/>
                </a:lnTo>
                <a:lnTo>
                  <a:pt x="4437" y="14267"/>
                </a:lnTo>
                <a:lnTo>
                  <a:pt x="4771" y="13600"/>
                </a:lnTo>
                <a:lnTo>
                  <a:pt x="3203" y="12799"/>
                </a:lnTo>
                <a:lnTo>
                  <a:pt x="3303" y="12599"/>
                </a:lnTo>
                <a:lnTo>
                  <a:pt x="4871" y="13433"/>
                </a:lnTo>
                <a:lnTo>
                  <a:pt x="5238" y="12766"/>
                </a:lnTo>
                <a:lnTo>
                  <a:pt x="3637" y="11932"/>
                </a:lnTo>
                <a:cubicBezTo>
                  <a:pt x="3670" y="11698"/>
                  <a:pt x="3604" y="11465"/>
                  <a:pt x="3403" y="11331"/>
                </a:cubicBezTo>
                <a:lnTo>
                  <a:pt x="5572" y="7195"/>
                </a:lnTo>
                <a:cubicBezTo>
                  <a:pt x="5617" y="7206"/>
                  <a:pt x="5664" y="7212"/>
                  <a:pt x="5711" y="7212"/>
                </a:cubicBezTo>
                <a:cubicBezTo>
                  <a:pt x="5937" y="7212"/>
                  <a:pt x="6162" y="7082"/>
                  <a:pt x="6272" y="6861"/>
                </a:cubicBezTo>
                <a:lnTo>
                  <a:pt x="6572" y="6328"/>
                </a:lnTo>
                <a:cubicBezTo>
                  <a:pt x="6606" y="6261"/>
                  <a:pt x="6606" y="6194"/>
                  <a:pt x="6639" y="6161"/>
                </a:cubicBezTo>
                <a:cubicBezTo>
                  <a:pt x="7740" y="6161"/>
                  <a:pt x="8841" y="5560"/>
                  <a:pt x="9408" y="4493"/>
                </a:cubicBezTo>
                <a:cubicBezTo>
                  <a:pt x="10175" y="2992"/>
                  <a:pt x="9608" y="1124"/>
                  <a:pt x="8107" y="357"/>
                </a:cubicBezTo>
                <a:cubicBezTo>
                  <a:pt x="7653" y="115"/>
                  <a:pt x="7167" y="1"/>
                  <a:pt x="6687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43"/>
          <p:cNvSpPr/>
          <p:nvPr/>
        </p:nvSpPr>
        <p:spPr>
          <a:xfrm>
            <a:off x="-2612787" y="-4252875"/>
            <a:ext cx="162650" cy="416150"/>
          </a:xfrm>
          <a:custGeom>
            <a:avLst/>
            <a:gdLst/>
            <a:ahLst/>
            <a:cxnLst/>
            <a:rect l="l" t="t" r="r" b="b"/>
            <a:pathLst>
              <a:path w="6506" h="16646" extrusionOk="0">
                <a:moveTo>
                  <a:pt x="3103" y="1168"/>
                </a:moveTo>
                <a:cubicBezTo>
                  <a:pt x="4137" y="1168"/>
                  <a:pt x="5004" y="2002"/>
                  <a:pt x="5004" y="3036"/>
                </a:cubicBezTo>
                <a:cubicBezTo>
                  <a:pt x="5038" y="4104"/>
                  <a:pt x="4204" y="4971"/>
                  <a:pt x="3136" y="4971"/>
                </a:cubicBezTo>
                <a:cubicBezTo>
                  <a:pt x="3116" y="4972"/>
                  <a:pt x="3096" y="4972"/>
                  <a:pt x="3076" y="4972"/>
                </a:cubicBezTo>
                <a:cubicBezTo>
                  <a:pt x="2069" y="4972"/>
                  <a:pt x="1235" y="4150"/>
                  <a:pt x="1235" y="3103"/>
                </a:cubicBezTo>
                <a:cubicBezTo>
                  <a:pt x="1202" y="2069"/>
                  <a:pt x="2036" y="1202"/>
                  <a:pt x="3103" y="1168"/>
                </a:cubicBezTo>
                <a:close/>
                <a:moveTo>
                  <a:pt x="3131" y="0"/>
                </a:moveTo>
                <a:cubicBezTo>
                  <a:pt x="3110" y="0"/>
                  <a:pt x="3090" y="0"/>
                  <a:pt x="3070" y="1"/>
                </a:cubicBezTo>
                <a:cubicBezTo>
                  <a:pt x="1368" y="34"/>
                  <a:pt x="1" y="1435"/>
                  <a:pt x="34" y="3136"/>
                </a:cubicBezTo>
                <a:cubicBezTo>
                  <a:pt x="68" y="4437"/>
                  <a:pt x="935" y="5571"/>
                  <a:pt x="2102" y="5972"/>
                </a:cubicBezTo>
                <a:cubicBezTo>
                  <a:pt x="2102" y="6005"/>
                  <a:pt x="2102" y="6005"/>
                  <a:pt x="2102" y="6005"/>
                </a:cubicBezTo>
                <a:lnTo>
                  <a:pt x="2102" y="6639"/>
                </a:lnTo>
                <a:cubicBezTo>
                  <a:pt x="2102" y="6939"/>
                  <a:pt x="2302" y="7173"/>
                  <a:pt x="2569" y="7239"/>
                </a:cubicBezTo>
                <a:lnTo>
                  <a:pt x="2703" y="16012"/>
                </a:lnTo>
                <a:cubicBezTo>
                  <a:pt x="2703" y="16346"/>
                  <a:pt x="3003" y="16646"/>
                  <a:pt x="3370" y="16646"/>
                </a:cubicBezTo>
                <a:lnTo>
                  <a:pt x="3603" y="16646"/>
                </a:lnTo>
                <a:cubicBezTo>
                  <a:pt x="3970" y="16613"/>
                  <a:pt x="4237" y="16346"/>
                  <a:pt x="4237" y="15979"/>
                </a:cubicBezTo>
                <a:lnTo>
                  <a:pt x="4237" y="15412"/>
                </a:lnTo>
                <a:cubicBezTo>
                  <a:pt x="4437" y="15378"/>
                  <a:pt x="4637" y="15212"/>
                  <a:pt x="4704" y="14978"/>
                </a:cubicBezTo>
                <a:lnTo>
                  <a:pt x="6505" y="14945"/>
                </a:lnTo>
                <a:lnTo>
                  <a:pt x="6472" y="14211"/>
                </a:lnTo>
                <a:lnTo>
                  <a:pt x="4704" y="14244"/>
                </a:lnTo>
                <a:lnTo>
                  <a:pt x="4704" y="14011"/>
                </a:lnTo>
                <a:lnTo>
                  <a:pt x="6472" y="13977"/>
                </a:lnTo>
                <a:lnTo>
                  <a:pt x="6472" y="13244"/>
                </a:lnTo>
                <a:lnTo>
                  <a:pt x="4704" y="13277"/>
                </a:lnTo>
                <a:lnTo>
                  <a:pt x="4704" y="13043"/>
                </a:lnTo>
                <a:lnTo>
                  <a:pt x="6472" y="13010"/>
                </a:lnTo>
                <a:lnTo>
                  <a:pt x="6439" y="12276"/>
                </a:lnTo>
                <a:lnTo>
                  <a:pt x="4637" y="12310"/>
                </a:lnTo>
                <a:cubicBezTo>
                  <a:pt x="4571" y="12076"/>
                  <a:pt x="4404" y="11909"/>
                  <a:pt x="4170" y="11909"/>
                </a:cubicBezTo>
                <a:lnTo>
                  <a:pt x="4104" y="7206"/>
                </a:lnTo>
                <a:cubicBezTo>
                  <a:pt x="4371" y="7139"/>
                  <a:pt x="4571" y="6906"/>
                  <a:pt x="4571" y="6606"/>
                </a:cubicBezTo>
                <a:lnTo>
                  <a:pt x="4571" y="5972"/>
                </a:lnTo>
                <a:cubicBezTo>
                  <a:pt x="4571" y="5905"/>
                  <a:pt x="4571" y="5872"/>
                  <a:pt x="4537" y="5805"/>
                </a:cubicBezTo>
                <a:cubicBezTo>
                  <a:pt x="5538" y="5271"/>
                  <a:pt x="6205" y="4237"/>
                  <a:pt x="6205" y="3036"/>
                </a:cubicBezTo>
                <a:cubicBezTo>
                  <a:pt x="6172" y="1355"/>
                  <a:pt x="4804" y="0"/>
                  <a:pt x="313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43"/>
          <p:cNvSpPr/>
          <p:nvPr/>
        </p:nvSpPr>
        <p:spPr>
          <a:xfrm>
            <a:off x="-2097412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1" y="5004"/>
                </a:moveTo>
                <a:cubicBezTo>
                  <a:pt x="1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1" y="19414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-2097412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1" y="5004"/>
                </a:moveTo>
                <a:cubicBezTo>
                  <a:pt x="1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1" y="19448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43"/>
          <p:cNvSpPr/>
          <p:nvPr/>
        </p:nvSpPr>
        <p:spPr>
          <a:xfrm>
            <a:off x="-2084062" y="-4297900"/>
            <a:ext cx="515375" cy="516225"/>
          </a:xfrm>
          <a:custGeom>
            <a:avLst/>
            <a:gdLst/>
            <a:ahLst/>
            <a:cxnLst/>
            <a:rect l="l" t="t" r="r" b="b"/>
            <a:pathLst>
              <a:path w="20615" h="20649" extrusionOk="0">
                <a:moveTo>
                  <a:pt x="0" y="4771"/>
                </a:moveTo>
                <a:cubicBezTo>
                  <a:pt x="0" y="2135"/>
                  <a:pt x="2135" y="1"/>
                  <a:pt x="4737" y="1"/>
                </a:cubicBezTo>
                <a:lnTo>
                  <a:pt x="15845" y="1"/>
                </a:lnTo>
                <a:cubicBezTo>
                  <a:pt x="18480" y="1"/>
                  <a:pt x="20615" y="2135"/>
                  <a:pt x="20615" y="4771"/>
                </a:cubicBezTo>
                <a:lnTo>
                  <a:pt x="20615" y="15879"/>
                </a:lnTo>
                <a:cubicBezTo>
                  <a:pt x="20615" y="18514"/>
                  <a:pt x="18480" y="20649"/>
                  <a:pt x="15845" y="20649"/>
                </a:cubicBezTo>
                <a:lnTo>
                  <a:pt x="4737" y="20649"/>
                </a:lnTo>
                <a:cubicBezTo>
                  <a:pt x="2102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43"/>
          <p:cNvSpPr/>
          <p:nvPr/>
        </p:nvSpPr>
        <p:spPr>
          <a:xfrm>
            <a:off x="-1941462" y="-4231175"/>
            <a:ext cx="230175" cy="179300"/>
          </a:xfrm>
          <a:custGeom>
            <a:avLst/>
            <a:gdLst/>
            <a:ahLst/>
            <a:cxnLst/>
            <a:rect l="l" t="t" r="r" b="b"/>
            <a:pathLst>
              <a:path w="9207" h="7172" extrusionOk="0">
                <a:moveTo>
                  <a:pt x="2035" y="0"/>
                </a:moveTo>
                <a:cubicBezTo>
                  <a:pt x="901" y="0"/>
                  <a:pt x="0" y="901"/>
                  <a:pt x="0" y="2035"/>
                </a:cubicBezTo>
                <a:lnTo>
                  <a:pt x="0" y="7172"/>
                </a:lnTo>
                <a:lnTo>
                  <a:pt x="1168" y="7172"/>
                </a:lnTo>
                <a:lnTo>
                  <a:pt x="1168" y="2035"/>
                </a:lnTo>
                <a:cubicBezTo>
                  <a:pt x="1168" y="1535"/>
                  <a:pt x="1535" y="1168"/>
                  <a:pt x="2035" y="1168"/>
                </a:cubicBezTo>
                <a:lnTo>
                  <a:pt x="7172" y="1168"/>
                </a:lnTo>
                <a:cubicBezTo>
                  <a:pt x="7639" y="1168"/>
                  <a:pt x="8039" y="1535"/>
                  <a:pt x="8039" y="2035"/>
                </a:cubicBezTo>
                <a:lnTo>
                  <a:pt x="8039" y="7172"/>
                </a:lnTo>
                <a:lnTo>
                  <a:pt x="9207" y="7172"/>
                </a:lnTo>
                <a:lnTo>
                  <a:pt x="9207" y="2035"/>
                </a:lnTo>
                <a:cubicBezTo>
                  <a:pt x="9207" y="901"/>
                  <a:pt x="8306" y="0"/>
                  <a:pt x="7172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43"/>
          <p:cNvSpPr/>
          <p:nvPr/>
        </p:nvSpPr>
        <p:spPr>
          <a:xfrm>
            <a:off x="-1964812" y="-4093575"/>
            <a:ext cx="276875" cy="234350"/>
          </a:xfrm>
          <a:custGeom>
            <a:avLst/>
            <a:gdLst/>
            <a:ahLst/>
            <a:cxnLst/>
            <a:rect l="l" t="t" r="r" b="b"/>
            <a:pathLst>
              <a:path w="11075" h="9374" extrusionOk="0">
                <a:moveTo>
                  <a:pt x="5538" y="2235"/>
                </a:moveTo>
                <a:cubicBezTo>
                  <a:pt x="6338" y="2235"/>
                  <a:pt x="6972" y="2869"/>
                  <a:pt x="6972" y="3669"/>
                </a:cubicBezTo>
                <a:cubicBezTo>
                  <a:pt x="6972" y="4236"/>
                  <a:pt x="6638" y="4737"/>
                  <a:pt x="6171" y="4970"/>
                </a:cubicBezTo>
                <a:lnTo>
                  <a:pt x="6405" y="8106"/>
                </a:lnTo>
                <a:lnTo>
                  <a:pt x="4670" y="8106"/>
                </a:lnTo>
                <a:lnTo>
                  <a:pt x="4904" y="4970"/>
                </a:lnTo>
                <a:cubicBezTo>
                  <a:pt x="4437" y="4737"/>
                  <a:pt x="4103" y="4270"/>
                  <a:pt x="4103" y="3669"/>
                </a:cubicBezTo>
                <a:cubicBezTo>
                  <a:pt x="4103" y="2869"/>
                  <a:pt x="4737" y="2235"/>
                  <a:pt x="5538" y="2235"/>
                </a:cubicBezTo>
                <a:close/>
                <a:moveTo>
                  <a:pt x="2002" y="0"/>
                </a:moveTo>
                <a:cubicBezTo>
                  <a:pt x="901" y="0"/>
                  <a:pt x="0" y="901"/>
                  <a:pt x="0" y="2001"/>
                </a:cubicBezTo>
                <a:lnTo>
                  <a:pt x="0" y="7405"/>
                </a:lnTo>
                <a:cubicBezTo>
                  <a:pt x="0" y="8506"/>
                  <a:pt x="901" y="9373"/>
                  <a:pt x="2002" y="9373"/>
                </a:cubicBezTo>
                <a:lnTo>
                  <a:pt x="9073" y="9373"/>
                </a:lnTo>
                <a:cubicBezTo>
                  <a:pt x="10174" y="9373"/>
                  <a:pt x="11075" y="8506"/>
                  <a:pt x="11075" y="7405"/>
                </a:cubicBezTo>
                <a:lnTo>
                  <a:pt x="11075" y="2001"/>
                </a:lnTo>
                <a:cubicBezTo>
                  <a:pt x="11075" y="901"/>
                  <a:pt x="10174" y="0"/>
                  <a:pt x="907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43"/>
          <p:cNvSpPr/>
          <p:nvPr/>
        </p:nvSpPr>
        <p:spPr>
          <a:xfrm>
            <a:off x="5056150" y="2298150"/>
            <a:ext cx="3429000" cy="546600"/>
          </a:xfrm>
          <a:prstGeom prst="roundRect">
            <a:avLst>
              <a:gd name="adj" fmla="val 16667"/>
            </a:avLst>
          </a:prstGeom>
          <a:solidFill>
            <a:srgbClr val="11253A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2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1" name="Google Shape;2331;p43"/>
          <p:cNvSpPr/>
          <p:nvPr/>
        </p:nvSpPr>
        <p:spPr>
          <a:xfrm>
            <a:off x="5056150" y="3116376"/>
            <a:ext cx="3429000" cy="546600"/>
          </a:xfrm>
          <a:prstGeom prst="roundRect">
            <a:avLst>
              <a:gd name="adj" fmla="val 16667"/>
            </a:avLst>
          </a:prstGeom>
          <a:solidFill>
            <a:srgbClr val="11253A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20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2" name="Google Shape;2332;p43"/>
          <p:cNvSpPr/>
          <p:nvPr/>
        </p:nvSpPr>
        <p:spPr>
          <a:xfrm>
            <a:off x="5056150" y="3933425"/>
            <a:ext cx="3429000" cy="546600"/>
          </a:xfrm>
          <a:prstGeom prst="roundRect">
            <a:avLst>
              <a:gd name="adj" fmla="val 16667"/>
            </a:avLst>
          </a:prstGeom>
          <a:solidFill>
            <a:srgbClr val="11253A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20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3" name="Google Shape;2333;p43"/>
          <p:cNvSpPr/>
          <p:nvPr/>
        </p:nvSpPr>
        <p:spPr>
          <a:xfrm>
            <a:off x="4819200" y="2297159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4" name="Google Shape;2334;p43"/>
          <p:cNvSpPr/>
          <p:nvPr/>
        </p:nvSpPr>
        <p:spPr>
          <a:xfrm>
            <a:off x="4819200" y="3114189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5" name="Google Shape;2335;p43"/>
          <p:cNvSpPr/>
          <p:nvPr/>
        </p:nvSpPr>
        <p:spPr>
          <a:xfrm>
            <a:off x="4819200" y="3930117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6" name="Google Shape;2336;p43"/>
          <p:cNvSpPr txBox="1"/>
          <p:nvPr/>
        </p:nvSpPr>
        <p:spPr>
          <a:xfrm>
            <a:off x="4819200" y="1360690"/>
            <a:ext cx="36660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9" y="1385017"/>
            <a:ext cx="2551485" cy="3057383"/>
          </a:xfrm>
          <a:prstGeom prst="rect">
            <a:avLst/>
          </a:prstGeom>
        </p:spPr>
      </p:pic>
      <p:sp>
        <p:nvSpPr>
          <p:cNvPr id="34" name="Elipse 33"/>
          <p:cNvSpPr/>
          <p:nvPr/>
        </p:nvSpPr>
        <p:spPr>
          <a:xfrm>
            <a:off x="3456959" y="4335360"/>
            <a:ext cx="733578" cy="1023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Elipse 34"/>
          <p:cNvSpPr/>
          <p:nvPr/>
        </p:nvSpPr>
        <p:spPr>
          <a:xfrm>
            <a:off x="3862776" y="4203005"/>
            <a:ext cx="327761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/>
          <p:cNvSpPr/>
          <p:nvPr/>
        </p:nvSpPr>
        <p:spPr>
          <a:xfrm>
            <a:off x="4209084" y="4269179"/>
            <a:ext cx="522156" cy="728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11253A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rgbClr val="11253A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11253A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rgbClr val="11253A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rgbClr val="11253A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11253A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rgbClr val="11253A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11253A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rgbClr val="11253A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rgbClr val="11253A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53F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53F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348044" y="322150"/>
            <a:ext cx="4298772" cy="861774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800" b="1" dirty="0">
                <a:solidFill>
                  <a:srgbClr val="11253A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800" b="1" dirty="0">
              <a:solidFill>
                <a:srgbClr val="11253A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6123414" y="392707"/>
            <a:ext cx="2546761" cy="1354217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11253A"/>
                </a:solidFill>
                <a:latin typeface="+mj-lt"/>
                <a:cs typeface="Arial" pitchFamily="34" charset="0"/>
              </a:rPr>
              <a:t>Columns</a:t>
            </a:r>
          </a:p>
          <a:p>
            <a:pPr algn="ctr"/>
            <a:r>
              <a:rPr lang="en-US" altLang="ko-KR" sz="4400" b="1" dirty="0" smtClean="0">
                <a:solidFill>
                  <a:srgbClr val="11253A"/>
                </a:solidFill>
                <a:latin typeface="+mj-lt"/>
                <a:cs typeface="Arial" pitchFamily="34" charset="0"/>
              </a:rPr>
              <a:t>Layout</a:t>
            </a:r>
            <a:endParaRPr lang="ko-KR" altLang="en-US" sz="4400" b="1" dirty="0">
              <a:solidFill>
                <a:srgbClr val="11253A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414" y="1968223"/>
            <a:ext cx="2610787" cy="252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565343" y="1332692"/>
            <a:ext cx="8112704" cy="4695372"/>
            <a:chOff x="565343" y="1332692"/>
            <a:chExt cx="8112704" cy="4695372"/>
          </a:xfrm>
        </p:grpSpPr>
        <p:sp>
          <p:nvSpPr>
            <p:cNvPr id="11" name="Elipse 10"/>
            <p:cNvSpPr/>
            <p:nvPr/>
          </p:nvSpPr>
          <p:spPr>
            <a:xfrm>
              <a:off x="565343" y="1332692"/>
              <a:ext cx="8112704" cy="4695372"/>
            </a:xfrm>
            <a:prstGeom prst="ellipse">
              <a:avLst/>
            </a:prstGeom>
            <a:solidFill>
              <a:srgbClr val="3B3427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9563" y="2496746"/>
              <a:ext cx="7044267" cy="2367265"/>
            </a:xfrm>
            <a:prstGeom prst="rect">
              <a:avLst/>
            </a:prstGeom>
          </p:spPr>
        </p:pic>
        <p:sp>
          <p:nvSpPr>
            <p:cNvPr id="6" name="Elipse 5"/>
            <p:cNvSpPr/>
            <p:nvPr/>
          </p:nvSpPr>
          <p:spPr>
            <a:xfrm>
              <a:off x="3989562" y="3895473"/>
              <a:ext cx="1461970" cy="14619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3755" name="Google Shape;3755;p67"/>
          <p:cNvSpPr txBox="1">
            <a:spLocks noGrp="1"/>
          </p:cNvSpPr>
          <p:nvPr>
            <p:ph type="subTitle" idx="1"/>
          </p:nvPr>
        </p:nvSpPr>
        <p:spPr>
          <a:xfrm>
            <a:off x="2739625" y="1769890"/>
            <a:ext cx="3505200" cy="5327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2242828" y="-77832"/>
            <a:ext cx="4498794" cy="1769715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rgbClr val="11253A"/>
                </a:solidFill>
                <a:latin typeface="Amatic" panose="02000803000000000000" pitchFamily="2" charset="0"/>
                <a:cs typeface="Arial" pitchFamily="34" charset="0"/>
              </a:rPr>
              <a:t>THANKS!</a:t>
            </a:r>
            <a:endParaRPr lang="ko-KR" altLang="en-US" sz="11500" b="1" dirty="0">
              <a:solidFill>
                <a:srgbClr val="11253A"/>
              </a:solidFill>
              <a:latin typeface="Amatic" panose="02000803000000000000" pitchFamily="2" charset="0"/>
              <a:cs typeface="Arial" pitchFamily="3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217529" y="2016975"/>
            <a:ext cx="480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sz="3200" dirty="0">
                <a:solidFill>
                  <a:schemeClr val="bg1"/>
                </a:solidFill>
                <a:latin typeface="Amatic" panose="02000803000000000000" pitchFamily="2" charset="0"/>
              </a:rPr>
              <a:t>Please keep this slide for attribution</a:t>
            </a:r>
            <a:endParaRPr lang="en-US" sz="3200" dirty="0">
              <a:solidFill>
                <a:schemeClr val="bg1"/>
              </a:solidFill>
              <a:latin typeface="Amatic" panose="02000803000000000000" pitchFamily="2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 rot="10800000">
            <a:off x="0" y="-23750"/>
            <a:ext cx="9144001" cy="417733"/>
            <a:chOff x="-1" y="882097"/>
            <a:chExt cx="9144001" cy="417733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891058"/>
              <a:ext cx="4892635" cy="40877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51364" y="882097"/>
              <a:ext cx="4892636" cy="4087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1142999" y="2748496"/>
            <a:ext cx="6738269" cy="677108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11253A"/>
                </a:solidFill>
                <a:latin typeface="Amatic" panose="02000803000000000000" pitchFamily="2" charset="0"/>
                <a:cs typeface="Arial" pitchFamily="34" charset="0"/>
              </a:rPr>
              <a:t>www.plantillaspower-point.com</a:t>
            </a:r>
            <a:endParaRPr lang="ko-KR" altLang="en-US" sz="4400" b="1" dirty="0">
              <a:solidFill>
                <a:srgbClr val="11253A"/>
              </a:solidFill>
              <a:latin typeface="Amatic" panose="02000803000000000000" pitchFamily="2" charset="0"/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258" y="1714908"/>
            <a:ext cx="779724" cy="10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2135567" y="358586"/>
            <a:ext cx="4498794" cy="553998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11253A"/>
                </a:solidFill>
                <a:latin typeface="Amatic" panose="02000803000000000000" pitchFamily="2" charset="0"/>
                <a:cs typeface="Arial" pitchFamily="34" charset="0"/>
              </a:rPr>
              <a:t>RESOURCES</a:t>
            </a:r>
            <a:endParaRPr lang="ko-KR" altLang="en-US" sz="3600" b="1" dirty="0">
              <a:solidFill>
                <a:srgbClr val="11253A"/>
              </a:solidFill>
              <a:latin typeface="Amatic" panose="02000803000000000000" pitchFamily="2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9" y="1383014"/>
            <a:ext cx="2688750" cy="337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712" y="1405514"/>
            <a:ext cx="4477500" cy="335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675" y="1697686"/>
            <a:ext cx="1181597" cy="11068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730" y="3563673"/>
            <a:ext cx="1495485" cy="8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2135567" y="358586"/>
            <a:ext cx="4498794" cy="553998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11253A"/>
                </a:solidFill>
                <a:latin typeface="Amatic" panose="02000803000000000000" pitchFamily="2" charset="0"/>
                <a:cs typeface="Arial" pitchFamily="34" charset="0"/>
              </a:rPr>
              <a:t>RESOURCES</a:t>
            </a:r>
            <a:endParaRPr lang="ko-KR" altLang="en-US" sz="3600" b="1" dirty="0">
              <a:solidFill>
                <a:srgbClr val="11253A"/>
              </a:solidFill>
              <a:latin typeface="Amatic" panose="02000803000000000000" pitchFamily="2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25" y="1325680"/>
            <a:ext cx="4287330" cy="32047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361" y="2095558"/>
            <a:ext cx="2385000" cy="241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716" y="2928058"/>
            <a:ext cx="1417500" cy="1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2135567" y="358586"/>
            <a:ext cx="4498794" cy="553998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11253A"/>
                </a:solidFill>
                <a:latin typeface="Amatic" panose="02000803000000000000" pitchFamily="2" charset="0"/>
                <a:cs typeface="Arial" pitchFamily="34" charset="0"/>
              </a:rPr>
              <a:t>RESOURCES</a:t>
            </a:r>
            <a:endParaRPr lang="ko-KR" altLang="en-US" sz="3600" b="1" dirty="0">
              <a:solidFill>
                <a:srgbClr val="11253A"/>
              </a:solidFill>
              <a:latin typeface="Amatic" panose="02000803000000000000" pitchFamily="2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92" y="1594739"/>
            <a:ext cx="5315837" cy="29772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929" y="1594739"/>
            <a:ext cx="3077059" cy="2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2135567" y="358586"/>
            <a:ext cx="4498794" cy="553998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11253A"/>
                </a:solidFill>
                <a:latin typeface="Amatic" panose="02000803000000000000" pitchFamily="2" charset="0"/>
                <a:cs typeface="Arial" pitchFamily="34" charset="0"/>
              </a:rPr>
              <a:t>RESOURCES</a:t>
            </a:r>
            <a:endParaRPr lang="ko-KR" altLang="en-US" sz="3600" b="1" dirty="0">
              <a:solidFill>
                <a:srgbClr val="11253A"/>
              </a:solidFill>
              <a:latin typeface="Amatic" panose="02000803000000000000" pitchFamily="2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13" y="1445686"/>
            <a:ext cx="2489707" cy="31101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420" y="1437021"/>
            <a:ext cx="2790000" cy="1563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361" y="1489960"/>
            <a:ext cx="1922850" cy="15108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471" y="3213227"/>
            <a:ext cx="1342629" cy="13426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373" y="3285768"/>
            <a:ext cx="1074048" cy="11975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6155" y="3266999"/>
            <a:ext cx="1708206" cy="12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"/>
          <p:cNvSpPr txBox="1"/>
          <p:nvPr/>
        </p:nvSpPr>
        <p:spPr>
          <a:xfrm>
            <a:off x="3678363" y="3677638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81D32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81D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6850" y="3672863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81D32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81D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634750" y="4032688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81D3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81D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226268" y="4033777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81D32"/>
                </a:solidFill>
                <a:latin typeface="Roboto"/>
                <a:ea typeface="Roboto"/>
                <a:cs typeface="Roboto"/>
                <a:sym typeface="Roboto"/>
              </a:rPr>
              <a:t>It’s a gas giant and the biggest planet in the Solar System</a:t>
            </a:r>
            <a:endParaRPr sz="1200">
              <a:solidFill>
                <a:srgbClr val="081D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6269863" y="367419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81D32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81D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817774" y="4033483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81D32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81D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762439" y="238539"/>
            <a:ext cx="562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081D32"/>
                </a:solidFill>
                <a:latin typeface="Amatic SC" panose="020B0604020202020204" charset="-79"/>
                <a:cs typeface="Amatic SC" panose="020B0604020202020204" charset="-79"/>
              </a:rPr>
              <a:t>Real Estate Infographics</a:t>
            </a:r>
            <a:endParaRPr lang="ko-KR" altLang="en-US" sz="5400" b="1" dirty="0">
              <a:solidFill>
                <a:srgbClr val="081D3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00" y="2292617"/>
            <a:ext cx="1327500" cy="113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659" y="2575186"/>
            <a:ext cx="798605" cy="85368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371600" y="3583783"/>
            <a:ext cx="1231900" cy="87991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/>
          <p:cNvSpPr/>
          <p:nvPr/>
        </p:nvSpPr>
        <p:spPr>
          <a:xfrm>
            <a:off x="3957011" y="3583783"/>
            <a:ext cx="1231900" cy="87991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6437269" y="3583783"/>
            <a:ext cx="1231900" cy="87991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219" y="1853867"/>
            <a:ext cx="1620000" cy="15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2135567" y="358586"/>
            <a:ext cx="4498794" cy="553998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11253A"/>
                </a:solidFill>
                <a:latin typeface="Amatic" panose="02000803000000000000" pitchFamily="2" charset="0"/>
                <a:cs typeface="Arial" pitchFamily="34" charset="0"/>
              </a:rPr>
              <a:t>RESOURCES</a:t>
            </a:r>
            <a:endParaRPr lang="ko-KR" altLang="en-US" sz="3600" b="1" dirty="0">
              <a:solidFill>
                <a:srgbClr val="11253A"/>
              </a:solidFill>
              <a:latin typeface="Amatic" panose="02000803000000000000" pitchFamily="2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340" y="1283295"/>
            <a:ext cx="1532453" cy="17308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340" y="3014098"/>
            <a:ext cx="1676996" cy="17257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964" y="1301863"/>
            <a:ext cx="3516096" cy="17122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569" y="3107143"/>
            <a:ext cx="3804491" cy="160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p68"/>
          <p:cNvSpPr txBox="1">
            <a:spLocks noGrp="1"/>
          </p:cNvSpPr>
          <p:nvPr>
            <p:ph type="title" idx="4294967295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3810" name="Google Shape;3810;p68"/>
          <p:cNvGrpSpPr/>
          <p:nvPr/>
        </p:nvGrpSpPr>
        <p:grpSpPr>
          <a:xfrm>
            <a:off x="6210047" y="2326760"/>
            <a:ext cx="1425767" cy="1195566"/>
            <a:chOff x="5882575" y="2372750"/>
            <a:chExt cx="1246300" cy="1045075"/>
          </a:xfrm>
        </p:grpSpPr>
        <p:sp>
          <p:nvSpPr>
            <p:cNvPr id="3811" name="Google Shape;3811;p68"/>
            <p:cNvSpPr/>
            <p:nvPr/>
          </p:nvSpPr>
          <p:spPr>
            <a:xfrm>
              <a:off x="6308525" y="2778025"/>
              <a:ext cx="777500" cy="557475"/>
            </a:xfrm>
            <a:custGeom>
              <a:avLst/>
              <a:gdLst/>
              <a:ahLst/>
              <a:cxnLst/>
              <a:rect l="l" t="t" r="r" b="b"/>
              <a:pathLst>
                <a:path w="31100" h="22299" extrusionOk="0">
                  <a:moveTo>
                    <a:pt x="22424" y="1"/>
                  </a:moveTo>
                  <a:cubicBezTo>
                    <a:pt x="21252" y="1"/>
                    <a:pt x="20061" y="274"/>
                    <a:pt x="18943" y="851"/>
                  </a:cubicBezTo>
                  <a:lnTo>
                    <a:pt x="5191" y="7947"/>
                  </a:lnTo>
                  <a:cubicBezTo>
                    <a:pt x="1453" y="9876"/>
                    <a:pt x="0" y="14436"/>
                    <a:pt x="1929" y="18174"/>
                  </a:cubicBezTo>
                  <a:cubicBezTo>
                    <a:pt x="3281" y="20795"/>
                    <a:pt x="5926" y="22298"/>
                    <a:pt x="8675" y="22298"/>
                  </a:cubicBezTo>
                  <a:cubicBezTo>
                    <a:pt x="9848" y="22298"/>
                    <a:pt x="11039" y="22025"/>
                    <a:pt x="12156" y="21449"/>
                  </a:cubicBezTo>
                  <a:lnTo>
                    <a:pt x="25908" y="14352"/>
                  </a:lnTo>
                  <a:cubicBezTo>
                    <a:pt x="29647" y="12424"/>
                    <a:pt x="31099" y="7864"/>
                    <a:pt x="29170" y="4125"/>
                  </a:cubicBezTo>
                  <a:cubicBezTo>
                    <a:pt x="27818" y="1504"/>
                    <a:pt x="25173" y="1"/>
                    <a:pt x="224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68"/>
            <p:cNvSpPr/>
            <p:nvPr/>
          </p:nvSpPr>
          <p:spPr>
            <a:xfrm>
              <a:off x="6279950" y="2741075"/>
              <a:ext cx="848925" cy="631525"/>
            </a:xfrm>
            <a:custGeom>
              <a:avLst/>
              <a:gdLst/>
              <a:ahLst/>
              <a:cxnLst/>
              <a:rect l="l" t="t" r="r" b="b"/>
              <a:pathLst>
                <a:path w="33957" h="25261" extrusionOk="0">
                  <a:moveTo>
                    <a:pt x="23563" y="2984"/>
                  </a:moveTo>
                  <a:cubicBezTo>
                    <a:pt x="24194" y="2984"/>
                    <a:pt x="24825" y="3079"/>
                    <a:pt x="25432" y="3281"/>
                  </a:cubicBezTo>
                  <a:cubicBezTo>
                    <a:pt x="27789" y="4031"/>
                    <a:pt x="29456" y="6115"/>
                    <a:pt x="29659" y="8580"/>
                  </a:cubicBezTo>
                  <a:cubicBezTo>
                    <a:pt x="29873" y="11032"/>
                    <a:pt x="28575" y="13378"/>
                    <a:pt x="26384" y="14509"/>
                  </a:cubicBezTo>
                  <a:lnTo>
                    <a:pt x="12633" y="21605"/>
                  </a:lnTo>
                  <a:cubicBezTo>
                    <a:pt x="11737" y="22067"/>
                    <a:pt x="10780" y="22286"/>
                    <a:pt x="9838" y="22286"/>
                  </a:cubicBezTo>
                  <a:cubicBezTo>
                    <a:pt x="7625" y="22286"/>
                    <a:pt x="5491" y="21078"/>
                    <a:pt x="4405" y="18974"/>
                  </a:cubicBezTo>
                  <a:cubicBezTo>
                    <a:pt x="2858" y="15973"/>
                    <a:pt x="4036" y="12294"/>
                    <a:pt x="7037" y="10746"/>
                  </a:cubicBezTo>
                  <a:lnTo>
                    <a:pt x="20788" y="3662"/>
                  </a:lnTo>
                  <a:cubicBezTo>
                    <a:pt x="21646" y="3210"/>
                    <a:pt x="22598" y="2984"/>
                    <a:pt x="23563" y="2984"/>
                  </a:cubicBezTo>
                  <a:close/>
                  <a:moveTo>
                    <a:pt x="23583" y="0"/>
                  </a:moveTo>
                  <a:cubicBezTo>
                    <a:pt x="22177" y="0"/>
                    <a:pt x="20752" y="328"/>
                    <a:pt x="19419" y="1019"/>
                  </a:cubicBezTo>
                  <a:lnTo>
                    <a:pt x="5667" y="8103"/>
                  </a:lnTo>
                  <a:cubicBezTo>
                    <a:pt x="1929" y="10020"/>
                    <a:pt x="0" y="14247"/>
                    <a:pt x="1000" y="18331"/>
                  </a:cubicBezTo>
                  <a:cubicBezTo>
                    <a:pt x="1986" y="22394"/>
                    <a:pt x="5629" y="25260"/>
                    <a:pt x="9820" y="25260"/>
                  </a:cubicBezTo>
                  <a:cubicBezTo>
                    <a:pt x="9829" y="25260"/>
                    <a:pt x="9838" y="25260"/>
                    <a:pt x="9847" y="25260"/>
                  </a:cubicBezTo>
                  <a:cubicBezTo>
                    <a:pt x="11287" y="25260"/>
                    <a:pt x="12716" y="24915"/>
                    <a:pt x="14002" y="24248"/>
                  </a:cubicBezTo>
                  <a:lnTo>
                    <a:pt x="27754" y="17164"/>
                  </a:lnTo>
                  <a:cubicBezTo>
                    <a:pt x="32206" y="14854"/>
                    <a:pt x="33957" y="9377"/>
                    <a:pt x="31659" y="4924"/>
                  </a:cubicBezTo>
                  <a:cubicBezTo>
                    <a:pt x="30049" y="1796"/>
                    <a:pt x="26872" y="0"/>
                    <a:pt x="235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68"/>
            <p:cNvSpPr/>
            <p:nvPr/>
          </p:nvSpPr>
          <p:spPr>
            <a:xfrm>
              <a:off x="6074850" y="2409825"/>
              <a:ext cx="859950" cy="599800"/>
            </a:xfrm>
            <a:custGeom>
              <a:avLst/>
              <a:gdLst/>
              <a:ahLst/>
              <a:cxnLst/>
              <a:rect l="l" t="t" r="r" b="b"/>
              <a:pathLst>
                <a:path w="34398" h="23992" extrusionOk="0">
                  <a:moveTo>
                    <a:pt x="25722" y="1"/>
                  </a:moveTo>
                  <a:cubicBezTo>
                    <a:pt x="24550" y="1"/>
                    <a:pt x="23359" y="274"/>
                    <a:pt x="22242" y="851"/>
                  </a:cubicBezTo>
                  <a:lnTo>
                    <a:pt x="5192" y="9649"/>
                  </a:lnTo>
                  <a:cubicBezTo>
                    <a:pt x="1453" y="11578"/>
                    <a:pt x="1" y="16138"/>
                    <a:pt x="1929" y="19877"/>
                  </a:cubicBezTo>
                  <a:cubicBezTo>
                    <a:pt x="3280" y="22495"/>
                    <a:pt x="5921" y="23992"/>
                    <a:pt x="8666" y="23992"/>
                  </a:cubicBezTo>
                  <a:cubicBezTo>
                    <a:pt x="9842" y="23992"/>
                    <a:pt x="11036" y="23717"/>
                    <a:pt x="12157" y="23139"/>
                  </a:cubicBezTo>
                  <a:lnTo>
                    <a:pt x="29207" y="14352"/>
                  </a:lnTo>
                  <a:cubicBezTo>
                    <a:pt x="32945" y="12424"/>
                    <a:pt x="34398" y="7864"/>
                    <a:pt x="32469" y="4125"/>
                  </a:cubicBezTo>
                  <a:cubicBezTo>
                    <a:pt x="31117" y="1504"/>
                    <a:pt x="28471" y="1"/>
                    <a:pt x="25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68"/>
            <p:cNvSpPr/>
            <p:nvPr/>
          </p:nvSpPr>
          <p:spPr>
            <a:xfrm>
              <a:off x="6058175" y="2372750"/>
              <a:ext cx="919500" cy="674200"/>
            </a:xfrm>
            <a:custGeom>
              <a:avLst/>
              <a:gdLst/>
              <a:ahLst/>
              <a:cxnLst/>
              <a:rect l="l" t="t" r="r" b="b"/>
              <a:pathLst>
                <a:path w="36780" h="26968" extrusionOk="0">
                  <a:moveTo>
                    <a:pt x="26373" y="2989"/>
                  </a:moveTo>
                  <a:cubicBezTo>
                    <a:pt x="29183" y="2989"/>
                    <a:pt x="31648" y="4905"/>
                    <a:pt x="32314" y="7644"/>
                  </a:cubicBezTo>
                  <a:cubicBezTo>
                    <a:pt x="32981" y="10382"/>
                    <a:pt x="31695" y="13216"/>
                    <a:pt x="29195" y="14526"/>
                  </a:cubicBezTo>
                  <a:lnTo>
                    <a:pt x="12157" y="23313"/>
                  </a:lnTo>
                  <a:cubicBezTo>
                    <a:pt x="11262" y="23771"/>
                    <a:pt x="10306" y="23989"/>
                    <a:pt x="9364" y="23989"/>
                  </a:cubicBezTo>
                  <a:cubicBezTo>
                    <a:pt x="7151" y="23989"/>
                    <a:pt x="5016" y="22786"/>
                    <a:pt x="3930" y="20681"/>
                  </a:cubicBezTo>
                  <a:cubicBezTo>
                    <a:pt x="2382" y="17681"/>
                    <a:pt x="3561" y="14002"/>
                    <a:pt x="6561" y="12454"/>
                  </a:cubicBezTo>
                  <a:lnTo>
                    <a:pt x="23599" y="3667"/>
                  </a:lnTo>
                  <a:cubicBezTo>
                    <a:pt x="24456" y="3215"/>
                    <a:pt x="25409" y="2989"/>
                    <a:pt x="26373" y="2989"/>
                  </a:cubicBezTo>
                  <a:close/>
                  <a:moveTo>
                    <a:pt x="26394" y="1"/>
                  </a:moveTo>
                  <a:cubicBezTo>
                    <a:pt x="24993" y="1"/>
                    <a:pt x="23572" y="326"/>
                    <a:pt x="22242" y="1012"/>
                  </a:cubicBezTo>
                  <a:lnTo>
                    <a:pt x="5192" y="9811"/>
                  </a:lnTo>
                  <a:cubicBezTo>
                    <a:pt x="1930" y="11490"/>
                    <a:pt x="1" y="14978"/>
                    <a:pt x="310" y="18633"/>
                  </a:cubicBezTo>
                  <a:cubicBezTo>
                    <a:pt x="620" y="22300"/>
                    <a:pt x="3097" y="25408"/>
                    <a:pt x="6597" y="26527"/>
                  </a:cubicBezTo>
                  <a:cubicBezTo>
                    <a:pt x="7502" y="26813"/>
                    <a:pt x="8431" y="26956"/>
                    <a:pt x="9383" y="26968"/>
                  </a:cubicBezTo>
                  <a:cubicBezTo>
                    <a:pt x="10824" y="26968"/>
                    <a:pt x="12241" y="26611"/>
                    <a:pt x="13515" y="25956"/>
                  </a:cubicBezTo>
                  <a:lnTo>
                    <a:pt x="30576" y="17157"/>
                  </a:lnTo>
                  <a:cubicBezTo>
                    <a:pt x="35029" y="14859"/>
                    <a:pt x="36779" y="9382"/>
                    <a:pt x="34481" y="4917"/>
                  </a:cubicBezTo>
                  <a:cubicBezTo>
                    <a:pt x="32861" y="1794"/>
                    <a:pt x="29684" y="1"/>
                    <a:pt x="2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68"/>
            <p:cNvSpPr/>
            <p:nvPr/>
          </p:nvSpPr>
          <p:spPr>
            <a:xfrm>
              <a:off x="5915300" y="2633575"/>
              <a:ext cx="883175" cy="747250"/>
            </a:xfrm>
            <a:custGeom>
              <a:avLst/>
              <a:gdLst/>
              <a:ahLst/>
              <a:cxnLst/>
              <a:rect l="l" t="t" r="r" b="b"/>
              <a:pathLst>
                <a:path w="35327" h="29890" extrusionOk="0">
                  <a:moveTo>
                    <a:pt x="17906" y="0"/>
                  </a:moveTo>
                  <a:cubicBezTo>
                    <a:pt x="17603" y="0"/>
                    <a:pt x="17298" y="7"/>
                    <a:pt x="16991" y="21"/>
                  </a:cubicBezTo>
                  <a:cubicBezTo>
                    <a:pt x="7442" y="449"/>
                    <a:pt x="1" y="7474"/>
                    <a:pt x="370" y="15713"/>
                  </a:cubicBezTo>
                  <a:cubicBezTo>
                    <a:pt x="716" y="23695"/>
                    <a:pt x="8281" y="29889"/>
                    <a:pt x="17435" y="29889"/>
                  </a:cubicBezTo>
                  <a:cubicBezTo>
                    <a:pt x="17730" y="29889"/>
                    <a:pt x="18027" y="29883"/>
                    <a:pt x="18325" y="29870"/>
                  </a:cubicBezTo>
                  <a:cubicBezTo>
                    <a:pt x="27873" y="29441"/>
                    <a:pt x="35327" y="22416"/>
                    <a:pt x="34958" y="14177"/>
                  </a:cubicBezTo>
                  <a:cubicBezTo>
                    <a:pt x="34600" y="6191"/>
                    <a:pt x="27059" y="0"/>
                    <a:pt x="17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68"/>
            <p:cNvSpPr/>
            <p:nvPr/>
          </p:nvSpPr>
          <p:spPr>
            <a:xfrm>
              <a:off x="5882575" y="2596325"/>
              <a:ext cx="948950" cy="821500"/>
            </a:xfrm>
            <a:custGeom>
              <a:avLst/>
              <a:gdLst/>
              <a:ahLst/>
              <a:cxnLst/>
              <a:rect l="l" t="t" r="r" b="b"/>
              <a:pathLst>
                <a:path w="37958" h="32860" extrusionOk="0">
                  <a:moveTo>
                    <a:pt x="19217" y="2975"/>
                  </a:moveTo>
                  <a:cubicBezTo>
                    <a:pt x="27563" y="2975"/>
                    <a:pt x="34469" y="8559"/>
                    <a:pt x="34790" y="15727"/>
                  </a:cubicBezTo>
                  <a:cubicBezTo>
                    <a:pt x="34945" y="19275"/>
                    <a:pt x="33481" y="22692"/>
                    <a:pt x="30659" y="25359"/>
                  </a:cubicBezTo>
                  <a:cubicBezTo>
                    <a:pt x="27778" y="28074"/>
                    <a:pt x="23837" y="29681"/>
                    <a:pt x="19574" y="29871"/>
                  </a:cubicBezTo>
                  <a:cubicBezTo>
                    <a:pt x="19300" y="29883"/>
                    <a:pt x="19015" y="29883"/>
                    <a:pt x="18741" y="29883"/>
                  </a:cubicBezTo>
                  <a:cubicBezTo>
                    <a:pt x="10394" y="29883"/>
                    <a:pt x="3489" y="24299"/>
                    <a:pt x="3167" y="17132"/>
                  </a:cubicBezTo>
                  <a:cubicBezTo>
                    <a:pt x="3013" y="13584"/>
                    <a:pt x="4465" y="10167"/>
                    <a:pt x="7299" y="7500"/>
                  </a:cubicBezTo>
                  <a:cubicBezTo>
                    <a:pt x="10180" y="4773"/>
                    <a:pt x="14109" y="3178"/>
                    <a:pt x="18383" y="2987"/>
                  </a:cubicBezTo>
                  <a:cubicBezTo>
                    <a:pt x="18657" y="2975"/>
                    <a:pt x="18943" y="2975"/>
                    <a:pt x="19217" y="2975"/>
                  </a:cubicBezTo>
                  <a:close/>
                  <a:moveTo>
                    <a:pt x="19215" y="1"/>
                  </a:moveTo>
                  <a:cubicBezTo>
                    <a:pt x="18892" y="1"/>
                    <a:pt x="18567" y="8"/>
                    <a:pt x="18241" y="23"/>
                  </a:cubicBezTo>
                  <a:cubicBezTo>
                    <a:pt x="13264" y="237"/>
                    <a:pt x="8656" y="2130"/>
                    <a:pt x="5251" y="5345"/>
                  </a:cubicBezTo>
                  <a:cubicBezTo>
                    <a:pt x="1798" y="8607"/>
                    <a:pt x="0" y="12846"/>
                    <a:pt x="191" y="17263"/>
                  </a:cubicBezTo>
                  <a:cubicBezTo>
                    <a:pt x="584" y="26038"/>
                    <a:pt x="8811" y="32860"/>
                    <a:pt x="18741" y="32860"/>
                  </a:cubicBezTo>
                  <a:cubicBezTo>
                    <a:pt x="19062" y="32860"/>
                    <a:pt x="19384" y="32848"/>
                    <a:pt x="19705" y="32836"/>
                  </a:cubicBezTo>
                  <a:cubicBezTo>
                    <a:pt x="24682" y="32622"/>
                    <a:pt x="29302" y="30729"/>
                    <a:pt x="32695" y="27514"/>
                  </a:cubicBezTo>
                  <a:cubicBezTo>
                    <a:pt x="36160" y="24252"/>
                    <a:pt x="37957" y="20013"/>
                    <a:pt x="37755" y="15596"/>
                  </a:cubicBezTo>
                  <a:cubicBezTo>
                    <a:pt x="37363" y="6832"/>
                    <a:pt x="29142" y="1"/>
                    <a:pt x="19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68"/>
            <p:cNvSpPr/>
            <p:nvPr/>
          </p:nvSpPr>
          <p:spPr>
            <a:xfrm>
              <a:off x="6102825" y="2792425"/>
              <a:ext cx="507825" cy="429550"/>
            </a:xfrm>
            <a:custGeom>
              <a:avLst/>
              <a:gdLst/>
              <a:ahLst/>
              <a:cxnLst/>
              <a:rect l="l" t="t" r="r" b="b"/>
              <a:pathLst>
                <a:path w="20313" h="17182" extrusionOk="0">
                  <a:moveTo>
                    <a:pt x="10308" y="1"/>
                  </a:moveTo>
                  <a:cubicBezTo>
                    <a:pt x="10132" y="1"/>
                    <a:pt x="9954" y="5"/>
                    <a:pt x="9776" y="13"/>
                  </a:cubicBezTo>
                  <a:cubicBezTo>
                    <a:pt x="4287" y="251"/>
                    <a:pt x="1" y="4299"/>
                    <a:pt x="215" y="9038"/>
                  </a:cubicBezTo>
                  <a:cubicBezTo>
                    <a:pt x="423" y="13622"/>
                    <a:pt x="4754" y="17182"/>
                    <a:pt x="10006" y="17182"/>
                  </a:cubicBezTo>
                  <a:cubicBezTo>
                    <a:pt x="10182" y="17182"/>
                    <a:pt x="10360" y="17178"/>
                    <a:pt x="10538" y="17170"/>
                  </a:cubicBezTo>
                  <a:cubicBezTo>
                    <a:pt x="16039" y="16920"/>
                    <a:pt x="20313" y="12883"/>
                    <a:pt x="20099" y="8145"/>
                  </a:cubicBezTo>
                  <a:cubicBezTo>
                    <a:pt x="19903" y="3560"/>
                    <a:pt x="15561" y="1"/>
                    <a:pt x="10308" y="1"/>
                  </a:cubicBezTo>
                  <a:close/>
                </a:path>
              </a:pathLst>
            </a:custGeom>
            <a:solidFill>
              <a:srgbClr val="842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68"/>
            <p:cNvSpPr/>
            <p:nvPr/>
          </p:nvSpPr>
          <p:spPr>
            <a:xfrm>
              <a:off x="6068300" y="2754925"/>
              <a:ext cx="577475" cy="504250"/>
            </a:xfrm>
            <a:custGeom>
              <a:avLst/>
              <a:gdLst/>
              <a:ahLst/>
              <a:cxnLst/>
              <a:rect l="l" t="t" r="r" b="b"/>
              <a:pathLst>
                <a:path w="23099" h="20170" extrusionOk="0">
                  <a:moveTo>
                    <a:pt x="11693" y="2977"/>
                  </a:moveTo>
                  <a:cubicBezTo>
                    <a:pt x="16146" y="2977"/>
                    <a:pt x="19837" y="5930"/>
                    <a:pt x="20015" y="9704"/>
                  </a:cubicBezTo>
                  <a:cubicBezTo>
                    <a:pt x="20098" y="11562"/>
                    <a:pt x="19325" y="13348"/>
                    <a:pt x="17836" y="14753"/>
                  </a:cubicBezTo>
                  <a:cubicBezTo>
                    <a:pt x="16288" y="16217"/>
                    <a:pt x="14169" y="17074"/>
                    <a:pt x="11871" y="17181"/>
                  </a:cubicBezTo>
                  <a:cubicBezTo>
                    <a:pt x="11723" y="17188"/>
                    <a:pt x="11575" y="17191"/>
                    <a:pt x="11428" y="17191"/>
                  </a:cubicBezTo>
                  <a:cubicBezTo>
                    <a:pt x="6957" y="17191"/>
                    <a:pt x="3258" y="14247"/>
                    <a:pt x="3096" y="10466"/>
                  </a:cubicBezTo>
                  <a:cubicBezTo>
                    <a:pt x="3013" y="8609"/>
                    <a:pt x="3775" y="6811"/>
                    <a:pt x="5263" y="5418"/>
                  </a:cubicBezTo>
                  <a:cubicBezTo>
                    <a:pt x="6811" y="3954"/>
                    <a:pt x="8930" y="3096"/>
                    <a:pt x="11228" y="2989"/>
                  </a:cubicBezTo>
                  <a:cubicBezTo>
                    <a:pt x="11395" y="2977"/>
                    <a:pt x="11538" y="2977"/>
                    <a:pt x="11693" y="2977"/>
                  </a:cubicBezTo>
                  <a:close/>
                  <a:moveTo>
                    <a:pt x="11669" y="0"/>
                  </a:moveTo>
                  <a:cubicBezTo>
                    <a:pt x="11480" y="0"/>
                    <a:pt x="11289" y="4"/>
                    <a:pt x="11097" y="13"/>
                  </a:cubicBezTo>
                  <a:cubicBezTo>
                    <a:pt x="8085" y="156"/>
                    <a:pt x="5287" y="1298"/>
                    <a:pt x="3227" y="3251"/>
                  </a:cubicBezTo>
                  <a:cubicBezTo>
                    <a:pt x="1096" y="5251"/>
                    <a:pt x="1" y="7859"/>
                    <a:pt x="120" y="10597"/>
                  </a:cubicBezTo>
                  <a:cubicBezTo>
                    <a:pt x="358" y="15979"/>
                    <a:pt x="5370" y="20170"/>
                    <a:pt x="11407" y="20170"/>
                  </a:cubicBezTo>
                  <a:cubicBezTo>
                    <a:pt x="11609" y="20170"/>
                    <a:pt x="11800" y="20158"/>
                    <a:pt x="12002" y="20158"/>
                  </a:cubicBezTo>
                  <a:cubicBezTo>
                    <a:pt x="15015" y="20015"/>
                    <a:pt x="17801" y="18872"/>
                    <a:pt x="19872" y="16919"/>
                  </a:cubicBezTo>
                  <a:cubicBezTo>
                    <a:pt x="22003" y="14919"/>
                    <a:pt x="23099" y="12312"/>
                    <a:pt x="22980" y="9573"/>
                  </a:cubicBezTo>
                  <a:cubicBezTo>
                    <a:pt x="22737" y="4193"/>
                    <a:pt x="17726" y="0"/>
                    <a:pt x="11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68"/>
            <p:cNvSpPr/>
            <p:nvPr/>
          </p:nvSpPr>
          <p:spPr>
            <a:xfrm>
              <a:off x="5964725" y="2982275"/>
              <a:ext cx="420325" cy="357275"/>
            </a:xfrm>
            <a:custGeom>
              <a:avLst/>
              <a:gdLst/>
              <a:ahLst/>
              <a:cxnLst/>
              <a:rect l="l" t="t" r="r" b="b"/>
              <a:pathLst>
                <a:path w="16813" h="14291" extrusionOk="0">
                  <a:moveTo>
                    <a:pt x="12761" y="1"/>
                  </a:moveTo>
                  <a:cubicBezTo>
                    <a:pt x="12718" y="1"/>
                    <a:pt x="12676" y="2"/>
                    <a:pt x="12633" y="3"/>
                  </a:cubicBezTo>
                  <a:cubicBezTo>
                    <a:pt x="11740" y="3"/>
                    <a:pt x="10871" y="277"/>
                    <a:pt x="10144" y="801"/>
                  </a:cubicBezTo>
                  <a:lnTo>
                    <a:pt x="8049" y="2253"/>
                  </a:lnTo>
                  <a:cubicBezTo>
                    <a:pt x="7326" y="1740"/>
                    <a:pt x="6465" y="1455"/>
                    <a:pt x="5590" y="1455"/>
                  </a:cubicBezTo>
                  <a:cubicBezTo>
                    <a:pt x="5573" y="1455"/>
                    <a:pt x="5555" y="1455"/>
                    <a:pt x="5537" y="1456"/>
                  </a:cubicBezTo>
                  <a:cubicBezTo>
                    <a:pt x="4525" y="1468"/>
                    <a:pt x="3548" y="1777"/>
                    <a:pt x="2727" y="2349"/>
                  </a:cubicBezTo>
                  <a:cubicBezTo>
                    <a:pt x="631" y="3813"/>
                    <a:pt x="0" y="6552"/>
                    <a:pt x="1322" y="8456"/>
                  </a:cubicBezTo>
                  <a:cubicBezTo>
                    <a:pt x="1846" y="9207"/>
                    <a:pt x="2608" y="9754"/>
                    <a:pt x="3489" y="9992"/>
                  </a:cubicBezTo>
                  <a:cubicBezTo>
                    <a:pt x="3417" y="10909"/>
                    <a:pt x="3656" y="11814"/>
                    <a:pt x="4168" y="12564"/>
                  </a:cubicBezTo>
                  <a:cubicBezTo>
                    <a:pt x="4930" y="13660"/>
                    <a:pt x="6168" y="14279"/>
                    <a:pt x="7573" y="14279"/>
                  </a:cubicBezTo>
                  <a:lnTo>
                    <a:pt x="7573" y="14291"/>
                  </a:lnTo>
                  <a:cubicBezTo>
                    <a:pt x="9799" y="14255"/>
                    <a:pt x="11752" y="12767"/>
                    <a:pt x="12347" y="10612"/>
                  </a:cubicBezTo>
                  <a:cubicBezTo>
                    <a:pt x="12526" y="9897"/>
                    <a:pt x="12526" y="9159"/>
                    <a:pt x="12323" y="8445"/>
                  </a:cubicBezTo>
                  <a:lnTo>
                    <a:pt x="14443" y="6980"/>
                  </a:lnTo>
                  <a:cubicBezTo>
                    <a:pt x="15288" y="6385"/>
                    <a:pt x="15907" y="5516"/>
                    <a:pt x="16181" y="4516"/>
                  </a:cubicBezTo>
                  <a:cubicBezTo>
                    <a:pt x="16812" y="2235"/>
                    <a:pt x="15101" y="1"/>
                    <a:pt x="12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68"/>
            <p:cNvSpPr/>
            <p:nvPr/>
          </p:nvSpPr>
          <p:spPr>
            <a:xfrm>
              <a:off x="5937325" y="2945125"/>
              <a:ext cx="477475" cy="431350"/>
            </a:xfrm>
            <a:custGeom>
              <a:avLst/>
              <a:gdLst/>
              <a:ahLst/>
              <a:cxnLst/>
              <a:rect l="l" t="t" r="r" b="b"/>
              <a:pathLst>
                <a:path w="19099" h="17254" extrusionOk="0">
                  <a:moveTo>
                    <a:pt x="13801" y="2976"/>
                  </a:moveTo>
                  <a:cubicBezTo>
                    <a:pt x="14488" y="2976"/>
                    <a:pt x="15136" y="3306"/>
                    <a:pt x="15551" y="3870"/>
                  </a:cubicBezTo>
                  <a:cubicBezTo>
                    <a:pt x="16265" y="4894"/>
                    <a:pt x="15872" y="6418"/>
                    <a:pt x="14681" y="7240"/>
                  </a:cubicBezTo>
                  <a:lnTo>
                    <a:pt x="11514" y="9431"/>
                  </a:lnTo>
                  <a:cubicBezTo>
                    <a:pt x="11562" y="9490"/>
                    <a:pt x="11610" y="9550"/>
                    <a:pt x="11657" y="9621"/>
                  </a:cubicBezTo>
                  <a:cubicBezTo>
                    <a:pt x="12514" y="10847"/>
                    <a:pt x="12050" y="12657"/>
                    <a:pt x="10621" y="13645"/>
                  </a:cubicBezTo>
                  <a:cubicBezTo>
                    <a:pt x="10050" y="14050"/>
                    <a:pt x="9371" y="14264"/>
                    <a:pt x="8669" y="14276"/>
                  </a:cubicBezTo>
                  <a:cubicBezTo>
                    <a:pt x="8645" y="14277"/>
                    <a:pt x="8621" y="14277"/>
                    <a:pt x="8597" y="14277"/>
                  </a:cubicBezTo>
                  <a:cubicBezTo>
                    <a:pt x="7766" y="14277"/>
                    <a:pt x="6976" y="13876"/>
                    <a:pt x="6490" y="13205"/>
                  </a:cubicBezTo>
                  <a:cubicBezTo>
                    <a:pt x="5847" y="12288"/>
                    <a:pt x="5942" y="11038"/>
                    <a:pt x="6645" y="10062"/>
                  </a:cubicBezTo>
                  <a:lnTo>
                    <a:pt x="6645" y="10062"/>
                  </a:lnTo>
                  <a:cubicBezTo>
                    <a:pt x="6371" y="10133"/>
                    <a:pt x="6097" y="10169"/>
                    <a:pt x="5811" y="10169"/>
                  </a:cubicBezTo>
                  <a:cubicBezTo>
                    <a:pt x="5787" y="10169"/>
                    <a:pt x="5763" y="10170"/>
                    <a:pt x="5740" y="10170"/>
                  </a:cubicBezTo>
                  <a:cubicBezTo>
                    <a:pt x="4909" y="10170"/>
                    <a:pt x="4130" y="9768"/>
                    <a:pt x="3644" y="9097"/>
                  </a:cubicBezTo>
                  <a:cubicBezTo>
                    <a:pt x="2787" y="7859"/>
                    <a:pt x="3251" y="6061"/>
                    <a:pt x="4680" y="5073"/>
                  </a:cubicBezTo>
                  <a:cubicBezTo>
                    <a:pt x="5252" y="4656"/>
                    <a:pt x="5930" y="4442"/>
                    <a:pt x="6633" y="4442"/>
                  </a:cubicBezTo>
                  <a:cubicBezTo>
                    <a:pt x="6668" y="4440"/>
                    <a:pt x="6703" y="4440"/>
                    <a:pt x="6738" y="4440"/>
                  </a:cubicBezTo>
                  <a:cubicBezTo>
                    <a:pt x="7557" y="4440"/>
                    <a:pt x="8332" y="4839"/>
                    <a:pt x="8812" y="5501"/>
                  </a:cubicBezTo>
                  <a:cubicBezTo>
                    <a:pt x="8859" y="5573"/>
                    <a:pt x="8895" y="5632"/>
                    <a:pt x="8931" y="5704"/>
                  </a:cubicBezTo>
                  <a:lnTo>
                    <a:pt x="12098" y="3501"/>
                  </a:lnTo>
                  <a:cubicBezTo>
                    <a:pt x="12574" y="3168"/>
                    <a:pt x="13145" y="2989"/>
                    <a:pt x="13741" y="2977"/>
                  </a:cubicBezTo>
                  <a:lnTo>
                    <a:pt x="13729" y="2977"/>
                  </a:lnTo>
                  <a:cubicBezTo>
                    <a:pt x="13753" y="2977"/>
                    <a:pt x="13777" y="2976"/>
                    <a:pt x="13801" y="2976"/>
                  </a:cubicBezTo>
                  <a:close/>
                  <a:moveTo>
                    <a:pt x="13800" y="0"/>
                  </a:moveTo>
                  <a:cubicBezTo>
                    <a:pt x="13777" y="0"/>
                    <a:pt x="13753" y="0"/>
                    <a:pt x="13729" y="1"/>
                  </a:cubicBezTo>
                  <a:lnTo>
                    <a:pt x="13741" y="1"/>
                  </a:lnTo>
                  <a:cubicBezTo>
                    <a:pt x="12538" y="1"/>
                    <a:pt x="11383" y="370"/>
                    <a:pt x="10407" y="1060"/>
                  </a:cubicBezTo>
                  <a:lnTo>
                    <a:pt x="9062" y="1989"/>
                  </a:lnTo>
                  <a:cubicBezTo>
                    <a:pt x="8323" y="1643"/>
                    <a:pt x="7529" y="1465"/>
                    <a:pt x="6712" y="1465"/>
                  </a:cubicBezTo>
                  <a:cubicBezTo>
                    <a:pt x="6686" y="1465"/>
                    <a:pt x="6659" y="1465"/>
                    <a:pt x="6633" y="1465"/>
                  </a:cubicBezTo>
                  <a:cubicBezTo>
                    <a:pt x="3728" y="1477"/>
                    <a:pt x="1180" y="3442"/>
                    <a:pt x="418" y="6252"/>
                  </a:cubicBezTo>
                  <a:cubicBezTo>
                    <a:pt x="1" y="7799"/>
                    <a:pt x="287" y="9466"/>
                    <a:pt x="1192" y="10788"/>
                  </a:cubicBezTo>
                  <a:cubicBezTo>
                    <a:pt x="1692" y="11502"/>
                    <a:pt x="2358" y="12086"/>
                    <a:pt x="3132" y="12490"/>
                  </a:cubicBezTo>
                  <a:cubicBezTo>
                    <a:pt x="3239" y="13348"/>
                    <a:pt x="3549" y="14181"/>
                    <a:pt x="4049" y="14907"/>
                  </a:cubicBezTo>
                  <a:cubicBezTo>
                    <a:pt x="5107" y="16376"/>
                    <a:pt x="6802" y="17253"/>
                    <a:pt x="8608" y="17253"/>
                  </a:cubicBezTo>
                  <a:cubicBezTo>
                    <a:pt x="8632" y="17253"/>
                    <a:pt x="8656" y="17253"/>
                    <a:pt x="8681" y="17253"/>
                  </a:cubicBezTo>
                  <a:cubicBezTo>
                    <a:pt x="9978" y="17241"/>
                    <a:pt x="11252" y="16836"/>
                    <a:pt x="12324" y="16086"/>
                  </a:cubicBezTo>
                  <a:cubicBezTo>
                    <a:pt x="14217" y="14776"/>
                    <a:pt x="15193" y="12645"/>
                    <a:pt x="15050" y="10609"/>
                  </a:cubicBezTo>
                  <a:lnTo>
                    <a:pt x="16384" y="9681"/>
                  </a:lnTo>
                  <a:cubicBezTo>
                    <a:pt x="17539" y="8895"/>
                    <a:pt x="18360" y="7716"/>
                    <a:pt x="18718" y="6371"/>
                  </a:cubicBezTo>
                  <a:cubicBezTo>
                    <a:pt x="19099" y="4930"/>
                    <a:pt x="18837" y="3406"/>
                    <a:pt x="18003" y="2168"/>
                  </a:cubicBezTo>
                  <a:cubicBezTo>
                    <a:pt x="17029" y="818"/>
                    <a:pt x="15464" y="0"/>
                    <a:pt x="138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1" name="Google Shape;3821;p68"/>
          <p:cNvGrpSpPr/>
          <p:nvPr/>
        </p:nvGrpSpPr>
        <p:grpSpPr>
          <a:xfrm>
            <a:off x="1533387" y="2085780"/>
            <a:ext cx="1345981" cy="1677526"/>
            <a:chOff x="1533387" y="1918404"/>
            <a:chExt cx="1345981" cy="1677526"/>
          </a:xfrm>
        </p:grpSpPr>
        <p:sp>
          <p:nvSpPr>
            <p:cNvPr id="3822" name="Google Shape;3822;p68"/>
            <p:cNvSpPr/>
            <p:nvPr/>
          </p:nvSpPr>
          <p:spPr>
            <a:xfrm rot="-2403500" flipH="1">
              <a:off x="1631867" y="3009624"/>
              <a:ext cx="488362" cy="484206"/>
            </a:xfrm>
            <a:custGeom>
              <a:avLst/>
              <a:gdLst/>
              <a:ahLst/>
              <a:cxnLst/>
              <a:rect l="l" t="t" r="r" b="b"/>
              <a:pathLst>
                <a:path w="11162" h="11065" extrusionOk="0">
                  <a:moveTo>
                    <a:pt x="4307" y="1"/>
                  </a:moveTo>
                  <a:cubicBezTo>
                    <a:pt x="3987" y="3556"/>
                    <a:pt x="2405" y="6744"/>
                    <a:pt x="0" y="9117"/>
                  </a:cubicBezTo>
                  <a:lnTo>
                    <a:pt x="3356" y="10619"/>
                  </a:lnTo>
                  <a:cubicBezTo>
                    <a:pt x="4027" y="10921"/>
                    <a:pt x="4729" y="11064"/>
                    <a:pt x="5420" y="11064"/>
                  </a:cubicBezTo>
                  <a:cubicBezTo>
                    <a:pt x="7343" y="11064"/>
                    <a:pt x="9179" y="9956"/>
                    <a:pt x="10019" y="8087"/>
                  </a:cubicBezTo>
                  <a:cubicBezTo>
                    <a:pt x="11162" y="5546"/>
                    <a:pt x="10019" y="2566"/>
                    <a:pt x="7487" y="1423"/>
                  </a:cubicBezTo>
                  <a:lnTo>
                    <a:pt x="4307" y="1"/>
                  </a:ln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rgbClr val="000000"/>
              </a:solidFill>
              <a:prstDash val="solid"/>
              <a:miter lim="79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3" name="Google Shape;3823;p68"/>
            <p:cNvGrpSpPr/>
            <p:nvPr/>
          </p:nvGrpSpPr>
          <p:grpSpPr>
            <a:xfrm rot="393">
              <a:off x="1572795" y="1918479"/>
              <a:ext cx="1306574" cy="1677377"/>
              <a:chOff x="1465000" y="899175"/>
              <a:chExt cx="746613" cy="958227"/>
            </a:xfrm>
          </p:grpSpPr>
          <p:sp>
            <p:nvSpPr>
              <p:cNvPr id="3824" name="Google Shape;3824;p68"/>
              <p:cNvSpPr/>
              <p:nvPr/>
            </p:nvSpPr>
            <p:spPr>
              <a:xfrm rot="2547290">
                <a:off x="1875788" y="1522865"/>
                <a:ext cx="279046" cy="276621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1065" extrusionOk="0">
                    <a:moveTo>
                      <a:pt x="4307" y="1"/>
                    </a:moveTo>
                    <a:cubicBezTo>
                      <a:pt x="3987" y="3556"/>
                      <a:pt x="2405" y="6744"/>
                      <a:pt x="0" y="9117"/>
                    </a:cubicBezTo>
                    <a:lnTo>
                      <a:pt x="3356" y="10619"/>
                    </a:lnTo>
                    <a:cubicBezTo>
                      <a:pt x="4027" y="10921"/>
                      <a:pt x="4729" y="11064"/>
                      <a:pt x="5420" y="11064"/>
                    </a:cubicBezTo>
                    <a:cubicBezTo>
                      <a:pt x="7343" y="11064"/>
                      <a:pt x="9179" y="9956"/>
                      <a:pt x="10019" y="8087"/>
                    </a:cubicBezTo>
                    <a:cubicBezTo>
                      <a:pt x="11162" y="5546"/>
                      <a:pt x="10019" y="2566"/>
                      <a:pt x="7487" y="1423"/>
                    </a:cubicBezTo>
                    <a:lnTo>
                      <a:pt x="4307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rgbClr val="000000"/>
                </a:solidFill>
                <a:prstDash val="solid"/>
                <a:miter lim="79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68"/>
              <p:cNvSpPr/>
              <p:nvPr/>
            </p:nvSpPr>
            <p:spPr>
              <a:xfrm>
                <a:off x="1465000" y="899175"/>
                <a:ext cx="735500" cy="735500"/>
              </a:xfrm>
              <a:custGeom>
                <a:avLst/>
                <a:gdLst/>
                <a:ahLst/>
                <a:cxnLst/>
                <a:rect l="l" t="t" r="r" b="b"/>
                <a:pathLst>
                  <a:path w="29420" h="29420" extrusionOk="0">
                    <a:moveTo>
                      <a:pt x="14710" y="1"/>
                    </a:moveTo>
                    <a:cubicBezTo>
                      <a:pt x="6585" y="1"/>
                      <a:pt x="1" y="6584"/>
                      <a:pt x="1" y="14710"/>
                    </a:cubicBezTo>
                    <a:cubicBezTo>
                      <a:pt x="1" y="22836"/>
                      <a:pt x="6585" y="29419"/>
                      <a:pt x="14710" y="29419"/>
                    </a:cubicBezTo>
                    <a:cubicBezTo>
                      <a:pt x="22836" y="29419"/>
                      <a:pt x="29420" y="22836"/>
                      <a:pt x="29420" y="14710"/>
                    </a:cubicBezTo>
                    <a:cubicBezTo>
                      <a:pt x="29420" y="6584"/>
                      <a:pt x="22836" y="1"/>
                      <a:pt x="14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 cap="flat" cmpd="sng">
                <a:solidFill>
                  <a:srgbClr val="000000"/>
                </a:solidFill>
                <a:prstDash val="solid"/>
                <a:miter lim="79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26" name="Google Shape;3826;p68"/>
            <p:cNvSpPr/>
            <p:nvPr/>
          </p:nvSpPr>
          <p:spPr>
            <a:xfrm rot="-466" flipH="1">
              <a:off x="1855009" y="1992193"/>
              <a:ext cx="724471" cy="678794"/>
            </a:xfrm>
            <a:custGeom>
              <a:avLst/>
              <a:gdLst/>
              <a:ahLst/>
              <a:cxnLst/>
              <a:rect l="l" t="t" r="r" b="b"/>
              <a:pathLst>
                <a:path w="19640" h="18398" extrusionOk="0">
                  <a:moveTo>
                    <a:pt x="9820" y="0"/>
                  </a:moveTo>
                  <a:cubicBezTo>
                    <a:pt x="8929" y="0"/>
                    <a:pt x="8038" y="276"/>
                    <a:pt x="7279" y="827"/>
                  </a:cubicBezTo>
                  <a:lnTo>
                    <a:pt x="2149" y="4551"/>
                  </a:lnTo>
                  <a:cubicBezTo>
                    <a:pt x="631" y="5653"/>
                    <a:pt x="0" y="7603"/>
                    <a:pt x="575" y="9384"/>
                  </a:cubicBezTo>
                  <a:lnTo>
                    <a:pt x="2541" y="15409"/>
                  </a:lnTo>
                  <a:cubicBezTo>
                    <a:pt x="3116" y="17191"/>
                    <a:pt x="4778" y="18397"/>
                    <a:pt x="6648" y="18397"/>
                  </a:cubicBezTo>
                  <a:lnTo>
                    <a:pt x="12992" y="18397"/>
                  </a:lnTo>
                  <a:cubicBezTo>
                    <a:pt x="14861" y="18397"/>
                    <a:pt x="16523" y="17199"/>
                    <a:pt x="17098" y="15409"/>
                  </a:cubicBezTo>
                  <a:lnTo>
                    <a:pt x="19056" y="9384"/>
                  </a:lnTo>
                  <a:cubicBezTo>
                    <a:pt x="19639" y="7603"/>
                    <a:pt x="19008" y="5653"/>
                    <a:pt x="17490" y="4551"/>
                  </a:cubicBezTo>
                  <a:lnTo>
                    <a:pt x="12360" y="827"/>
                  </a:lnTo>
                  <a:cubicBezTo>
                    <a:pt x="11601" y="276"/>
                    <a:pt x="10711" y="0"/>
                    <a:pt x="9820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7" name="Google Shape;3827;p68"/>
          <p:cNvGrpSpPr/>
          <p:nvPr/>
        </p:nvGrpSpPr>
        <p:grpSpPr>
          <a:xfrm rot="-436" flipH="1">
            <a:off x="3981679" y="2115109"/>
            <a:ext cx="1405638" cy="1618868"/>
            <a:chOff x="-1778892" y="2016220"/>
            <a:chExt cx="891846" cy="1026875"/>
          </a:xfrm>
        </p:grpSpPr>
        <p:sp>
          <p:nvSpPr>
            <p:cNvPr id="3828" name="Google Shape;3828;p68"/>
            <p:cNvSpPr/>
            <p:nvPr/>
          </p:nvSpPr>
          <p:spPr>
            <a:xfrm rot="-2403405" flipH="1">
              <a:off x="-1713636" y="2654902"/>
              <a:ext cx="323562" cy="320750"/>
            </a:xfrm>
            <a:custGeom>
              <a:avLst/>
              <a:gdLst/>
              <a:ahLst/>
              <a:cxnLst/>
              <a:rect l="l" t="t" r="r" b="b"/>
              <a:pathLst>
                <a:path w="11162" h="11065" extrusionOk="0">
                  <a:moveTo>
                    <a:pt x="4307" y="1"/>
                  </a:moveTo>
                  <a:cubicBezTo>
                    <a:pt x="3987" y="3556"/>
                    <a:pt x="2405" y="6744"/>
                    <a:pt x="0" y="9117"/>
                  </a:cubicBezTo>
                  <a:lnTo>
                    <a:pt x="3356" y="10619"/>
                  </a:lnTo>
                  <a:cubicBezTo>
                    <a:pt x="4027" y="10921"/>
                    <a:pt x="4729" y="11064"/>
                    <a:pt x="5420" y="11064"/>
                  </a:cubicBezTo>
                  <a:cubicBezTo>
                    <a:pt x="7343" y="11064"/>
                    <a:pt x="9179" y="9956"/>
                    <a:pt x="10019" y="8087"/>
                  </a:cubicBezTo>
                  <a:cubicBezTo>
                    <a:pt x="11162" y="5546"/>
                    <a:pt x="10019" y="2566"/>
                    <a:pt x="7487" y="1423"/>
                  </a:cubicBezTo>
                  <a:lnTo>
                    <a:pt x="4307" y="1"/>
                  </a:lnTo>
                  <a:close/>
                </a:path>
              </a:pathLst>
            </a:custGeom>
            <a:solidFill>
              <a:schemeClr val="accent1"/>
            </a:solidFill>
            <a:ln w="76200" cap="flat" cmpd="sng">
              <a:solidFill>
                <a:srgbClr val="000000"/>
              </a:solidFill>
              <a:prstDash val="solid"/>
              <a:miter lim="79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9" name="Google Shape;3829;p68"/>
            <p:cNvGrpSpPr/>
            <p:nvPr/>
          </p:nvGrpSpPr>
          <p:grpSpPr>
            <a:xfrm>
              <a:off x="-1752744" y="2016220"/>
              <a:ext cx="865698" cy="1026875"/>
              <a:chOff x="1465000" y="899175"/>
              <a:chExt cx="746613" cy="885619"/>
            </a:xfrm>
          </p:grpSpPr>
          <p:sp>
            <p:nvSpPr>
              <p:cNvPr id="3830" name="Google Shape;3830;p68"/>
              <p:cNvSpPr/>
              <p:nvPr/>
            </p:nvSpPr>
            <p:spPr>
              <a:xfrm rot="2547290">
                <a:off x="1875788" y="1450257"/>
                <a:ext cx="279046" cy="276621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1065" extrusionOk="0">
                    <a:moveTo>
                      <a:pt x="4307" y="1"/>
                    </a:moveTo>
                    <a:cubicBezTo>
                      <a:pt x="3987" y="3556"/>
                      <a:pt x="2405" y="6744"/>
                      <a:pt x="0" y="9117"/>
                    </a:cubicBezTo>
                    <a:lnTo>
                      <a:pt x="3356" y="10619"/>
                    </a:lnTo>
                    <a:cubicBezTo>
                      <a:pt x="4027" y="10921"/>
                      <a:pt x="4729" y="11064"/>
                      <a:pt x="5420" y="11064"/>
                    </a:cubicBezTo>
                    <a:cubicBezTo>
                      <a:pt x="7343" y="11064"/>
                      <a:pt x="9179" y="9956"/>
                      <a:pt x="10019" y="8087"/>
                    </a:cubicBezTo>
                    <a:cubicBezTo>
                      <a:pt x="11162" y="5546"/>
                      <a:pt x="10019" y="2566"/>
                      <a:pt x="7487" y="1423"/>
                    </a:cubicBezTo>
                    <a:lnTo>
                      <a:pt x="430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 cap="flat" cmpd="sng">
                <a:solidFill>
                  <a:srgbClr val="000000"/>
                </a:solidFill>
                <a:prstDash val="solid"/>
                <a:miter lim="79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68"/>
              <p:cNvSpPr/>
              <p:nvPr/>
            </p:nvSpPr>
            <p:spPr>
              <a:xfrm>
                <a:off x="1465000" y="899175"/>
                <a:ext cx="735500" cy="735500"/>
              </a:xfrm>
              <a:custGeom>
                <a:avLst/>
                <a:gdLst/>
                <a:ahLst/>
                <a:cxnLst/>
                <a:rect l="l" t="t" r="r" b="b"/>
                <a:pathLst>
                  <a:path w="29420" h="29420" extrusionOk="0">
                    <a:moveTo>
                      <a:pt x="14710" y="1"/>
                    </a:moveTo>
                    <a:cubicBezTo>
                      <a:pt x="6585" y="1"/>
                      <a:pt x="1" y="6584"/>
                      <a:pt x="1" y="14710"/>
                    </a:cubicBezTo>
                    <a:cubicBezTo>
                      <a:pt x="1" y="22836"/>
                      <a:pt x="6585" y="29419"/>
                      <a:pt x="14710" y="29419"/>
                    </a:cubicBezTo>
                    <a:cubicBezTo>
                      <a:pt x="22836" y="29419"/>
                      <a:pt x="29420" y="22836"/>
                      <a:pt x="29420" y="14710"/>
                    </a:cubicBezTo>
                    <a:cubicBezTo>
                      <a:pt x="29420" y="6584"/>
                      <a:pt x="22836" y="1"/>
                      <a:pt x="14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 cap="flat" cmpd="sng">
                <a:solidFill>
                  <a:srgbClr val="000000"/>
                </a:solidFill>
                <a:prstDash val="solid"/>
                <a:miter lim="79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2" name="Google Shape;3832;p68"/>
            <p:cNvSpPr/>
            <p:nvPr/>
          </p:nvSpPr>
          <p:spPr>
            <a:xfrm>
              <a:off x="-1565798" y="2308938"/>
              <a:ext cx="480002" cy="449647"/>
            </a:xfrm>
            <a:custGeom>
              <a:avLst/>
              <a:gdLst/>
              <a:ahLst/>
              <a:cxnLst/>
              <a:rect l="l" t="t" r="r" b="b"/>
              <a:pathLst>
                <a:path w="19640" h="18398" extrusionOk="0">
                  <a:moveTo>
                    <a:pt x="9820" y="0"/>
                  </a:moveTo>
                  <a:cubicBezTo>
                    <a:pt x="8929" y="0"/>
                    <a:pt x="8038" y="276"/>
                    <a:pt x="7279" y="827"/>
                  </a:cubicBezTo>
                  <a:lnTo>
                    <a:pt x="2149" y="4551"/>
                  </a:lnTo>
                  <a:cubicBezTo>
                    <a:pt x="631" y="5653"/>
                    <a:pt x="0" y="7603"/>
                    <a:pt x="575" y="9384"/>
                  </a:cubicBezTo>
                  <a:lnTo>
                    <a:pt x="2541" y="15409"/>
                  </a:lnTo>
                  <a:cubicBezTo>
                    <a:pt x="3116" y="17191"/>
                    <a:pt x="4778" y="18397"/>
                    <a:pt x="6648" y="18397"/>
                  </a:cubicBezTo>
                  <a:lnTo>
                    <a:pt x="12992" y="18397"/>
                  </a:lnTo>
                  <a:cubicBezTo>
                    <a:pt x="14861" y="18397"/>
                    <a:pt x="16523" y="17199"/>
                    <a:pt x="17098" y="15409"/>
                  </a:cubicBezTo>
                  <a:lnTo>
                    <a:pt x="19056" y="9384"/>
                  </a:lnTo>
                  <a:cubicBezTo>
                    <a:pt x="19639" y="7603"/>
                    <a:pt x="19008" y="5653"/>
                    <a:pt x="17490" y="4551"/>
                  </a:cubicBezTo>
                  <a:lnTo>
                    <a:pt x="12360" y="827"/>
                  </a:lnTo>
                  <a:cubicBezTo>
                    <a:pt x="11601" y="276"/>
                    <a:pt x="10711" y="0"/>
                    <a:pt x="9820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" name="Google Shape;8396;p80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600" dirty="0">
                <a:solidFill>
                  <a:srgbClr val="11253A"/>
                </a:solidFill>
                <a:latin typeface="Amatic" panose="02000803000000000000" pitchFamily="2" charset="0"/>
                <a:ea typeface="Arial"/>
                <a:cs typeface="Arial"/>
                <a:sym typeface="Arial"/>
              </a:rPr>
              <a:t>...and our sets of editable icons</a:t>
            </a:r>
            <a:endParaRPr sz="6600" dirty="0">
              <a:solidFill>
                <a:srgbClr val="11253A"/>
              </a:solidFill>
              <a:latin typeface="Amatic" panose="02000803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8398" name="Google Shape;8398;p80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</p:grpSpPr>
        <p:sp>
          <p:nvSpPr>
            <p:cNvPr id="8399" name="Google Shape;8399;p80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0" name="Google Shape;8400;p80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1" name="Google Shape;8401;p80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2" name="Google Shape;8402;p80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3" name="Google Shape;8403;p80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4" name="Google Shape;8404;p80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05" name="Google Shape;8405;p80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</p:grpSpPr>
        <p:sp>
          <p:nvSpPr>
            <p:cNvPr id="8406" name="Google Shape;8406;p80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7" name="Google Shape;8407;p80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08" name="Google Shape;8408;p80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</p:grpSpPr>
        <p:sp>
          <p:nvSpPr>
            <p:cNvPr id="8409" name="Google Shape;8409;p80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0" name="Google Shape;8410;p80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11" name="Google Shape;8411;p80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</p:grpSpPr>
        <p:sp>
          <p:nvSpPr>
            <p:cNvPr id="8412" name="Google Shape;8412;p80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3" name="Google Shape;8413;p80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14" name="Google Shape;8414;p80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</p:grpSpPr>
        <p:sp>
          <p:nvSpPr>
            <p:cNvPr id="8415" name="Google Shape;8415;p80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6" name="Google Shape;8416;p80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7" name="Google Shape;8417;p80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8" name="Google Shape;8418;p80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9" name="Google Shape;8419;p80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0" name="Google Shape;8420;p80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21" name="Google Shape;8421;p80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</p:grpSpPr>
        <p:sp>
          <p:nvSpPr>
            <p:cNvPr id="8422" name="Google Shape;8422;p80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3" name="Google Shape;8423;p80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4" name="Google Shape;8424;p80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5" name="Google Shape;8425;p80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6" name="Google Shape;8426;p80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7" name="Google Shape;8427;p80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8" name="Google Shape;8428;p80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9" name="Google Shape;8429;p80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30" name="Google Shape;8430;p80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</p:grpSpPr>
        <p:sp>
          <p:nvSpPr>
            <p:cNvPr id="8431" name="Google Shape;8431;p8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2" name="Google Shape;8432;p8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33" name="Google Shape;8433;p80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</p:grpSpPr>
        <p:sp>
          <p:nvSpPr>
            <p:cNvPr id="8434" name="Google Shape;8434;p80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5" name="Google Shape;8435;p80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36" name="Google Shape;8436;p80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</p:grpSpPr>
        <p:sp>
          <p:nvSpPr>
            <p:cNvPr id="8437" name="Google Shape;8437;p8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8" name="Google Shape;8438;p8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39" name="Google Shape;8439;p80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</p:grpSpPr>
        <p:sp>
          <p:nvSpPr>
            <p:cNvPr id="8440" name="Google Shape;8440;p80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1" name="Google Shape;8441;p80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2" name="Google Shape;8442;p80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3" name="Google Shape;8443;p80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4" name="Google Shape;8444;p80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445" name="Google Shape;8445;p80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446" name="Google Shape;8446;p80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</p:grpSpPr>
        <p:sp>
          <p:nvSpPr>
            <p:cNvPr id="8447" name="Google Shape;8447;p80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8" name="Google Shape;8448;p80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9" name="Google Shape;8449;p80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50" name="Google Shape;8450;p80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</p:grpSpPr>
        <p:sp>
          <p:nvSpPr>
            <p:cNvPr id="8451" name="Google Shape;8451;p80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2" name="Google Shape;8452;p80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53" name="Google Shape;8453;p80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</p:grpSpPr>
        <p:sp>
          <p:nvSpPr>
            <p:cNvPr id="8454" name="Google Shape;8454;p80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5" name="Google Shape;8455;p80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6" name="Google Shape;8456;p80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57" name="Google Shape;8457;p80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</p:grpSpPr>
        <p:sp>
          <p:nvSpPr>
            <p:cNvPr id="8458" name="Google Shape;8458;p80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9" name="Google Shape;8459;p80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0" name="Google Shape;8460;p80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1" name="Google Shape;8461;p80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462" name="Google Shape;8462;p80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463" name="Google Shape;8463;p80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</p:grpSpPr>
        <p:sp>
          <p:nvSpPr>
            <p:cNvPr id="8464" name="Google Shape;8464;p80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5" name="Google Shape;8465;p80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6" name="Google Shape;8466;p80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7" name="Google Shape;8467;p80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68" name="Google Shape;8468;p80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</p:grpSpPr>
        <p:sp>
          <p:nvSpPr>
            <p:cNvPr id="8469" name="Google Shape;8469;p80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0" name="Google Shape;8470;p80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71" name="Google Shape;8471;p80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</p:grpSpPr>
        <p:sp>
          <p:nvSpPr>
            <p:cNvPr id="8472" name="Google Shape;8472;p80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3" name="Google Shape;8473;p80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4" name="Google Shape;8474;p80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5" name="Google Shape;8475;p80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6" name="Google Shape;8476;p80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7" name="Google Shape;8477;p80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78" name="Google Shape;8478;p80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</p:grpSpPr>
        <p:sp>
          <p:nvSpPr>
            <p:cNvPr id="8479" name="Google Shape;8479;p80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0" name="Google Shape;8480;p80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1" name="Google Shape;8481;p80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2" name="Google Shape;8482;p80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3" name="Google Shape;8483;p80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4" name="Google Shape;8484;p80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5" name="Google Shape;8485;p80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86" name="Google Shape;8486;p80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</p:grpSpPr>
        <p:sp>
          <p:nvSpPr>
            <p:cNvPr id="8487" name="Google Shape;8487;p80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8" name="Google Shape;8488;p80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9" name="Google Shape;8489;p80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0" name="Google Shape;8490;p80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91" name="Google Shape;8491;p80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</p:grpSpPr>
        <p:sp>
          <p:nvSpPr>
            <p:cNvPr id="8492" name="Google Shape;8492;p80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3" name="Google Shape;8493;p80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94" name="Google Shape;8494;p80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</p:grpSpPr>
        <p:sp>
          <p:nvSpPr>
            <p:cNvPr id="8495" name="Google Shape;8495;p80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6" name="Google Shape;8496;p80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7" name="Google Shape;8497;p80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98" name="Google Shape;8498;p80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</p:grpSpPr>
        <p:sp>
          <p:nvSpPr>
            <p:cNvPr id="8499" name="Google Shape;8499;p80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0" name="Google Shape;8500;p80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1" name="Google Shape;8501;p80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02" name="Google Shape;8502;p80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</p:grpSpPr>
        <p:sp>
          <p:nvSpPr>
            <p:cNvPr id="8503" name="Google Shape;8503;p80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4" name="Google Shape;8504;p80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05" name="Google Shape;8505;p80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</p:grpSpPr>
        <p:sp>
          <p:nvSpPr>
            <p:cNvPr id="8506" name="Google Shape;8506;p80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7" name="Google Shape;8507;p80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8" name="Google Shape;8508;p80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9" name="Google Shape;8509;p80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0" name="Google Shape;8510;p80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11" name="Google Shape;8511;p80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</p:grpSpPr>
        <p:sp>
          <p:nvSpPr>
            <p:cNvPr id="8512" name="Google Shape;8512;p80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3" name="Google Shape;8513;p80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4" name="Google Shape;8514;p80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5" name="Google Shape;8515;p80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6" name="Google Shape;8516;p80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7" name="Google Shape;8517;p80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8" name="Google Shape;8518;p80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9" name="Google Shape;8519;p80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0" name="Google Shape;8520;p80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1" name="Google Shape;8521;p80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2" name="Google Shape;8522;p80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3" name="Google Shape;8523;p80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4" name="Google Shape;8524;p80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5" name="Google Shape;8525;p80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6" name="Google Shape;8526;p80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7" name="Google Shape;8527;p80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8" name="Google Shape;8528;p80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9" name="Google Shape;8529;p80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0" name="Google Shape;8530;p80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31" name="Google Shape;8531;p80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</p:grpSpPr>
        <p:sp>
          <p:nvSpPr>
            <p:cNvPr id="8532" name="Google Shape;8532;p80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3" name="Google Shape;8533;p80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4" name="Google Shape;8534;p80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5" name="Google Shape;8535;p80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36" name="Google Shape;8536;p80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</p:grpSpPr>
        <p:sp>
          <p:nvSpPr>
            <p:cNvPr id="8537" name="Google Shape;8537;p80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8" name="Google Shape;8538;p80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9" name="Google Shape;8539;p80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40" name="Google Shape;8540;p80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</p:grpSpPr>
        <p:sp>
          <p:nvSpPr>
            <p:cNvPr id="8541" name="Google Shape;8541;p8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2" name="Google Shape;8542;p8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3" name="Google Shape;8543;p8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4" name="Google Shape;8544;p8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5" name="Google Shape;8545;p8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46" name="Google Shape;8546;p80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</p:grpSpPr>
        <p:sp>
          <p:nvSpPr>
            <p:cNvPr id="8547" name="Google Shape;8547;p80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8" name="Google Shape;8548;p80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9" name="Google Shape;8549;p80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50" name="Google Shape;8550;p80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</p:grpSpPr>
        <p:sp>
          <p:nvSpPr>
            <p:cNvPr id="8551" name="Google Shape;8551;p80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2" name="Google Shape;8552;p80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3" name="Google Shape;8553;p80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54" name="Google Shape;8554;p80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</p:grpSpPr>
        <p:sp>
          <p:nvSpPr>
            <p:cNvPr id="8555" name="Google Shape;8555;p80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6" name="Google Shape;8556;p80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7" name="Google Shape;8557;p80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8" name="Google Shape;8558;p80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9" name="Google Shape;8559;p80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60" name="Google Shape;8560;p80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</p:grpSpPr>
        <p:sp>
          <p:nvSpPr>
            <p:cNvPr id="8561" name="Google Shape;8561;p80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2" name="Google Shape;8562;p80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3" name="Google Shape;8563;p80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564" name="Google Shape;8564;p80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565" name="Google Shape;8565;p80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</p:grpSpPr>
        <p:sp>
          <p:nvSpPr>
            <p:cNvPr id="8566" name="Google Shape;8566;p80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7" name="Google Shape;8567;p80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68" name="Google Shape;8568;p80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</p:grpSpPr>
        <p:sp>
          <p:nvSpPr>
            <p:cNvPr id="8569" name="Google Shape;8569;p80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0" name="Google Shape;8570;p80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1" name="Google Shape;8571;p80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2" name="Google Shape;8572;p80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3" name="Google Shape;8573;p80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4" name="Google Shape;8574;p80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5" name="Google Shape;8575;p80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6" name="Google Shape;8576;p80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77" name="Google Shape;8577;p80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</p:grpSpPr>
        <p:sp>
          <p:nvSpPr>
            <p:cNvPr id="8578" name="Google Shape;8578;p80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9" name="Google Shape;8579;p80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0" name="Google Shape;8580;p80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81" name="Google Shape;8581;p80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</p:grpSpPr>
        <p:sp>
          <p:nvSpPr>
            <p:cNvPr id="8582" name="Google Shape;8582;p80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3" name="Google Shape;8583;p80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84" name="Google Shape;8584;p80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</p:grpSpPr>
        <p:sp>
          <p:nvSpPr>
            <p:cNvPr id="8585" name="Google Shape;8585;p80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6" name="Google Shape;8586;p80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7" name="Google Shape;8587;p80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88" name="Google Shape;8588;p80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</p:grpSpPr>
        <p:sp>
          <p:nvSpPr>
            <p:cNvPr id="8589" name="Google Shape;8589;p80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90" name="Google Shape;8590;p80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91" name="Google Shape;8591;p80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92" name="Google Shape;8592;p80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93" name="Google Shape;8593;p80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94" name="Google Shape;8594;p80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</p:grpSpPr>
        <p:sp>
          <p:nvSpPr>
            <p:cNvPr id="8595" name="Google Shape;8595;p80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96" name="Google Shape;8596;p80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597" name="Google Shape;8597;p80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598" name="Google Shape;8598;p80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</p:grpSpPr>
        <p:sp>
          <p:nvSpPr>
            <p:cNvPr id="8599" name="Google Shape;8599;p80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0" name="Google Shape;8600;p80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1" name="Google Shape;8601;p80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2" name="Google Shape;8602;p80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3" name="Google Shape;8603;p80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4" name="Google Shape;8604;p80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5" name="Google Shape;8605;p80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06" name="Google Shape;8606;p80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</p:grpSpPr>
        <p:sp>
          <p:nvSpPr>
            <p:cNvPr id="8607" name="Google Shape;8607;p80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8" name="Google Shape;8608;p80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9" name="Google Shape;8609;p80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10" name="Google Shape;8610;p80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</p:grpSpPr>
        <p:sp>
          <p:nvSpPr>
            <p:cNvPr id="8611" name="Google Shape;8611;p80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2" name="Google Shape;8612;p80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3" name="Google Shape;8613;p80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4" name="Google Shape;8614;p80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15" name="Google Shape;8615;p80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</p:grpSpPr>
        <p:sp>
          <p:nvSpPr>
            <p:cNvPr id="8616" name="Google Shape;8616;p80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7" name="Google Shape;8617;p80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8" name="Google Shape;8618;p80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9" name="Google Shape;8619;p80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20" name="Google Shape;8620;p80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21" name="Google Shape;8621;p80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22" name="Google Shape;8622;p80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</p:grpSpPr>
        <p:sp>
          <p:nvSpPr>
            <p:cNvPr id="8623" name="Google Shape;8623;p80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24" name="Google Shape;8624;p80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25" name="Google Shape;8625;p80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26" name="Google Shape;8626;p80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</p:grpSpPr>
        <p:sp>
          <p:nvSpPr>
            <p:cNvPr id="8627" name="Google Shape;8627;p80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28" name="Google Shape;8628;p80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29" name="Google Shape;8629;p80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0" name="Google Shape;8630;p80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1" name="Google Shape;8631;p80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2" name="Google Shape;8632;p80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3" name="Google Shape;8633;p80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34" name="Google Shape;8634;p80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</p:grpSpPr>
        <p:sp>
          <p:nvSpPr>
            <p:cNvPr id="8635" name="Google Shape;8635;p80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6" name="Google Shape;8636;p80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7" name="Google Shape;8637;p80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8" name="Google Shape;8638;p80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0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0" name="Google Shape;8640;p80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641" name="Google Shape;8641;p80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</p:grpSpPr>
        <p:sp>
          <p:nvSpPr>
            <p:cNvPr id="8642" name="Google Shape;8642;p80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3" name="Google Shape;8643;p80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4" name="Google Shape;8644;p80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45" name="Google Shape;8645;p80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</p:grpSpPr>
        <p:sp>
          <p:nvSpPr>
            <p:cNvPr id="8646" name="Google Shape;8646;p80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7" name="Google Shape;8647;p80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8" name="Google Shape;8648;p80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649" name="Google Shape;8649;p80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</p:grpSpPr>
        <p:sp>
          <p:nvSpPr>
            <p:cNvPr id="8650" name="Google Shape;8650;p80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51" name="Google Shape;8651;p80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52" name="Google Shape;8652;p80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</p:grpSpPr>
        <p:sp>
          <p:nvSpPr>
            <p:cNvPr id="8653" name="Google Shape;8653;p80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54" name="Google Shape;8654;p80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55" name="Google Shape;8655;p80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8656" name="Google Shape;8656;p80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657" name="Google Shape;8657;p80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</p:grpSpPr>
        <p:sp>
          <p:nvSpPr>
            <p:cNvPr id="8658" name="Google Shape;8658;p80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59" name="Google Shape;8659;p80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60" name="Google Shape;8660;p80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61" name="Google Shape;8661;p80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62" name="Google Shape;8662;p80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63" name="Google Shape;8663;p80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</p:grpSpPr>
        <p:sp>
          <p:nvSpPr>
            <p:cNvPr id="8664" name="Google Shape;8664;p80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65" name="Google Shape;8665;p80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66" name="Google Shape;8666;p80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67" name="Google Shape;8667;p80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68" name="Google Shape;8668;p80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69" name="Google Shape;8669;p80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70" name="Google Shape;8670;p80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</p:grpSpPr>
        <p:sp>
          <p:nvSpPr>
            <p:cNvPr id="8671" name="Google Shape;8671;p80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72" name="Google Shape;8672;p80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73" name="Google Shape;8673;p80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74" name="Google Shape;8674;p80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75" name="Google Shape;8675;p80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76" name="Google Shape;8676;p80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</p:grpSpPr>
        <p:sp>
          <p:nvSpPr>
            <p:cNvPr id="8677" name="Google Shape;8677;p80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78" name="Google Shape;8678;p80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79" name="Google Shape;8679;p80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80" name="Google Shape;8680;p80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81" name="Google Shape;8681;p80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</p:grpSpPr>
        <p:sp>
          <p:nvSpPr>
            <p:cNvPr id="8682" name="Google Shape;8682;p80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83" name="Google Shape;8683;p80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84" name="Google Shape;8684;p80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</p:grpSpPr>
        <p:sp>
          <p:nvSpPr>
            <p:cNvPr id="8685" name="Google Shape;8685;p80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86" name="Google Shape;8686;p80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87" name="Google Shape;8687;p80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</p:grpSpPr>
        <p:sp>
          <p:nvSpPr>
            <p:cNvPr id="8688" name="Google Shape;8688;p80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89" name="Google Shape;8689;p80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90" name="Google Shape;8690;p80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</p:grpSpPr>
        <p:sp>
          <p:nvSpPr>
            <p:cNvPr id="8691" name="Google Shape;8691;p80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92" name="Google Shape;8692;p80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93" name="Google Shape;8693;p80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</p:grpSpPr>
        <p:sp>
          <p:nvSpPr>
            <p:cNvPr id="8694" name="Google Shape;8694;p80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95" name="Google Shape;8695;p80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96" name="Google Shape;8696;p80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97" name="Google Shape;8697;p80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98" name="Google Shape;8698;p80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99" name="Google Shape;8699;p80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00" name="Google Shape;8700;p80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</p:grpSpPr>
        <p:sp>
          <p:nvSpPr>
            <p:cNvPr id="8701" name="Google Shape;8701;p80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02" name="Google Shape;8702;p80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03" name="Google Shape;8703;p80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04" name="Google Shape;8704;p80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</p:grpSpPr>
        <p:sp>
          <p:nvSpPr>
            <p:cNvPr id="8705" name="Google Shape;8705;p80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06" name="Google Shape;8706;p80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07" name="Google Shape;8707;p80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08" name="Google Shape;8708;p80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09" name="Google Shape;8709;p80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</p:grpSpPr>
        <p:sp>
          <p:nvSpPr>
            <p:cNvPr id="8710" name="Google Shape;8710;p80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11" name="Google Shape;8711;p80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12" name="Google Shape;8712;p80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13" name="Google Shape;8713;p80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</p:grpSpPr>
        <p:sp>
          <p:nvSpPr>
            <p:cNvPr id="8714" name="Google Shape;8714;p80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15" name="Google Shape;8715;p80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16" name="Google Shape;8716;p80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17" name="Google Shape;8717;p80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18" name="Google Shape;8718;p80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19" name="Google Shape;8719;p80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20" name="Google Shape;8720;p80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21" name="Google Shape;8721;p80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22" name="Google Shape;8722;p80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</p:grpSpPr>
        <p:sp>
          <p:nvSpPr>
            <p:cNvPr id="8723" name="Google Shape;8723;p80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24" name="Google Shape;8724;p80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25" name="Google Shape;8725;p80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26" name="Google Shape;8726;p80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27" name="Google Shape;8727;p80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28" name="Google Shape;8728;p80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</p:grpSpPr>
        <p:sp>
          <p:nvSpPr>
            <p:cNvPr id="8729" name="Google Shape;8729;p80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30" name="Google Shape;8730;p80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31" name="Google Shape;8731;p80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32" name="Google Shape;8732;p80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33" name="Google Shape;8733;p80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34" name="Google Shape;8734;p80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35" name="Google Shape;8735;p80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</p:grpSpPr>
        <p:sp>
          <p:nvSpPr>
            <p:cNvPr id="8736" name="Google Shape;8736;p80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37" name="Google Shape;8737;p80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38" name="Google Shape;8738;p80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39" name="Google Shape;8739;p80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40" name="Google Shape;8740;p80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41" name="Google Shape;8741;p80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42" name="Google Shape;8742;p80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43" name="Google Shape;8743;p80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44" name="Google Shape;8744;p80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45" name="Google Shape;8745;p80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46" name="Google Shape;8746;p80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47" name="Google Shape;8747;p80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48" name="Google Shape;8748;p80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</p:grpSpPr>
        <p:sp>
          <p:nvSpPr>
            <p:cNvPr id="8749" name="Google Shape;8749;p80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50" name="Google Shape;8750;p80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51" name="Google Shape;8751;p80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52" name="Google Shape;8752;p80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53" name="Google Shape;8753;p80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54" name="Google Shape;8754;p80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55" name="Google Shape;8755;p80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56" name="Google Shape;8756;p80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</p:grpSpPr>
        <p:sp>
          <p:nvSpPr>
            <p:cNvPr id="8757" name="Google Shape;8757;p80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58" name="Google Shape;8758;p80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59" name="Google Shape;8759;p80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60" name="Google Shape;8760;p80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61" name="Google Shape;8761;p80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62" name="Google Shape;8762;p80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</p:grpSpPr>
        <p:sp>
          <p:nvSpPr>
            <p:cNvPr id="8763" name="Google Shape;8763;p80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64" name="Google Shape;8764;p80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765" name="Google Shape;8765;p80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766" name="Google Shape;8766;p80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</p:grpSpPr>
        <p:sp>
          <p:nvSpPr>
            <p:cNvPr id="8767" name="Google Shape;8767;p80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68" name="Google Shape;8768;p80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69" name="Google Shape;8769;p80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</p:grpSpPr>
        <p:sp>
          <p:nvSpPr>
            <p:cNvPr id="8770" name="Google Shape;8770;p80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71" name="Google Shape;8771;p80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72" name="Google Shape;8772;p80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73" name="Google Shape;8773;p80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</p:grpSpPr>
        <p:sp>
          <p:nvSpPr>
            <p:cNvPr id="8774" name="Google Shape;8774;p80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75" name="Google Shape;8775;p80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76" name="Google Shape;8776;p80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77" name="Google Shape;8777;p80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</p:grpSpPr>
        <p:sp>
          <p:nvSpPr>
            <p:cNvPr id="8778" name="Google Shape;8778;p8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79" name="Google Shape;8779;p8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80" name="Google Shape;8780;p80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</p:grpSpPr>
        <p:sp>
          <p:nvSpPr>
            <p:cNvPr id="8781" name="Google Shape;8781;p80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82" name="Google Shape;8782;p80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83" name="Google Shape;8783;p80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</p:grpSpPr>
        <p:sp>
          <p:nvSpPr>
            <p:cNvPr id="8784" name="Google Shape;8784;p80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85" name="Google Shape;8785;p80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86" name="Google Shape;8786;p80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87" name="Google Shape;8787;p80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</p:grpSpPr>
        <p:sp>
          <p:nvSpPr>
            <p:cNvPr id="8788" name="Google Shape;8788;p80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89" name="Google Shape;8789;p80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90" name="Google Shape;8790;p80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91" name="Google Shape;8791;p80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</p:grpSpPr>
        <p:sp>
          <p:nvSpPr>
            <p:cNvPr id="8792" name="Google Shape;8792;p80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93" name="Google Shape;8793;p80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94" name="Google Shape;8794;p80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95" name="Google Shape;8795;p80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796" name="Google Shape;8796;p80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</p:grpSpPr>
        <p:sp>
          <p:nvSpPr>
            <p:cNvPr id="8797" name="Google Shape;8797;p80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98" name="Google Shape;8798;p80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99" name="Google Shape;8799;p80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800" name="Google Shape;8800;p80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801" name="Google Shape;8801;p80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</p:grpSpPr>
        <p:sp>
          <p:nvSpPr>
            <p:cNvPr id="8802" name="Google Shape;8802;p80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803" name="Google Shape;8803;p80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804" name="Google Shape;8804;p80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805" name="Google Shape;8805;p80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" name="Google Shape;8810;p81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11253A"/>
                </a:solidFill>
                <a:latin typeface="Amatic" panose="02000803000000000000" pitchFamily="2" charset="0"/>
                <a:ea typeface="Arial"/>
                <a:cs typeface="Arial"/>
                <a:sym typeface="Arial"/>
              </a:rPr>
              <a:t>Educational Icons</a:t>
            </a:r>
            <a:endParaRPr>
              <a:solidFill>
                <a:srgbClr val="11253A"/>
              </a:solidFill>
              <a:latin typeface="Amatic" panose="02000803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811" name="Google Shape;8811;p81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11253A"/>
                </a:solidFill>
                <a:latin typeface="Amatic" panose="02000803000000000000" pitchFamily="2" charset="0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11253A"/>
              </a:solidFill>
              <a:latin typeface="Amatic" panose="02000803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8812" name="Google Shape;8812;p81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</p:grpSpPr>
        <p:sp>
          <p:nvSpPr>
            <p:cNvPr id="8813" name="Google Shape;8813;p81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81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81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6" name="Google Shape;8816;p81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</p:grpSpPr>
        <p:sp>
          <p:nvSpPr>
            <p:cNvPr id="8817" name="Google Shape;8817;p8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8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8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0" name="Google Shape;8820;p81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</p:grpSpPr>
        <p:sp>
          <p:nvSpPr>
            <p:cNvPr id="8821" name="Google Shape;8821;p81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81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81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4" name="Google Shape;8824;p81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</p:grpSpPr>
        <p:sp>
          <p:nvSpPr>
            <p:cNvPr id="8825" name="Google Shape;8825;p81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81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81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81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9" name="Google Shape;8829;p81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</p:grpSpPr>
        <p:sp>
          <p:nvSpPr>
            <p:cNvPr id="8830" name="Google Shape;8830;p81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81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81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3" name="Google Shape;8833;p81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4" name="Google Shape;8834;p81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</p:grpSpPr>
        <p:sp>
          <p:nvSpPr>
            <p:cNvPr id="8835" name="Google Shape;8835;p81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81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7" name="Google Shape;8837;p81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</p:grpSpPr>
        <p:sp>
          <p:nvSpPr>
            <p:cNvPr id="8838" name="Google Shape;8838;p81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81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0" name="Google Shape;8840;p81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1" name="Google Shape;8841;p81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2" name="Google Shape;8842;p81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</p:grpSpPr>
        <p:sp>
          <p:nvSpPr>
            <p:cNvPr id="8843" name="Google Shape;8843;p81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81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81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81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7" name="Google Shape;8847;p81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</p:grpSpPr>
        <p:sp>
          <p:nvSpPr>
            <p:cNvPr id="8848" name="Google Shape;8848;p81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81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0" name="Google Shape;8850;p81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51" name="Google Shape;8851;p81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</p:grpSpPr>
        <p:sp>
          <p:nvSpPr>
            <p:cNvPr id="8852" name="Google Shape;8852;p81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81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81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81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81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81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8" name="Google Shape;8858;p81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</p:grpSpPr>
        <p:sp>
          <p:nvSpPr>
            <p:cNvPr id="8859" name="Google Shape;8859;p81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81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81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81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81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81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81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6" name="Google Shape;8866;p81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</p:grpSpPr>
        <p:sp>
          <p:nvSpPr>
            <p:cNvPr id="8867" name="Google Shape;8867;p81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81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9" name="Google Shape;8869;p81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</p:grpSpPr>
        <p:sp>
          <p:nvSpPr>
            <p:cNvPr id="8870" name="Google Shape;8870;p81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81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81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81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4" name="Google Shape;8874;p81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</p:grpSpPr>
        <p:sp>
          <p:nvSpPr>
            <p:cNvPr id="8875" name="Google Shape;8875;p81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81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81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8" name="Google Shape;8878;p81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79" name="Google Shape;8879;p81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</p:grpSpPr>
        <p:sp>
          <p:nvSpPr>
            <p:cNvPr id="8880" name="Google Shape;8880;p81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81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2" name="Google Shape;8882;p81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3" name="Google Shape;8883;p81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4" name="Google Shape;8884;p81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</p:grpSpPr>
        <p:sp>
          <p:nvSpPr>
            <p:cNvPr id="8885" name="Google Shape;8885;p81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81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7" name="Google Shape;8887;p81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</p:grpSpPr>
        <p:sp>
          <p:nvSpPr>
            <p:cNvPr id="8888" name="Google Shape;8888;p81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81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81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81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2" name="Google Shape;8892;p81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</p:grpSpPr>
        <p:sp>
          <p:nvSpPr>
            <p:cNvPr id="8893" name="Google Shape;8893;p81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81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81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6" name="Google Shape;8896;p81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7" name="Google Shape;8897;p81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</p:grpSpPr>
        <p:sp>
          <p:nvSpPr>
            <p:cNvPr id="8898" name="Google Shape;8898;p81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81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81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1" name="Google Shape;8901;p81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</p:grpSpPr>
        <p:sp>
          <p:nvSpPr>
            <p:cNvPr id="8902" name="Google Shape;8902;p81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81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81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81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6" name="Google Shape;8906;p81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</p:grpSpPr>
        <p:sp>
          <p:nvSpPr>
            <p:cNvPr id="8907" name="Google Shape;8907;p81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81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9" name="Google Shape;8909;p81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</p:grpSpPr>
        <p:sp>
          <p:nvSpPr>
            <p:cNvPr id="8910" name="Google Shape;8910;p81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81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2" name="Google Shape;8912;p81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</p:grpSpPr>
        <p:sp>
          <p:nvSpPr>
            <p:cNvPr id="8913" name="Google Shape;8913;p81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81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81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81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81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8" name="Google Shape;8918;p81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</p:grpSpPr>
        <p:sp>
          <p:nvSpPr>
            <p:cNvPr id="8919" name="Google Shape;8919;p81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81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81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81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3" name="Google Shape;8923;p81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4" name="Google Shape;8924;p81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25" name="Google Shape;8925;p81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</p:grpSpPr>
        <p:sp>
          <p:nvSpPr>
            <p:cNvPr id="8926" name="Google Shape;8926;p81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81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8" name="Google Shape;8928;p81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</p:grpSpPr>
        <p:sp>
          <p:nvSpPr>
            <p:cNvPr id="8929" name="Google Shape;8929;p81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81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1" name="Google Shape;8931;p81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</p:grpSpPr>
        <p:sp>
          <p:nvSpPr>
            <p:cNvPr id="8932" name="Google Shape;8932;p81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81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4" name="Google Shape;8934;p81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</p:grpSpPr>
        <p:sp>
          <p:nvSpPr>
            <p:cNvPr id="8935" name="Google Shape;8935;p81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81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81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81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81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81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81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81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3" name="Google Shape;8943;p81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</p:grpSpPr>
        <p:sp>
          <p:nvSpPr>
            <p:cNvPr id="8944" name="Google Shape;8944;p81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81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46" name="Google Shape;8946;p81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7" name="Google Shape;8947;p81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</p:grpSpPr>
        <p:sp>
          <p:nvSpPr>
            <p:cNvPr id="8948" name="Google Shape;8948;p81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81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0" name="Google Shape;8950;p81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</p:grpSpPr>
        <p:sp>
          <p:nvSpPr>
            <p:cNvPr id="8951" name="Google Shape;8951;p81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81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3" name="Google Shape;8953;p81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</p:grpSpPr>
        <p:sp>
          <p:nvSpPr>
            <p:cNvPr id="8954" name="Google Shape;8954;p81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81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81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7" name="Google Shape;8957;p81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</p:grpSpPr>
        <p:sp>
          <p:nvSpPr>
            <p:cNvPr id="8958" name="Google Shape;8958;p81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81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0" name="Google Shape;8960;p81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1" name="Google Shape;8961;p81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</p:grpSpPr>
        <p:sp>
          <p:nvSpPr>
            <p:cNvPr id="8962" name="Google Shape;8962;p81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81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81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5" name="Google Shape;8965;p81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</p:grpSpPr>
        <p:sp>
          <p:nvSpPr>
            <p:cNvPr id="8966" name="Google Shape;8966;p81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81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8" name="Google Shape;8968;p81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</p:grpSpPr>
        <p:sp>
          <p:nvSpPr>
            <p:cNvPr id="8969" name="Google Shape;8969;p81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81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1" name="Google Shape;8971;p81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</p:grpSpPr>
        <p:sp>
          <p:nvSpPr>
            <p:cNvPr id="8972" name="Google Shape;8972;p81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81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81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5" name="Google Shape;8975;p81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76" name="Google Shape;8976;p81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</p:grpSpPr>
        <p:sp>
          <p:nvSpPr>
            <p:cNvPr id="8977" name="Google Shape;8977;p81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81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81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0" name="Google Shape;8980;p81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</p:grpSpPr>
        <p:sp>
          <p:nvSpPr>
            <p:cNvPr id="8981" name="Google Shape;8981;p81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81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81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81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81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81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7" name="Google Shape;8987;p81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</p:grpSpPr>
        <p:sp>
          <p:nvSpPr>
            <p:cNvPr id="8988" name="Google Shape;8988;p81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81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0" name="Google Shape;8990;p81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</p:grpSpPr>
        <p:sp>
          <p:nvSpPr>
            <p:cNvPr id="8991" name="Google Shape;8991;p81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81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3" name="Google Shape;8993;p81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</p:grpSpPr>
        <p:sp>
          <p:nvSpPr>
            <p:cNvPr id="8994" name="Google Shape;8994;p81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81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81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81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81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9" name="Google Shape;8999;p81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</p:grpSpPr>
        <p:sp>
          <p:nvSpPr>
            <p:cNvPr id="9000" name="Google Shape;9000;p81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81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81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81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4" name="Google Shape;9004;p81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05" name="Google Shape;9005;p81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</p:grpSpPr>
        <p:sp>
          <p:nvSpPr>
            <p:cNvPr id="9006" name="Google Shape;9006;p81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81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81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81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0" name="Google Shape;9010;p81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</p:grpSpPr>
        <p:sp>
          <p:nvSpPr>
            <p:cNvPr id="9011" name="Google Shape;9011;p81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81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81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4" name="Google Shape;9014;p81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</p:grpSpPr>
        <p:sp>
          <p:nvSpPr>
            <p:cNvPr id="9015" name="Google Shape;9015;p81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81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81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8" name="Google Shape;9018;p81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</p:grpSpPr>
        <p:sp>
          <p:nvSpPr>
            <p:cNvPr id="9019" name="Google Shape;9019;p81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81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81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81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81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81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81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81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81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8" name="Google Shape;9028;p81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29" name="Google Shape;9029;p81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</p:grpSpPr>
        <p:sp>
          <p:nvSpPr>
            <p:cNvPr id="9030" name="Google Shape;9030;p81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81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81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3" name="Google Shape;9033;p81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</p:grpSpPr>
        <p:sp>
          <p:nvSpPr>
            <p:cNvPr id="9034" name="Google Shape;9034;p81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81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6" name="Google Shape;9036;p81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</p:grpSpPr>
        <p:sp>
          <p:nvSpPr>
            <p:cNvPr id="9037" name="Google Shape;9037;p81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81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9" name="Google Shape;9039;p81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0" name="Google Shape;9040;p81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</p:grpSpPr>
        <p:sp>
          <p:nvSpPr>
            <p:cNvPr id="9041" name="Google Shape;9041;p81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81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3" name="Google Shape;9043;p81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</p:grpSpPr>
        <p:sp>
          <p:nvSpPr>
            <p:cNvPr id="9044" name="Google Shape;9044;p81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81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6" name="Google Shape;9046;p81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</p:grpSpPr>
        <p:sp>
          <p:nvSpPr>
            <p:cNvPr id="9047" name="Google Shape;9047;p81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81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9" name="Google Shape;9049;p81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</p:grpSpPr>
        <p:sp>
          <p:nvSpPr>
            <p:cNvPr id="9050" name="Google Shape;9050;p81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81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2" name="Google Shape;9052;p81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</p:grpSpPr>
        <p:sp>
          <p:nvSpPr>
            <p:cNvPr id="9053" name="Google Shape;9053;p81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81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81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81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7" name="Google Shape;9057;p81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</p:grpSpPr>
        <p:sp>
          <p:nvSpPr>
            <p:cNvPr id="9058" name="Google Shape;9058;p81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81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0" name="Google Shape;9060;p81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</p:grpSpPr>
        <p:sp>
          <p:nvSpPr>
            <p:cNvPr id="9061" name="Google Shape;9061;p81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81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3" name="Google Shape;9063;p81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</p:grpSpPr>
        <p:sp>
          <p:nvSpPr>
            <p:cNvPr id="9064" name="Google Shape;9064;p81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81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81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81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81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9" name="Google Shape;9069;p81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</p:grpSpPr>
        <p:sp>
          <p:nvSpPr>
            <p:cNvPr id="9070" name="Google Shape;9070;p81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81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81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81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81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81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81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81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8" name="Google Shape;9078;p81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</p:grpSpPr>
        <p:sp>
          <p:nvSpPr>
            <p:cNvPr id="9079" name="Google Shape;9079;p81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81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81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2" name="Google Shape;9082;p81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</p:grpSpPr>
        <p:sp>
          <p:nvSpPr>
            <p:cNvPr id="9083" name="Google Shape;9083;p81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81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81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81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7" name="Google Shape;9087;p81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</p:grpSpPr>
        <p:sp>
          <p:nvSpPr>
            <p:cNvPr id="9088" name="Google Shape;9088;p81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81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0" name="Google Shape;9090;p81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1" name="Google Shape;9091;p81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</p:grpSpPr>
        <p:sp>
          <p:nvSpPr>
            <p:cNvPr id="9092" name="Google Shape;9092;p81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81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81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81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6" name="Google Shape;9096;p81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</p:grpSpPr>
        <p:sp>
          <p:nvSpPr>
            <p:cNvPr id="9097" name="Google Shape;9097;p81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81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81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81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1" name="Google Shape;9101;p81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</p:grpSpPr>
        <p:sp>
          <p:nvSpPr>
            <p:cNvPr id="9102" name="Google Shape;9102;p81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81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81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5" name="Google Shape;9105;p81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</p:grpSpPr>
        <p:sp>
          <p:nvSpPr>
            <p:cNvPr id="9106" name="Google Shape;9106;p81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81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8" name="Google Shape;9108;p81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</p:grpSpPr>
        <p:sp>
          <p:nvSpPr>
            <p:cNvPr id="9109" name="Google Shape;9109;p81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81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81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2" name="Google Shape;9112;p81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</p:grpSpPr>
        <p:sp>
          <p:nvSpPr>
            <p:cNvPr id="9113" name="Google Shape;9113;p81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81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5" name="Google Shape;9115;p81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</p:grpSpPr>
        <p:sp>
          <p:nvSpPr>
            <p:cNvPr id="9116" name="Google Shape;9116;p81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81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8" name="Google Shape;9118;p81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</p:grpSpPr>
        <p:sp>
          <p:nvSpPr>
            <p:cNvPr id="9119" name="Google Shape;9119;p81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81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81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81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3" name="Google Shape;9123;p81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4" name="Google Shape;9124;p81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</p:grpSpPr>
        <p:sp>
          <p:nvSpPr>
            <p:cNvPr id="9125" name="Google Shape;9125;p81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81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81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8" name="Google Shape;9128;p81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9" name="Google Shape;9129;p81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</p:grpSpPr>
        <p:sp>
          <p:nvSpPr>
            <p:cNvPr id="9130" name="Google Shape;9130;p81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81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81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3" name="Google Shape;9133;p81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4" name="Google Shape;9134;p81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</p:grpSpPr>
        <p:sp>
          <p:nvSpPr>
            <p:cNvPr id="9135" name="Google Shape;9135;p81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81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81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8" name="Google Shape;9138;p81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</p:grpSpPr>
        <p:sp>
          <p:nvSpPr>
            <p:cNvPr id="9139" name="Google Shape;9139;p81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81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81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2" name="Google Shape;9142;p81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</p:grpSpPr>
        <p:sp>
          <p:nvSpPr>
            <p:cNvPr id="9143" name="Google Shape;9143;p81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81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81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81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81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48" name="Google Shape;9148;p81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49" name="Google Shape;9149;p81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</p:grpSpPr>
        <p:sp>
          <p:nvSpPr>
            <p:cNvPr id="9150" name="Google Shape;9150;p81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81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81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3" name="Google Shape;9153;p81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54" name="Google Shape;9154;p81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</p:grpSpPr>
        <p:sp>
          <p:nvSpPr>
            <p:cNvPr id="9155" name="Google Shape;9155;p81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81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81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81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81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81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81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81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81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81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81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66" name="Google Shape;9166;p81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p82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11253A"/>
                </a:solidFill>
                <a:latin typeface="Amatic" panose="02000803000000000000" pitchFamily="2" charset="0"/>
                <a:ea typeface="Arial"/>
                <a:cs typeface="Arial"/>
                <a:sym typeface="Arial"/>
              </a:rPr>
              <a:t>Business Icons</a:t>
            </a:r>
            <a:endParaRPr>
              <a:solidFill>
                <a:srgbClr val="11253A"/>
              </a:solidFill>
              <a:latin typeface="Amatic" panose="02000803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9172" name="Google Shape;9172;p82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11253A"/>
                </a:solidFill>
                <a:latin typeface="Amatic" panose="02000803000000000000" pitchFamily="2" charset="0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11253A"/>
              </a:solidFill>
              <a:latin typeface="Amatic" panose="02000803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9173" name="Google Shape;9173;p82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74" name="Google Shape;9174;p82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</p:grpSpPr>
        <p:sp>
          <p:nvSpPr>
            <p:cNvPr id="9175" name="Google Shape;9175;p82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82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7" name="Google Shape;9177;p82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</p:grpSpPr>
        <p:sp>
          <p:nvSpPr>
            <p:cNvPr id="9178" name="Google Shape;9178;p82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82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82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1" name="Google Shape;9181;p82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2" name="Google Shape;9182;p82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</p:grpSpPr>
        <p:sp>
          <p:nvSpPr>
            <p:cNvPr id="9183" name="Google Shape;9183;p82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82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82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6" name="Google Shape;9186;p82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</p:grpSpPr>
        <p:sp>
          <p:nvSpPr>
            <p:cNvPr id="9187" name="Google Shape;9187;p82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82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82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82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82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82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82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82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82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6" name="Google Shape;9196;p82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</p:grpSpPr>
        <p:sp>
          <p:nvSpPr>
            <p:cNvPr id="9197" name="Google Shape;9197;p82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82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82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0" name="Google Shape;9200;p82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</p:grpSpPr>
        <p:sp>
          <p:nvSpPr>
            <p:cNvPr id="9201" name="Google Shape;9201;p82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82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82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4" name="Google Shape;9204;p82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</p:grpSpPr>
        <p:sp>
          <p:nvSpPr>
            <p:cNvPr id="9205" name="Google Shape;9205;p82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82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7" name="Google Shape;9207;p82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</p:grpSpPr>
        <p:sp>
          <p:nvSpPr>
            <p:cNvPr id="9208" name="Google Shape;9208;p82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82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82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82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82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82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82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82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82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7" name="Google Shape;9217;p82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</p:grpSpPr>
        <p:sp>
          <p:nvSpPr>
            <p:cNvPr id="9218" name="Google Shape;9218;p82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82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82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82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22" name="Google Shape;9222;p82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3" name="Google Shape;9223;p82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4" name="Google Shape;9224;p82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25" name="Google Shape;9225;p82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</p:grpSpPr>
        <p:sp>
          <p:nvSpPr>
            <p:cNvPr id="9226" name="Google Shape;9226;p82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82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82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82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82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82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82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82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82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82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82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82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82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82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0" name="Google Shape;9240;p82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</p:grpSpPr>
        <p:sp>
          <p:nvSpPr>
            <p:cNvPr id="9241" name="Google Shape;9241;p82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82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3" name="Google Shape;9243;p82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</p:grpSpPr>
        <p:sp>
          <p:nvSpPr>
            <p:cNvPr id="9244" name="Google Shape;9244;p82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82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82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7" name="Google Shape;9247;p82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</p:grpSpPr>
        <p:sp>
          <p:nvSpPr>
            <p:cNvPr id="9248" name="Google Shape;9248;p82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82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82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1" name="Google Shape;9251;p82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</p:grpSpPr>
        <p:sp>
          <p:nvSpPr>
            <p:cNvPr id="9252" name="Google Shape;9252;p82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82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82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82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82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7" name="Google Shape;9257;p82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</p:grpSpPr>
        <p:sp>
          <p:nvSpPr>
            <p:cNvPr id="9258" name="Google Shape;9258;p82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82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82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82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2" name="Google Shape;9262;p82"/>
          <p:cNvGrpSpPr/>
          <p:nvPr/>
        </p:nvGrpSpPr>
        <p:grpSpPr>
          <a:xfrm>
            <a:off x="1738564" y="1533936"/>
            <a:ext cx="368186" cy="364224"/>
            <a:chOff x="-64406125" y="3362225"/>
            <a:chExt cx="318225" cy="314800"/>
          </a:xfrm>
        </p:grpSpPr>
        <p:sp>
          <p:nvSpPr>
            <p:cNvPr id="9263" name="Google Shape;9263;p82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82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5" name="Google Shape;9265;p82"/>
          <p:cNvSpPr/>
          <p:nvPr/>
        </p:nvSpPr>
        <p:spPr>
          <a:xfrm>
            <a:off x="1801771" y="1975400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6" name="Google Shape;9266;p82"/>
          <p:cNvGrpSpPr/>
          <p:nvPr/>
        </p:nvGrpSpPr>
        <p:grpSpPr>
          <a:xfrm>
            <a:off x="1739027" y="2404781"/>
            <a:ext cx="367261" cy="366364"/>
            <a:chOff x="-64410850" y="4094450"/>
            <a:chExt cx="317425" cy="316650"/>
          </a:xfrm>
        </p:grpSpPr>
        <p:sp>
          <p:nvSpPr>
            <p:cNvPr id="9267" name="Google Shape;9267;p82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82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82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0" name="Google Shape;9270;p82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71" name="Google Shape;9271;p82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</p:grpSpPr>
        <p:sp>
          <p:nvSpPr>
            <p:cNvPr id="9272" name="Google Shape;9272;p82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82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4" name="Google Shape;9274;p82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</p:grpSpPr>
        <p:sp>
          <p:nvSpPr>
            <p:cNvPr id="9275" name="Google Shape;9275;p82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82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82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82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82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0" name="Google Shape;9280;p82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</p:grpSpPr>
        <p:sp>
          <p:nvSpPr>
            <p:cNvPr id="9281" name="Google Shape;9281;p82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82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82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82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82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86" name="Google Shape;9286;p82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87" name="Google Shape;9287;p82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</p:grpSpPr>
        <p:sp>
          <p:nvSpPr>
            <p:cNvPr id="9288" name="Google Shape;9288;p82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82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82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1" name="Google Shape;9291;p82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</p:grpSpPr>
        <p:sp>
          <p:nvSpPr>
            <p:cNvPr id="9292" name="Google Shape;9292;p82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82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82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82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82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82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8" name="Google Shape;9298;p82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</p:grpSpPr>
        <p:sp>
          <p:nvSpPr>
            <p:cNvPr id="9299" name="Google Shape;9299;p82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82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82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2" name="Google Shape;9302;p82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</p:grpSpPr>
        <p:sp>
          <p:nvSpPr>
            <p:cNvPr id="9303" name="Google Shape;9303;p82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82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82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6" name="Google Shape;9306;p82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</p:grpSpPr>
        <p:sp>
          <p:nvSpPr>
            <p:cNvPr id="9307" name="Google Shape;9307;p82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82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82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82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1" name="Google Shape;9311;p82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</p:grpSpPr>
        <p:sp>
          <p:nvSpPr>
            <p:cNvPr id="9312" name="Google Shape;9312;p82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82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4" name="Google Shape;9314;p82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</p:grpSpPr>
        <p:sp>
          <p:nvSpPr>
            <p:cNvPr id="9315" name="Google Shape;9315;p82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82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7" name="Google Shape;9317;p82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</p:grpSpPr>
        <p:sp>
          <p:nvSpPr>
            <p:cNvPr id="9318" name="Google Shape;9318;p82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82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82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82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2" name="Google Shape;9322;p82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</p:grpSpPr>
        <p:sp>
          <p:nvSpPr>
            <p:cNvPr id="9323" name="Google Shape;9323;p82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82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82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82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7" name="Google Shape;9327;p82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</p:grpSpPr>
        <p:sp>
          <p:nvSpPr>
            <p:cNvPr id="9328" name="Google Shape;9328;p82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82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82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82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82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82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82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5" name="Google Shape;9335;p82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</p:grpSpPr>
        <p:sp>
          <p:nvSpPr>
            <p:cNvPr id="9336" name="Google Shape;9336;p82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82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8" name="Google Shape;9338;p82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39" name="Google Shape;9339;p82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</p:grpSpPr>
        <p:sp>
          <p:nvSpPr>
            <p:cNvPr id="9340" name="Google Shape;9340;p82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82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82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82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4" name="Google Shape;9344;p82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5" name="Google Shape;9345;p82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</p:grpSpPr>
        <p:sp>
          <p:nvSpPr>
            <p:cNvPr id="9346" name="Google Shape;9346;p82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82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82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9" name="Google Shape;9349;p82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</p:grpSpPr>
        <p:sp>
          <p:nvSpPr>
            <p:cNvPr id="9350" name="Google Shape;9350;p82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82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82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82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82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82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82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7" name="Google Shape;9357;p82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</p:grpSpPr>
        <p:sp>
          <p:nvSpPr>
            <p:cNvPr id="9358" name="Google Shape;9358;p82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82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60" name="Google Shape;9360;p82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1" name="Google Shape;9361;p82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2" name="Google Shape;9362;p82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63" name="Google Shape;9363;p82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</p:grpSpPr>
        <p:sp>
          <p:nvSpPr>
            <p:cNvPr id="9364" name="Google Shape;9364;p82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82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82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82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8" name="Google Shape;9368;p82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</p:grpSpPr>
        <p:sp>
          <p:nvSpPr>
            <p:cNvPr id="9369" name="Google Shape;9369;p82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82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82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82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82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82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82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6" name="Google Shape;9376;p82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</p:grpSpPr>
        <p:sp>
          <p:nvSpPr>
            <p:cNvPr id="9377" name="Google Shape;9377;p82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82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82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0" name="Google Shape;9380;p82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</p:grpSpPr>
        <p:sp>
          <p:nvSpPr>
            <p:cNvPr id="9381" name="Google Shape;9381;p82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82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82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82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82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6" name="Google Shape;9386;p82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</p:grpSpPr>
        <p:sp>
          <p:nvSpPr>
            <p:cNvPr id="9387" name="Google Shape;9387;p82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82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82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82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82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82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82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4" name="Google Shape;9394;p82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</p:grpSpPr>
        <p:sp>
          <p:nvSpPr>
            <p:cNvPr id="9395" name="Google Shape;9395;p82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82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82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8" name="Google Shape;9398;p82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</p:grpSpPr>
        <p:sp>
          <p:nvSpPr>
            <p:cNvPr id="9399" name="Google Shape;9399;p82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82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82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2" name="Google Shape;9402;p82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</p:grpSpPr>
        <p:sp>
          <p:nvSpPr>
            <p:cNvPr id="9403" name="Google Shape;9403;p82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82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82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82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7" name="Google Shape;9407;p82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</p:grpSpPr>
        <p:sp>
          <p:nvSpPr>
            <p:cNvPr id="9408" name="Google Shape;9408;p82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82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82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82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82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3" name="Google Shape;9413;p82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</p:grpSpPr>
        <p:sp>
          <p:nvSpPr>
            <p:cNvPr id="9414" name="Google Shape;9414;p82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82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6" name="Google Shape;9416;p82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</p:grpSpPr>
        <p:sp>
          <p:nvSpPr>
            <p:cNvPr id="9417" name="Google Shape;9417;p82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82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82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82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82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82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82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4" name="Google Shape;9424;p82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</p:grpSpPr>
        <p:sp>
          <p:nvSpPr>
            <p:cNvPr id="9425" name="Google Shape;9425;p82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82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82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82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82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82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82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2" name="Google Shape;9432;p82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</p:grpSpPr>
        <p:sp>
          <p:nvSpPr>
            <p:cNvPr id="9433" name="Google Shape;9433;p82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82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82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82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82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8" name="Google Shape;9438;p82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</p:grpSpPr>
        <p:sp>
          <p:nvSpPr>
            <p:cNvPr id="9439" name="Google Shape;9439;p82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82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82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82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82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82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5" name="Google Shape;9445;p82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</p:grpSpPr>
        <p:sp>
          <p:nvSpPr>
            <p:cNvPr id="9446" name="Google Shape;9446;p82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82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82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82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0" name="Google Shape;9450;p82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</p:grpSpPr>
        <p:sp>
          <p:nvSpPr>
            <p:cNvPr id="9451" name="Google Shape;9451;p82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82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82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82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82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82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82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82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9" name="Google Shape;9459;p82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</p:grpSpPr>
        <p:sp>
          <p:nvSpPr>
            <p:cNvPr id="9460" name="Google Shape;9460;p82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82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82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82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82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5" name="Google Shape;9465;p82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</p:grpSpPr>
        <p:sp>
          <p:nvSpPr>
            <p:cNvPr id="9466" name="Google Shape;9466;p82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82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82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82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0" name="Google Shape;9470;p82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</p:grpSpPr>
        <p:sp>
          <p:nvSpPr>
            <p:cNvPr id="9471" name="Google Shape;9471;p82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82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82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82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82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6" name="Google Shape;9476;p82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</p:grpSpPr>
        <p:sp>
          <p:nvSpPr>
            <p:cNvPr id="9477" name="Google Shape;9477;p82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82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82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82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82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82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82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82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82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82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82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82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9" name="Google Shape;9489;p82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</p:grpSpPr>
        <p:sp>
          <p:nvSpPr>
            <p:cNvPr id="9490" name="Google Shape;9490;p82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82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82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82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82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82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6" name="Google Shape;9496;p82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</p:grpSpPr>
        <p:sp>
          <p:nvSpPr>
            <p:cNvPr id="9497" name="Google Shape;9497;p82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82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82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82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82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82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82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4" name="Google Shape;9504;p82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</p:grpSpPr>
        <p:sp>
          <p:nvSpPr>
            <p:cNvPr id="9505" name="Google Shape;9505;p82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82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82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08" name="Google Shape;9508;p82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9" name="Google Shape;9509;p82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</p:grpSpPr>
        <p:sp>
          <p:nvSpPr>
            <p:cNvPr id="9510" name="Google Shape;9510;p82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82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82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82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4" name="Google Shape;9514;p82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</p:grpSpPr>
        <p:sp>
          <p:nvSpPr>
            <p:cNvPr id="9515" name="Google Shape;9515;p82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82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82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82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82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0" name="Google Shape;9520;p82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21" name="Google Shape;9521;p82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</p:grpSpPr>
        <p:sp>
          <p:nvSpPr>
            <p:cNvPr id="9522" name="Google Shape;9522;p82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82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82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5" name="Google Shape;9525;p82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</p:grpSpPr>
        <p:sp>
          <p:nvSpPr>
            <p:cNvPr id="9526" name="Google Shape;9526;p82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82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82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82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82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82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2" name="Google Shape;9532;p82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</p:grpSpPr>
        <p:sp>
          <p:nvSpPr>
            <p:cNvPr id="9533" name="Google Shape;9533;p82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82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82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82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82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82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82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0" name="Google Shape;9540;p82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</p:grpSpPr>
        <p:sp>
          <p:nvSpPr>
            <p:cNvPr id="9541" name="Google Shape;9541;p82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82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82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4" name="Google Shape;9544;p82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</p:grpSpPr>
        <p:sp>
          <p:nvSpPr>
            <p:cNvPr id="9545" name="Google Shape;9545;p82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82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82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82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82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82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1" name="Google Shape;9551;p82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</p:grpSpPr>
        <p:sp>
          <p:nvSpPr>
            <p:cNvPr id="9552" name="Google Shape;9552;p82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82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82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5" name="Google Shape;9555;p82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</p:grpSpPr>
        <p:sp>
          <p:nvSpPr>
            <p:cNvPr id="9556" name="Google Shape;9556;p82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82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82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9" name="Google Shape;9559;p82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</p:grpSpPr>
        <p:sp>
          <p:nvSpPr>
            <p:cNvPr id="9560" name="Google Shape;9560;p82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82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82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3" name="Google Shape;9563;p82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</p:grpSpPr>
        <p:sp>
          <p:nvSpPr>
            <p:cNvPr id="9564" name="Google Shape;9564;p82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82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82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82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82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82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82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82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2" name="Google Shape;9572;p82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</p:grpSpPr>
        <p:sp>
          <p:nvSpPr>
            <p:cNvPr id="9573" name="Google Shape;9573;p82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82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82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82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82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82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82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82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1" name="Google Shape;9581;p82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</p:grpSpPr>
        <p:sp>
          <p:nvSpPr>
            <p:cNvPr id="9582" name="Google Shape;9582;p82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82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82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5" name="Google Shape;9585;p82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</p:grpSpPr>
        <p:sp>
          <p:nvSpPr>
            <p:cNvPr id="9586" name="Google Shape;9586;p82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82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82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82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82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82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82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82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4" name="Google Shape;9594;p82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</p:grpSpPr>
        <p:sp>
          <p:nvSpPr>
            <p:cNvPr id="9595" name="Google Shape;9595;p82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82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82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82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82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82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82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82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3" name="Google Shape;9603;p82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</p:grpSpPr>
        <p:sp>
          <p:nvSpPr>
            <p:cNvPr id="9604" name="Google Shape;9604;p82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82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82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82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8" name="Google Shape;9608;p82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</p:grpSpPr>
        <p:sp>
          <p:nvSpPr>
            <p:cNvPr id="9609" name="Google Shape;9609;p82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82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82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82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82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82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82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6" name="Google Shape;9616;p82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</p:grpSpPr>
        <p:sp>
          <p:nvSpPr>
            <p:cNvPr id="9617" name="Google Shape;9617;p82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82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82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82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82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82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3" name="Google Shape;9623;p82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</p:grpSpPr>
        <p:sp>
          <p:nvSpPr>
            <p:cNvPr id="9624" name="Google Shape;9624;p82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82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82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82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82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9" name="Google Shape;9629;p82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</p:grpSpPr>
        <p:sp>
          <p:nvSpPr>
            <p:cNvPr id="9630" name="Google Shape;9630;p82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82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82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3" name="Google Shape;9633;p82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</p:grpSpPr>
        <p:sp>
          <p:nvSpPr>
            <p:cNvPr id="9634" name="Google Shape;9634;p82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82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82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82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82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82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82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1" name="Google Shape;9641;p82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</p:grpSpPr>
        <p:sp>
          <p:nvSpPr>
            <p:cNvPr id="9642" name="Google Shape;9642;p82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82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82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5" name="Google Shape;9645;p82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</p:grpSpPr>
        <p:sp>
          <p:nvSpPr>
            <p:cNvPr id="9646" name="Google Shape;9646;p82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82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82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82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82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1" name="Google Shape;9651;p82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</p:grpSpPr>
        <p:sp>
          <p:nvSpPr>
            <p:cNvPr id="9652" name="Google Shape;9652;p82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82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82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82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6" name="Google Shape;9656;p82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</p:grpSpPr>
        <p:sp>
          <p:nvSpPr>
            <p:cNvPr id="9657" name="Google Shape;9657;p82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82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82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82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82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2" name="Google Shape;9662;p82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</p:grpSpPr>
        <p:sp>
          <p:nvSpPr>
            <p:cNvPr id="9663" name="Google Shape;9663;p82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82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82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82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82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82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82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0" name="Google Shape;9670;p82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</p:grpSpPr>
        <p:sp>
          <p:nvSpPr>
            <p:cNvPr id="9671" name="Google Shape;9671;p82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82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82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82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82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82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2" name="Google Shape;222;p33">
            <a:hlinkClick r:id="rId3" action="ppaction://hlinksldjump"/>
          </p:cNvPr>
          <p:cNvSpPr/>
          <p:nvPr/>
        </p:nvSpPr>
        <p:spPr>
          <a:xfrm>
            <a:off x="1072450" y="1780249"/>
            <a:ext cx="817500" cy="8175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3">
            <a:hlinkClick r:id="rId4" action="ppaction://hlinksldjump"/>
          </p:cNvPr>
          <p:cNvSpPr/>
          <p:nvPr/>
        </p:nvSpPr>
        <p:spPr>
          <a:xfrm>
            <a:off x="4678513" y="1780249"/>
            <a:ext cx="817500" cy="8175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24" name="Google Shape;224;p33">
            <a:hlinkClick r:id=""/>
          </p:cNvPr>
          <p:cNvSpPr/>
          <p:nvPr/>
        </p:nvSpPr>
        <p:spPr>
          <a:xfrm>
            <a:off x="4678513" y="3186399"/>
            <a:ext cx="817500" cy="8175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25" name="Google Shape;225;p33">
            <a:hlinkClick r:id="rId5" action="ppaction://hlinksldjump"/>
          </p:cNvPr>
          <p:cNvSpPr/>
          <p:nvPr/>
        </p:nvSpPr>
        <p:spPr>
          <a:xfrm>
            <a:off x="1072438" y="3186399"/>
            <a:ext cx="817500" cy="8175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5"/>
          <p:cNvSpPr txBox="1"/>
          <p:nvPr/>
        </p:nvSpPr>
        <p:spPr>
          <a:xfrm>
            <a:off x="1827101" y="148868"/>
            <a:ext cx="5621047" cy="923330"/>
          </a:xfrm>
          <a:prstGeom prst="rect">
            <a:avLst/>
          </a:prstGeom>
          <a:solidFill>
            <a:srgbClr val="1125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Table of Contents</a:t>
            </a:r>
            <a:endParaRPr lang="ko-KR" altLang="en-US" sz="5400" b="1" dirty="0">
              <a:solidFill>
                <a:schemeClr val="bg1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1092407" y="1741704"/>
            <a:ext cx="77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081D32"/>
                </a:solidFill>
                <a:latin typeface="Amatic SC" panose="020B0604020202020204" charset="-79"/>
                <a:cs typeface="Amatic SC" panose="020B0604020202020204" charset="-79"/>
              </a:rPr>
              <a:t>1</a:t>
            </a:r>
            <a:endParaRPr lang="ko-KR" altLang="en-US" sz="5400" b="1" dirty="0">
              <a:solidFill>
                <a:srgbClr val="081D3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1079750" y="3186399"/>
            <a:ext cx="77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081D32"/>
                </a:solidFill>
                <a:latin typeface="Amatic SC" panose="020B0604020202020204" charset="-79"/>
                <a:cs typeface="Amatic SC" panose="020B0604020202020204" charset="-79"/>
              </a:rPr>
              <a:t>2</a:t>
            </a:r>
            <a:endParaRPr lang="ko-KR" altLang="en-US" sz="5400" b="1" dirty="0">
              <a:solidFill>
                <a:srgbClr val="081D3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4699242" y="1780249"/>
            <a:ext cx="77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11253A"/>
                </a:solidFill>
                <a:latin typeface="Amatic SC" panose="020B0604020202020204" charset="-79"/>
                <a:cs typeface="Amatic SC" panose="020B0604020202020204" charset="-79"/>
              </a:rPr>
              <a:t>3</a:t>
            </a:r>
            <a:endParaRPr lang="ko-KR" altLang="en-US" sz="5400" b="1" dirty="0">
              <a:solidFill>
                <a:srgbClr val="11253A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4718452" y="3133484"/>
            <a:ext cx="77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11253A"/>
                </a:solidFill>
                <a:latin typeface="Amatic SC" panose="020B0604020202020204" charset="-79"/>
                <a:cs typeface="Amatic SC" panose="020B0604020202020204" charset="-79"/>
              </a:rPr>
              <a:t>4</a:t>
            </a:r>
            <a:endParaRPr lang="ko-KR" altLang="en-US" sz="5400" b="1" dirty="0">
              <a:solidFill>
                <a:srgbClr val="11253A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157275" y="3098600"/>
            <a:ext cx="2326466" cy="1055081"/>
            <a:chOff x="5281992" y="5065135"/>
            <a:chExt cx="2326466" cy="1055081"/>
          </a:xfrm>
          <a:solidFill>
            <a:srgbClr val="11253A"/>
          </a:solidFill>
        </p:grpSpPr>
        <p:sp>
          <p:nvSpPr>
            <p:cNvPr id="29" name="TextBox 5"/>
            <p:cNvSpPr txBox="1"/>
            <p:nvPr/>
          </p:nvSpPr>
          <p:spPr>
            <a:xfrm>
              <a:off x="5281992" y="5065135"/>
              <a:ext cx="232646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600"/>
                </a:spcAft>
              </a:pPr>
              <a:r>
                <a:rPr lang="en-US" altLang="ko-KR" b="1" dirty="0" smtClean="0">
                  <a:solidFill>
                    <a:schemeClr val="bg1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Content</a:t>
              </a:r>
              <a:endParaRPr lang="en-US" b="1" dirty="0">
                <a:solidFill>
                  <a:schemeClr val="bg1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30" name="TextBox 5"/>
            <p:cNvSpPr txBox="1"/>
            <p:nvPr/>
          </p:nvSpPr>
          <p:spPr>
            <a:xfrm>
              <a:off x="5281992" y="5381552"/>
              <a:ext cx="2326466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600"/>
                </a:spcAft>
              </a:pPr>
              <a:r>
                <a:rPr lang="en-US" altLang="ko-KR" dirty="0" smtClean="0">
                  <a:solidFill>
                    <a:schemeClr val="bg1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b="1" dirty="0" smtClean="0">
                  <a:solidFill>
                    <a:schemeClr val="bg1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You can describe the topic of this section </a:t>
              </a:r>
              <a:r>
                <a:rPr lang="en-US" dirty="0" smtClean="0">
                  <a:solidFill>
                    <a:schemeClr val="bg1"/>
                  </a:solidFill>
                </a:rPr>
                <a:t>here.</a:t>
              </a:r>
              <a:endParaRPr lang="en-US" dirty="0">
                <a:solidFill>
                  <a:schemeClr val="bg1"/>
                </a:solidFill>
                <a:highlight>
                  <a:schemeClr val="dk1"/>
                </a:highlight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2179158" y="1800898"/>
            <a:ext cx="2326466" cy="1055081"/>
            <a:chOff x="5281992" y="5065135"/>
            <a:chExt cx="2326466" cy="1055081"/>
          </a:xfrm>
          <a:solidFill>
            <a:srgbClr val="11253A"/>
          </a:solidFill>
        </p:grpSpPr>
        <p:sp>
          <p:nvSpPr>
            <p:cNvPr id="37" name="TextBox 5"/>
            <p:cNvSpPr txBox="1"/>
            <p:nvPr/>
          </p:nvSpPr>
          <p:spPr>
            <a:xfrm>
              <a:off x="5281992" y="5065135"/>
              <a:ext cx="232646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600"/>
                </a:spcAft>
              </a:pPr>
              <a:r>
                <a:rPr lang="en-US" altLang="ko-KR" b="1" dirty="0" smtClean="0">
                  <a:solidFill>
                    <a:schemeClr val="bg1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Content</a:t>
              </a:r>
              <a:endParaRPr lang="en-US" b="1" dirty="0">
                <a:solidFill>
                  <a:schemeClr val="bg1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38" name="TextBox 5"/>
            <p:cNvSpPr txBox="1"/>
            <p:nvPr/>
          </p:nvSpPr>
          <p:spPr>
            <a:xfrm>
              <a:off x="5281992" y="5381552"/>
              <a:ext cx="2326466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600"/>
                </a:spcAft>
              </a:pPr>
              <a:r>
                <a:rPr lang="en-US" altLang="ko-KR" dirty="0" smtClean="0">
                  <a:solidFill>
                    <a:schemeClr val="bg1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b="1" dirty="0" smtClean="0">
                  <a:solidFill>
                    <a:schemeClr val="bg1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You can describe the topic of this section </a:t>
              </a:r>
              <a:r>
                <a:rPr lang="en-US" dirty="0" smtClean="0">
                  <a:solidFill>
                    <a:schemeClr val="bg1"/>
                  </a:solidFill>
                </a:rPr>
                <a:t>here.</a:t>
              </a:r>
              <a:endParaRPr lang="en-US" dirty="0">
                <a:solidFill>
                  <a:schemeClr val="bg1"/>
                </a:solidFill>
                <a:highlight>
                  <a:schemeClr val="dk1"/>
                </a:highlight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5779486" y="3076919"/>
            <a:ext cx="2326466" cy="1055081"/>
            <a:chOff x="5281992" y="5065135"/>
            <a:chExt cx="2326466" cy="1055081"/>
          </a:xfrm>
          <a:solidFill>
            <a:srgbClr val="11253A"/>
          </a:solidFill>
        </p:grpSpPr>
        <p:sp>
          <p:nvSpPr>
            <p:cNvPr id="44" name="TextBox 5"/>
            <p:cNvSpPr txBox="1"/>
            <p:nvPr/>
          </p:nvSpPr>
          <p:spPr>
            <a:xfrm>
              <a:off x="5281992" y="5065135"/>
              <a:ext cx="232646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600"/>
                </a:spcAft>
              </a:pPr>
              <a:r>
                <a:rPr lang="en-US" altLang="ko-KR" b="1" dirty="0" smtClean="0">
                  <a:solidFill>
                    <a:schemeClr val="bg1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Content</a:t>
              </a:r>
              <a:endParaRPr lang="en-US" b="1" dirty="0">
                <a:solidFill>
                  <a:schemeClr val="bg1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45" name="TextBox 5"/>
            <p:cNvSpPr txBox="1"/>
            <p:nvPr/>
          </p:nvSpPr>
          <p:spPr>
            <a:xfrm>
              <a:off x="5281992" y="5381552"/>
              <a:ext cx="2326466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600"/>
                </a:spcAft>
              </a:pPr>
              <a:r>
                <a:rPr lang="en-US" altLang="ko-KR" dirty="0" smtClean="0">
                  <a:solidFill>
                    <a:schemeClr val="bg1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b="1" dirty="0" smtClean="0">
                  <a:solidFill>
                    <a:schemeClr val="bg1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You can describe the topic of this section </a:t>
              </a:r>
              <a:r>
                <a:rPr lang="en-US" dirty="0" smtClean="0">
                  <a:solidFill>
                    <a:schemeClr val="bg1"/>
                  </a:solidFill>
                </a:rPr>
                <a:t>here.</a:t>
              </a:r>
              <a:endParaRPr lang="en-US" dirty="0">
                <a:solidFill>
                  <a:schemeClr val="bg1"/>
                </a:solidFill>
                <a:highlight>
                  <a:schemeClr val="dk1"/>
                </a:highlight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5801369" y="1779217"/>
            <a:ext cx="2326466" cy="1055081"/>
            <a:chOff x="5281992" y="5065135"/>
            <a:chExt cx="2326466" cy="1055081"/>
          </a:xfrm>
          <a:solidFill>
            <a:srgbClr val="11253A"/>
          </a:solidFill>
        </p:grpSpPr>
        <p:sp>
          <p:nvSpPr>
            <p:cNvPr id="47" name="TextBox 5"/>
            <p:cNvSpPr txBox="1"/>
            <p:nvPr/>
          </p:nvSpPr>
          <p:spPr>
            <a:xfrm>
              <a:off x="5281992" y="5065135"/>
              <a:ext cx="232646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600"/>
                </a:spcAft>
              </a:pPr>
              <a:r>
                <a:rPr lang="en-US" altLang="ko-KR" b="1" dirty="0" smtClean="0">
                  <a:solidFill>
                    <a:schemeClr val="bg1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Content</a:t>
              </a:r>
              <a:endParaRPr lang="en-US" b="1" dirty="0">
                <a:solidFill>
                  <a:schemeClr val="bg1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48" name="TextBox 5"/>
            <p:cNvSpPr txBox="1"/>
            <p:nvPr/>
          </p:nvSpPr>
          <p:spPr>
            <a:xfrm>
              <a:off x="5281992" y="5381552"/>
              <a:ext cx="2326466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600"/>
                </a:spcAft>
              </a:pPr>
              <a:r>
                <a:rPr lang="en-US" altLang="ko-KR" dirty="0" smtClean="0">
                  <a:solidFill>
                    <a:schemeClr val="bg1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b="1" dirty="0" smtClean="0">
                  <a:solidFill>
                    <a:schemeClr val="bg1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You can describe the topic of this section </a:t>
              </a:r>
              <a:r>
                <a:rPr lang="en-US" dirty="0" smtClean="0">
                  <a:solidFill>
                    <a:schemeClr val="bg1"/>
                  </a:solidFill>
                </a:rPr>
                <a:t>here.</a:t>
              </a:r>
              <a:endParaRPr lang="en-US" dirty="0">
                <a:solidFill>
                  <a:schemeClr val="bg1"/>
                </a:solidFill>
                <a:highlight>
                  <a:schemeClr val="dk1"/>
                </a:highligh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/>
          <p:nvPr/>
        </p:nvSpPr>
        <p:spPr>
          <a:xfrm>
            <a:off x="2186767" y="1057475"/>
            <a:ext cx="926700" cy="926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5"/>
          <p:cNvSpPr txBox="1"/>
          <p:nvPr/>
        </p:nvSpPr>
        <p:spPr>
          <a:xfrm>
            <a:off x="924626" y="2179619"/>
            <a:ext cx="3768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081D32"/>
                </a:solidFill>
                <a:latin typeface="Amatic SC" panose="020B0604020202020204" charset="-79"/>
                <a:cs typeface="Amatic SC" panose="020B0604020202020204" charset="-79"/>
              </a:rPr>
              <a:t>Table of Contents</a:t>
            </a:r>
            <a:endParaRPr lang="ko-KR" altLang="en-US" sz="5400" b="1" dirty="0">
              <a:solidFill>
                <a:srgbClr val="081D3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997609" y="3081421"/>
            <a:ext cx="2326466" cy="1055081"/>
            <a:chOff x="5281992" y="5065135"/>
            <a:chExt cx="2326466" cy="1055081"/>
          </a:xfrm>
        </p:grpSpPr>
        <p:sp>
          <p:nvSpPr>
            <p:cNvPr id="52" name="TextBox 5"/>
            <p:cNvSpPr txBox="1"/>
            <p:nvPr/>
          </p:nvSpPr>
          <p:spPr>
            <a:xfrm>
              <a:off x="5281992" y="5065135"/>
              <a:ext cx="2326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600"/>
                </a:spcAft>
              </a:pPr>
              <a:r>
                <a:rPr lang="en-US" altLang="ko-KR" b="1" dirty="0" smtClean="0">
                  <a:solidFill>
                    <a:srgbClr val="081D32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Content</a:t>
              </a:r>
              <a:endParaRPr lang="en-US" b="1" dirty="0">
                <a:solidFill>
                  <a:srgbClr val="081D32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5281992" y="5381552"/>
              <a:ext cx="23264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600"/>
                </a:spcAft>
              </a:pPr>
              <a:r>
                <a:rPr lang="en-US" altLang="ko-KR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b="1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dirty="0"/>
                <a:t>You can describe the topic of this section </a:t>
              </a:r>
              <a:r>
                <a:rPr lang="en-US" dirty="0" smtClean="0"/>
                <a:t>here.</a:t>
              </a:r>
              <a:endParaRPr lang="en-US" dirty="0">
                <a:highlight>
                  <a:schemeClr val="dk1"/>
                </a:highlight>
              </a:endParaRPr>
            </a:p>
          </p:txBody>
        </p:sp>
      </p:grpSp>
      <p:sp>
        <p:nvSpPr>
          <p:cNvPr id="55" name="TextBox 5"/>
          <p:cNvSpPr txBox="1"/>
          <p:nvPr/>
        </p:nvSpPr>
        <p:spPr>
          <a:xfrm>
            <a:off x="2286000" y="1122137"/>
            <a:ext cx="77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081D32"/>
                </a:solidFill>
                <a:latin typeface="Amatic SC" panose="020B0604020202020204" charset="-79"/>
                <a:cs typeface="Amatic SC" panose="020B0604020202020204" charset="-79"/>
              </a:rPr>
              <a:t>1</a:t>
            </a:r>
            <a:endParaRPr lang="ko-KR" altLang="en-US" sz="5400" b="1" dirty="0">
              <a:solidFill>
                <a:srgbClr val="081D3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151" y="2254264"/>
            <a:ext cx="4133192" cy="2269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70093" y="3347225"/>
            <a:ext cx="5440433" cy="67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600"/>
              </a:spcAft>
            </a:pPr>
            <a:r>
              <a:rPr lang="en" sz="2800" b="1" dirty="0">
                <a:solidFill>
                  <a:srgbClr val="11253A"/>
                </a:solidFill>
                <a:latin typeface="Amatic" panose="02000803000000000000" pitchFamily="2" charset="0"/>
              </a:rPr>
              <a:t>—Someone Famous</a:t>
            </a:r>
            <a:endParaRPr lang="en-US" sz="2800" b="1" dirty="0">
              <a:solidFill>
                <a:srgbClr val="11253A"/>
              </a:solidFill>
              <a:highlight>
                <a:schemeClr val="dk1"/>
              </a:highlight>
              <a:latin typeface="Amatic" panose="020008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0093" y="1083240"/>
            <a:ext cx="5672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dirty="0"/>
              <a:t>“This is a quote, words full of wisdom that someone important said and can make the reader get inspired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230" y="2626304"/>
            <a:ext cx="2290134" cy="1799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7"/>
          <p:cNvGrpSpPr/>
          <p:nvPr/>
        </p:nvGrpSpPr>
        <p:grpSpPr>
          <a:xfrm>
            <a:off x="2026384" y="1549730"/>
            <a:ext cx="1183922" cy="1183942"/>
            <a:chOff x="2026384" y="1549730"/>
            <a:chExt cx="1183922" cy="1183942"/>
          </a:xfrm>
        </p:grpSpPr>
        <p:sp>
          <p:nvSpPr>
            <p:cNvPr id="327" name="Google Shape;327;p37"/>
            <p:cNvSpPr/>
            <p:nvPr/>
          </p:nvSpPr>
          <p:spPr>
            <a:xfrm>
              <a:off x="2026384" y="1549730"/>
              <a:ext cx="1183922" cy="1183942"/>
            </a:xfrm>
            <a:custGeom>
              <a:avLst/>
              <a:gdLst/>
              <a:ahLst/>
              <a:cxnLst/>
              <a:rect l="l" t="t" r="r" b="b"/>
              <a:pathLst>
                <a:path w="60520" h="60521" extrusionOk="0">
                  <a:moveTo>
                    <a:pt x="30254" y="894"/>
                  </a:moveTo>
                  <a:cubicBezTo>
                    <a:pt x="46458" y="894"/>
                    <a:pt x="59627" y="14062"/>
                    <a:pt x="59627" y="30254"/>
                  </a:cubicBezTo>
                  <a:cubicBezTo>
                    <a:pt x="59627" y="46459"/>
                    <a:pt x="46447" y="59627"/>
                    <a:pt x="30254" y="59627"/>
                  </a:cubicBezTo>
                  <a:cubicBezTo>
                    <a:pt x="14073" y="59627"/>
                    <a:pt x="893" y="46447"/>
                    <a:pt x="893" y="30254"/>
                  </a:cubicBezTo>
                  <a:cubicBezTo>
                    <a:pt x="893" y="14062"/>
                    <a:pt x="14062" y="894"/>
                    <a:pt x="30254" y="894"/>
                  </a:cubicBezTo>
                  <a:close/>
                  <a:moveTo>
                    <a:pt x="30254" y="1"/>
                  </a:moveTo>
                  <a:cubicBezTo>
                    <a:pt x="13573" y="1"/>
                    <a:pt x="0" y="13574"/>
                    <a:pt x="0" y="30254"/>
                  </a:cubicBezTo>
                  <a:cubicBezTo>
                    <a:pt x="0" y="46947"/>
                    <a:pt x="13573" y="60520"/>
                    <a:pt x="30254" y="60520"/>
                  </a:cubicBezTo>
                  <a:cubicBezTo>
                    <a:pt x="46947" y="60520"/>
                    <a:pt x="60520" y="46947"/>
                    <a:pt x="60520" y="30254"/>
                  </a:cubicBezTo>
                  <a:cubicBezTo>
                    <a:pt x="60520" y="13574"/>
                    <a:pt x="46935" y="1"/>
                    <a:pt x="30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2035227" y="1558357"/>
              <a:ext cx="1166473" cy="1166453"/>
            </a:xfrm>
            <a:custGeom>
              <a:avLst/>
              <a:gdLst/>
              <a:ahLst/>
              <a:cxnLst/>
              <a:rect l="l" t="t" r="r" b="b"/>
              <a:pathLst>
                <a:path w="59628" h="59627" extrusionOk="0">
                  <a:moveTo>
                    <a:pt x="29814" y="0"/>
                  </a:moveTo>
                  <a:cubicBezTo>
                    <a:pt x="13348" y="0"/>
                    <a:pt x="1" y="13347"/>
                    <a:pt x="1" y="29813"/>
                  </a:cubicBezTo>
                  <a:cubicBezTo>
                    <a:pt x="1" y="46280"/>
                    <a:pt x="13348" y="59627"/>
                    <a:pt x="29814" y="59627"/>
                  </a:cubicBezTo>
                  <a:cubicBezTo>
                    <a:pt x="46268" y="59627"/>
                    <a:pt x="59627" y="46280"/>
                    <a:pt x="59627" y="29813"/>
                  </a:cubicBezTo>
                  <a:cubicBezTo>
                    <a:pt x="59627" y="13347"/>
                    <a:pt x="46268" y="0"/>
                    <a:pt x="29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7"/>
          <p:cNvSpPr/>
          <p:nvPr/>
        </p:nvSpPr>
        <p:spPr>
          <a:xfrm flipH="1">
            <a:off x="5942229" y="1558357"/>
            <a:ext cx="1166473" cy="1166453"/>
          </a:xfrm>
          <a:custGeom>
            <a:avLst/>
            <a:gdLst/>
            <a:ahLst/>
            <a:cxnLst/>
            <a:rect l="l" t="t" r="r" b="b"/>
            <a:pathLst>
              <a:path w="59628" h="59627" extrusionOk="0">
                <a:moveTo>
                  <a:pt x="29814" y="0"/>
                </a:moveTo>
                <a:cubicBezTo>
                  <a:pt x="13348" y="0"/>
                  <a:pt x="1" y="13347"/>
                  <a:pt x="1" y="29813"/>
                </a:cubicBezTo>
                <a:cubicBezTo>
                  <a:pt x="1" y="46280"/>
                  <a:pt x="13348" y="59627"/>
                  <a:pt x="29814" y="59627"/>
                </a:cubicBezTo>
                <a:cubicBezTo>
                  <a:pt x="46268" y="59627"/>
                  <a:pt x="59627" y="46280"/>
                  <a:pt x="59627" y="29813"/>
                </a:cubicBezTo>
                <a:cubicBezTo>
                  <a:pt x="59627" y="13347"/>
                  <a:pt x="46268" y="0"/>
                  <a:pt x="29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7"/>
          <p:cNvSpPr/>
          <p:nvPr/>
        </p:nvSpPr>
        <p:spPr>
          <a:xfrm flipH="1">
            <a:off x="5933622" y="1549730"/>
            <a:ext cx="1183922" cy="1183942"/>
          </a:xfrm>
          <a:custGeom>
            <a:avLst/>
            <a:gdLst/>
            <a:ahLst/>
            <a:cxnLst/>
            <a:rect l="l" t="t" r="r" b="b"/>
            <a:pathLst>
              <a:path w="60520" h="60521" extrusionOk="0">
                <a:moveTo>
                  <a:pt x="30254" y="894"/>
                </a:moveTo>
                <a:cubicBezTo>
                  <a:pt x="46458" y="894"/>
                  <a:pt x="59627" y="14062"/>
                  <a:pt x="59627" y="30254"/>
                </a:cubicBezTo>
                <a:cubicBezTo>
                  <a:pt x="59627" y="46459"/>
                  <a:pt x="46447" y="59627"/>
                  <a:pt x="30254" y="59627"/>
                </a:cubicBezTo>
                <a:cubicBezTo>
                  <a:pt x="14073" y="59627"/>
                  <a:pt x="893" y="46447"/>
                  <a:pt x="893" y="30254"/>
                </a:cubicBezTo>
                <a:cubicBezTo>
                  <a:pt x="893" y="14062"/>
                  <a:pt x="14062" y="894"/>
                  <a:pt x="30254" y="894"/>
                </a:cubicBezTo>
                <a:close/>
                <a:moveTo>
                  <a:pt x="30254" y="1"/>
                </a:moveTo>
                <a:cubicBezTo>
                  <a:pt x="13573" y="1"/>
                  <a:pt x="0" y="13574"/>
                  <a:pt x="0" y="30254"/>
                </a:cubicBezTo>
                <a:cubicBezTo>
                  <a:pt x="0" y="46947"/>
                  <a:pt x="13573" y="60520"/>
                  <a:pt x="30254" y="60520"/>
                </a:cubicBezTo>
                <a:cubicBezTo>
                  <a:pt x="46947" y="60520"/>
                  <a:pt x="60520" y="46947"/>
                  <a:pt x="60520" y="30254"/>
                </a:cubicBezTo>
                <a:cubicBezTo>
                  <a:pt x="60520" y="13574"/>
                  <a:pt x="46935" y="1"/>
                  <a:pt x="3025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rupo 23"/>
          <p:cNvGrpSpPr/>
          <p:nvPr/>
        </p:nvGrpSpPr>
        <p:grpSpPr>
          <a:xfrm>
            <a:off x="896294" y="2938250"/>
            <a:ext cx="3444101" cy="1024303"/>
            <a:chOff x="5281992" y="5065135"/>
            <a:chExt cx="2326466" cy="1024303"/>
          </a:xfrm>
        </p:grpSpPr>
        <p:sp>
          <p:nvSpPr>
            <p:cNvPr id="25" name="TextBox 5"/>
            <p:cNvSpPr txBox="1"/>
            <p:nvPr/>
          </p:nvSpPr>
          <p:spPr>
            <a:xfrm>
              <a:off x="5281992" y="5065135"/>
              <a:ext cx="2326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2000" b="1" dirty="0" smtClean="0">
                  <a:solidFill>
                    <a:srgbClr val="11253A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Content</a:t>
              </a:r>
              <a:endParaRPr lang="en-US" sz="2000" b="1" dirty="0">
                <a:solidFill>
                  <a:srgbClr val="11253A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26" name="TextBox 5"/>
            <p:cNvSpPr txBox="1"/>
            <p:nvPr/>
          </p:nvSpPr>
          <p:spPr>
            <a:xfrm>
              <a:off x="5281992" y="5381552"/>
              <a:ext cx="23264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2000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sz="2000" b="1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sz="2000" dirty="0"/>
                <a:t>You can describe the topic of this section </a:t>
              </a:r>
              <a:r>
                <a:rPr lang="en-US" sz="2000" dirty="0" smtClean="0"/>
                <a:t>here.</a:t>
              </a:r>
              <a:endParaRPr lang="en-US" sz="2000" dirty="0">
                <a:highlight>
                  <a:schemeClr val="dk1"/>
                </a:highlight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4803414" y="2938250"/>
            <a:ext cx="3444101" cy="1024303"/>
            <a:chOff x="5281992" y="5065135"/>
            <a:chExt cx="2326466" cy="1024303"/>
          </a:xfrm>
        </p:grpSpPr>
        <p:sp>
          <p:nvSpPr>
            <p:cNvPr id="32" name="TextBox 5"/>
            <p:cNvSpPr txBox="1"/>
            <p:nvPr/>
          </p:nvSpPr>
          <p:spPr>
            <a:xfrm>
              <a:off x="5281992" y="5065135"/>
              <a:ext cx="2326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2000" b="1" dirty="0" smtClean="0">
                  <a:solidFill>
                    <a:srgbClr val="11253A"/>
                  </a:solidFill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Content</a:t>
              </a:r>
              <a:endParaRPr lang="en-US" sz="2000" b="1" dirty="0">
                <a:solidFill>
                  <a:srgbClr val="11253A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33" name="TextBox 5"/>
            <p:cNvSpPr txBox="1"/>
            <p:nvPr/>
          </p:nvSpPr>
          <p:spPr>
            <a:xfrm>
              <a:off x="5281992" y="5381552"/>
              <a:ext cx="23264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</a:pPr>
              <a:r>
                <a:rPr lang="en-US" altLang="ko-KR" sz="2000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There</a:t>
              </a:r>
              <a:r>
                <a:rPr lang="en-US" altLang="ko-KR" sz="2000" b="1" dirty="0" smtClean="0">
                  <a:latin typeface="Roboto Mono" panose="020B0604020202020204" charset="0"/>
                  <a:ea typeface="Roboto Mono" panose="020B0604020202020204" charset="0"/>
                  <a:cs typeface="Amatic SC" panose="020B0604020202020204" charset="-79"/>
                </a:rPr>
                <a:t> </a:t>
              </a:r>
              <a:r>
                <a:rPr lang="en-US" sz="2000" dirty="0"/>
                <a:t>You can describe the topic of this section </a:t>
              </a:r>
              <a:r>
                <a:rPr lang="en-US" sz="2000" dirty="0" smtClean="0"/>
                <a:t>here.</a:t>
              </a:r>
              <a:endParaRPr lang="en-US" sz="2000" dirty="0">
                <a:highlight>
                  <a:schemeClr val="dk1"/>
                </a:highlight>
              </a:endParaRPr>
            </a:p>
          </p:txBody>
        </p:sp>
      </p:grpSp>
      <p:sp>
        <p:nvSpPr>
          <p:cNvPr id="34" name="TextBox 5"/>
          <p:cNvSpPr txBox="1"/>
          <p:nvPr/>
        </p:nvSpPr>
        <p:spPr>
          <a:xfrm>
            <a:off x="2853249" y="160422"/>
            <a:ext cx="3444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altLang="ko-KR" sz="5400" b="1" dirty="0" smtClean="0">
                <a:solidFill>
                  <a:srgbClr val="11253A"/>
                </a:solidFill>
                <a:latin typeface="Amatic" panose="02000803000000000000" pitchFamily="2" charset="0"/>
                <a:ea typeface="Roboto Mono" panose="020B0604020202020204" charset="0"/>
                <a:cs typeface="Amatic SC" panose="020B0604020202020204" charset="-79"/>
              </a:rPr>
              <a:t>What do I do?</a:t>
            </a:r>
            <a:endParaRPr lang="en-US" sz="5400" b="1" dirty="0">
              <a:solidFill>
                <a:srgbClr val="11253A"/>
              </a:solidFill>
              <a:highlight>
                <a:schemeClr val="dk1"/>
              </a:highlight>
              <a:latin typeface="Amatic" panose="020008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167" y="1341060"/>
            <a:ext cx="1125000" cy="13837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483" y="1280306"/>
            <a:ext cx="1125000" cy="1383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mpostors Among Crewmates by Slidesgo">
  <a:themeElements>
    <a:clrScheme name="Simple Light">
      <a:dk1>
        <a:srgbClr val="081D32"/>
      </a:dk1>
      <a:lt1>
        <a:srgbClr val="FFFFFF"/>
      </a:lt1>
      <a:dk2>
        <a:srgbClr val="B4DEFF"/>
      </a:dk2>
      <a:lt2>
        <a:srgbClr val="53FDD8"/>
      </a:lt2>
      <a:accent1>
        <a:srgbClr val="F7F169"/>
      </a:accent1>
      <a:accent2>
        <a:srgbClr val="60EF01"/>
      </a:accent2>
      <a:accent3>
        <a:srgbClr val="6A79FF"/>
      </a:accent3>
      <a:accent4>
        <a:srgbClr val="E852BE"/>
      </a:accent4>
      <a:accent5>
        <a:srgbClr val="EB8000"/>
      </a:accent5>
      <a:accent6>
        <a:srgbClr val="C62A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2082</Words>
  <Application>Microsoft Office PowerPoint</Application>
  <PresentationFormat>Presentación en pantalla (16:9)</PresentationFormat>
  <Paragraphs>383</Paragraphs>
  <Slides>54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66" baseType="lpstr">
      <vt:lpstr>Amatic</vt:lpstr>
      <vt:lpstr>Roboto</vt:lpstr>
      <vt:lpstr>Proxima Nova Semibold</vt:lpstr>
      <vt:lpstr>Amatic SC</vt:lpstr>
      <vt:lpstr>Roboto Condensed</vt:lpstr>
      <vt:lpstr>Arial Rounded MT Bold</vt:lpstr>
      <vt:lpstr>Roboto Mono</vt:lpstr>
      <vt:lpstr>Arial</vt:lpstr>
      <vt:lpstr>Proxima Nova</vt:lpstr>
      <vt:lpstr>맑은 고딕</vt:lpstr>
      <vt:lpstr>Impostors Among Crewmates by Slidesgo</vt:lpstr>
      <vt:lpstr>Slidesgo Final Pages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Sabotages</vt:lpstr>
      <vt:lpstr>The crew</vt:lpstr>
      <vt:lpstr>Presentación de PowerPoint</vt:lpstr>
      <vt:lpstr>Use Of Non-Renewable Energy</vt:lpstr>
      <vt:lpstr>Presentación de PowerPoint</vt:lpstr>
      <vt:lpstr>Presentación de PowerPoint</vt:lpstr>
      <vt:lpstr>Presentación de PowerPoint</vt:lpstr>
      <vt:lpstr>Slidesgo HQ task guide</vt:lpstr>
      <vt:lpstr>The Rocket task guide</vt:lpstr>
      <vt:lpstr>Royal Palace task guide</vt:lpstr>
      <vt:lpstr>Presentación de PowerPoint</vt:lpstr>
      <vt:lpstr>Presentación de PowerPoint</vt:lpstr>
      <vt:lpstr>Slidesgo HQ rooms</vt:lpstr>
      <vt:lpstr>Presentación de PowerPoint</vt:lpstr>
      <vt:lpstr>The Rocket rooms</vt:lpstr>
      <vt:lpstr>Presentación de PowerPoint</vt:lpstr>
      <vt:lpstr>The Royal Palace rooms</vt:lpstr>
      <vt:lpstr>Presentación de PowerPoint</vt:lpstr>
      <vt:lpstr>A picture always reinforces the concept</vt:lpstr>
      <vt:lpstr>Presentación de PowerPoint</vt:lpstr>
      <vt:lpstr>Presentación de PowerPoint</vt:lpstr>
      <vt:lpstr>231,000,000+</vt:lpstr>
      <vt:lpstr>A picture is worth a thousand words</vt:lpstr>
      <vt:lpstr>Mobile total downloads</vt:lpstr>
      <vt:lpstr>Real Estate Infographics</vt:lpstr>
      <vt:lpstr>Presentación de PowerPoint</vt:lpstr>
      <vt:lpstr>Presentación de PowerPoint</vt:lpstr>
      <vt:lpstr>Presentación de PowerPoint</vt:lpstr>
      <vt:lpstr>Real Estate Infographics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Alternative resources</vt:lpstr>
      <vt:lpstr>...and our sets of editable icons</vt:lpstr>
      <vt:lpstr>Educational Icons</vt:lpstr>
      <vt:lpstr>Business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among us</dc:title>
  <dc:creator>Sr GRYM</dc:creator>
  <cp:lastModifiedBy>ADMIN</cp:lastModifiedBy>
  <cp:revision>54</cp:revision>
  <dcterms:modified xsi:type="dcterms:W3CDTF">2022-02-28T20:28:41Z</dcterms:modified>
</cp:coreProperties>
</file>