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7" r:id="rId4"/>
    <p:sldId id="303" r:id="rId5"/>
    <p:sldId id="258" r:id="rId6"/>
    <p:sldId id="315" r:id="rId7"/>
    <p:sldId id="259" r:id="rId8"/>
    <p:sldId id="316" r:id="rId9"/>
    <p:sldId id="260" r:id="rId10"/>
    <p:sldId id="263" r:id="rId11"/>
    <p:sldId id="261" r:id="rId12"/>
    <p:sldId id="262" r:id="rId13"/>
    <p:sldId id="304" r:id="rId14"/>
    <p:sldId id="264" r:id="rId15"/>
    <p:sldId id="265" r:id="rId16"/>
    <p:sldId id="266" r:id="rId17"/>
    <p:sldId id="306" r:id="rId18"/>
    <p:sldId id="305" r:id="rId19"/>
    <p:sldId id="307" r:id="rId20"/>
    <p:sldId id="308" r:id="rId21"/>
    <p:sldId id="271" r:id="rId22"/>
    <p:sldId id="272" r:id="rId23"/>
    <p:sldId id="309" r:id="rId24"/>
    <p:sldId id="273" r:id="rId25"/>
    <p:sldId id="274" r:id="rId26"/>
    <p:sldId id="310" r:id="rId27"/>
    <p:sldId id="276" r:id="rId28"/>
    <p:sldId id="277" r:id="rId29"/>
    <p:sldId id="278" r:id="rId30"/>
    <p:sldId id="279" r:id="rId31"/>
    <p:sldId id="320" r:id="rId32"/>
    <p:sldId id="321" r:id="rId33"/>
    <p:sldId id="322" r:id="rId34"/>
    <p:sldId id="323" r:id="rId35"/>
    <p:sldId id="280" r:id="rId36"/>
    <p:sldId id="282" r:id="rId37"/>
    <p:sldId id="283" r:id="rId38"/>
    <p:sldId id="284" r:id="rId39"/>
    <p:sldId id="286" r:id="rId40"/>
    <p:sldId id="317" r:id="rId41"/>
    <p:sldId id="318" r:id="rId42"/>
    <p:sldId id="319" r:id="rId43"/>
    <p:sldId id="287" r:id="rId44"/>
    <p:sldId id="288" r:id="rId45"/>
    <p:sldId id="289" r:id="rId46"/>
    <p:sldId id="313" r:id="rId47"/>
    <p:sldId id="327" r:id="rId48"/>
    <p:sldId id="326" r:id="rId49"/>
    <p:sldId id="325" r:id="rId50"/>
    <p:sldId id="324" r:id="rId51"/>
    <p:sldId id="328" r:id="rId52"/>
    <p:sldId id="300" r:id="rId53"/>
    <p:sldId id="301" r:id="rId54"/>
    <p:sldId id="302" r:id="rId55"/>
    <p:sldId id="314" r:id="rId56"/>
  </p:sldIdLst>
  <p:sldSz cx="9144000" cy="5143500" type="screen16x9"/>
  <p:notesSz cx="6858000" cy="9144000"/>
  <p:embeddedFontLst>
    <p:embeddedFont>
      <p:font typeface="Changa One" panose="02000000000000000000" pitchFamily="2" charset="0"/>
      <p:regular r:id="rId59"/>
      <p:italic r:id="rId60"/>
    </p:embeddedFont>
    <p:embeddedFont>
      <p:font typeface="Open Sans" panose="020B0606030504020204" pitchFamily="34" charset="0"/>
      <p:regular r:id="rId61"/>
    </p:embeddedFont>
    <p:embeddedFont>
      <p:font typeface="Chivo" panose="00000500000000000000" pitchFamily="2" charset="0"/>
      <p:regular r:id="rId62"/>
      <p:italic r:id="rId63"/>
    </p:embeddedFont>
    <p:embeddedFont>
      <p:font typeface="Proxima Nova Semibold" panose="020B0604020202020204" charset="0"/>
      <p:regular r:id="rId64"/>
      <p:bold r:id="rId65"/>
      <p:boldItalic r:id="rId66"/>
    </p:embeddedFont>
    <p:embeddedFont>
      <p:font typeface="Adamina" panose="02000503000000020004" pitchFamily="2" charset="0"/>
      <p:regular r:id="rId67"/>
    </p:embeddedFont>
    <p:embeddedFont>
      <p:font typeface="Montserrat Black" panose="020B0604020202020204" charset="0"/>
      <p:bold r:id="rId68"/>
      <p:boldItalic r:id="rId69"/>
    </p:embeddedFont>
    <p:embeddedFont>
      <p:font typeface="Open Sans Light" panose="020B0604020202020204" charset="0"/>
      <p:regular r:id="rId70"/>
      <p:bold r:id="rId71"/>
      <p:italic r:id="rId72"/>
      <p:boldItalic r:id="rId73"/>
    </p:embeddedFont>
    <p:embeddedFont>
      <p:font typeface="Trebuchet MS" panose="020B0603020202020204" pitchFamily="34" charset="0"/>
      <p:regular r:id="rId74"/>
      <p:bold r:id="rId75"/>
      <p:italic r:id="rId76"/>
      <p:boldItalic r:id="rId77"/>
    </p:embeddedFont>
    <p:embeddedFont>
      <p:font typeface="Cairo" panose="02000503020000020004" pitchFamily="2" charset="0"/>
      <p:regular r:id="rId78"/>
    </p:embeddedFont>
    <p:embeddedFont>
      <p:font typeface="맑은 고딕" panose="020B0503020000020004" pitchFamily="34" charset="-127"/>
      <p:regular r:id="rId79"/>
      <p:bold r:id="rId80"/>
    </p:embeddedFont>
    <p:embeddedFont>
      <p:font typeface="Abel" panose="02000506030000020004" pitchFamily="2" charset="0"/>
      <p:regular r:id="rId81"/>
    </p:embeddedFont>
    <p:embeddedFont>
      <p:font typeface="Arial Rounded MT Bold" panose="020F0704030504030204" pitchFamily="34" charset="0"/>
      <p:regular r:id="rId82"/>
    </p:embeddedFont>
    <p:embeddedFont>
      <p:font typeface="Milonga" panose="04090505040202020000" pitchFamily="82" charset="0"/>
      <p:regular r:id="rId83"/>
    </p:embeddedFont>
    <p:embeddedFont>
      <p:font typeface="Montserrat ExtraBold" panose="020B0604020202020204" charset="0"/>
      <p:bold r:id="rId84"/>
      <p:boldItalic r:id="rId85"/>
    </p:embeddedFont>
    <p:embeddedFont>
      <p:font typeface="FZShuTi" panose="02010601030101010101" pitchFamily="2" charset="-122"/>
      <p:regular r:id="rId86"/>
    </p:embeddedFont>
    <p:embeddedFont>
      <p:font typeface="Proxima Nova" panose="020B0604020202020204" charset="0"/>
      <p:regular r:id="rId87"/>
      <p:bold r:id="rId88"/>
      <p:italic r:id="rId89"/>
      <p:boldItalic r:id="rId90"/>
    </p:embeddedFont>
    <p:embeddedFont>
      <p:font typeface="Montserrat" panose="020B0604020202020204" charset="0"/>
      <p:regular r:id="rId91"/>
      <p:bold r:id="rId92"/>
      <p:italic r:id="rId93"/>
      <p:boldItalic r:id="rId94"/>
    </p:embeddedFont>
    <p:embeddedFont>
      <p:font typeface="Muli" panose="02000503040000090004" pitchFamily="2" charset="0"/>
      <p:regular r:id="rId95"/>
      <p:italic r:id="rId96"/>
    </p:embeddedFont>
    <p:embeddedFont>
      <p:font typeface="Roboto" panose="020B0604020202020204" charset="0"/>
      <p:regular r:id="rId97"/>
      <p:bold r:id="rId98"/>
      <p:italic r:id="rId99"/>
      <p:boldItalic r:id="rId100"/>
    </p:embeddedFont>
    <p:embeddedFont>
      <p:font typeface="HY견명조" panose="02030600000101010101" pitchFamily="18" charset="-127"/>
      <p:regular r:id="rId101"/>
    </p:embeddedFont>
    <p:embeddedFont>
      <p:font typeface="맑은 고딕" panose="020B0503020000020004" pitchFamily="34" charset="-127"/>
      <p:regular r:id="rId79"/>
      <p:bold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1"/>
    <a:srgbClr val="FBFBFB"/>
    <a:srgbClr val="D9D9D9"/>
    <a:srgbClr val="E7A35A"/>
    <a:srgbClr val="000000"/>
    <a:srgbClr val="1C1917"/>
    <a:srgbClr val="714F20"/>
    <a:srgbClr val="11253A"/>
    <a:srgbClr val="FDFDFD"/>
    <a:srgbClr val="ACB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810B6-9D5C-4DCF-8C29-8A0867334859}">
  <a:tblStyle styleId="{F90810B6-9D5C-4DCF-8C29-8A08673348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94630" autoAdjust="0"/>
  </p:normalViewPr>
  <p:slideViewPr>
    <p:cSldViewPr snapToGrid="0">
      <p:cViewPr>
        <p:scale>
          <a:sx n="91" d="100"/>
          <a:sy n="91" d="100"/>
        </p:scale>
        <p:origin x="1092" y="492"/>
      </p:cViewPr>
      <p:guideLst/>
    </p:cSldViewPr>
  </p:slideViewPr>
  <p:outlineViewPr>
    <p:cViewPr>
      <p:scale>
        <a:sx n="33" d="100"/>
        <a:sy n="33" d="100"/>
      </p:scale>
      <p:origin x="0" y="-43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font" Target="fonts/font26.fntdata"/><Relationship Id="rId89" Type="http://schemas.openxmlformats.org/officeDocument/2006/relationships/font" Target="fonts/font31.fntdata"/><Relationship Id="rId7" Type="http://schemas.openxmlformats.org/officeDocument/2006/relationships/slide" Target="slides/slide5.xml"/><Relationship Id="rId71" Type="http://schemas.openxmlformats.org/officeDocument/2006/relationships/font" Target="fonts/font13.fntdata"/><Relationship Id="rId92" Type="http://schemas.openxmlformats.org/officeDocument/2006/relationships/font" Target="fonts/font3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font" Target="fonts/font29.fntdata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90" Type="http://schemas.openxmlformats.org/officeDocument/2006/relationships/font" Target="fonts/font32.fntdata"/><Relationship Id="rId95" Type="http://schemas.openxmlformats.org/officeDocument/2006/relationships/font" Target="fonts/font3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100" Type="http://schemas.openxmlformats.org/officeDocument/2006/relationships/font" Target="fonts/font42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93" Type="http://schemas.openxmlformats.org/officeDocument/2006/relationships/font" Target="fonts/font35.fntdata"/><Relationship Id="rId98" Type="http://schemas.openxmlformats.org/officeDocument/2006/relationships/font" Target="fonts/font4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font" Target="fonts/font30.fntdata"/><Relationship Id="rId91" Type="http://schemas.openxmlformats.org/officeDocument/2006/relationships/font" Target="fonts/font33.fntdata"/><Relationship Id="rId96" Type="http://schemas.openxmlformats.org/officeDocument/2006/relationships/font" Target="fonts/font3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font" Target="fonts/font28.fntdata"/><Relationship Id="rId94" Type="http://schemas.openxmlformats.org/officeDocument/2006/relationships/font" Target="fonts/font36.fntdata"/><Relationship Id="rId99" Type="http://schemas.openxmlformats.org/officeDocument/2006/relationships/font" Target="fonts/font41.fntdata"/><Relationship Id="rId101" Type="http://schemas.openxmlformats.org/officeDocument/2006/relationships/font" Target="fonts/font4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8.fntdata"/><Relationship Id="rId97" Type="http://schemas.openxmlformats.org/officeDocument/2006/relationships/font" Target="fonts/font39.fntdata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30DB-42B0-4BF3-BB4B-0EED678930A4}" type="datetimeFigureOut">
              <a:rPr lang="es-AR" smtClean="0"/>
              <a:t>28/2/2022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8611-92DD-4125-85C0-3AEB88D54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12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308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ffaafa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ffaafa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34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101618d414f_2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101618d414f_2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ffaafa68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affaafa68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62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ffaafa68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affaafa68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14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a7228db11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a7228db11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68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101618d414f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101618d414f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22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affaafa68_1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affaafa68_1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4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b037ff1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b037ff1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664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101618d414f_2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101618d414f_2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34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affaafa68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affaafa68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52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b037ff1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b037ff1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13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087c8887_0_25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087c8887_0_25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99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b087c88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b087c888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07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b087c888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b087c888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19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d3eb0275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d3eb0275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87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b087c888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b087c888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852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b087c888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b087c888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3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7228db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7228db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74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8b087c8887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8b087c8887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559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b087c8887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b087c8887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696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b087c888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b087c888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352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b087c8887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b087c8887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836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b087c8887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b087c8887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95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b087c8887_0_25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b087c8887_0_25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51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106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683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594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37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affaafa68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affaafa68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34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299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855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55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Google Shape;9220;g916fc677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1" name="Google Shape;9221;g916fc677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83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4" name="Google Shape;9634;g916fc677d7_5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5" name="Google Shape;9635;g916fc677d7_5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01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5" name="Google Shape;9995;g916fc677d7_5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6" name="Google Shape;9996;g916fc677d7_5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a7228db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a7228db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35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affaafa68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affaafa68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72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a7228db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a7228db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6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a7228db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a7228db1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3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41675" y="2044925"/>
            <a:ext cx="4296600" cy="11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Montserrat ExtraBold"/>
              <a:buNone/>
              <a:defRPr sz="3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41675" y="3078350"/>
            <a:ext cx="42966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21994"/>
            <a:ext cx="9144000" cy="833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1185550"/>
            <a:ext cx="370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20000" y="2898325"/>
            <a:ext cx="3709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540000"/>
            <a:ext cx="34845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20000" y="4162425"/>
            <a:ext cx="77040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 hasCustomPrompt="1"/>
          </p:nvPr>
        </p:nvSpPr>
        <p:spPr>
          <a:xfrm>
            <a:off x="7200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19383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>
            <a:off x="19383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47529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59712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 hasCustomPrompt="1"/>
          </p:nvPr>
        </p:nvSpPr>
        <p:spPr>
          <a:xfrm>
            <a:off x="47529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>
            <a:off x="59712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19474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3"/>
          </p:nvPr>
        </p:nvSpPr>
        <p:spPr>
          <a:xfrm>
            <a:off x="59710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19474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59710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itles + text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720000" y="8477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2"/>
          </p:nvPr>
        </p:nvSpPr>
        <p:spPr>
          <a:xfrm>
            <a:off x="720000" y="31022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2225" y="1367075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>
            <a:off x="722225" y="3626100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20365" y="1728825"/>
            <a:ext cx="2221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2"/>
          </p:nvPr>
        </p:nvSpPr>
        <p:spPr>
          <a:xfrm>
            <a:off x="3461663" y="1728825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3"/>
          </p:nvPr>
        </p:nvSpPr>
        <p:spPr>
          <a:xfrm>
            <a:off x="6197363" y="1728825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4"/>
          </p:nvPr>
        </p:nvSpPr>
        <p:spPr>
          <a:xfrm>
            <a:off x="718865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5"/>
          </p:nvPr>
        </p:nvSpPr>
        <p:spPr>
          <a:xfrm>
            <a:off x="3461663" y="3468900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6"/>
          </p:nvPr>
        </p:nvSpPr>
        <p:spPr>
          <a:xfrm>
            <a:off x="6197363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7"/>
          </p:nvPr>
        </p:nvSpPr>
        <p:spPr>
          <a:xfrm>
            <a:off x="3467300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8"/>
          </p:nvPr>
        </p:nvSpPr>
        <p:spPr>
          <a:xfrm>
            <a:off x="619947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9"/>
          </p:nvPr>
        </p:nvSpPr>
        <p:spPr>
          <a:xfrm>
            <a:off x="73512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3"/>
          </p:nvPr>
        </p:nvSpPr>
        <p:spPr>
          <a:xfrm>
            <a:off x="3467300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4"/>
          </p:nvPr>
        </p:nvSpPr>
        <p:spPr>
          <a:xfrm>
            <a:off x="619947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5"/>
          </p:nvPr>
        </p:nvSpPr>
        <p:spPr>
          <a:xfrm>
            <a:off x="73512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op text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22225" y="1341300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3175" y="-3717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bottom text">
  <p:cSld name="CUSTOM_5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720000" y="3000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735125" y="3791725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left">
  <p:cSld name="CUSTOM_6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735125" y="1186525"/>
            <a:ext cx="3417600" cy="3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ercentages">
  <p:cSld name="CUSTOM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 idx="2" hasCustomPrompt="1"/>
          </p:nvPr>
        </p:nvSpPr>
        <p:spPr>
          <a:xfrm>
            <a:off x="5143425" y="1696675"/>
            <a:ext cx="2928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5166375" y="2438425"/>
            <a:ext cx="2905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3" hasCustomPrompt="1"/>
          </p:nvPr>
        </p:nvSpPr>
        <p:spPr>
          <a:xfrm>
            <a:off x="5143425" y="3108200"/>
            <a:ext cx="2928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4"/>
          </p:nvPr>
        </p:nvSpPr>
        <p:spPr>
          <a:xfrm>
            <a:off x="5166375" y="3849950"/>
            <a:ext cx="2905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41675" y="2044925"/>
            <a:ext cx="4296600" cy="11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Montserrat ExtraBold"/>
              <a:buNone/>
              <a:defRPr sz="3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41675" y="3078350"/>
            <a:ext cx="42966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3175" y="-3717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9972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Reviews">
  <p:cSld name="CUSTOM_8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 idx="2" hasCustomPrompt="1"/>
          </p:nvPr>
        </p:nvSpPr>
        <p:spPr>
          <a:xfrm>
            <a:off x="4914900" y="137587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3" hasCustomPrompt="1"/>
          </p:nvPr>
        </p:nvSpPr>
        <p:spPr>
          <a:xfrm>
            <a:off x="4914900" y="2490300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 idx="4" hasCustomPrompt="1"/>
          </p:nvPr>
        </p:nvSpPr>
        <p:spPr>
          <a:xfrm>
            <a:off x="4914900" y="360472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5855250" y="37659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5"/>
          </p:nvPr>
        </p:nvSpPr>
        <p:spPr>
          <a:xfrm>
            <a:off x="5868150" y="4247025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6"/>
          </p:nvPr>
        </p:nvSpPr>
        <p:spPr>
          <a:xfrm>
            <a:off x="5855250" y="265067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7"/>
          </p:nvPr>
        </p:nvSpPr>
        <p:spPr>
          <a:xfrm>
            <a:off x="5868150" y="3128363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8"/>
          </p:nvPr>
        </p:nvSpPr>
        <p:spPr>
          <a:xfrm>
            <a:off x="5855250" y="15354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9"/>
          </p:nvPr>
        </p:nvSpPr>
        <p:spPr>
          <a:xfrm>
            <a:off x="5868150" y="2005638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CUSTOM_9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57600"/>
            <a:ext cx="12843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2080500" y="3546000"/>
            <a:ext cx="2196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3" hasCustomPrompt="1"/>
          </p:nvPr>
        </p:nvSpPr>
        <p:spPr>
          <a:xfrm>
            <a:off x="4868700" y="3657600"/>
            <a:ext cx="12852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4"/>
          </p:nvPr>
        </p:nvSpPr>
        <p:spPr>
          <a:xfrm>
            <a:off x="6229200" y="3546000"/>
            <a:ext cx="21948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5"/>
          </p:nvPr>
        </p:nvSpPr>
        <p:spPr>
          <a:xfrm>
            <a:off x="2089325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6"/>
          </p:nvPr>
        </p:nvSpPr>
        <p:spPr>
          <a:xfrm>
            <a:off x="6229200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text boxes">
  <p:cSld name="CUSTOM_9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2" hasCustomPrompt="1"/>
          </p:nvPr>
        </p:nvSpPr>
        <p:spPr>
          <a:xfrm>
            <a:off x="866775" y="3196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 idx="3" hasCustomPrompt="1"/>
          </p:nvPr>
        </p:nvSpPr>
        <p:spPr>
          <a:xfrm>
            <a:off x="866775" y="1824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877000" y="215380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4"/>
          </p:nvPr>
        </p:nvSpPr>
        <p:spPr>
          <a:xfrm>
            <a:off x="877000" y="35269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ercentages 2">
  <p:cSld name="CUSTOM_10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 flipH="1"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 idx="2" hasCustomPrompt="1"/>
          </p:nvPr>
        </p:nvSpPr>
        <p:spPr>
          <a:xfrm>
            <a:off x="5536500" y="25105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 idx="3" hasCustomPrompt="1"/>
          </p:nvPr>
        </p:nvSpPr>
        <p:spPr>
          <a:xfrm>
            <a:off x="5536500" y="1291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 idx="4" hasCustomPrompt="1"/>
          </p:nvPr>
        </p:nvSpPr>
        <p:spPr>
          <a:xfrm>
            <a:off x="5536500" y="3729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5545725" y="1612125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5"/>
          </p:nvPr>
        </p:nvSpPr>
        <p:spPr>
          <a:xfrm>
            <a:off x="5545725" y="29173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6"/>
          </p:nvPr>
        </p:nvSpPr>
        <p:spPr>
          <a:xfrm>
            <a:off x="5545725" y="41365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720000" y="768600"/>
            <a:ext cx="36900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720000" y="1729225"/>
            <a:ext cx="36900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2"/>
          </p:nvPr>
        </p:nvSpPr>
        <p:spPr>
          <a:xfrm>
            <a:off x="735125" y="2153800"/>
            <a:ext cx="36900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7" name="Rectángulo 6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" name="Rectángulo 7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1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22617" y="981805"/>
            <a:ext cx="2958900" cy="12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17489" y="106363"/>
            <a:ext cx="870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180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15" name="Rectángulo 14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6" name="Rectángulo 15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52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83128" y="4807527"/>
            <a:ext cx="9277003" cy="352598"/>
            <a:chOff x="225425" y="4006850"/>
            <a:chExt cx="8736013" cy="104140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8105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0" y="4891087"/>
            <a:ext cx="9144000" cy="252413"/>
            <a:chOff x="0" y="4891087"/>
            <a:chExt cx="9144000" cy="252413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429047" y="4891087"/>
              <a:ext cx="8714953" cy="252413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27" name="Rectángulo 26"/>
            <p:cNvSpPr/>
            <p:nvPr userDrawn="1"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28" name="Rectángulo 27"/>
            <p:cNvSpPr/>
            <p:nvPr userDrawn="1"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</p:grpSp>
      <p:grpSp>
        <p:nvGrpSpPr>
          <p:cNvPr id="7" name="Grupo 6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527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7" name="Rectángulo 6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" name="Rectángulo 7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61375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3355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720000" y="3686175"/>
            <a:ext cx="4663200" cy="5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4135200"/>
            <a:ext cx="46632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3175" y="4322763"/>
            <a:ext cx="9140825" cy="833437"/>
          </a:xfrm>
          <a:custGeom>
            <a:avLst/>
            <a:gdLst>
              <a:gd name="T0" fmla="*/ 3845 w 3845"/>
              <a:gd name="T1" fmla="*/ 276 h 348"/>
              <a:gd name="T2" fmla="*/ 3845 w 3845"/>
              <a:gd name="T3" fmla="*/ 21 h 348"/>
              <a:gd name="T4" fmla="*/ 3818 w 3845"/>
              <a:gd name="T5" fmla="*/ 0 h 348"/>
              <a:gd name="T6" fmla="*/ 3674 w 3845"/>
              <a:gd name="T7" fmla="*/ 114 h 348"/>
              <a:gd name="T8" fmla="*/ 3679 w 3845"/>
              <a:gd name="T9" fmla="*/ 194 h 348"/>
              <a:gd name="T10" fmla="*/ 3601 w 3845"/>
              <a:gd name="T11" fmla="*/ 276 h 348"/>
              <a:gd name="T12" fmla="*/ 3576 w 3845"/>
              <a:gd name="T13" fmla="*/ 276 h 348"/>
              <a:gd name="T14" fmla="*/ 3577 w 3845"/>
              <a:gd name="T15" fmla="*/ 275 h 348"/>
              <a:gd name="T16" fmla="*/ 3574 w 3845"/>
              <a:gd name="T17" fmla="*/ 276 h 348"/>
              <a:gd name="T18" fmla="*/ 2269 w 3845"/>
              <a:gd name="T19" fmla="*/ 276 h 348"/>
              <a:gd name="T20" fmla="*/ 2269 w 3845"/>
              <a:gd name="T21" fmla="*/ 276 h 348"/>
              <a:gd name="T22" fmla="*/ 1577 w 3845"/>
              <a:gd name="T23" fmla="*/ 276 h 348"/>
              <a:gd name="T24" fmla="*/ 1577 w 3845"/>
              <a:gd name="T25" fmla="*/ 276 h 348"/>
              <a:gd name="T26" fmla="*/ 271 w 3845"/>
              <a:gd name="T27" fmla="*/ 276 h 348"/>
              <a:gd name="T28" fmla="*/ 269 w 3845"/>
              <a:gd name="T29" fmla="*/ 275 h 348"/>
              <a:gd name="T30" fmla="*/ 269 w 3845"/>
              <a:gd name="T31" fmla="*/ 276 h 348"/>
              <a:gd name="T32" fmla="*/ 244 w 3845"/>
              <a:gd name="T33" fmla="*/ 276 h 348"/>
              <a:gd name="T34" fmla="*/ 166 w 3845"/>
              <a:gd name="T35" fmla="*/ 194 h 348"/>
              <a:gd name="T36" fmla="*/ 171 w 3845"/>
              <a:gd name="T37" fmla="*/ 114 h 348"/>
              <a:gd name="T38" fmla="*/ 27 w 3845"/>
              <a:gd name="T39" fmla="*/ 0 h 348"/>
              <a:gd name="T40" fmla="*/ 0 w 3845"/>
              <a:gd name="T41" fmla="*/ 21 h 348"/>
              <a:gd name="T42" fmla="*/ 1 w 3845"/>
              <a:gd name="T43" fmla="*/ 276 h 348"/>
              <a:gd name="T44" fmla="*/ 0 w 3845"/>
              <a:gd name="T45" fmla="*/ 276 h 348"/>
              <a:gd name="T46" fmla="*/ 0 w 3845"/>
              <a:gd name="T47" fmla="*/ 348 h 348"/>
              <a:gd name="T48" fmla="*/ 1307 w 3845"/>
              <a:gd name="T49" fmla="*/ 348 h 348"/>
              <a:gd name="T50" fmla="*/ 1577 w 3845"/>
              <a:gd name="T51" fmla="*/ 348 h 348"/>
              <a:gd name="T52" fmla="*/ 2269 w 3845"/>
              <a:gd name="T53" fmla="*/ 348 h 348"/>
              <a:gd name="T54" fmla="*/ 2428 w 3845"/>
              <a:gd name="T55" fmla="*/ 348 h 348"/>
              <a:gd name="T56" fmla="*/ 3845 w 3845"/>
              <a:gd name="T57" fmla="*/ 348 h 348"/>
              <a:gd name="T58" fmla="*/ 3845 w 3845"/>
              <a:gd name="T59" fmla="*/ 27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5" h="348">
                <a:moveTo>
                  <a:pt x="3845" y="276"/>
                </a:moveTo>
                <a:cubicBezTo>
                  <a:pt x="3845" y="191"/>
                  <a:pt x="3844" y="106"/>
                  <a:pt x="3845" y="21"/>
                </a:cubicBezTo>
                <a:cubicBezTo>
                  <a:pt x="3845" y="5"/>
                  <a:pt x="3839" y="0"/>
                  <a:pt x="3818" y="0"/>
                </a:cubicBezTo>
                <a:cubicBezTo>
                  <a:pt x="3741" y="0"/>
                  <a:pt x="3674" y="52"/>
                  <a:pt x="3674" y="114"/>
                </a:cubicBezTo>
                <a:cubicBezTo>
                  <a:pt x="3674" y="141"/>
                  <a:pt x="3676" y="167"/>
                  <a:pt x="3679" y="194"/>
                </a:cubicBezTo>
                <a:cubicBezTo>
                  <a:pt x="3684" y="237"/>
                  <a:pt x="3647" y="266"/>
                  <a:pt x="3601" y="276"/>
                </a:cubicBezTo>
                <a:cubicBezTo>
                  <a:pt x="3576" y="276"/>
                  <a:pt x="3576" y="276"/>
                  <a:pt x="3576" y="276"/>
                </a:cubicBezTo>
                <a:cubicBezTo>
                  <a:pt x="3576" y="276"/>
                  <a:pt x="3576" y="276"/>
                  <a:pt x="3577" y="275"/>
                </a:cubicBezTo>
                <a:cubicBezTo>
                  <a:pt x="3576" y="276"/>
                  <a:pt x="3575" y="276"/>
                  <a:pt x="3574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2269" y="276"/>
                  <a:pt x="2269" y="276"/>
                  <a:pt x="2269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1577" y="276"/>
                  <a:pt x="1577" y="276"/>
                  <a:pt x="1577" y="276"/>
                </a:cubicBezTo>
                <a:cubicBezTo>
                  <a:pt x="271" y="276"/>
                  <a:pt x="271" y="276"/>
                  <a:pt x="271" y="276"/>
                </a:cubicBezTo>
                <a:cubicBezTo>
                  <a:pt x="271" y="276"/>
                  <a:pt x="270" y="276"/>
                  <a:pt x="269" y="275"/>
                </a:cubicBezTo>
                <a:cubicBezTo>
                  <a:pt x="269" y="276"/>
                  <a:pt x="269" y="276"/>
                  <a:pt x="269" y="276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198" y="266"/>
                  <a:pt x="161" y="237"/>
                  <a:pt x="166" y="194"/>
                </a:cubicBezTo>
                <a:cubicBezTo>
                  <a:pt x="170" y="167"/>
                  <a:pt x="171" y="141"/>
                  <a:pt x="171" y="114"/>
                </a:cubicBezTo>
                <a:cubicBezTo>
                  <a:pt x="172" y="52"/>
                  <a:pt x="104" y="0"/>
                  <a:pt x="27" y="0"/>
                </a:cubicBezTo>
                <a:cubicBezTo>
                  <a:pt x="7" y="0"/>
                  <a:pt x="0" y="5"/>
                  <a:pt x="0" y="21"/>
                </a:cubicBezTo>
                <a:cubicBezTo>
                  <a:pt x="1" y="106"/>
                  <a:pt x="1" y="191"/>
                  <a:pt x="1" y="276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348"/>
                  <a:pt x="0" y="348"/>
                  <a:pt x="0" y="348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577" y="348"/>
                  <a:pt x="1577" y="348"/>
                  <a:pt x="1577" y="348"/>
                </a:cubicBezTo>
                <a:cubicBezTo>
                  <a:pt x="2269" y="348"/>
                  <a:pt x="2269" y="348"/>
                  <a:pt x="2269" y="348"/>
                </a:cubicBezTo>
                <a:cubicBezTo>
                  <a:pt x="2428" y="348"/>
                  <a:pt x="2428" y="348"/>
                  <a:pt x="2428" y="348"/>
                </a:cubicBezTo>
                <a:cubicBezTo>
                  <a:pt x="3845" y="348"/>
                  <a:pt x="3845" y="348"/>
                  <a:pt x="3845" y="348"/>
                </a:cubicBezTo>
                <a:cubicBezTo>
                  <a:pt x="3845" y="276"/>
                  <a:pt x="3845" y="276"/>
                  <a:pt x="3845" y="276"/>
                </a:cubicBez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4858038"/>
            <a:ext cx="5687568" cy="285462"/>
          </a:xfrm>
          <a:prstGeom prst="rect">
            <a:avLst/>
          </a:prstGeom>
          <a:solidFill>
            <a:srgbClr val="29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>
              <a:solidFill>
                <a:srgbClr val="29AAE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927306" y="2547938"/>
            <a:ext cx="4763" cy="2381"/>
          </a:xfrm>
          <a:prstGeom prst="rect">
            <a:avLst/>
          </a:prstGeom>
          <a:solidFill>
            <a:srgbClr val="C557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9144000" cy="520861"/>
          </a:xfrm>
          <a:prstGeom prst="rect">
            <a:avLst/>
          </a:prstGeom>
          <a:solidFill>
            <a:srgbClr val="29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9240" y="4858038"/>
            <a:ext cx="3803904" cy="30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51610"/>
            <a:ext cx="5265001" cy="3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015194" y="3414771"/>
            <a:ext cx="30027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11369" y="4054996"/>
            <a:ext cx="30027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1129931" y="3414771"/>
            <a:ext cx="30027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1126106" y="4054996"/>
            <a:ext cx="30027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4" name="Rectángulo 3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5" name="Rectángulo 4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7937" y="-46038"/>
            <a:ext cx="731838" cy="754138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flipH="1">
            <a:off x="8305800" y="-26989"/>
            <a:ext cx="838200" cy="754139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Rectángulo 10"/>
          <p:cNvSpPr/>
          <p:nvPr userDrawn="1"/>
        </p:nvSpPr>
        <p:spPr>
          <a:xfrm>
            <a:off x="0" y="552450"/>
            <a:ext cx="9144000" cy="155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4" name="Rectángulo 3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5" name="Rectángulo 4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6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83128" y="4500162"/>
            <a:ext cx="9277003" cy="671252"/>
            <a:chOff x="225425" y="4006850"/>
            <a:chExt cx="8736013" cy="1041400"/>
          </a:xfrm>
          <a:solidFill>
            <a:srgbClr val="FFC00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20000" y="613050"/>
            <a:ext cx="7704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49" r:id="rId3"/>
    <p:sldLayoutId id="2147483650" r:id="rId4"/>
    <p:sldLayoutId id="2147483651" r:id="rId5"/>
    <p:sldLayoutId id="2147483652" r:id="rId6"/>
    <p:sldLayoutId id="2147483680" r:id="rId7"/>
    <p:sldLayoutId id="2147483653" r:id="rId8"/>
    <p:sldLayoutId id="2147483654" r:id="rId9"/>
    <p:sldLayoutId id="2147483655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n1aWU49KvwPSKseB-Le9-zioWUOyYdVunR5InzDlg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.emf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image" Target="../media/image33.emf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emf"/><Relationship Id="rId5" Type="http://schemas.openxmlformats.org/officeDocument/2006/relationships/image" Target="../media/image37.emf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13.emf"/><Relationship Id="rId4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emf"/><Relationship Id="rId4" Type="http://schemas.openxmlformats.org/officeDocument/2006/relationships/image" Target="../media/image5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emf"/><Relationship Id="rId5" Type="http://schemas.openxmlformats.org/officeDocument/2006/relationships/image" Target="../media/image5.emf"/><Relationship Id="rId4" Type="http://schemas.openxmlformats.org/officeDocument/2006/relationships/image" Target="../media/image7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0;p36"/>
          <p:cNvSpPr/>
          <p:nvPr/>
        </p:nvSpPr>
        <p:spPr>
          <a:xfrm>
            <a:off x="0" y="101296"/>
            <a:ext cx="5015345" cy="50422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Imagen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" y="1629451"/>
            <a:ext cx="2661050" cy="3367657"/>
          </a:xfrm>
          <a:prstGeom prst="rect">
            <a:avLst/>
          </a:prstGeom>
        </p:spPr>
      </p:pic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5015345" y="2436458"/>
            <a:ext cx="4296600" cy="11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PE" sz="3200" i="1" dirty="0"/>
              <a:t>WORLD HISTORY CLASSES</a:t>
            </a:r>
            <a:endParaRPr sz="3200" i="1" dirty="0">
              <a:sym typeface="Montserrat ExtraBold"/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5015345" y="3469883"/>
            <a:ext cx="42966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29" name="Google Shape;168;p30"/>
          <p:cNvSpPr txBox="1">
            <a:spLocks/>
          </p:cNvSpPr>
          <p:nvPr/>
        </p:nvSpPr>
        <p:spPr>
          <a:xfrm>
            <a:off x="5946593" y="4046183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chemeClr val="dk1"/>
                </a:solidFill>
              </a:rPr>
              <a:t>Here you could describe the topic of the section</a:t>
            </a:r>
            <a:endParaRPr lang="en-U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829" y="634197"/>
            <a:ext cx="1092134" cy="154745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24" y="1840361"/>
            <a:ext cx="2826402" cy="3226095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406" y="2879297"/>
            <a:ext cx="695588" cy="505882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406" y="1915229"/>
            <a:ext cx="755772" cy="705387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901" y="1703193"/>
            <a:ext cx="582474" cy="642730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211" y="1034172"/>
            <a:ext cx="778389" cy="806189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0780" y="2982307"/>
            <a:ext cx="281250" cy="416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100"/>
              <a:buFont typeface="Arial"/>
              <a:buNone/>
            </a:pPr>
            <a:r>
              <a:rPr lang="en" dirty="0"/>
              <a:t>Do you know what helps you make your point clear? Lists like this one: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They’re simple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You can organize your ideas clearly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You’ll never forget to buy milk!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audience won’t miss the point of your presentation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6" y="1729946"/>
            <a:ext cx="4105710" cy="3271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251831" y="540000"/>
            <a:ext cx="2642138" cy="57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4294967295"/>
          </p:nvPr>
        </p:nvSpPr>
        <p:spPr>
          <a:xfrm>
            <a:off x="4767720" y="4010619"/>
            <a:ext cx="3001962" cy="51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use this space to describe a team member</a:t>
            </a:r>
            <a:endParaRPr dirty="0"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4294967295"/>
          </p:nvPr>
        </p:nvSpPr>
        <p:spPr>
          <a:xfrm>
            <a:off x="1085724" y="3952154"/>
            <a:ext cx="3003550" cy="51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use this space to describe a team member</a:t>
            </a:r>
            <a:endParaRPr dirty="0"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4294967295"/>
          </p:nvPr>
        </p:nvSpPr>
        <p:spPr>
          <a:xfrm>
            <a:off x="4767720" y="3671272"/>
            <a:ext cx="3003550" cy="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JOANNA SMITH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4294967295"/>
          </p:nvPr>
        </p:nvSpPr>
        <p:spPr>
          <a:xfrm>
            <a:off x="1087311" y="3643096"/>
            <a:ext cx="3001963" cy="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JANE DOE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2" name="Google Shape;222;p34"/>
          <p:cNvSpPr/>
          <p:nvPr/>
        </p:nvSpPr>
        <p:spPr>
          <a:xfrm rot="-403778">
            <a:off x="340905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/>
          <p:nvPr/>
        </p:nvSpPr>
        <p:spPr>
          <a:xfrm rot="-403778">
            <a:off x="5565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Conector angular 6"/>
          <p:cNvCxnSpPr>
            <a:stCxn id="217" idx="2"/>
          </p:cNvCxnSpPr>
          <p:nvPr/>
        </p:nvCxnSpPr>
        <p:spPr>
          <a:xfrm rot="16200000" flipH="1">
            <a:off x="4541287" y="1143412"/>
            <a:ext cx="1653159" cy="1591733"/>
          </a:xfrm>
          <a:prstGeom prst="bentConnector3">
            <a:avLst>
              <a:gd name="adj1" fmla="val 479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 rot="5400000">
            <a:off x="2746751" y="1119761"/>
            <a:ext cx="1755399" cy="1559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72" y="2851150"/>
            <a:ext cx="792853" cy="8081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62978" y="2873237"/>
            <a:ext cx="801509" cy="8170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 txBox="1">
            <a:spLocks noGrp="1"/>
          </p:cNvSpPr>
          <p:nvPr>
            <p:ph type="title" idx="4294967295"/>
          </p:nvPr>
        </p:nvSpPr>
        <p:spPr>
          <a:xfrm>
            <a:off x="-992715" y="382095"/>
            <a:ext cx="7708106" cy="471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FFC000"/>
                </a:solidFill>
              </a:rPr>
              <a:t>PATIENT MEDICAL HISTORY</a:t>
            </a:r>
            <a:endParaRPr dirty="0">
              <a:solidFill>
                <a:srgbClr val="FFC000"/>
              </a:solidFill>
            </a:endParaRPr>
          </a:p>
        </p:txBody>
      </p:sp>
      <p:graphicFrame>
        <p:nvGraphicFramePr>
          <p:cNvPr id="1982" name="Google Shape;1982;p41"/>
          <p:cNvGraphicFramePr/>
          <p:nvPr>
            <p:extLst>
              <p:ext uri="{D42A27DB-BD31-4B8C-83A1-F6EECF244321}">
                <p14:modId xmlns:p14="http://schemas.microsoft.com/office/powerpoint/2010/main" val="2645998065"/>
              </p:ext>
            </p:extLst>
          </p:nvPr>
        </p:nvGraphicFramePr>
        <p:xfrm>
          <a:off x="2814116" y="1271303"/>
          <a:ext cx="5714475" cy="1371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5900"/>
                <a:gridCol w="1127625"/>
                <a:gridCol w="1551425"/>
                <a:gridCol w="1339525"/>
              </a:tblGrid>
              <a:tr h="51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AGE: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30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GENDER: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Female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34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ALLERGIES: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None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LOCATION: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Madrid, Spain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83" name="Google Shape;1983;p41"/>
          <p:cNvSpPr txBox="1"/>
          <p:nvPr/>
        </p:nvSpPr>
        <p:spPr>
          <a:xfrm>
            <a:off x="736621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2020</a:t>
            </a:r>
            <a:endParaRPr sz="220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4" name="Google Shape;1984;p41"/>
          <p:cNvSpPr txBox="1"/>
          <p:nvPr/>
        </p:nvSpPr>
        <p:spPr>
          <a:xfrm>
            <a:off x="718906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Mercury is the smallest planet</a:t>
            </a:r>
            <a:endParaRPr sz="105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5" name="Google Shape;1985;p41"/>
          <p:cNvSpPr txBox="1"/>
          <p:nvPr/>
        </p:nvSpPr>
        <p:spPr>
          <a:xfrm>
            <a:off x="5730491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2015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6" name="Google Shape;1986;p41"/>
          <p:cNvSpPr txBox="1"/>
          <p:nvPr/>
        </p:nvSpPr>
        <p:spPr>
          <a:xfrm>
            <a:off x="5553341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Venus has high temperatures</a:t>
            </a:r>
            <a:endParaRPr sz="1050" dirty="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7" name="Google Shape;1987;p41"/>
          <p:cNvSpPr txBox="1"/>
          <p:nvPr/>
        </p:nvSpPr>
        <p:spPr>
          <a:xfrm>
            <a:off x="409476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2010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8" name="Google Shape;1988;p41"/>
          <p:cNvSpPr txBox="1"/>
          <p:nvPr/>
        </p:nvSpPr>
        <p:spPr>
          <a:xfrm>
            <a:off x="391761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Mars is a very cold place</a:t>
            </a:r>
            <a:endParaRPr sz="1050" dirty="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9" name="Google Shape;1989;p41"/>
          <p:cNvSpPr/>
          <p:nvPr/>
        </p:nvSpPr>
        <p:spPr>
          <a:xfrm>
            <a:off x="451656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0" name="Google Shape;1990;p41"/>
          <p:cNvSpPr/>
          <p:nvPr/>
        </p:nvSpPr>
        <p:spPr>
          <a:xfrm>
            <a:off x="778801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1" name="Google Shape;1991;p41"/>
          <p:cNvSpPr/>
          <p:nvPr/>
        </p:nvSpPr>
        <p:spPr>
          <a:xfrm>
            <a:off x="6152291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cxnSp>
        <p:nvCxnSpPr>
          <p:cNvPr id="1992" name="Google Shape;1992;p41"/>
          <p:cNvCxnSpPr>
            <a:stCxn id="1989" idx="6"/>
            <a:endCxn id="1991" idx="2"/>
          </p:cNvCxnSpPr>
          <p:nvPr/>
        </p:nvCxnSpPr>
        <p:spPr>
          <a:xfrm>
            <a:off x="4657866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3" name="Google Shape;1993;p41"/>
          <p:cNvCxnSpPr>
            <a:stCxn id="1991" idx="6"/>
            <a:endCxn id="1990" idx="2"/>
          </p:cNvCxnSpPr>
          <p:nvPr/>
        </p:nvCxnSpPr>
        <p:spPr>
          <a:xfrm>
            <a:off x="6293591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Grupo 8"/>
          <p:cNvGrpSpPr/>
          <p:nvPr/>
        </p:nvGrpSpPr>
        <p:grpSpPr>
          <a:xfrm>
            <a:off x="531812" y="2052638"/>
            <a:ext cx="2701926" cy="2605088"/>
            <a:chOff x="531812" y="2052638"/>
            <a:chExt cx="2701926" cy="2605088"/>
          </a:xfrm>
          <a:solidFill>
            <a:srgbClr val="E7A35A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31812" y="2052638"/>
              <a:ext cx="2701926" cy="2278063"/>
            </a:xfrm>
            <a:custGeom>
              <a:avLst/>
              <a:gdLst>
                <a:gd name="T0" fmla="*/ 386 w 480"/>
                <a:gd name="T1" fmla="*/ 215 h 404"/>
                <a:gd name="T2" fmla="*/ 462 w 480"/>
                <a:gd name="T3" fmla="*/ 208 h 404"/>
                <a:gd name="T4" fmla="*/ 446 w 480"/>
                <a:gd name="T5" fmla="*/ 404 h 404"/>
                <a:gd name="T6" fmla="*/ 315 w 480"/>
                <a:gd name="T7" fmla="*/ 342 h 404"/>
                <a:gd name="T8" fmla="*/ 319 w 480"/>
                <a:gd name="T9" fmla="*/ 235 h 404"/>
                <a:gd name="T10" fmla="*/ 267 w 480"/>
                <a:gd name="T11" fmla="*/ 169 h 404"/>
                <a:gd name="T12" fmla="*/ 96 w 480"/>
                <a:gd name="T13" fmla="*/ 179 h 404"/>
                <a:gd name="T14" fmla="*/ 0 w 480"/>
                <a:gd name="T15" fmla="*/ 73 h 404"/>
                <a:gd name="T16" fmla="*/ 176 w 480"/>
                <a:gd name="T17" fmla="*/ 0 h 404"/>
                <a:gd name="T18" fmla="*/ 193 w 480"/>
                <a:gd name="T19" fmla="*/ 70 h 404"/>
                <a:gd name="T20" fmla="*/ 211 w 480"/>
                <a:gd name="T21" fmla="*/ 41 h 404"/>
                <a:gd name="T22" fmla="*/ 220 w 480"/>
                <a:gd name="T23" fmla="*/ 26 h 404"/>
                <a:gd name="T24" fmla="*/ 262 w 480"/>
                <a:gd name="T25" fmla="*/ 9 h 404"/>
                <a:gd name="T26" fmla="*/ 437 w 480"/>
                <a:gd name="T27" fmla="*/ 146 h 404"/>
                <a:gd name="T28" fmla="*/ 434 w 480"/>
                <a:gd name="T29" fmla="*/ 166 h 404"/>
                <a:gd name="T30" fmla="*/ 386 w 480"/>
                <a:gd name="T31" fmla="*/ 21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404">
                  <a:moveTo>
                    <a:pt x="386" y="215"/>
                  </a:moveTo>
                  <a:cubicBezTo>
                    <a:pt x="413" y="213"/>
                    <a:pt x="437" y="211"/>
                    <a:pt x="462" y="208"/>
                  </a:cubicBezTo>
                  <a:cubicBezTo>
                    <a:pt x="480" y="276"/>
                    <a:pt x="475" y="340"/>
                    <a:pt x="446" y="404"/>
                  </a:cubicBezTo>
                  <a:cubicBezTo>
                    <a:pt x="402" y="383"/>
                    <a:pt x="359" y="363"/>
                    <a:pt x="315" y="342"/>
                  </a:cubicBezTo>
                  <a:cubicBezTo>
                    <a:pt x="330" y="307"/>
                    <a:pt x="333" y="271"/>
                    <a:pt x="319" y="235"/>
                  </a:cubicBezTo>
                  <a:cubicBezTo>
                    <a:pt x="309" y="207"/>
                    <a:pt x="291" y="185"/>
                    <a:pt x="267" y="169"/>
                  </a:cubicBezTo>
                  <a:cubicBezTo>
                    <a:pt x="222" y="138"/>
                    <a:pt x="156" y="133"/>
                    <a:pt x="96" y="179"/>
                  </a:cubicBezTo>
                  <a:cubicBezTo>
                    <a:pt x="64" y="144"/>
                    <a:pt x="33" y="109"/>
                    <a:pt x="0" y="73"/>
                  </a:cubicBezTo>
                  <a:cubicBezTo>
                    <a:pt x="50" y="28"/>
                    <a:pt x="108" y="4"/>
                    <a:pt x="176" y="0"/>
                  </a:cubicBezTo>
                  <a:cubicBezTo>
                    <a:pt x="182" y="23"/>
                    <a:pt x="187" y="44"/>
                    <a:pt x="193" y="70"/>
                  </a:cubicBezTo>
                  <a:cubicBezTo>
                    <a:pt x="200" y="58"/>
                    <a:pt x="206" y="50"/>
                    <a:pt x="211" y="41"/>
                  </a:cubicBezTo>
                  <a:cubicBezTo>
                    <a:pt x="214" y="36"/>
                    <a:pt x="217" y="31"/>
                    <a:pt x="220" y="26"/>
                  </a:cubicBezTo>
                  <a:cubicBezTo>
                    <a:pt x="235" y="2"/>
                    <a:pt x="235" y="2"/>
                    <a:pt x="262" y="9"/>
                  </a:cubicBezTo>
                  <a:cubicBezTo>
                    <a:pt x="339" y="31"/>
                    <a:pt x="398" y="76"/>
                    <a:pt x="437" y="146"/>
                  </a:cubicBezTo>
                  <a:cubicBezTo>
                    <a:pt x="442" y="154"/>
                    <a:pt x="442" y="159"/>
                    <a:pt x="434" y="166"/>
                  </a:cubicBezTo>
                  <a:cubicBezTo>
                    <a:pt x="419" y="181"/>
                    <a:pt x="404" y="197"/>
                    <a:pt x="3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49288" y="3073401"/>
              <a:ext cx="1543050" cy="1584325"/>
            </a:xfrm>
            <a:custGeom>
              <a:avLst/>
              <a:gdLst>
                <a:gd name="T0" fmla="*/ 0 w 274"/>
                <a:gd name="T1" fmla="*/ 266 h 281"/>
                <a:gd name="T2" fmla="*/ 30 w 274"/>
                <a:gd name="T3" fmla="*/ 174 h 281"/>
                <a:gd name="T4" fmla="*/ 42 w 274"/>
                <a:gd name="T5" fmla="*/ 163 h 281"/>
                <a:gd name="T6" fmla="*/ 74 w 274"/>
                <a:gd name="T7" fmla="*/ 148 h 281"/>
                <a:gd name="T8" fmla="*/ 2 w 274"/>
                <a:gd name="T9" fmla="*/ 105 h 281"/>
                <a:gd name="T10" fmla="*/ 58 w 274"/>
                <a:gd name="T11" fmla="*/ 36 h 281"/>
                <a:gd name="T12" fmla="*/ 74 w 274"/>
                <a:gd name="T13" fmla="*/ 64 h 281"/>
                <a:gd name="T14" fmla="*/ 125 w 274"/>
                <a:gd name="T15" fmla="*/ 18 h 281"/>
                <a:gd name="T16" fmla="*/ 246 w 274"/>
                <a:gd name="T17" fmla="*/ 49 h 281"/>
                <a:gd name="T18" fmla="*/ 245 w 274"/>
                <a:gd name="T19" fmla="*/ 173 h 281"/>
                <a:gd name="T20" fmla="*/ 243 w 274"/>
                <a:gd name="T21" fmla="*/ 193 h 281"/>
                <a:gd name="T22" fmla="*/ 267 w 274"/>
                <a:gd name="T23" fmla="*/ 241 h 281"/>
                <a:gd name="T24" fmla="*/ 138 w 274"/>
                <a:gd name="T25" fmla="*/ 281 h 281"/>
                <a:gd name="T26" fmla="*/ 127 w 274"/>
                <a:gd name="T27" fmla="*/ 234 h 281"/>
                <a:gd name="T28" fmla="*/ 132 w 274"/>
                <a:gd name="T29" fmla="*/ 226 h 281"/>
                <a:gd name="T30" fmla="*/ 155 w 274"/>
                <a:gd name="T31" fmla="*/ 214 h 281"/>
                <a:gd name="T32" fmla="*/ 172 w 274"/>
                <a:gd name="T33" fmla="*/ 187 h 281"/>
                <a:gd name="T34" fmla="*/ 174 w 274"/>
                <a:gd name="T35" fmla="*/ 160 h 281"/>
                <a:gd name="T36" fmla="*/ 181 w 274"/>
                <a:gd name="T37" fmla="*/ 145 h 281"/>
                <a:gd name="T38" fmla="*/ 179 w 274"/>
                <a:gd name="T39" fmla="*/ 114 h 281"/>
                <a:gd name="T40" fmla="*/ 147 w 274"/>
                <a:gd name="T41" fmla="*/ 114 h 281"/>
                <a:gd name="T42" fmla="*/ 146 w 274"/>
                <a:gd name="T43" fmla="*/ 144 h 281"/>
                <a:gd name="T44" fmla="*/ 153 w 274"/>
                <a:gd name="T45" fmla="*/ 168 h 281"/>
                <a:gd name="T46" fmla="*/ 127 w 274"/>
                <a:gd name="T47" fmla="*/ 205 h 281"/>
                <a:gd name="T48" fmla="*/ 11 w 274"/>
                <a:gd name="T49" fmla="*/ 262 h 281"/>
                <a:gd name="T50" fmla="*/ 0 w 274"/>
                <a:gd name="T51" fmla="*/ 2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4" h="281">
                  <a:moveTo>
                    <a:pt x="0" y="266"/>
                  </a:moveTo>
                  <a:cubicBezTo>
                    <a:pt x="11" y="233"/>
                    <a:pt x="20" y="203"/>
                    <a:pt x="30" y="174"/>
                  </a:cubicBezTo>
                  <a:cubicBezTo>
                    <a:pt x="31" y="169"/>
                    <a:pt x="38" y="165"/>
                    <a:pt x="42" y="163"/>
                  </a:cubicBezTo>
                  <a:cubicBezTo>
                    <a:pt x="51" y="158"/>
                    <a:pt x="61" y="154"/>
                    <a:pt x="74" y="148"/>
                  </a:cubicBezTo>
                  <a:cubicBezTo>
                    <a:pt x="48" y="132"/>
                    <a:pt x="26" y="119"/>
                    <a:pt x="2" y="105"/>
                  </a:cubicBezTo>
                  <a:cubicBezTo>
                    <a:pt x="21" y="81"/>
                    <a:pt x="38" y="60"/>
                    <a:pt x="58" y="36"/>
                  </a:cubicBezTo>
                  <a:cubicBezTo>
                    <a:pt x="64" y="46"/>
                    <a:pt x="69" y="54"/>
                    <a:pt x="74" y="64"/>
                  </a:cubicBezTo>
                  <a:cubicBezTo>
                    <a:pt x="87" y="43"/>
                    <a:pt x="103" y="26"/>
                    <a:pt x="125" y="18"/>
                  </a:cubicBezTo>
                  <a:cubicBezTo>
                    <a:pt x="169" y="0"/>
                    <a:pt x="217" y="12"/>
                    <a:pt x="246" y="49"/>
                  </a:cubicBezTo>
                  <a:cubicBezTo>
                    <a:pt x="274" y="85"/>
                    <a:pt x="274" y="136"/>
                    <a:pt x="245" y="173"/>
                  </a:cubicBezTo>
                  <a:cubicBezTo>
                    <a:pt x="240" y="181"/>
                    <a:pt x="239" y="186"/>
                    <a:pt x="243" y="193"/>
                  </a:cubicBezTo>
                  <a:cubicBezTo>
                    <a:pt x="252" y="208"/>
                    <a:pt x="259" y="224"/>
                    <a:pt x="267" y="241"/>
                  </a:cubicBezTo>
                  <a:cubicBezTo>
                    <a:pt x="224" y="254"/>
                    <a:pt x="182" y="267"/>
                    <a:pt x="138" y="281"/>
                  </a:cubicBezTo>
                  <a:cubicBezTo>
                    <a:pt x="134" y="265"/>
                    <a:pt x="130" y="250"/>
                    <a:pt x="127" y="234"/>
                  </a:cubicBezTo>
                  <a:cubicBezTo>
                    <a:pt x="126" y="232"/>
                    <a:pt x="129" y="227"/>
                    <a:pt x="132" y="226"/>
                  </a:cubicBezTo>
                  <a:cubicBezTo>
                    <a:pt x="139" y="221"/>
                    <a:pt x="147" y="216"/>
                    <a:pt x="155" y="214"/>
                  </a:cubicBezTo>
                  <a:cubicBezTo>
                    <a:pt x="168" y="209"/>
                    <a:pt x="172" y="200"/>
                    <a:pt x="172" y="187"/>
                  </a:cubicBezTo>
                  <a:cubicBezTo>
                    <a:pt x="172" y="178"/>
                    <a:pt x="173" y="169"/>
                    <a:pt x="174" y="160"/>
                  </a:cubicBezTo>
                  <a:cubicBezTo>
                    <a:pt x="175" y="155"/>
                    <a:pt x="178" y="149"/>
                    <a:pt x="181" y="145"/>
                  </a:cubicBezTo>
                  <a:cubicBezTo>
                    <a:pt x="188" y="135"/>
                    <a:pt x="187" y="123"/>
                    <a:pt x="179" y="114"/>
                  </a:cubicBezTo>
                  <a:cubicBezTo>
                    <a:pt x="170" y="106"/>
                    <a:pt x="155" y="106"/>
                    <a:pt x="147" y="114"/>
                  </a:cubicBezTo>
                  <a:cubicBezTo>
                    <a:pt x="138" y="122"/>
                    <a:pt x="136" y="136"/>
                    <a:pt x="146" y="144"/>
                  </a:cubicBezTo>
                  <a:cubicBezTo>
                    <a:pt x="154" y="151"/>
                    <a:pt x="152" y="159"/>
                    <a:pt x="153" y="168"/>
                  </a:cubicBezTo>
                  <a:cubicBezTo>
                    <a:pt x="154" y="187"/>
                    <a:pt x="144" y="197"/>
                    <a:pt x="127" y="205"/>
                  </a:cubicBezTo>
                  <a:cubicBezTo>
                    <a:pt x="88" y="223"/>
                    <a:pt x="50" y="243"/>
                    <a:pt x="11" y="262"/>
                  </a:cubicBezTo>
                  <a:cubicBezTo>
                    <a:pt x="9" y="263"/>
                    <a:pt x="7" y="264"/>
                    <a:pt x="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4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0" y="2709400"/>
            <a:ext cx="9144000" cy="244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upo 4"/>
          <p:cNvGrpSpPr/>
          <p:nvPr/>
        </p:nvGrpSpPr>
        <p:grpSpPr>
          <a:xfrm>
            <a:off x="469378" y="3915197"/>
            <a:ext cx="8169215" cy="107216"/>
            <a:chOff x="444207" y="3879342"/>
            <a:chExt cx="8169215" cy="10721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485422" y="3932950"/>
              <a:ext cx="812800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lecha derecha 2"/>
            <p:cNvSpPr/>
            <p:nvPr/>
          </p:nvSpPr>
          <p:spPr>
            <a:xfrm rot="10800000">
              <a:off x="444207" y="3879342"/>
              <a:ext cx="228517" cy="10721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88" y="689706"/>
            <a:ext cx="5668612" cy="13754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967" y="3250444"/>
            <a:ext cx="1395000" cy="787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88" y="3288727"/>
            <a:ext cx="1395000" cy="7875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97" y="3250444"/>
            <a:ext cx="1395000" cy="787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155" y="3247988"/>
            <a:ext cx="1395000" cy="787500"/>
          </a:xfrm>
          <a:prstGeom prst="rect">
            <a:avLst/>
          </a:prstGeom>
        </p:spPr>
      </p:pic>
      <p:grpSp>
        <p:nvGrpSpPr>
          <p:cNvPr id="19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1095470" y="4089318"/>
            <a:ext cx="1559436" cy="669415"/>
            <a:chOff x="6210996" y="1433695"/>
            <a:chExt cx="1493001" cy="634983"/>
          </a:xfrm>
        </p:grpSpPr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3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2994553" y="4083159"/>
            <a:ext cx="1559436" cy="669415"/>
            <a:chOff x="6210996" y="1433695"/>
            <a:chExt cx="1493001" cy="634983"/>
          </a:xfrm>
        </p:grpSpPr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3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4849170" y="4076227"/>
            <a:ext cx="1559436" cy="669415"/>
            <a:chOff x="6210996" y="1433695"/>
            <a:chExt cx="1493001" cy="634983"/>
          </a:xfrm>
        </p:grpSpPr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3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6678485" y="4066037"/>
            <a:ext cx="1559436" cy="669415"/>
            <a:chOff x="6210996" y="1433695"/>
            <a:chExt cx="1493001" cy="634983"/>
          </a:xfrm>
        </p:grpSpPr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3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-26987" y="2198264"/>
            <a:ext cx="9170988" cy="16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08153"/>
            <a:ext cx="9144000" cy="335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484452" y="7650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</a:t>
            </a:r>
            <a:endParaRPr dirty="0"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484452" y="1308053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dirty="0"/>
          </a:p>
        </p:txBody>
      </p:sp>
      <p:sp>
        <p:nvSpPr>
          <p:cNvPr id="7" name="Google Shape;252;p37"/>
          <p:cNvSpPr txBox="1">
            <a:spLocks/>
          </p:cNvSpPr>
          <p:nvPr/>
        </p:nvSpPr>
        <p:spPr>
          <a:xfrm>
            <a:off x="493152" y="2190415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8" name="Google Shape;252;p37"/>
          <p:cNvSpPr txBox="1">
            <a:spLocks/>
          </p:cNvSpPr>
          <p:nvPr/>
        </p:nvSpPr>
        <p:spPr>
          <a:xfrm>
            <a:off x="449402" y="2985969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9" name="Google Shape;252;p37"/>
          <p:cNvSpPr txBox="1">
            <a:spLocks/>
          </p:cNvSpPr>
          <p:nvPr/>
        </p:nvSpPr>
        <p:spPr>
          <a:xfrm>
            <a:off x="471277" y="3779602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77" y="2334683"/>
            <a:ext cx="4475482" cy="25889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806" y="2670042"/>
            <a:ext cx="932631" cy="7523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82701" y="2455863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title" idx="2"/>
          </p:nvPr>
        </p:nvSpPr>
        <p:spPr>
          <a:xfrm>
            <a:off x="393814" y="3752701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384926" y="2975213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to the Sun and the smallest one in the Solar System</a:t>
            </a:r>
            <a:endParaRPr dirty="0"/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3"/>
          </p:nvPr>
        </p:nvSpPr>
        <p:spPr>
          <a:xfrm>
            <a:off x="396039" y="4276576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 and is the second planet from the Sun</a:t>
            </a:r>
            <a:endParaRPr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927514" y="3568163"/>
            <a:ext cx="900113" cy="1255713"/>
          </a:xfrm>
          <a:custGeom>
            <a:avLst/>
            <a:gdLst>
              <a:gd name="T0" fmla="*/ 0 w 347"/>
              <a:gd name="T1" fmla="*/ 14 h 484"/>
              <a:gd name="T2" fmla="*/ 53 w 347"/>
              <a:gd name="T3" fmla="*/ 0 h 484"/>
              <a:gd name="T4" fmla="*/ 126 w 347"/>
              <a:gd name="T5" fmla="*/ 294 h 484"/>
              <a:gd name="T6" fmla="*/ 332 w 347"/>
              <a:gd name="T7" fmla="*/ 294 h 484"/>
              <a:gd name="T8" fmla="*/ 332 w 347"/>
              <a:gd name="T9" fmla="*/ 349 h 484"/>
              <a:gd name="T10" fmla="*/ 296 w 347"/>
              <a:gd name="T11" fmla="*/ 349 h 484"/>
              <a:gd name="T12" fmla="*/ 347 w 347"/>
              <a:gd name="T13" fmla="*/ 469 h 484"/>
              <a:gd name="T14" fmla="*/ 314 w 347"/>
              <a:gd name="T15" fmla="*/ 484 h 484"/>
              <a:gd name="T16" fmla="*/ 275 w 347"/>
              <a:gd name="T17" fmla="*/ 394 h 484"/>
              <a:gd name="T18" fmla="*/ 254 w 347"/>
              <a:gd name="T19" fmla="*/ 353 h 484"/>
              <a:gd name="T20" fmla="*/ 206 w 347"/>
              <a:gd name="T21" fmla="*/ 349 h 484"/>
              <a:gd name="T22" fmla="*/ 148 w 347"/>
              <a:gd name="T23" fmla="*/ 387 h 484"/>
              <a:gd name="T24" fmla="*/ 105 w 347"/>
              <a:gd name="T25" fmla="*/ 484 h 484"/>
              <a:gd name="T26" fmla="*/ 71 w 347"/>
              <a:gd name="T27" fmla="*/ 469 h 484"/>
              <a:gd name="T28" fmla="*/ 124 w 347"/>
              <a:gd name="T29" fmla="*/ 351 h 484"/>
              <a:gd name="T30" fmla="*/ 117 w 347"/>
              <a:gd name="T31" fmla="*/ 350 h 484"/>
              <a:gd name="T32" fmla="*/ 74 w 347"/>
              <a:gd name="T33" fmla="*/ 314 h 484"/>
              <a:gd name="T34" fmla="*/ 3 w 347"/>
              <a:gd name="T35" fmla="*/ 29 h 484"/>
              <a:gd name="T36" fmla="*/ 0 w 347"/>
              <a:gd name="T37" fmla="*/ 23 h 484"/>
              <a:gd name="T38" fmla="*/ 0 w 347"/>
              <a:gd name="T39" fmla="*/ 1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7" h="484">
                <a:moveTo>
                  <a:pt x="0" y="14"/>
                </a:moveTo>
                <a:cubicBezTo>
                  <a:pt x="17" y="9"/>
                  <a:pt x="34" y="5"/>
                  <a:pt x="53" y="0"/>
                </a:cubicBezTo>
                <a:cubicBezTo>
                  <a:pt x="77" y="99"/>
                  <a:pt x="102" y="196"/>
                  <a:pt x="126" y="294"/>
                </a:cubicBezTo>
                <a:cubicBezTo>
                  <a:pt x="195" y="294"/>
                  <a:pt x="263" y="294"/>
                  <a:pt x="332" y="294"/>
                </a:cubicBezTo>
                <a:cubicBezTo>
                  <a:pt x="332" y="313"/>
                  <a:pt x="332" y="330"/>
                  <a:pt x="332" y="349"/>
                </a:cubicBezTo>
                <a:cubicBezTo>
                  <a:pt x="321" y="349"/>
                  <a:pt x="310" y="349"/>
                  <a:pt x="296" y="349"/>
                </a:cubicBezTo>
                <a:cubicBezTo>
                  <a:pt x="313" y="390"/>
                  <a:pt x="330" y="429"/>
                  <a:pt x="347" y="469"/>
                </a:cubicBezTo>
                <a:cubicBezTo>
                  <a:pt x="336" y="474"/>
                  <a:pt x="326" y="479"/>
                  <a:pt x="314" y="484"/>
                </a:cubicBezTo>
                <a:cubicBezTo>
                  <a:pt x="301" y="453"/>
                  <a:pt x="288" y="424"/>
                  <a:pt x="275" y="394"/>
                </a:cubicBezTo>
                <a:cubicBezTo>
                  <a:pt x="268" y="380"/>
                  <a:pt x="265" y="360"/>
                  <a:pt x="254" y="353"/>
                </a:cubicBezTo>
                <a:cubicBezTo>
                  <a:pt x="242" y="345"/>
                  <a:pt x="222" y="352"/>
                  <a:pt x="206" y="349"/>
                </a:cubicBezTo>
                <a:cubicBezTo>
                  <a:pt x="174" y="344"/>
                  <a:pt x="158" y="357"/>
                  <a:pt x="148" y="387"/>
                </a:cubicBezTo>
                <a:cubicBezTo>
                  <a:pt x="137" y="419"/>
                  <a:pt x="120" y="450"/>
                  <a:pt x="105" y="484"/>
                </a:cubicBezTo>
                <a:cubicBezTo>
                  <a:pt x="94" y="479"/>
                  <a:pt x="83" y="474"/>
                  <a:pt x="71" y="469"/>
                </a:cubicBezTo>
                <a:cubicBezTo>
                  <a:pt x="89" y="429"/>
                  <a:pt x="106" y="391"/>
                  <a:pt x="124" y="351"/>
                </a:cubicBezTo>
                <a:cubicBezTo>
                  <a:pt x="121" y="351"/>
                  <a:pt x="119" y="350"/>
                  <a:pt x="117" y="350"/>
                </a:cubicBezTo>
                <a:cubicBezTo>
                  <a:pt x="83" y="349"/>
                  <a:pt x="83" y="349"/>
                  <a:pt x="74" y="314"/>
                </a:cubicBezTo>
                <a:cubicBezTo>
                  <a:pt x="51" y="219"/>
                  <a:pt x="27" y="124"/>
                  <a:pt x="3" y="29"/>
                </a:cubicBezTo>
                <a:cubicBezTo>
                  <a:pt x="2" y="27"/>
                  <a:pt x="1" y="25"/>
                  <a:pt x="0" y="23"/>
                </a:cubicBezTo>
                <a:cubicBezTo>
                  <a:pt x="0" y="20"/>
                  <a:pt x="0" y="17"/>
                  <a:pt x="0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43439" y="3350675"/>
            <a:ext cx="3265488" cy="1498600"/>
          </a:xfrm>
          <a:custGeom>
            <a:avLst/>
            <a:gdLst>
              <a:gd name="T0" fmla="*/ 242 w 1259"/>
              <a:gd name="T1" fmla="*/ 210 h 578"/>
              <a:gd name="T2" fmla="*/ 206 w 1259"/>
              <a:gd name="T3" fmla="*/ 210 h 578"/>
              <a:gd name="T4" fmla="*/ 215 w 1259"/>
              <a:gd name="T5" fmla="*/ 145 h 578"/>
              <a:gd name="T6" fmla="*/ 202 w 1259"/>
              <a:gd name="T7" fmla="*/ 125 h 578"/>
              <a:gd name="T8" fmla="*/ 151 w 1259"/>
              <a:gd name="T9" fmla="*/ 289 h 578"/>
              <a:gd name="T10" fmla="*/ 233 w 1259"/>
              <a:gd name="T11" fmla="*/ 289 h 578"/>
              <a:gd name="T12" fmla="*/ 233 w 1259"/>
              <a:gd name="T13" fmla="*/ 362 h 578"/>
              <a:gd name="T14" fmla="*/ 0 w 1259"/>
              <a:gd name="T15" fmla="*/ 362 h 578"/>
              <a:gd name="T16" fmla="*/ 72 w 1259"/>
              <a:gd name="T17" fmla="*/ 5 h 578"/>
              <a:gd name="T18" fmla="*/ 137 w 1259"/>
              <a:gd name="T19" fmla="*/ 5 h 578"/>
              <a:gd name="T20" fmla="*/ 191 w 1259"/>
              <a:gd name="T21" fmla="*/ 8 h 578"/>
              <a:gd name="T22" fmla="*/ 222 w 1259"/>
              <a:gd name="T23" fmla="*/ 52 h 578"/>
              <a:gd name="T24" fmla="*/ 275 w 1259"/>
              <a:gd name="T25" fmla="*/ 135 h 578"/>
              <a:gd name="T26" fmla="*/ 365 w 1259"/>
              <a:gd name="T27" fmla="*/ 99 h 578"/>
              <a:gd name="T28" fmla="*/ 379 w 1259"/>
              <a:gd name="T29" fmla="*/ 131 h 578"/>
              <a:gd name="T30" fmla="*/ 395 w 1259"/>
              <a:gd name="T31" fmla="*/ 142 h 578"/>
              <a:gd name="T32" fmla="*/ 863 w 1259"/>
              <a:gd name="T33" fmla="*/ 143 h 578"/>
              <a:gd name="T34" fmla="*/ 880 w 1259"/>
              <a:gd name="T35" fmla="*/ 131 h 578"/>
              <a:gd name="T36" fmla="*/ 894 w 1259"/>
              <a:gd name="T37" fmla="*/ 97 h 578"/>
              <a:gd name="T38" fmla="*/ 961 w 1259"/>
              <a:gd name="T39" fmla="*/ 124 h 578"/>
              <a:gd name="T40" fmla="*/ 1000 w 1259"/>
              <a:gd name="T41" fmla="*/ 110 h 578"/>
              <a:gd name="T42" fmla="*/ 1061 w 1259"/>
              <a:gd name="T43" fmla="*/ 13 h 578"/>
              <a:gd name="T44" fmla="*/ 1080 w 1259"/>
              <a:gd name="T45" fmla="*/ 2 h 578"/>
              <a:gd name="T46" fmla="*/ 1187 w 1259"/>
              <a:gd name="T47" fmla="*/ 2 h 578"/>
              <a:gd name="T48" fmla="*/ 1259 w 1259"/>
              <a:gd name="T49" fmla="*/ 359 h 578"/>
              <a:gd name="T50" fmla="*/ 1036 w 1259"/>
              <a:gd name="T51" fmla="*/ 359 h 578"/>
              <a:gd name="T52" fmla="*/ 1036 w 1259"/>
              <a:gd name="T53" fmla="*/ 287 h 578"/>
              <a:gd name="T54" fmla="*/ 1108 w 1259"/>
              <a:gd name="T55" fmla="*/ 287 h 578"/>
              <a:gd name="T56" fmla="*/ 1058 w 1259"/>
              <a:gd name="T57" fmla="*/ 123 h 578"/>
              <a:gd name="T58" fmla="*/ 1041 w 1259"/>
              <a:gd name="T59" fmla="*/ 149 h 578"/>
              <a:gd name="T60" fmla="*/ 1058 w 1259"/>
              <a:gd name="T61" fmla="*/ 152 h 578"/>
              <a:gd name="T62" fmla="*/ 1058 w 1259"/>
              <a:gd name="T63" fmla="*/ 209 h 578"/>
              <a:gd name="T64" fmla="*/ 1027 w 1259"/>
              <a:gd name="T65" fmla="*/ 211 h 578"/>
              <a:gd name="T66" fmla="*/ 1027 w 1259"/>
              <a:gd name="T67" fmla="*/ 578 h 578"/>
              <a:gd name="T68" fmla="*/ 950 w 1259"/>
              <a:gd name="T69" fmla="*/ 578 h 578"/>
              <a:gd name="T70" fmla="*/ 950 w 1259"/>
              <a:gd name="T71" fmla="*/ 212 h 578"/>
              <a:gd name="T72" fmla="*/ 320 w 1259"/>
              <a:gd name="T73" fmla="*/ 212 h 578"/>
              <a:gd name="T74" fmla="*/ 320 w 1259"/>
              <a:gd name="T75" fmla="*/ 577 h 578"/>
              <a:gd name="T76" fmla="*/ 242 w 1259"/>
              <a:gd name="T77" fmla="*/ 577 h 578"/>
              <a:gd name="T78" fmla="*/ 242 w 1259"/>
              <a:gd name="T79" fmla="*/ 21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59" h="578">
                <a:moveTo>
                  <a:pt x="242" y="210"/>
                </a:moveTo>
                <a:cubicBezTo>
                  <a:pt x="229" y="210"/>
                  <a:pt x="218" y="210"/>
                  <a:pt x="206" y="210"/>
                </a:cubicBezTo>
                <a:cubicBezTo>
                  <a:pt x="209" y="189"/>
                  <a:pt x="199" y="167"/>
                  <a:pt x="215" y="145"/>
                </a:cubicBezTo>
                <a:cubicBezTo>
                  <a:pt x="212" y="141"/>
                  <a:pt x="208" y="135"/>
                  <a:pt x="202" y="125"/>
                </a:cubicBezTo>
                <a:cubicBezTo>
                  <a:pt x="185" y="181"/>
                  <a:pt x="168" y="234"/>
                  <a:pt x="151" y="289"/>
                </a:cubicBezTo>
                <a:cubicBezTo>
                  <a:pt x="179" y="289"/>
                  <a:pt x="206" y="289"/>
                  <a:pt x="233" y="289"/>
                </a:cubicBezTo>
                <a:cubicBezTo>
                  <a:pt x="233" y="314"/>
                  <a:pt x="233" y="337"/>
                  <a:pt x="233" y="362"/>
                </a:cubicBezTo>
                <a:cubicBezTo>
                  <a:pt x="156" y="362"/>
                  <a:pt x="79" y="362"/>
                  <a:pt x="0" y="362"/>
                </a:cubicBezTo>
                <a:cubicBezTo>
                  <a:pt x="24" y="243"/>
                  <a:pt x="48" y="125"/>
                  <a:pt x="72" y="5"/>
                </a:cubicBezTo>
                <a:cubicBezTo>
                  <a:pt x="94" y="5"/>
                  <a:pt x="115" y="5"/>
                  <a:pt x="137" y="5"/>
                </a:cubicBezTo>
                <a:cubicBezTo>
                  <a:pt x="155" y="5"/>
                  <a:pt x="177" y="0"/>
                  <a:pt x="191" y="8"/>
                </a:cubicBezTo>
                <a:cubicBezTo>
                  <a:pt x="205" y="16"/>
                  <a:pt x="212" y="37"/>
                  <a:pt x="222" y="52"/>
                </a:cubicBezTo>
                <a:cubicBezTo>
                  <a:pt x="240" y="80"/>
                  <a:pt x="257" y="107"/>
                  <a:pt x="275" y="135"/>
                </a:cubicBezTo>
                <a:cubicBezTo>
                  <a:pt x="305" y="123"/>
                  <a:pt x="334" y="112"/>
                  <a:pt x="365" y="99"/>
                </a:cubicBezTo>
                <a:cubicBezTo>
                  <a:pt x="370" y="110"/>
                  <a:pt x="375" y="120"/>
                  <a:pt x="379" y="131"/>
                </a:cubicBezTo>
                <a:cubicBezTo>
                  <a:pt x="382" y="139"/>
                  <a:pt x="386" y="142"/>
                  <a:pt x="395" y="142"/>
                </a:cubicBezTo>
                <a:cubicBezTo>
                  <a:pt x="551" y="142"/>
                  <a:pt x="707" y="143"/>
                  <a:pt x="863" y="143"/>
                </a:cubicBezTo>
                <a:cubicBezTo>
                  <a:pt x="873" y="143"/>
                  <a:pt x="877" y="140"/>
                  <a:pt x="880" y="131"/>
                </a:cubicBezTo>
                <a:cubicBezTo>
                  <a:pt x="884" y="120"/>
                  <a:pt x="889" y="110"/>
                  <a:pt x="894" y="97"/>
                </a:cubicBezTo>
                <a:cubicBezTo>
                  <a:pt x="917" y="106"/>
                  <a:pt x="939" y="115"/>
                  <a:pt x="961" y="124"/>
                </a:cubicBezTo>
                <a:cubicBezTo>
                  <a:pt x="990" y="135"/>
                  <a:pt x="983" y="138"/>
                  <a:pt x="1000" y="110"/>
                </a:cubicBezTo>
                <a:cubicBezTo>
                  <a:pt x="1021" y="78"/>
                  <a:pt x="1041" y="46"/>
                  <a:pt x="1061" y="13"/>
                </a:cubicBezTo>
                <a:cubicBezTo>
                  <a:pt x="1066" y="5"/>
                  <a:pt x="1071" y="2"/>
                  <a:pt x="1080" y="2"/>
                </a:cubicBezTo>
                <a:cubicBezTo>
                  <a:pt x="1116" y="3"/>
                  <a:pt x="1151" y="2"/>
                  <a:pt x="1187" y="2"/>
                </a:cubicBezTo>
                <a:cubicBezTo>
                  <a:pt x="1211" y="122"/>
                  <a:pt x="1235" y="240"/>
                  <a:pt x="1259" y="359"/>
                </a:cubicBezTo>
                <a:cubicBezTo>
                  <a:pt x="1185" y="359"/>
                  <a:pt x="1111" y="359"/>
                  <a:pt x="1036" y="359"/>
                </a:cubicBezTo>
                <a:cubicBezTo>
                  <a:pt x="1036" y="335"/>
                  <a:pt x="1036" y="312"/>
                  <a:pt x="1036" y="287"/>
                </a:cubicBezTo>
                <a:cubicBezTo>
                  <a:pt x="1059" y="287"/>
                  <a:pt x="1082" y="287"/>
                  <a:pt x="1108" y="287"/>
                </a:cubicBezTo>
                <a:cubicBezTo>
                  <a:pt x="1091" y="232"/>
                  <a:pt x="1075" y="179"/>
                  <a:pt x="1058" y="123"/>
                </a:cubicBezTo>
                <a:cubicBezTo>
                  <a:pt x="1051" y="133"/>
                  <a:pt x="1047" y="140"/>
                  <a:pt x="1041" y="149"/>
                </a:cubicBezTo>
                <a:cubicBezTo>
                  <a:pt x="1047" y="151"/>
                  <a:pt x="1052" y="151"/>
                  <a:pt x="1058" y="152"/>
                </a:cubicBezTo>
                <a:cubicBezTo>
                  <a:pt x="1058" y="171"/>
                  <a:pt x="1058" y="190"/>
                  <a:pt x="1058" y="209"/>
                </a:cubicBezTo>
                <a:cubicBezTo>
                  <a:pt x="1048" y="210"/>
                  <a:pt x="1039" y="211"/>
                  <a:pt x="1027" y="211"/>
                </a:cubicBezTo>
                <a:cubicBezTo>
                  <a:pt x="1027" y="333"/>
                  <a:pt x="1027" y="455"/>
                  <a:pt x="1027" y="578"/>
                </a:cubicBezTo>
                <a:cubicBezTo>
                  <a:pt x="1001" y="578"/>
                  <a:pt x="976" y="578"/>
                  <a:pt x="950" y="578"/>
                </a:cubicBezTo>
                <a:cubicBezTo>
                  <a:pt x="950" y="456"/>
                  <a:pt x="950" y="335"/>
                  <a:pt x="950" y="212"/>
                </a:cubicBezTo>
                <a:cubicBezTo>
                  <a:pt x="739" y="212"/>
                  <a:pt x="531" y="212"/>
                  <a:pt x="320" y="212"/>
                </a:cubicBezTo>
                <a:cubicBezTo>
                  <a:pt x="320" y="333"/>
                  <a:pt x="320" y="455"/>
                  <a:pt x="320" y="577"/>
                </a:cubicBezTo>
                <a:cubicBezTo>
                  <a:pt x="293" y="577"/>
                  <a:pt x="268" y="577"/>
                  <a:pt x="242" y="577"/>
                </a:cubicBezTo>
                <a:cubicBezTo>
                  <a:pt x="242" y="455"/>
                  <a:pt x="242" y="334"/>
                  <a:pt x="242" y="2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56277" y="2029875"/>
            <a:ext cx="1887538" cy="1636713"/>
          </a:xfrm>
          <a:custGeom>
            <a:avLst/>
            <a:gdLst>
              <a:gd name="T0" fmla="*/ 42 w 728"/>
              <a:gd name="T1" fmla="*/ 475 h 631"/>
              <a:gd name="T2" fmla="*/ 0 w 728"/>
              <a:gd name="T3" fmla="*/ 475 h 631"/>
              <a:gd name="T4" fmla="*/ 6 w 728"/>
              <a:gd name="T5" fmla="*/ 246 h 631"/>
              <a:gd name="T6" fmla="*/ 104 w 728"/>
              <a:gd name="T7" fmla="*/ 228 h 631"/>
              <a:gd name="T8" fmla="*/ 116 w 728"/>
              <a:gd name="T9" fmla="*/ 235 h 631"/>
              <a:gd name="T10" fmla="*/ 157 w 728"/>
              <a:gd name="T11" fmla="*/ 283 h 631"/>
              <a:gd name="T12" fmla="*/ 195 w 728"/>
              <a:gd name="T13" fmla="*/ 237 h 631"/>
              <a:gd name="T14" fmla="*/ 217 w 728"/>
              <a:gd name="T15" fmla="*/ 227 h 631"/>
              <a:gd name="T16" fmla="*/ 330 w 728"/>
              <a:gd name="T17" fmla="*/ 200 h 631"/>
              <a:gd name="T18" fmla="*/ 465 w 728"/>
              <a:gd name="T19" fmla="*/ 129 h 631"/>
              <a:gd name="T20" fmla="*/ 482 w 728"/>
              <a:gd name="T21" fmla="*/ 130 h 631"/>
              <a:gd name="T22" fmla="*/ 495 w 728"/>
              <a:gd name="T23" fmla="*/ 126 h 631"/>
              <a:gd name="T24" fmla="*/ 702 w 728"/>
              <a:gd name="T25" fmla="*/ 8 h 631"/>
              <a:gd name="T26" fmla="*/ 717 w 728"/>
              <a:gd name="T27" fmla="*/ 0 h 631"/>
              <a:gd name="T28" fmla="*/ 728 w 728"/>
              <a:gd name="T29" fmla="*/ 18 h 631"/>
              <a:gd name="T30" fmla="*/ 493 w 728"/>
              <a:gd name="T31" fmla="*/ 153 h 631"/>
              <a:gd name="T32" fmla="*/ 506 w 728"/>
              <a:gd name="T33" fmla="*/ 179 h 631"/>
              <a:gd name="T34" fmla="*/ 339 w 728"/>
              <a:gd name="T35" fmla="*/ 266 h 631"/>
              <a:gd name="T36" fmla="*/ 326 w 728"/>
              <a:gd name="T37" fmla="*/ 272 h 631"/>
              <a:gd name="T38" fmla="*/ 284 w 728"/>
              <a:gd name="T39" fmla="*/ 340 h 631"/>
              <a:gd name="T40" fmla="*/ 274 w 728"/>
              <a:gd name="T41" fmla="*/ 508 h 631"/>
              <a:gd name="T42" fmla="*/ 266 w 728"/>
              <a:gd name="T43" fmla="*/ 629 h 631"/>
              <a:gd name="T44" fmla="*/ 176 w 728"/>
              <a:gd name="T45" fmla="*/ 629 h 631"/>
              <a:gd name="T46" fmla="*/ 176 w 728"/>
              <a:gd name="T47" fmla="*/ 574 h 631"/>
              <a:gd name="T48" fmla="*/ 145 w 728"/>
              <a:gd name="T49" fmla="*/ 574 h 631"/>
              <a:gd name="T50" fmla="*/ 145 w 728"/>
              <a:gd name="T51" fmla="*/ 616 h 631"/>
              <a:gd name="T52" fmla="*/ 131 w 728"/>
              <a:gd name="T53" fmla="*/ 631 h 631"/>
              <a:gd name="T54" fmla="*/ 53 w 728"/>
              <a:gd name="T55" fmla="*/ 630 h 631"/>
              <a:gd name="T56" fmla="*/ 52 w 728"/>
              <a:gd name="T57" fmla="*/ 553 h 631"/>
              <a:gd name="T58" fmla="*/ 42 w 728"/>
              <a:gd name="T59" fmla="*/ 475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28" h="631">
                <a:moveTo>
                  <a:pt x="42" y="475"/>
                </a:moveTo>
                <a:cubicBezTo>
                  <a:pt x="29" y="475"/>
                  <a:pt x="15" y="475"/>
                  <a:pt x="0" y="475"/>
                </a:cubicBezTo>
                <a:cubicBezTo>
                  <a:pt x="2" y="399"/>
                  <a:pt x="4" y="323"/>
                  <a:pt x="6" y="246"/>
                </a:cubicBezTo>
                <a:cubicBezTo>
                  <a:pt x="39" y="240"/>
                  <a:pt x="72" y="233"/>
                  <a:pt x="104" y="228"/>
                </a:cubicBezTo>
                <a:cubicBezTo>
                  <a:pt x="108" y="227"/>
                  <a:pt x="113" y="232"/>
                  <a:pt x="116" y="235"/>
                </a:cubicBezTo>
                <a:cubicBezTo>
                  <a:pt x="130" y="250"/>
                  <a:pt x="142" y="266"/>
                  <a:pt x="157" y="283"/>
                </a:cubicBezTo>
                <a:cubicBezTo>
                  <a:pt x="170" y="267"/>
                  <a:pt x="183" y="253"/>
                  <a:pt x="195" y="237"/>
                </a:cubicBezTo>
                <a:cubicBezTo>
                  <a:pt x="201" y="230"/>
                  <a:pt x="207" y="226"/>
                  <a:pt x="217" y="227"/>
                </a:cubicBezTo>
                <a:cubicBezTo>
                  <a:pt x="258" y="232"/>
                  <a:pt x="294" y="221"/>
                  <a:pt x="330" y="200"/>
                </a:cubicBezTo>
                <a:cubicBezTo>
                  <a:pt x="374" y="174"/>
                  <a:pt x="420" y="153"/>
                  <a:pt x="465" y="129"/>
                </a:cubicBezTo>
                <a:cubicBezTo>
                  <a:pt x="470" y="126"/>
                  <a:pt x="476" y="121"/>
                  <a:pt x="482" y="130"/>
                </a:cubicBezTo>
                <a:cubicBezTo>
                  <a:pt x="483" y="131"/>
                  <a:pt x="491" y="128"/>
                  <a:pt x="495" y="126"/>
                </a:cubicBezTo>
                <a:cubicBezTo>
                  <a:pt x="564" y="87"/>
                  <a:pt x="633" y="47"/>
                  <a:pt x="702" y="8"/>
                </a:cubicBezTo>
                <a:cubicBezTo>
                  <a:pt x="707" y="5"/>
                  <a:pt x="711" y="3"/>
                  <a:pt x="717" y="0"/>
                </a:cubicBezTo>
                <a:cubicBezTo>
                  <a:pt x="721" y="6"/>
                  <a:pt x="724" y="11"/>
                  <a:pt x="728" y="18"/>
                </a:cubicBezTo>
                <a:cubicBezTo>
                  <a:pt x="649" y="63"/>
                  <a:pt x="572" y="108"/>
                  <a:pt x="493" y="153"/>
                </a:cubicBezTo>
                <a:cubicBezTo>
                  <a:pt x="498" y="162"/>
                  <a:pt x="502" y="170"/>
                  <a:pt x="506" y="179"/>
                </a:cubicBezTo>
                <a:cubicBezTo>
                  <a:pt x="450" y="208"/>
                  <a:pt x="394" y="237"/>
                  <a:pt x="339" y="266"/>
                </a:cubicBezTo>
                <a:cubicBezTo>
                  <a:pt x="334" y="268"/>
                  <a:pt x="330" y="270"/>
                  <a:pt x="326" y="272"/>
                </a:cubicBezTo>
                <a:cubicBezTo>
                  <a:pt x="286" y="294"/>
                  <a:pt x="286" y="294"/>
                  <a:pt x="284" y="340"/>
                </a:cubicBezTo>
                <a:cubicBezTo>
                  <a:pt x="282" y="396"/>
                  <a:pt x="284" y="453"/>
                  <a:pt x="274" y="508"/>
                </a:cubicBezTo>
                <a:cubicBezTo>
                  <a:pt x="267" y="548"/>
                  <a:pt x="271" y="588"/>
                  <a:pt x="266" y="629"/>
                </a:cubicBezTo>
                <a:cubicBezTo>
                  <a:pt x="236" y="629"/>
                  <a:pt x="207" y="629"/>
                  <a:pt x="176" y="629"/>
                </a:cubicBezTo>
                <a:cubicBezTo>
                  <a:pt x="176" y="611"/>
                  <a:pt x="176" y="593"/>
                  <a:pt x="176" y="574"/>
                </a:cubicBezTo>
                <a:cubicBezTo>
                  <a:pt x="166" y="574"/>
                  <a:pt x="156" y="574"/>
                  <a:pt x="145" y="574"/>
                </a:cubicBezTo>
                <a:cubicBezTo>
                  <a:pt x="145" y="588"/>
                  <a:pt x="144" y="602"/>
                  <a:pt x="145" y="616"/>
                </a:cubicBezTo>
                <a:cubicBezTo>
                  <a:pt x="145" y="627"/>
                  <a:pt x="142" y="631"/>
                  <a:pt x="131" y="631"/>
                </a:cubicBezTo>
                <a:cubicBezTo>
                  <a:pt x="105" y="630"/>
                  <a:pt x="80" y="630"/>
                  <a:pt x="53" y="630"/>
                </a:cubicBezTo>
                <a:cubicBezTo>
                  <a:pt x="53" y="604"/>
                  <a:pt x="54" y="578"/>
                  <a:pt x="52" y="553"/>
                </a:cubicBezTo>
                <a:cubicBezTo>
                  <a:pt x="51" y="528"/>
                  <a:pt x="46" y="503"/>
                  <a:pt x="42" y="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46651" y="512931"/>
            <a:ext cx="4328015" cy="2613907"/>
          </a:xfrm>
          <a:custGeom>
            <a:avLst/>
            <a:gdLst>
              <a:gd name="T0" fmla="*/ 55 w 1205"/>
              <a:gd name="T1" fmla="*/ 45 h 636"/>
              <a:gd name="T2" fmla="*/ 55 w 1205"/>
              <a:gd name="T3" fmla="*/ 457 h 636"/>
              <a:gd name="T4" fmla="*/ 5 w 1205"/>
              <a:gd name="T5" fmla="*/ 436 h 636"/>
              <a:gd name="T6" fmla="*/ 1 w 1205"/>
              <a:gd name="T7" fmla="*/ 422 h 636"/>
              <a:gd name="T8" fmla="*/ 1 w 1205"/>
              <a:gd name="T9" fmla="*/ 234 h 636"/>
              <a:gd name="T10" fmla="*/ 1 w 1205"/>
              <a:gd name="T11" fmla="*/ 18 h 636"/>
              <a:gd name="T12" fmla="*/ 1 w 1205"/>
              <a:gd name="T13" fmla="*/ 0 h 636"/>
              <a:gd name="T14" fmla="*/ 1205 w 1205"/>
              <a:gd name="T15" fmla="*/ 0 h 636"/>
              <a:gd name="T16" fmla="*/ 1205 w 1205"/>
              <a:gd name="T17" fmla="*/ 636 h 636"/>
              <a:gd name="T18" fmla="*/ 1044 w 1205"/>
              <a:gd name="T19" fmla="*/ 636 h 636"/>
              <a:gd name="T20" fmla="*/ 1049 w 1205"/>
              <a:gd name="T21" fmla="*/ 594 h 636"/>
              <a:gd name="T22" fmla="*/ 1150 w 1205"/>
              <a:gd name="T23" fmla="*/ 594 h 636"/>
              <a:gd name="T24" fmla="*/ 1150 w 1205"/>
              <a:gd name="T25" fmla="*/ 45 h 636"/>
              <a:gd name="T26" fmla="*/ 55 w 1205"/>
              <a:gd name="T27" fmla="*/ 45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5" h="636">
                <a:moveTo>
                  <a:pt x="55" y="45"/>
                </a:moveTo>
                <a:cubicBezTo>
                  <a:pt x="55" y="182"/>
                  <a:pt x="55" y="318"/>
                  <a:pt x="55" y="457"/>
                </a:cubicBezTo>
                <a:cubicBezTo>
                  <a:pt x="37" y="450"/>
                  <a:pt x="21" y="444"/>
                  <a:pt x="5" y="436"/>
                </a:cubicBezTo>
                <a:cubicBezTo>
                  <a:pt x="2" y="435"/>
                  <a:pt x="1" y="427"/>
                  <a:pt x="1" y="422"/>
                </a:cubicBezTo>
                <a:cubicBezTo>
                  <a:pt x="0" y="360"/>
                  <a:pt x="1" y="297"/>
                  <a:pt x="1" y="234"/>
                </a:cubicBezTo>
                <a:cubicBezTo>
                  <a:pt x="1" y="162"/>
                  <a:pt x="1" y="90"/>
                  <a:pt x="1" y="18"/>
                </a:cubicBezTo>
                <a:cubicBezTo>
                  <a:pt x="1" y="12"/>
                  <a:pt x="1" y="7"/>
                  <a:pt x="1" y="0"/>
                </a:cubicBezTo>
                <a:cubicBezTo>
                  <a:pt x="402" y="0"/>
                  <a:pt x="803" y="0"/>
                  <a:pt x="1205" y="0"/>
                </a:cubicBezTo>
                <a:cubicBezTo>
                  <a:pt x="1205" y="212"/>
                  <a:pt x="1205" y="423"/>
                  <a:pt x="1205" y="636"/>
                </a:cubicBezTo>
                <a:cubicBezTo>
                  <a:pt x="1152" y="636"/>
                  <a:pt x="1098" y="636"/>
                  <a:pt x="1044" y="636"/>
                </a:cubicBezTo>
                <a:cubicBezTo>
                  <a:pt x="1045" y="623"/>
                  <a:pt x="1047" y="609"/>
                  <a:pt x="1049" y="594"/>
                </a:cubicBezTo>
                <a:cubicBezTo>
                  <a:pt x="1082" y="594"/>
                  <a:pt x="1116" y="594"/>
                  <a:pt x="1150" y="594"/>
                </a:cubicBezTo>
                <a:cubicBezTo>
                  <a:pt x="1150" y="411"/>
                  <a:pt x="1150" y="228"/>
                  <a:pt x="1150" y="45"/>
                </a:cubicBezTo>
                <a:cubicBezTo>
                  <a:pt x="786" y="45"/>
                  <a:pt x="422" y="45"/>
                  <a:pt x="55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534064" y="1907638"/>
            <a:ext cx="666750" cy="663575"/>
          </a:xfrm>
          <a:custGeom>
            <a:avLst/>
            <a:gdLst>
              <a:gd name="T0" fmla="*/ 128 w 257"/>
              <a:gd name="T1" fmla="*/ 255 h 256"/>
              <a:gd name="T2" fmla="*/ 1 w 257"/>
              <a:gd name="T3" fmla="*/ 127 h 256"/>
              <a:gd name="T4" fmla="*/ 129 w 257"/>
              <a:gd name="T5" fmla="*/ 1 h 256"/>
              <a:gd name="T6" fmla="*/ 256 w 257"/>
              <a:gd name="T7" fmla="*/ 128 h 256"/>
              <a:gd name="T8" fmla="*/ 128 w 257"/>
              <a:gd name="T9" fmla="*/ 255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256">
                <a:moveTo>
                  <a:pt x="128" y="255"/>
                </a:moveTo>
                <a:cubicBezTo>
                  <a:pt x="59" y="255"/>
                  <a:pt x="0" y="197"/>
                  <a:pt x="1" y="127"/>
                </a:cubicBezTo>
                <a:cubicBezTo>
                  <a:pt x="3" y="56"/>
                  <a:pt x="57" y="0"/>
                  <a:pt x="129" y="1"/>
                </a:cubicBezTo>
                <a:cubicBezTo>
                  <a:pt x="203" y="1"/>
                  <a:pt x="255" y="57"/>
                  <a:pt x="256" y="128"/>
                </a:cubicBezTo>
                <a:cubicBezTo>
                  <a:pt x="257" y="198"/>
                  <a:pt x="198" y="256"/>
                  <a:pt x="128" y="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661189" y="2618838"/>
            <a:ext cx="674688" cy="703263"/>
          </a:xfrm>
          <a:custGeom>
            <a:avLst/>
            <a:gdLst>
              <a:gd name="T0" fmla="*/ 165 w 260"/>
              <a:gd name="T1" fmla="*/ 0 h 271"/>
              <a:gd name="T2" fmla="*/ 188 w 260"/>
              <a:gd name="T3" fmla="*/ 46 h 271"/>
              <a:gd name="T4" fmla="*/ 236 w 260"/>
              <a:gd name="T5" fmla="*/ 22 h 271"/>
              <a:gd name="T6" fmla="*/ 225 w 260"/>
              <a:gd name="T7" fmla="*/ 68 h 271"/>
              <a:gd name="T8" fmla="*/ 259 w 260"/>
              <a:gd name="T9" fmla="*/ 73 h 271"/>
              <a:gd name="T10" fmla="*/ 260 w 260"/>
              <a:gd name="T11" fmla="*/ 75 h 271"/>
              <a:gd name="T12" fmla="*/ 246 w 260"/>
              <a:gd name="T13" fmla="*/ 142 h 271"/>
              <a:gd name="T14" fmla="*/ 154 w 260"/>
              <a:gd name="T15" fmla="*/ 262 h 271"/>
              <a:gd name="T16" fmla="*/ 27 w 260"/>
              <a:gd name="T17" fmla="*/ 167 h 271"/>
              <a:gd name="T18" fmla="*/ 27 w 260"/>
              <a:gd name="T19" fmla="*/ 164 h 271"/>
              <a:gd name="T20" fmla="*/ 24 w 260"/>
              <a:gd name="T21" fmla="*/ 133 h 271"/>
              <a:gd name="T22" fmla="*/ 0 w 260"/>
              <a:gd name="T23" fmla="*/ 110 h 271"/>
              <a:gd name="T24" fmla="*/ 39 w 260"/>
              <a:gd name="T25" fmla="*/ 88 h 271"/>
              <a:gd name="T26" fmla="*/ 25 w 260"/>
              <a:gd name="T27" fmla="*/ 49 h 271"/>
              <a:gd name="T28" fmla="*/ 75 w 260"/>
              <a:gd name="T29" fmla="*/ 55 h 271"/>
              <a:gd name="T30" fmla="*/ 91 w 260"/>
              <a:gd name="T31" fmla="*/ 6 h 271"/>
              <a:gd name="T32" fmla="*/ 139 w 260"/>
              <a:gd name="T33" fmla="*/ 41 h 271"/>
              <a:gd name="T34" fmla="*/ 165 w 260"/>
              <a:gd name="T35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271">
                <a:moveTo>
                  <a:pt x="165" y="0"/>
                </a:moveTo>
                <a:cubicBezTo>
                  <a:pt x="174" y="17"/>
                  <a:pt x="181" y="31"/>
                  <a:pt x="188" y="46"/>
                </a:cubicBezTo>
                <a:cubicBezTo>
                  <a:pt x="204" y="38"/>
                  <a:pt x="219" y="31"/>
                  <a:pt x="236" y="22"/>
                </a:cubicBezTo>
                <a:cubicBezTo>
                  <a:pt x="232" y="39"/>
                  <a:pt x="229" y="52"/>
                  <a:pt x="225" y="68"/>
                </a:cubicBezTo>
                <a:cubicBezTo>
                  <a:pt x="237" y="69"/>
                  <a:pt x="249" y="71"/>
                  <a:pt x="259" y="73"/>
                </a:cubicBezTo>
                <a:cubicBezTo>
                  <a:pt x="260" y="75"/>
                  <a:pt x="260" y="75"/>
                  <a:pt x="260" y="75"/>
                </a:cubicBezTo>
                <a:cubicBezTo>
                  <a:pt x="247" y="98"/>
                  <a:pt x="243" y="115"/>
                  <a:pt x="246" y="142"/>
                </a:cubicBezTo>
                <a:cubicBezTo>
                  <a:pt x="253" y="211"/>
                  <a:pt x="203" y="255"/>
                  <a:pt x="154" y="262"/>
                </a:cubicBezTo>
                <a:cubicBezTo>
                  <a:pt x="89" y="271"/>
                  <a:pt x="36" y="230"/>
                  <a:pt x="27" y="167"/>
                </a:cubicBezTo>
                <a:cubicBezTo>
                  <a:pt x="27" y="166"/>
                  <a:pt x="27" y="165"/>
                  <a:pt x="27" y="164"/>
                </a:cubicBezTo>
                <a:cubicBezTo>
                  <a:pt x="26" y="153"/>
                  <a:pt x="29" y="142"/>
                  <a:pt x="24" y="133"/>
                </a:cubicBezTo>
                <a:cubicBezTo>
                  <a:pt x="20" y="124"/>
                  <a:pt x="10" y="119"/>
                  <a:pt x="0" y="110"/>
                </a:cubicBezTo>
                <a:cubicBezTo>
                  <a:pt x="15" y="102"/>
                  <a:pt x="26" y="95"/>
                  <a:pt x="39" y="88"/>
                </a:cubicBezTo>
                <a:cubicBezTo>
                  <a:pt x="34" y="76"/>
                  <a:pt x="30" y="64"/>
                  <a:pt x="25" y="49"/>
                </a:cubicBezTo>
                <a:cubicBezTo>
                  <a:pt x="43" y="51"/>
                  <a:pt x="59" y="53"/>
                  <a:pt x="75" y="55"/>
                </a:cubicBezTo>
                <a:cubicBezTo>
                  <a:pt x="81" y="39"/>
                  <a:pt x="86" y="23"/>
                  <a:pt x="91" y="6"/>
                </a:cubicBezTo>
                <a:cubicBezTo>
                  <a:pt x="108" y="18"/>
                  <a:pt x="123" y="29"/>
                  <a:pt x="139" y="41"/>
                </a:cubicBezTo>
                <a:cubicBezTo>
                  <a:pt x="147" y="28"/>
                  <a:pt x="156" y="15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602202" y="2618838"/>
            <a:ext cx="679450" cy="703263"/>
          </a:xfrm>
          <a:custGeom>
            <a:avLst/>
            <a:gdLst>
              <a:gd name="T0" fmla="*/ 0 w 262"/>
              <a:gd name="T1" fmla="*/ 73 h 271"/>
              <a:gd name="T2" fmla="*/ 38 w 262"/>
              <a:gd name="T3" fmla="*/ 68 h 271"/>
              <a:gd name="T4" fmla="*/ 26 w 262"/>
              <a:gd name="T5" fmla="*/ 23 h 271"/>
              <a:gd name="T6" fmla="*/ 75 w 262"/>
              <a:gd name="T7" fmla="*/ 46 h 271"/>
              <a:gd name="T8" fmla="*/ 97 w 262"/>
              <a:gd name="T9" fmla="*/ 0 h 271"/>
              <a:gd name="T10" fmla="*/ 124 w 262"/>
              <a:gd name="T11" fmla="*/ 41 h 271"/>
              <a:gd name="T12" fmla="*/ 171 w 262"/>
              <a:gd name="T13" fmla="*/ 6 h 271"/>
              <a:gd name="T14" fmla="*/ 187 w 262"/>
              <a:gd name="T15" fmla="*/ 55 h 271"/>
              <a:gd name="T16" fmla="*/ 237 w 262"/>
              <a:gd name="T17" fmla="*/ 49 h 271"/>
              <a:gd name="T18" fmla="*/ 224 w 262"/>
              <a:gd name="T19" fmla="*/ 88 h 271"/>
              <a:gd name="T20" fmla="*/ 262 w 262"/>
              <a:gd name="T21" fmla="*/ 110 h 271"/>
              <a:gd name="T22" fmla="*/ 234 w 262"/>
              <a:gd name="T23" fmla="*/ 169 h 271"/>
              <a:gd name="T24" fmla="*/ 164 w 262"/>
              <a:gd name="T25" fmla="*/ 256 h 271"/>
              <a:gd name="T26" fmla="*/ 55 w 262"/>
              <a:gd name="T27" fmla="*/ 237 h 271"/>
              <a:gd name="T28" fmla="*/ 21 w 262"/>
              <a:gd name="T29" fmla="*/ 123 h 271"/>
              <a:gd name="T30" fmla="*/ 13 w 262"/>
              <a:gd name="T31" fmla="*/ 90 h 271"/>
              <a:gd name="T32" fmla="*/ 0 w 262"/>
              <a:gd name="T33" fmla="*/ 7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71">
                <a:moveTo>
                  <a:pt x="0" y="73"/>
                </a:moveTo>
                <a:cubicBezTo>
                  <a:pt x="14" y="71"/>
                  <a:pt x="25" y="70"/>
                  <a:pt x="38" y="68"/>
                </a:cubicBezTo>
                <a:cubicBezTo>
                  <a:pt x="34" y="53"/>
                  <a:pt x="30" y="39"/>
                  <a:pt x="26" y="23"/>
                </a:cubicBezTo>
                <a:cubicBezTo>
                  <a:pt x="44" y="31"/>
                  <a:pt x="59" y="38"/>
                  <a:pt x="75" y="46"/>
                </a:cubicBezTo>
                <a:cubicBezTo>
                  <a:pt x="82" y="31"/>
                  <a:pt x="89" y="17"/>
                  <a:pt x="97" y="0"/>
                </a:cubicBezTo>
                <a:cubicBezTo>
                  <a:pt x="107" y="15"/>
                  <a:pt x="115" y="28"/>
                  <a:pt x="124" y="41"/>
                </a:cubicBezTo>
                <a:cubicBezTo>
                  <a:pt x="140" y="29"/>
                  <a:pt x="155" y="18"/>
                  <a:pt x="171" y="6"/>
                </a:cubicBezTo>
                <a:cubicBezTo>
                  <a:pt x="177" y="23"/>
                  <a:pt x="182" y="39"/>
                  <a:pt x="187" y="55"/>
                </a:cubicBezTo>
                <a:cubicBezTo>
                  <a:pt x="204" y="53"/>
                  <a:pt x="219" y="51"/>
                  <a:pt x="237" y="49"/>
                </a:cubicBezTo>
                <a:cubicBezTo>
                  <a:pt x="232" y="63"/>
                  <a:pt x="228" y="75"/>
                  <a:pt x="224" y="88"/>
                </a:cubicBezTo>
                <a:cubicBezTo>
                  <a:pt x="236" y="95"/>
                  <a:pt x="247" y="101"/>
                  <a:pt x="262" y="110"/>
                </a:cubicBezTo>
                <a:cubicBezTo>
                  <a:pt x="237" y="123"/>
                  <a:pt x="236" y="145"/>
                  <a:pt x="234" y="169"/>
                </a:cubicBezTo>
                <a:cubicBezTo>
                  <a:pt x="230" y="211"/>
                  <a:pt x="205" y="241"/>
                  <a:pt x="164" y="256"/>
                </a:cubicBezTo>
                <a:cubicBezTo>
                  <a:pt x="124" y="271"/>
                  <a:pt x="87" y="266"/>
                  <a:pt x="55" y="237"/>
                </a:cubicBezTo>
                <a:cubicBezTo>
                  <a:pt x="21" y="207"/>
                  <a:pt x="7" y="168"/>
                  <a:pt x="21" y="123"/>
                </a:cubicBezTo>
                <a:cubicBezTo>
                  <a:pt x="25" y="109"/>
                  <a:pt x="23" y="100"/>
                  <a:pt x="13" y="90"/>
                </a:cubicBezTo>
                <a:cubicBezTo>
                  <a:pt x="9" y="86"/>
                  <a:pt x="6" y="80"/>
                  <a:pt x="0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123152" y="3563400"/>
            <a:ext cx="903288" cy="1255713"/>
          </a:xfrm>
          <a:custGeom>
            <a:avLst/>
            <a:gdLst>
              <a:gd name="T0" fmla="*/ 276 w 348"/>
              <a:gd name="T1" fmla="*/ 469 h 484"/>
              <a:gd name="T2" fmla="*/ 243 w 348"/>
              <a:gd name="T3" fmla="*/ 484 h 484"/>
              <a:gd name="T4" fmla="*/ 231 w 348"/>
              <a:gd name="T5" fmla="*/ 459 h 484"/>
              <a:gd name="T6" fmla="*/ 187 w 348"/>
              <a:gd name="T7" fmla="*/ 360 h 484"/>
              <a:gd name="T8" fmla="*/ 169 w 348"/>
              <a:gd name="T9" fmla="*/ 349 h 484"/>
              <a:gd name="T10" fmla="*/ 93 w 348"/>
              <a:gd name="T11" fmla="*/ 349 h 484"/>
              <a:gd name="T12" fmla="*/ 34 w 348"/>
              <a:gd name="T13" fmla="*/ 483 h 484"/>
              <a:gd name="T14" fmla="*/ 0 w 348"/>
              <a:gd name="T15" fmla="*/ 469 h 484"/>
              <a:gd name="T16" fmla="*/ 52 w 348"/>
              <a:gd name="T17" fmla="*/ 349 h 484"/>
              <a:gd name="T18" fmla="*/ 16 w 348"/>
              <a:gd name="T19" fmla="*/ 349 h 484"/>
              <a:gd name="T20" fmla="*/ 16 w 348"/>
              <a:gd name="T21" fmla="*/ 294 h 484"/>
              <a:gd name="T22" fmla="*/ 32 w 348"/>
              <a:gd name="T23" fmla="*/ 294 h 484"/>
              <a:gd name="T24" fmla="*/ 208 w 348"/>
              <a:gd name="T25" fmla="*/ 294 h 484"/>
              <a:gd name="T26" fmla="*/ 225 w 348"/>
              <a:gd name="T27" fmla="*/ 280 h 484"/>
              <a:gd name="T28" fmla="*/ 293 w 348"/>
              <a:gd name="T29" fmla="*/ 9 h 484"/>
              <a:gd name="T30" fmla="*/ 296 w 348"/>
              <a:gd name="T31" fmla="*/ 0 h 484"/>
              <a:gd name="T32" fmla="*/ 348 w 348"/>
              <a:gd name="T33" fmla="*/ 13 h 484"/>
              <a:gd name="T34" fmla="*/ 264 w 348"/>
              <a:gd name="T35" fmla="*/ 349 h 484"/>
              <a:gd name="T36" fmla="*/ 223 w 348"/>
              <a:gd name="T37" fmla="*/ 349 h 484"/>
              <a:gd name="T38" fmla="*/ 276 w 348"/>
              <a:gd name="T39" fmla="*/ 46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8" h="484">
                <a:moveTo>
                  <a:pt x="276" y="469"/>
                </a:moveTo>
                <a:cubicBezTo>
                  <a:pt x="265" y="474"/>
                  <a:pt x="255" y="478"/>
                  <a:pt x="243" y="484"/>
                </a:cubicBezTo>
                <a:cubicBezTo>
                  <a:pt x="239" y="475"/>
                  <a:pt x="235" y="467"/>
                  <a:pt x="231" y="459"/>
                </a:cubicBezTo>
                <a:cubicBezTo>
                  <a:pt x="217" y="426"/>
                  <a:pt x="202" y="393"/>
                  <a:pt x="187" y="360"/>
                </a:cubicBezTo>
                <a:cubicBezTo>
                  <a:pt x="183" y="351"/>
                  <a:pt x="178" y="348"/>
                  <a:pt x="169" y="349"/>
                </a:cubicBezTo>
                <a:cubicBezTo>
                  <a:pt x="144" y="349"/>
                  <a:pt x="118" y="349"/>
                  <a:pt x="93" y="349"/>
                </a:cubicBezTo>
                <a:cubicBezTo>
                  <a:pt x="73" y="393"/>
                  <a:pt x="54" y="437"/>
                  <a:pt x="34" y="483"/>
                </a:cubicBezTo>
                <a:cubicBezTo>
                  <a:pt x="22" y="478"/>
                  <a:pt x="12" y="474"/>
                  <a:pt x="0" y="469"/>
                </a:cubicBezTo>
                <a:cubicBezTo>
                  <a:pt x="17" y="429"/>
                  <a:pt x="34" y="390"/>
                  <a:pt x="52" y="349"/>
                </a:cubicBezTo>
                <a:cubicBezTo>
                  <a:pt x="39" y="349"/>
                  <a:pt x="28" y="349"/>
                  <a:pt x="16" y="349"/>
                </a:cubicBezTo>
                <a:cubicBezTo>
                  <a:pt x="16" y="330"/>
                  <a:pt x="16" y="313"/>
                  <a:pt x="16" y="294"/>
                </a:cubicBezTo>
                <a:cubicBezTo>
                  <a:pt x="21" y="294"/>
                  <a:pt x="27" y="294"/>
                  <a:pt x="32" y="294"/>
                </a:cubicBezTo>
                <a:cubicBezTo>
                  <a:pt x="91" y="294"/>
                  <a:pt x="149" y="293"/>
                  <a:pt x="208" y="294"/>
                </a:cubicBezTo>
                <a:cubicBezTo>
                  <a:pt x="219" y="294"/>
                  <a:pt x="223" y="290"/>
                  <a:pt x="225" y="280"/>
                </a:cubicBezTo>
                <a:cubicBezTo>
                  <a:pt x="247" y="189"/>
                  <a:pt x="270" y="99"/>
                  <a:pt x="293" y="9"/>
                </a:cubicBezTo>
                <a:cubicBezTo>
                  <a:pt x="293" y="6"/>
                  <a:pt x="294" y="4"/>
                  <a:pt x="296" y="0"/>
                </a:cubicBezTo>
                <a:cubicBezTo>
                  <a:pt x="313" y="4"/>
                  <a:pt x="330" y="9"/>
                  <a:pt x="348" y="13"/>
                </a:cubicBezTo>
                <a:cubicBezTo>
                  <a:pt x="320" y="126"/>
                  <a:pt x="292" y="237"/>
                  <a:pt x="264" y="349"/>
                </a:cubicBezTo>
                <a:cubicBezTo>
                  <a:pt x="251" y="349"/>
                  <a:pt x="238" y="349"/>
                  <a:pt x="223" y="349"/>
                </a:cubicBezTo>
                <a:cubicBezTo>
                  <a:pt x="241" y="389"/>
                  <a:pt x="258" y="428"/>
                  <a:pt x="276" y="4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435639" y="3949163"/>
            <a:ext cx="390525" cy="319088"/>
          </a:xfrm>
          <a:custGeom>
            <a:avLst/>
            <a:gdLst>
              <a:gd name="T0" fmla="*/ 60 w 151"/>
              <a:gd name="T1" fmla="*/ 0 h 123"/>
              <a:gd name="T2" fmla="*/ 151 w 151"/>
              <a:gd name="T3" fmla="*/ 0 h 123"/>
              <a:gd name="T4" fmla="*/ 151 w 151"/>
              <a:gd name="T5" fmla="*/ 117 h 123"/>
              <a:gd name="T6" fmla="*/ 91 w 151"/>
              <a:gd name="T7" fmla="*/ 111 h 123"/>
              <a:gd name="T8" fmla="*/ 63 w 151"/>
              <a:gd name="T9" fmla="*/ 114 h 123"/>
              <a:gd name="T10" fmla="*/ 1 w 151"/>
              <a:gd name="T11" fmla="*/ 118 h 123"/>
              <a:gd name="T12" fmla="*/ 1 w 151"/>
              <a:gd name="T13" fmla="*/ 76 h 123"/>
              <a:gd name="T14" fmla="*/ 9 w 151"/>
              <a:gd name="T15" fmla="*/ 68 h 123"/>
              <a:gd name="T16" fmla="*/ 60 w 151"/>
              <a:gd name="T17" fmla="*/ 57 h 123"/>
              <a:gd name="T18" fmla="*/ 60 w 15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23">
                <a:moveTo>
                  <a:pt x="60" y="0"/>
                </a:moveTo>
                <a:cubicBezTo>
                  <a:pt x="92" y="0"/>
                  <a:pt x="121" y="0"/>
                  <a:pt x="151" y="0"/>
                </a:cubicBezTo>
                <a:cubicBezTo>
                  <a:pt x="151" y="38"/>
                  <a:pt x="151" y="76"/>
                  <a:pt x="151" y="117"/>
                </a:cubicBezTo>
                <a:cubicBezTo>
                  <a:pt x="131" y="114"/>
                  <a:pt x="111" y="123"/>
                  <a:pt x="91" y="111"/>
                </a:cubicBezTo>
                <a:cubicBezTo>
                  <a:pt x="84" y="107"/>
                  <a:pt x="72" y="113"/>
                  <a:pt x="63" y="114"/>
                </a:cubicBezTo>
                <a:cubicBezTo>
                  <a:pt x="43" y="116"/>
                  <a:pt x="23" y="117"/>
                  <a:pt x="1" y="118"/>
                </a:cubicBezTo>
                <a:cubicBezTo>
                  <a:pt x="1" y="103"/>
                  <a:pt x="0" y="90"/>
                  <a:pt x="1" y="76"/>
                </a:cubicBezTo>
                <a:cubicBezTo>
                  <a:pt x="1" y="73"/>
                  <a:pt x="6" y="69"/>
                  <a:pt x="9" y="68"/>
                </a:cubicBezTo>
                <a:cubicBezTo>
                  <a:pt x="26" y="64"/>
                  <a:pt x="42" y="61"/>
                  <a:pt x="60" y="57"/>
                </a:cubicBezTo>
                <a:cubicBezTo>
                  <a:pt x="60" y="39"/>
                  <a:pt x="60" y="20"/>
                  <a:pt x="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915064" y="3949163"/>
            <a:ext cx="392113" cy="314325"/>
          </a:xfrm>
          <a:custGeom>
            <a:avLst/>
            <a:gdLst>
              <a:gd name="T0" fmla="*/ 150 w 151"/>
              <a:gd name="T1" fmla="*/ 118 h 121"/>
              <a:gd name="T2" fmla="*/ 86 w 151"/>
              <a:gd name="T3" fmla="*/ 114 h 121"/>
              <a:gd name="T4" fmla="*/ 49 w 151"/>
              <a:gd name="T5" fmla="*/ 116 h 121"/>
              <a:gd name="T6" fmla="*/ 0 w 151"/>
              <a:gd name="T7" fmla="*/ 117 h 121"/>
              <a:gd name="T8" fmla="*/ 0 w 151"/>
              <a:gd name="T9" fmla="*/ 0 h 121"/>
              <a:gd name="T10" fmla="*/ 90 w 151"/>
              <a:gd name="T11" fmla="*/ 0 h 121"/>
              <a:gd name="T12" fmla="*/ 90 w 151"/>
              <a:gd name="T13" fmla="*/ 57 h 121"/>
              <a:gd name="T14" fmla="*/ 140 w 151"/>
              <a:gd name="T15" fmla="*/ 68 h 121"/>
              <a:gd name="T16" fmla="*/ 150 w 151"/>
              <a:gd name="T17" fmla="*/ 77 h 121"/>
              <a:gd name="T18" fmla="*/ 150 w 151"/>
              <a:gd name="T19" fmla="*/ 11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21">
                <a:moveTo>
                  <a:pt x="150" y="118"/>
                </a:moveTo>
                <a:cubicBezTo>
                  <a:pt x="127" y="117"/>
                  <a:pt x="107" y="115"/>
                  <a:pt x="86" y="114"/>
                </a:cubicBezTo>
                <a:cubicBezTo>
                  <a:pt x="74" y="113"/>
                  <a:pt x="62" y="110"/>
                  <a:pt x="49" y="116"/>
                </a:cubicBezTo>
                <a:cubicBezTo>
                  <a:pt x="35" y="121"/>
                  <a:pt x="17" y="117"/>
                  <a:pt x="0" y="117"/>
                </a:cubicBezTo>
                <a:cubicBezTo>
                  <a:pt x="0" y="77"/>
                  <a:pt x="0" y="40"/>
                  <a:pt x="0" y="0"/>
                </a:cubicBezTo>
                <a:cubicBezTo>
                  <a:pt x="29" y="0"/>
                  <a:pt x="58" y="0"/>
                  <a:pt x="90" y="0"/>
                </a:cubicBezTo>
                <a:cubicBezTo>
                  <a:pt x="90" y="19"/>
                  <a:pt x="90" y="37"/>
                  <a:pt x="90" y="57"/>
                </a:cubicBezTo>
                <a:cubicBezTo>
                  <a:pt x="108" y="60"/>
                  <a:pt x="124" y="64"/>
                  <a:pt x="140" y="68"/>
                </a:cubicBezTo>
                <a:cubicBezTo>
                  <a:pt x="144" y="69"/>
                  <a:pt x="149" y="74"/>
                  <a:pt x="150" y="77"/>
                </a:cubicBezTo>
                <a:cubicBezTo>
                  <a:pt x="151" y="90"/>
                  <a:pt x="150" y="102"/>
                  <a:pt x="150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705639" y="4095213"/>
            <a:ext cx="76200" cy="754063"/>
          </a:xfrm>
          <a:custGeom>
            <a:avLst/>
            <a:gdLst>
              <a:gd name="T0" fmla="*/ 29 w 29"/>
              <a:gd name="T1" fmla="*/ 291 h 291"/>
              <a:gd name="T2" fmla="*/ 0 w 29"/>
              <a:gd name="T3" fmla="*/ 291 h 291"/>
              <a:gd name="T4" fmla="*/ 0 w 29"/>
              <a:gd name="T5" fmla="*/ 0 h 291"/>
              <a:gd name="T6" fmla="*/ 29 w 29"/>
              <a:gd name="T7" fmla="*/ 0 h 291"/>
              <a:gd name="T8" fmla="*/ 29 w 29"/>
              <a:gd name="T9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1">
                <a:moveTo>
                  <a:pt x="29" y="291"/>
                </a:moveTo>
                <a:cubicBezTo>
                  <a:pt x="19" y="291"/>
                  <a:pt x="10" y="291"/>
                  <a:pt x="0" y="291"/>
                </a:cubicBezTo>
                <a:cubicBezTo>
                  <a:pt x="0" y="194"/>
                  <a:pt x="0" y="97"/>
                  <a:pt x="0" y="0"/>
                </a:cubicBezTo>
                <a:cubicBezTo>
                  <a:pt x="9" y="0"/>
                  <a:pt x="18" y="0"/>
                  <a:pt x="29" y="0"/>
                </a:cubicBezTo>
                <a:cubicBezTo>
                  <a:pt x="29" y="96"/>
                  <a:pt x="29" y="192"/>
                  <a:pt x="29" y="2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257964" y="3015713"/>
            <a:ext cx="442913" cy="111125"/>
          </a:xfrm>
          <a:custGeom>
            <a:avLst/>
            <a:gdLst>
              <a:gd name="T0" fmla="*/ 0 w 171"/>
              <a:gd name="T1" fmla="*/ 43 h 43"/>
              <a:gd name="T2" fmla="*/ 0 w 171"/>
              <a:gd name="T3" fmla="*/ 0 h 43"/>
              <a:gd name="T4" fmla="*/ 165 w 171"/>
              <a:gd name="T5" fmla="*/ 0 h 43"/>
              <a:gd name="T6" fmla="*/ 171 w 171"/>
              <a:gd name="T7" fmla="*/ 43 h 43"/>
              <a:gd name="T8" fmla="*/ 0 w 171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43">
                <a:moveTo>
                  <a:pt x="0" y="43"/>
                </a:moveTo>
                <a:cubicBezTo>
                  <a:pt x="0" y="28"/>
                  <a:pt x="0" y="14"/>
                  <a:pt x="0" y="0"/>
                </a:cubicBezTo>
                <a:cubicBezTo>
                  <a:pt x="56" y="0"/>
                  <a:pt x="110" y="0"/>
                  <a:pt x="165" y="0"/>
                </a:cubicBezTo>
                <a:cubicBezTo>
                  <a:pt x="167" y="16"/>
                  <a:pt x="169" y="29"/>
                  <a:pt x="171" y="43"/>
                </a:cubicBezTo>
                <a:cubicBezTo>
                  <a:pt x="114" y="43"/>
                  <a:pt x="57" y="43"/>
                  <a:pt x="0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195927" y="4103150"/>
            <a:ext cx="49213" cy="746125"/>
          </a:xfrm>
          <a:custGeom>
            <a:avLst/>
            <a:gdLst>
              <a:gd name="T0" fmla="*/ 19 w 19"/>
              <a:gd name="T1" fmla="*/ 288 h 288"/>
              <a:gd name="T2" fmla="*/ 0 w 19"/>
              <a:gd name="T3" fmla="*/ 288 h 288"/>
              <a:gd name="T4" fmla="*/ 0 w 19"/>
              <a:gd name="T5" fmla="*/ 0 h 288"/>
              <a:gd name="T6" fmla="*/ 19 w 19"/>
              <a:gd name="T7" fmla="*/ 0 h 288"/>
              <a:gd name="T8" fmla="*/ 19 w 19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88">
                <a:moveTo>
                  <a:pt x="19" y="288"/>
                </a:moveTo>
                <a:cubicBezTo>
                  <a:pt x="12" y="288"/>
                  <a:pt x="6" y="288"/>
                  <a:pt x="0" y="288"/>
                </a:cubicBezTo>
                <a:cubicBezTo>
                  <a:pt x="0" y="192"/>
                  <a:pt x="0" y="96"/>
                  <a:pt x="0" y="0"/>
                </a:cubicBezTo>
                <a:cubicBezTo>
                  <a:pt x="6" y="0"/>
                  <a:pt x="12" y="0"/>
                  <a:pt x="19" y="0"/>
                </a:cubicBezTo>
                <a:cubicBezTo>
                  <a:pt x="19" y="95"/>
                  <a:pt x="19" y="191"/>
                  <a:pt x="19" y="2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245139" y="3012538"/>
            <a:ext cx="161925" cy="117475"/>
          </a:xfrm>
          <a:custGeom>
            <a:avLst/>
            <a:gdLst>
              <a:gd name="T0" fmla="*/ 62 w 62"/>
              <a:gd name="T1" fmla="*/ 45 h 45"/>
              <a:gd name="T2" fmla="*/ 0 w 62"/>
              <a:gd name="T3" fmla="*/ 45 h 45"/>
              <a:gd name="T4" fmla="*/ 12 w 62"/>
              <a:gd name="T5" fmla="*/ 0 h 45"/>
              <a:gd name="T6" fmla="*/ 62 w 62"/>
              <a:gd name="T7" fmla="*/ 0 h 45"/>
              <a:gd name="T8" fmla="*/ 62 w 62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5">
                <a:moveTo>
                  <a:pt x="62" y="45"/>
                </a:moveTo>
                <a:cubicBezTo>
                  <a:pt x="40" y="45"/>
                  <a:pt x="21" y="45"/>
                  <a:pt x="0" y="45"/>
                </a:cubicBezTo>
                <a:cubicBezTo>
                  <a:pt x="4" y="30"/>
                  <a:pt x="8" y="16"/>
                  <a:pt x="12" y="0"/>
                </a:cubicBezTo>
                <a:cubicBezTo>
                  <a:pt x="29" y="0"/>
                  <a:pt x="45" y="0"/>
                  <a:pt x="62" y="0"/>
                </a:cubicBezTo>
                <a:cubicBezTo>
                  <a:pt x="62" y="16"/>
                  <a:pt x="62" y="30"/>
                  <a:pt x="62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477" y="1027543"/>
            <a:ext cx="1310780" cy="17601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876" y="611358"/>
            <a:ext cx="2405713" cy="19571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xmlns="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xmlns="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xmlns="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xmlns="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5385820" y="1244097"/>
            <a:ext cx="3497351" cy="3361444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12" name="Grupo 11"/>
          <p:cNvGrpSpPr/>
          <p:nvPr/>
        </p:nvGrpSpPr>
        <p:grpSpPr>
          <a:xfrm>
            <a:off x="6714475" y="2341909"/>
            <a:ext cx="926306" cy="1165622"/>
            <a:chOff x="8940800" y="3057525"/>
            <a:chExt cx="1235075" cy="1554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169400" y="3057525"/>
              <a:ext cx="639763" cy="1006475"/>
            </a:xfrm>
            <a:custGeom>
              <a:avLst/>
              <a:gdLst>
                <a:gd name="T0" fmla="*/ 13 w 14"/>
                <a:gd name="T1" fmla="*/ 15 h 22"/>
                <a:gd name="T2" fmla="*/ 9 w 14"/>
                <a:gd name="T3" fmla="*/ 22 h 22"/>
                <a:gd name="T4" fmla="*/ 3 w 14"/>
                <a:gd name="T5" fmla="*/ 17 h 22"/>
                <a:gd name="T6" fmla="*/ 1 w 14"/>
                <a:gd name="T7" fmla="*/ 8 h 22"/>
                <a:gd name="T8" fmla="*/ 5 w 14"/>
                <a:gd name="T9" fmla="*/ 1 h 22"/>
                <a:gd name="T10" fmla="*/ 12 w 14"/>
                <a:gd name="T11" fmla="*/ 6 h 22"/>
                <a:gd name="T12" fmla="*/ 13 w 14"/>
                <a:gd name="T1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3" y="15"/>
                  </a:moveTo>
                  <a:cubicBezTo>
                    <a:pt x="14" y="19"/>
                    <a:pt x="12" y="22"/>
                    <a:pt x="9" y="22"/>
                  </a:cubicBezTo>
                  <a:cubicBezTo>
                    <a:pt x="6" y="22"/>
                    <a:pt x="3" y="21"/>
                    <a:pt x="3" y="17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5"/>
                    <a:pt x="1" y="2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14" y="12"/>
                    <a:pt x="13" y="15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940800" y="3697288"/>
              <a:ext cx="1235075" cy="914400"/>
            </a:xfrm>
            <a:custGeom>
              <a:avLst/>
              <a:gdLst>
                <a:gd name="T0" fmla="*/ 26 w 27"/>
                <a:gd name="T1" fmla="*/ 3 h 20"/>
                <a:gd name="T2" fmla="*/ 23 w 27"/>
                <a:gd name="T3" fmla="*/ 10 h 20"/>
                <a:gd name="T4" fmla="*/ 18 w 27"/>
                <a:gd name="T5" fmla="*/ 18 h 20"/>
                <a:gd name="T6" fmla="*/ 17 w 27"/>
                <a:gd name="T7" fmla="*/ 20 h 20"/>
                <a:gd name="T8" fmla="*/ 15 w 27"/>
                <a:gd name="T9" fmla="*/ 19 h 20"/>
                <a:gd name="T10" fmla="*/ 8 w 27"/>
                <a:gd name="T11" fmla="*/ 14 h 20"/>
                <a:gd name="T12" fmla="*/ 2 w 27"/>
                <a:gd name="T13" fmla="*/ 8 h 20"/>
                <a:gd name="T14" fmla="*/ 2 w 27"/>
                <a:gd name="T15" fmla="*/ 5 h 20"/>
                <a:gd name="T16" fmla="*/ 5 w 27"/>
                <a:gd name="T17" fmla="*/ 5 h 20"/>
                <a:gd name="T18" fmla="*/ 22 w 27"/>
                <a:gd name="T19" fmla="*/ 2 h 20"/>
                <a:gd name="T20" fmla="*/ 25 w 27"/>
                <a:gd name="T21" fmla="*/ 0 h 20"/>
                <a:gd name="T22" fmla="*/ 26 w 27"/>
                <a:gd name="T2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26" y="3"/>
                  </a:moveTo>
                  <a:cubicBezTo>
                    <a:pt x="26" y="6"/>
                    <a:pt x="25" y="8"/>
                    <a:pt x="23" y="10"/>
                  </a:cubicBezTo>
                  <a:cubicBezTo>
                    <a:pt x="20" y="12"/>
                    <a:pt x="17" y="14"/>
                    <a:pt x="18" y="18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6" y="20"/>
                    <a:pt x="15" y="19"/>
                    <a:pt x="15" y="19"/>
                  </a:cubicBezTo>
                  <a:cubicBezTo>
                    <a:pt x="15" y="15"/>
                    <a:pt x="11" y="15"/>
                    <a:pt x="8" y="14"/>
                  </a:cubicBezTo>
                  <a:cubicBezTo>
                    <a:pt x="5" y="12"/>
                    <a:pt x="3" y="10"/>
                    <a:pt x="2" y="8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14" y="13"/>
                    <a:pt x="18" y="12"/>
                    <a:pt x="22" y="2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27" y="0"/>
                    <a:pt x="26" y="2"/>
                    <a:pt x="26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</p:grpSp>
      <p:sp>
        <p:nvSpPr>
          <p:cNvPr id="29" name="Text Placeholder 1"/>
          <p:cNvSpPr txBox="1">
            <a:spLocks/>
          </p:cNvSpPr>
          <p:nvPr/>
        </p:nvSpPr>
        <p:spPr>
          <a:xfrm>
            <a:off x="836191" y="-93085"/>
            <a:ext cx="6615617" cy="5431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Infographic Style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53" y="470657"/>
            <a:ext cx="2123121" cy="39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" y="1220270"/>
            <a:ext cx="5540910" cy="34692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6625" y="214540"/>
            <a:ext cx="6615617" cy="5431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F615CB7A-2504-4DCC-B8EB-C1C1121085F7}"/>
              </a:ext>
            </a:extLst>
          </p:cNvPr>
          <p:cNvSpPr/>
          <p:nvPr/>
        </p:nvSpPr>
        <p:spPr>
          <a:xfrm>
            <a:off x="5500724" y="1713263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39090D96-9C57-4B27-B5BB-D1F14C0BD1A5}"/>
              </a:ext>
            </a:extLst>
          </p:cNvPr>
          <p:cNvSpPr/>
          <p:nvPr/>
        </p:nvSpPr>
        <p:spPr>
          <a:xfrm>
            <a:off x="5500724" y="2587510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F3A0A877-F633-4B2F-A9AC-71E134A70664}"/>
              </a:ext>
            </a:extLst>
          </p:cNvPr>
          <p:cNvSpPr/>
          <p:nvPr/>
        </p:nvSpPr>
        <p:spPr>
          <a:xfrm>
            <a:off x="5500724" y="3461757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7FC761CE-5752-4AA6-8935-BDB15D63FC12}"/>
              </a:ext>
            </a:extLst>
          </p:cNvPr>
          <p:cNvGrpSpPr/>
          <p:nvPr/>
        </p:nvGrpSpPr>
        <p:grpSpPr>
          <a:xfrm>
            <a:off x="6132892" y="1537301"/>
            <a:ext cx="1659350" cy="824645"/>
            <a:chOff x="910640" y="2937305"/>
            <a:chExt cx="1527408" cy="275010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FF39BFA8-9DF0-478A-85F3-57B1D0D91A57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3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86F81A-89C8-416C-9C02-322C9A48C09C}"/>
              </a:ext>
            </a:extLst>
          </p:cNvPr>
          <p:cNvSpPr txBox="1"/>
          <p:nvPr/>
        </p:nvSpPr>
        <p:spPr>
          <a:xfrm>
            <a:off x="7836229" y="1697824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99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2B4E39B0-29D6-4B28-B094-B3FAB3212FA8}"/>
              </a:ext>
            </a:extLst>
          </p:cNvPr>
          <p:cNvGrpSpPr/>
          <p:nvPr/>
        </p:nvGrpSpPr>
        <p:grpSpPr>
          <a:xfrm>
            <a:off x="6132892" y="2411548"/>
            <a:ext cx="1659350" cy="824644"/>
            <a:chOff x="910640" y="2937305"/>
            <a:chExt cx="1527408" cy="275009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90D05752-81FA-4101-9A60-F3DD7C253221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C5BA893-6E23-4EC5-8411-2FECF9A98CBE}"/>
              </a:ext>
            </a:extLst>
          </p:cNvPr>
          <p:cNvSpPr txBox="1"/>
          <p:nvPr/>
        </p:nvSpPr>
        <p:spPr>
          <a:xfrm>
            <a:off x="7836229" y="2572070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D76EE6C-A2A0-406E-B0A3-46D29005C638}"/>
              </a:ext>
            </a:extLst>
          </p:cNvPr>
          <p:cNvGrpSpPr/>
          <p:nvPr/>
        </p:nvGrpSpPr>
        <p:grpSpPr>
          <a:xfrm>
            <a:off x="6132892" y="3285794"/>
            <a:ext cx="1659350" cy="824644"/>
            <a:chOff x="910640" y="2937305"/>
            <a:chExt cx="1527408" cy="275009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AD763CAB-8355-4580-AFC5-C50A9360D618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8F5F719-0898-4F79-85C6-44E641466EC0}"/>
              </a:ext>
            </a:extLst>
          </p:cNvPr>
          <p:cNvSpPr txBox="1"/>
          <p:nvPr/>
        </p:nvSpPr>
        <p:spPr>
          <a:xfrm>
            <a:off x="7836229" y="3446316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67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xmlns="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5601550" y="3588447"/>
            <a:ext cx="290696" cy="23613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xmlns="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5619933" y="1832472"/>
            <a:ext cx="253930" cy="253930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xmlns="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5671660" y="2710461"/>
            <a:ext cx="150473" cy="25393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16" y="2221044"/>
            <a:ext cx="3438149" cy="2683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0" y="1855479"/>
            <a:ext cx="132750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A807A8B-B77D-4FD7-9EC2-4D6D51AB8458}"/>
              </a:ext>
            </a:extLst>
          </p:cNvPr>
          <p:cNvGrpSpPr/>
          <p:nvPr/>
        </p:nvGrpSpPr>
        <p:grpSpPr>
          <a:xfrm>
            <a:off x="2041720" y="2024881"/>
            <a:ext cx="2157236" cy="854081"/>
            <a:chOff x="6210996" y="1433695"/>
            <a:chExt cx="1493001" cy="8101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A51D5F6-1EF5-4654-9B05-A418D46C4B4A}"/>
              </a:ext>
            </a:extLst>
          </p:cNvPr>
          <p:cNvGrpSpPr/>
          <p:nvPr/>
        </p:nvGrpSpPr>
        <p:grpSpPr>
          <a:xfrm>
            <a:off x="1884685" y="4139174"/>
            <a:ext cx="2323225" cy="715581"/>
            <a:chOff x="6210996" y="1433695"/>
            <a:chExt cx="1493001" cy="678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8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3FB1268-C379-41A6-AA66-48BB08718CB6}"/>
              </a:ext>
            </a:extLst>
          </p:cNvPr>
          <p:cNvGrpSpPr/>
          <p:nvPr/>
        </p:nvGrpSpPr>
        <p:grpSpPr>
          <a:xfrm>
            <a:off x="1875727" y="1123885"/>
            <a:ext cx="2323225" cy="715581"/>
            <a:chOff x="6210996" y="1433695"/>
            <a:chExt cx="1493001" cy="678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8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2041720" y="3153725"/>
            <a:ext cx="2157236" cy="854081"/>
            <a:chOff x="6210996" y="1433695"/>
            <a:chExt cx="1493001" cy="81015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4E77F15-57F8-475F-890D-96E70C889ECD}"/>
              </a:ext>
            </a:extLst>
          </p:cNvPr>
          <p:cNvSpPr txBox="1"/>
          <p:nvPr/>
        </p:nvSpPr>
        <p:spPr>
          <a:xfrm>
            <a:off x="475600" y="1578053"/>
            <a:ext cx="1418048" cy="313932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9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9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xmlns="" id="{0ABF7816-7AD5-4D7E-AA46-5186EF96FCD1}"/>
              </a:ext>
            </a:extLst>
          </p:cNvPr>
          <p:cNvSpPr/>
          <p:nvPr/>
        </p:nvSpPr>
        <p:spPr>
          <a:xfrm>
            <a:off x="504777" y="453723"/>
            <a:ext cx="2615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LIDE</a:t>
            </a:r>
            <a:endParaRPr lang="ko-KR" altLang="en-US" sz="3600" b="1" dirty="0">
              <a:solidFill>
                <a:srgbClr val="FFC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297576" y="1578053"/>
            <a:ext cx="954430" cy="5167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29" y="1868055"/>
            <a:ext cx="3817400" cy="3033003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>
            <a:off x="4235725" y="2362205"/>
            <a:ext cx="954430" cy="5167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4244683" y="3384556"/>
            <a:ext cx="883622" cy="3532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4306691" y="4139174"/>
            <a:ext cx="883622" cy="3532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41" y="1978774"/>
            <a:ext cx="695892" cy="915647"/>
          </a:xfrm>
          <a:prstGeom prst="rect">
            <a:avLst/>
          </a:prstGeom>
        </p:spPr>
      </p:pic>
      <p:sp>
        <p:nvSpPr>
          <p:cNvPr id="30" name="Google Shape;356;p45"/>
          <p:cNvSpPr txBox="1">
            <a:spLocks noGrp="1"/>
          </p:cNvSpPr>
          <p:nvPr>
            <p:ph type="title" idx="4294967295"/>
          </p:nvPr>
        </p:nvSpPr>
        <p:spPr>
          <a:xfrm>
            <a:off x="752407" y="0"/>
            <a:ext cx="76105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PLANS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57"/>
          <p:cNvSpPr txBox="1">
            <a:spLocks noGrp="1"/>
          </p:cNvSpPr>
          <p:nvPr>
            <p:ph type="subTitle" idx="4294967295"/>
          </p:nvPr>
        </p:nvSpPr>
        <p:spPr>
          <a:xfrm>
            <a:off x="3009371" y="3486834"/>
            <a:ext cx="6577013" cy="4976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3300" dirty="0"/>
              <a:t>Big numbers catch your audience’s attention</a:t>
            </a:r>
            <a:endParaRPr sz="3300" dirty="0"/>
          </a:p>
        </p:txBody>
      </p:sp>
      <p:sp>
        <p:nvSpPr>
          <p:cNvPr id="2545" name="Google Shape;2545;p57"/>
          <p:cNvSpPr txBox="1">
            <a:spLocks noGrp="1"/>
          </p:cNvSpPr>
          <p:nvPr>
            <p:ph type="title" idx="4294967295"/>
          </p:nvPr>
        </p:nvSpPr>
        <p:spPr>
          <a:xfrm>
            <a:off x="3009371" y="1623541"/>
            <a:ext cx="6577013" cy="18014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150,000</a:t>
            </a:r>
            <a:endParaRPr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2567;p59"/>
          <p:cNvSpPr txBox="1">
            <a:spLocks/>
          </p:cNvSpPr>
          <p:nvPr/>
        </p:nvSpPr>
        <p:spPr>
          <a:xfrm>
            <a:off x="831849" y="41275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anga One"/>
              <a:buNone/>
              <a:defRPr sz="72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PE" sz="2800" dirty="0">
                <a:solidFill>
                  <a:srgbClr val="FFC000"/>
                </a:solidFill>
              </a:rPr>
              <a:t>CASES IN THE WORLD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000161"/>
            <a:ext cx="3569731" cy="361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0;p36"/>
          <p:cNvSpPr/>
          <p:nvPr/>
        </p:nvSpPr>
        <p:spPr>
          <a:xfrm>
            <a:off x="96225" y="87442"/>
            <a:ext cx="8914771" cy="49085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720000" y="6857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CONTENTS OF THIS TEMPLATE</a:t>
            </a:r>
            <a:endParaRPr dirty="0"/>
          </a:p>
        </p:txBody>
      </p:sp>
      <p:sp>
        <p:nvSpPr>
          <p:cNvPr id="12" name="Google Shape;278;p39"/>
          <p:cNvSpPr txBox="1">
            <a:spLocks/>
          </p:cNvSpPr>
          <p:nvPr/>
        </p:nvSpPr>
        <p:spPr>
          <a:xfrm>
            <a:off x="496215" y="1231958"/>
            <a:ext cx="2188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600"/>
              </a:spcAft>
              <a:buFont typeface="Open Sans"/>
              <a:buNone/>
            </a:pPr>
            <a:r>
              <a:rPr lang="es-PE" sz="2000" b="1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STRENGTHS</a:t>
            </a:r>
            <a:endParaRPr lang="es-PE" sz="2000" b="1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546" y="1773327"/>
            <a:ext cx="3696450" cy="3044135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661815" y="1910857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61815" y="2425809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3420872" y="1910857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420872" y="2425809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9" name="Rectangle 15"/>
          <p:cNvSpPr/>
          <p:nvPr/>
        </p:nvSpPr>
        <p:spPr>
          <a:xfrm>
            <a:off x="3480114" y="2280838"/>
            <a:ext cx="17512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20" name="Rectangle 15"/>
          <p:cNvSpPr/>
          <p:nvPr/>
        </p:nvSpPr>
        <p:spPr>
          <a:xfrm>
            <a:off x="720000" y="2280746"/>
            <a:ext cx="17512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/>
          <p:nvPr/>
        </p:nvSpPr>
        <p:spPr>
          <a:xfrm>
            <a:off x="6429375" y="0"/>
            <a:ext cx="2714700" cy="51435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50" y="58750"/>
            <a:ext cx="3619501" cy="502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883965" y="853754"/>
            <a:ext cx="2385392" cy="3121897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OVERVIEW</a:t>
            </a:r>
            <a:endParaRPr/>
          </a:p>
        </p:txBody>
      </p:sp>
      <p:sp>
        <p:nvSpPr>
          <p:cNvPr id="340" name="Google Shape;340;p43"/>
          <p:cNvSpPr txBox="1">
            <a:spLocks noGrp="1"/>
          </p:cNvSpPr>
          <p:nvPr>
            <p:ph type="subTitle" idx="1"/>
          </p:nvPr>
        </p:nvSpPr>
        <p:spPr>
          <a:xfrm>
            <a:off x="821600" y="3496162"/>
            <a:ext cx="3417600" cy="1251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You can replace the image on the screen with your own work. Right-click on it and then choose “Replace image” so you can add yours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Google Shape;340;p43"/>
          <p:cNvSpPr txBox="1">
            <a:spLocks/>
          </p:cNvSpPr>
          <p:nvPr/>
        </p:nvSpPr>
        <p:spPr>
          <a:xfrm>
            <a:off x="811313" y="2490778"/>
            <a:ext cx="3417600" cy="12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 work. Right-click on it and then choose “Replace image” so you can add yours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Google Shape;340;p43"/>
          <p:cNvSpPr txBox="1">
            <a:spLocks/>
          </p:cNvSpPr>
          <p:nvPr/>
        </p:nvSpPr>
        <p:spPr>
          <a:xfrm>
            <a:off x="821600" y="1449409"/>
            <a:ext cx="3417600" cy="12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You can replace the image on the screen with your own work. Right-click on it and then choose “Replace image” so you can add yours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853754"/>
            <a:ext cx="1256716" cy="31218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/>
          <p:nvPr/>
        </p:nvSpPr>
        <p:spPr>
          <a:xfrm>
            <a:off x="0" y="0"/>
            <a:ext cx="27147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4914900" y="139905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DEMO</a:t>
            </a:r>
            <a:endParaRPr dirty="0"/>
          </a:p>
        </p:txBody>
      </p:sp>
      <p:pic>
        <p:nvPicPr>
          <p:cNvPr id="347" name="Google Shape;347;p44"/>
          <p:cNvPicPr preferRelativeResize="0"/>
          <p:nvPr/>
        </p:nvPicPr>
        <p:blipFill rotWithShape="1">
          <a:blip r:embed="rId3">
            <a:alphaModFix/>
          </a:blip>
          <a:srcRect l="3279" r="3279"/>
          <a:stretch/>
        </p:blipFill>
        <p:spPr>
          <a:xfrm>
            <a:off x="-26988" y="1251062"/>
            <a:ext cx="5243627" cy="38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4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 can replace the image on the screen with your own work. Right-click on it and then choose “Replace image” so you can add yours</a:t>
            </a:r>
            <a:endParaRPr dirty="0"/>
          </a:p>
        </p:txBody>
      </p:sp>
      <p:sp>
        <p:nvSpPr>
          <p:cNvPr id="349" name="Google Shape;349;p44"/>
          <p:cNvSpPr/>
          <p:nvPr/>
        </p:nvSpPr>
        <p:spPr>
          <a:xfrm rot="-403778">
            <a:off x="78486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-26988" y="-26988"/>
            <a:ext cx="9158289" cy="428626"/>
            <a:chOff x="-26988" y="-26988"/>
            <a:chExt cx="9158289" cy="428626"/>
          </a:xfrm>
          <a:solidFill>
            <a:srgbClr val="FFC00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08" y="2091495"/>
            <a:ext cx="3236077" cy="18194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43"/>
          <p:cNvSpPr txBox="1">
            <a:spLocks noGrp="1"/>
          </p:cNvSpPr>
          <p:nvPr>
            <p:ph type="title" idx="4294967295"/>
          </p:nvPr>
        </p:nvSpPr>
        <p:spPr>
          <a:xfrm>
            <a:off x="241473" y="275038"/>
            <a:ext cx="7703344" cy="572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PHYSICAL EXAMINATION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1773645" y="1762449"/>
            <a:ext cx="2468100" cy="2468100"/>
          </a:xfrm>
          <a:prstGeom prst="arc">
            <a:avLst>
              <a:gd name="adj1" fmla="val 16824718"/>
              <a:gd name="adj2" fmla="val 4799796"/>
            </a:avLst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37" name="Google Shape;2137;p43"/>
          <p:cNvSpPr txBox="1"/>
          <p:nvPr/>
        </p:nvSpPr>
        <p:spPr>
          <a:xfrm>
            <a:off x="6328969" y="155379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MERCURY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38" name="Google Shape;2138;p43"/>
          <p:cNvSpPr txBox="1"/>
          <p:nvPr/>
        </p:nvSpPr>
        <p:spPr>
          <a:xfrm>
            <a:off x="6328970" y="20058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Mercury is very small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39" name="Google Shape;2139;p43"/>
          <p:cNvSpPr txBox="1"/>
          <p:nvPr/>
        </p:nvSpPr>
        <p:spPr>
          <a:xfrm>
            <a:off x="6328969" y="3506512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JUPITER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0" name="Google Shape;2140;p43"/>
          <p:cNvSpPr txBox="1"/>
          <p:nvPr/>
        </p:nvSpPr>
        <p:spPr>
          <a:xfrm>
            <a:off x="6328970" y="39634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Jupiter is the biggest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1" name="Google Shape;2141;p43"/>
          <p:cNvSpPr txBox="1"/>
          <p:nvPr/>
        </p:nvSpPr>
        <p:spPr>
          <a:xfrm>
            <a:off x="6328970" y="264294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VENUS</a:t>
            </a:r>
            <a:endParaRPr sz="220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2" name="Google Shape;2142;p43"/>
          <p:cNvSpPr txBox="1"/>
          <p:nvPr/>
        </p:nvSpPr>
        <p:spPr>
          <a:xfrm>
            <a:off x="6328970" y="29846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Venus is a hot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4939757" y="1679499"/>
            <a:ext cx="691200" cy="691200"/>
          </a:xfrm>
          <a:prstGeom prst="ellipse">
            <a:avLst/>
          </a:prstGeom>
          <a:solidFill>
            <a:srgbClr val="1C19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4" name="Google Shape;2144;p43"/>
          <p:cNvSpPr/>
          <p:nvPr/>
        </p:nvSpPr>
        <p:spPr>
          <a:xfrm>
            <a:off x="4939757" y="2662599"/>
            <a:ext cx="691200" cy="691200"/>
          </a:xfrm>
          <a:prstGeom prst="ellipse">
            <a:avLst/>
          </a:prstGeom>
          <a:solidFill>
            <a:srgbClr val="1C19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5" name="Google Shape;2145;p43"/>
          <p:cNvSpPr/>
          <p:nvPr/>
        </p:nvSpPr>
        <p:spPr>
          <a:xfrm>
            <a:off x="4939757" y="3645724"/>
            <a:ext cx="691200" cy="691200"/>
          </a:xfrm>
          <a:prstGeom prst="ellipse">
            <a:avLst/>
          </a:prstGeom>
          <a:solidFill>
            <a:srgbClr val="1C19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6" name="Google Shape;2146;p43"/>
          <p:cNvSpPr/>
          <p:nvPr/>
        </p:nvSpPr>
        <p:spPr>
          <a:xfrm>
            <a:off x="3615270" y="1881349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4093145" y="2864499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3615270" y="3847624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cxnSp>
        <p:nvCxnSpPr>
          <p:cNvPr id="2149" name="Google Shape;2149;p43"/>
          <p:cNvCxnSpPr>
            <a:stCxn id="2146" idx="6"/>
            <a:endCxn id="2143" idx="2"/>
          </p:cNvCxnSpPr>
          <p:nvPr/>
        </p:nvCxnSpPr>
        <p:spPr>
          <a:xfrm>
            <a:off x="3902670" y="2025049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" name="Google Shape;2150;p43"/>
          <p:cNvCxnSpPr>
            <a:stCxn id="2147" idx="6"/>
            <a:endCxn id="2144" idx="2"/>
          </p:cNvCxnSpPr>
          <p:nvPr/>
        </p:nvCxnSpPr>
        <p:spPr>
          <a:xfrm>
            <a:off x="4380545" y="3008199"/>
            <a:ext cx="559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" name="Google Shape;2151;p43"/>
          <p:cNvCxnSpPr>
            <a:stCxn id="2148" idx="6"/>
            <a:endCxn id="2145" idx="2"/>
          </p:cNvCxnSpPr>
          <p:nvPr/>
        </p:nvCxnSpPr>
        <p:spPr>
          <a:xfrm>
            <a:off x="3902670" y="3991324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2" name="Google Shape;2152;p43"/>
          <p:cNvCxnSpPr>
            <a:stCxn id="2143" idx="6"/>
          </p:cNvCxnSpPr>
          <p:nvPr/>
        </p:nvCxnSpPr>
        <p:spPr>
          <a:xfrm>
            <a:off x="5630957" y="20250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3" name="Google Shape;2153;p43"/>
          <p:cNvCxnSpPr>
            <a:stCxn id="2144" idx="6"/>
          </p:cNvCxnSpPr>
          <p:nvPr/>
        </p:nvCxnSpPr>
        <p:spPr>
          <a:xfrm>
            <a:off x="5630957" y="30081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4" name="Google Shape;2154;p43"/>
          <p:cNvCxnSpPr>
            <a:stCxn id="2145" idx="6"/>
          </p:cNvCxnSpPr>
          <p:nvPr/>
        </p:nvCxnSpPr>
        <p:spPr>
          <a:xfrm>
            <a:off x="5630957" y="3991324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155" name="Google Shape;2155;p43"/>
          <p:cNvGrpSpPr/>
          <p:nvPr/>
        </p:nvGrpSpPr>
        <p:grpSpPr>
          <a:xfrm>
            <a:off x="5127703" y="2832252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2156" name="Google Shape;2156;p4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2158" name="Google Shape;2158;p43"/>
          <p:cNvGrpSpPr/>
          <p:nvPr/>
        </p:nvGrpSpPr>
        <p:grpSpPr>
          <a:xfrm>
            <a:off x="5107555" y="1859901"/>
            <a:ext cx="355633" cy="330288"/>
            <a:chOff x="-25465200" y="3565175"/>
            <a:chExt cx="298525" cy="277250"/>
          </a:xfrm>
        </p:grpSpPr>
        <p:sp>
          <p:nvSpPr>
            <p:cNvPr id="2159" name="Google Shape;2159;p4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2161" name="Google Shape;2161;p43"/>
          <p:cNvSpPr/>
          <p:nvPr/>
        </p:nvSpPr>
        <p:spPr>
          <a:xfrm>
            <a:off x="5108948" y="3870398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86" y="1516102"/>
            <a:ext cx="2346776" cy="287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 idx="4294967295"/>
          </p:nvPr>
        </p:nvSpPr>
        <p:spPr>
          <a:xfrm>
            <a:off x="752407" y="0"/>
            <a:ext cx="76105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PLANS</a:t>
            </a:r>
            <a:endParaRPr dirty="0"/>
          </a:p>
        </p:txBody>
      </p:sp>
      <p:graphicFrame>
        <p:nvGraphicFramePr>
          <p:cNvPr id="357" name="Google Shape;357;p45"/>
          <p:cNvGraphicFramePr/>
          <p:nvPr>
            <p:extLst>
              <p:ext uri="{D42A27DB-BD31-4B8C-83A1-F6EECF244321}">
                <p14:modId xmlns:p14="http://schemas.microsoft.com/office/powerpoint/2010/main" val="374218156"/>
              </p:ext>
            </p:extLst>
          </p:nvPr>
        </p:nvGraphicFramePr>
        <p:xfrm>
          <a:off x="604718" y="1609650"/>
          <a:ext cx="4861650" cy="2568695"/>
        </p:xfrm>
        <a:graphic>
          <a:graphicData uri="http://schemas.openxmlformats.org/drawingml/2006/table">
            <a:tbl>
              <a:tblPr>
                <a:noFill/>
                <a:tableStyleId>{F90810B6-9D5C-4DCF-8C29-8A0867334859}</a:tableStyleId>
              </a:tblPr>
              <a:tblGrid>
                <a:gridCol w="1016805"/>
                <a:gridCol w="956035"/>
                <a:gridCol w="888559"/>
                <a:gridCol w="1205713"/>
                <a:gridCol w="794538"/>
              </a:tblGrid>
              <a:tr h="51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VENUS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SATURN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MARS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5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BASIC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$50</a:t>
                      </a:r>
                      <a:endParaRPr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CUSTOM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$100</a:t>
                      </a:r>
                      <a:endParaRPr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COUTURE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$150</a:t>
                      </a:r>
                      <a:endParaRPr dirty="0"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8" name="Google Shape;358;p45"/>
          <p:cNvSpPr/>
          <p:nvPr/>
        </p:nvSpPr>
        <p:spPr>
          <a:xfrm rot="-403778">
            <a:off x="28747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24" y="1512749"/>
            <a:ext cx="2579033" cy="25639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TRACTION</a:t>
            </a:r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subTitle" idx="1"/>
          </p:nvPr>
        </p:nvSpPr>
        <p:spPr>
          <a:xfrm>
            <a:off x="-87700" y="741616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 is actually a cold place</a:t>
            </a:r>
            <a:endParaRPr dirty="0"/>
          </a:p>
        </p:txBody>
      </p:sp>
      <p:sp>
        <p:nvSpPr>
          <p:cNvPr id="371" name="Google Shape;371;p46"/>
          <p:cNvSpPr txBox="1">
            <a:spLocks noGrp="1"/>
          </p:cNvSpPr>
          <p:nvPr>
            <p:ph type="title" idx="4294967295"/>
          </p:nvPr>
        </p:nvSpPr>
        <p:spPr>
          <a:xfrm>
            <a:off x="5324827" y="1554016"/>
            <a:ext cx="2927350" cy="722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50%</a:t>
            </a:r>
            <a:endParaRPr dirty="0"/>
          </a:p>
        </p:txBody>
      </p:sp>
      <p:sp>
        <p:nvSpPr>
          <p:cNvPr id="373" name="Google Shape;373;p46"/>
          <p:cNvSpPr txBox="1">
            <a:spLocks noGrp="1"/>
          </p:cNvSpPr>
          <p:nvPr>
            <p:ph type="title" idx="4294967295"/>
          </p:nvPr>
        </p:nvSpPr>
        <p:spPr>
          <a:xfrm>
            <a:off x="5324827" y="2965303"/>
            <a:ext cx="2927350" cy="722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sp>
        <p:nvSpPr>
          <p:cNvPr id="374" name="Google Shape;374;p46"/>
          <p:cNvSpPr txBox="1">
            <a:spLocks noGrp="1"/>
          </p:cNvSpPr>
          <p:nvPr>
            <p:ph type="subTitle" idx="4294967295"/>
          </p:nvPr>
        </p:nvSpPr>
        <p:spPr>
          <a:xfrm>
            <a:off x="5347052" y="3706666"/>
            <a:ext cx="2905125" cy="390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</a:t>
            </a:r>
            <a:endParaRPr dirty="0"/>
          </a:p>
        </p:txBody>
      </p:sp>
      <p:sp>
        <p:nvSpPr>
          <p:cNvPr id="365" name="Google Shape;365;p46"/>
          <p:cNvSpPr/>
          <p:nvPr/>
        </p:nvSpPr>
        <p:spPr>
          <a:xfrm rot="-403778">
            <a:off x="2667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6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316" y="1478900"/>
            <a:ext cx="2928000" cy="2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/>
          <p:nvPr/>
        </p:nvSpPr>
        <p:spPr>
          <a:xfrm>
            <a:off x="1194650" y="4318400"/>
            <a:ext cx="139500" cy="1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6"/>
          <p:cNvSpPr/>
          <p:nvPr/>
        </p:nvSpPr>
        <p:spPr>
          <a:xfrm>
            <a:off x="2679475" y="4318400"/>
            <a:ext cx="139500" cy="1395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6"/>
          <p:cNvSpPr txBox="1"/>
          <p:nvPr/>
        </p:nvSpPr>
        <p:spPr>
          <a:xfrm>
            <a:off x="1334150" y="4187300"/>
            <a:ext cx="136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Total spent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2802936" y="4187300"/>
            <a:ext cx="136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Total earned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5" name="Google Shape;375;p46"/>
          <p:cNvCxnSpPr/>
          <p:nvPr/>
        </p:nvCxnSpPr>
        <p:spPr>
          <a:xfrm>
            <a:off x="4448314" y="1130824"/>
            <a:ext cx="0" cy="30864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74;p46"/>
          <p:cNvSpPr txBox="1">
            <a:spLocks/>
          </p:cNvSpPr>
          <p:nvPr/>
        </p:nvSpPr>
        <p:spPr>
          <a:xfrm>
            <a:off x="5347052" y="2295378"/>
            <a:ext cx="290512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mtClean="0"/>
              <a:t>Venus has a beautiful name</a:t>
            </a:r>
            <a:endParaRPr lang="en-U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Google Shape;4786;p53"/>
          <p:cNvSpPr txBox="1">
            <a:spLocks/>
          </p:cNvSpPr>
          <p:nvPr/>
        </p:nvSpPr>
        <p:spPr>
          <a:xfrm>
            <a:off x="831849" y="-26988"/>
            <a:ext cx="7627144" cy="572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ctr"/>
            <a:r>
              <a:rPr lang="es-PE" sz="3200" b="1" smtClean="0">
                <a:solidFill>
                  <a:schemeClr val="tx1"/>
                </a:solidFill>
                <a:latin typeface="Trebuchet MS" panose="020B0603020202020204" pitchFamily="34" charset="0"/>
              </a:rPr>
              <a:t>Followers best awesome</a:t>
            </a:r>
            <a:endParaRPr lang="es-PE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3209752" y="1433689"/>
            <a:ext cx="2395117" cy="16047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695871" y="428170"/>
            <a:ext cx="7627144" cy="572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Followers best awesome</a:t>
            </a:r>
            <a:endParaRPr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830" name="Google Shape;4830;p53"/>
          <p:cNvSpPr txBox="1"/>
          <p:nvPr/>
        </p:nvSpPr>
        <p:spPr>
          <a:xfrm>
            <a:off x="6567319" y="173131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Man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6567276" y="2186713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Venus is the second planet from the Sun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19758" y="172506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 dirty="0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God</a:t>
            </a:r>
            <a:endParaRPr sz="2400" b="1" dirty="0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19708" y="2180461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 dirty="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Despite being red, Mars is a cold place</a:t>
            </a:r>
            <a:endParaRPr sz="1500" dirty="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6567319" y="3244818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Character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6567276" y="3700220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Mercury is the closest planet to the Sun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19758" y="3238570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Salvation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19708" y="3693969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Neptune is far away from Earth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2303470" y="1998569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9" name="Google Shape;4839;p53"/>
          <p:cNvSpPr/>
          <p:nvPr/>
        </p:nvSpPr>
        <p:spPr>
          <a:xfrm rot="10800000" flipH="1">
            <a:off x="2303470" y="3406843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0" name="Google Shape;4840;p53"/>
          <p:cNvSpPr/>
          <p:nvPr/>
        </p:nvSpPr>
        <p:spPr>
          <a:xfrm flipH="1">
            <a:off x="5735715" y="1998561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1" name="Google Shape;4841;p53"/>
          <p:cNvSpPr/>
          <p:nvPr/>
        </p:nvSpPr>
        <p:spPr>
          <a:xfrm rot="10800000">
            <a:off x="5814495" y="3406834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428" y="2933761"/>
            <a:ext cx="2543778" cy="20292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442" y="1493261"/>
            <a:ext cx="1383750" cy="11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48"/>
          <p:cNvCxnSpPr/>
          <p:nvPr/>
        </p:nvCxnSpPr>
        <p:spPr>
          <a:xfrm rot="10800000">
            <a:off x="1832050" y="3401658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9" name="Google Shape;389;p48"/>
          <p:cNvCxnSpPr/>
          <p:nvPr/>
        </p:nvCxnSpPr>
        <p:spPr>
          <a:xfrm>
            <a:off x="956850" y="4338550"/>
            <a:ext cx="723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0" name="Google Shape;390;p48"/>
          <p:cNvSpPr txBox="1">
            <a:spLocks noGrp="1"/>
          </p:cNvSpPr>
          <p:nvPr>
            <p:ph type="title" idx="4294967295"/>
          </p:nvPr>
        </p:nvSpPr>
        <p:spPr>
          <a:xfrm>
            <a:off x="691487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YEARS </a:t>
            </a:r>
            <a:r>
              <a:rPr lang="en" dirty="0"/>
              <a:t>STUDY</a:t>
            </a:r>
            <a:endParaRPr dirty="0"/>
          </a:p>
        </p:txBody>
      </p:sp>
      <p:sp>
        <p:nvSpPr>
          <p:cNvPr id="396" name="Google Shape;396;p48"/>
          <p:cNvSpPr txBox="1"/>
          <p:nvPr/>
        </p:nvSpPr>
        <p:spPr>
          <a:xfrm>
            <a:off x="989650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1800</a:t>
            </a:r>
            <a:endParaRPr sz="2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946000" y="2429375"/>
            <a:ext cx="1772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2815187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1700</a:t>
            </a:r>
            <a:endParaRPr sz="2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2771687" y="2429375"/>
            <a:ext cx="17718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4663587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1600</a:t>
            </a:r>
            <a:endParaRPr sz="2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4620087" y="2429375"/>
            <a:ext cx="17718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6467463" y="1939475"/>
            <a:ext cx="1731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1500</a:t>
            </a:r>
            <a:endParaRPr sz="2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3" name="Google Shape;403;p48"/>
          <p:cNvSpPr txBox="1"/>
          <p:nvPr/>
        </p:nvSpPr>
        <p:spPr>
          <a:xfrm>
            <a:off x="6422763" y="2429375"/>
            <a:ext cx="1821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4" name="Google Shape;404;p48"/>
          <p:cNvCxnSpPr/>
          <p:nvPr/>
        </p:nvCxnSpPr>
        <p:spPr>
          <a:xfrm rot="10800000">
            <a:off x="3657587" y="3401673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5" name="Google Shape;405;p48"/>
          <p:cNvCxnSpPr/>
          <p:nvPr/>
        </p:nvCxnSpPr>
        <p:spPr>
          <a:xfrm rot="10800000">
            <a:off x="5505987" y="3401658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6" name="Google Shape;406;p48"/>
          <p:cNvCxnSpPr/>
          <p:nvPr/>
        </p:nvCxnSpPr>
        <p:spPr>
          <a:xfrm rot="10800000">
            <a:off x="7333263" y="3401673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67" y="3903513"/>
            <a:ext cx="658238" cy="63351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08" y="3906819"/>
            <a:ext cx="658238" cy="63351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52" y="3918107"/>
            <a:ext cx="658238" cy="63351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84" y="3918107"/>
            <a:ext cx="658238" cy="6335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21" y="1346416"/>
            <a:ext cx="589769" cy="56997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77" y="1364187"/>
            <a:ext cx="589769" cy="5699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14" y="1364187"/>
            <a:ext cx="589769" cy="56997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14" y="1364187"/>
            <a:ext cx="589769" cy="5699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/>
          </a:p>
        </p:txBody>
      </p:sp>
      <p:sp>
        <p:nvSpPr>
          <p:cNvPr id="413" name="Google Shape;413;p49"/>
          <p:cNvSpPr/>
          <p:nvPr/>
        </p:nvSpPr>
        <p:spPr>
          <a:xfrm rot="-403778">
            <a:off x="66294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9"/>
          <p:cNvSpPr txBox="1">
            <a:spLocks noGrp="1"/>
          </p:cNvSpPr>
          <p:nvPr>
            <p:ph type="title" idx="2"/>
          </p:nvPr>
        </p:nvSpPr>
        <p:spPr>
          <a:xfrm>
            <a:off x="4914900" y="137587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5" name="Google Shape;415;p49"/>
          <p:cNvSpPr txBox="1">
            <a:spLocks noGrp="1"/>
          </p:cNvSpPr>
          <p:nvPr>
            <p:ph type="title" idx="3"/>
          </p:nvPr>
        </p:nvSpPr>
        <p:spPr>
          <a:xfrm>
            <a:off x="4914900" y="2490300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6" name="Google Shape;416;p49"/>
          <p:cNvSpPr txBox="1">
            <a:spLocks noGrp="1"/>
          </p:cNvSpPr>
          <p:nvPr>
            <p:ph type="title" idx="4"/>
          </p:nvPr>
        </p:nvSpPr>
        <p:spPr>
          <a:xfrm>
            <a:off x="4914900" y="360472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7" name="Google Shape;417;p49"/>
          <p:cNvSpPr txBox="1">
            <a:spLocks noGrp="1"/>
          </p:cNvSpPr>
          <p:nvPr>
            <p:ph type="subTitle" idx="8"/>
          </p:nvPr>
        </p:nvSpPr>
        <p:spPr>
          <a:xfrm>
            <a:off x="5855250" y="15354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18" name="Google Shape;418;p49"/>
          <p:cNvSpPr txBox="1">
            <a:spLocks noGrp="1"/>
          </p:cNvSpPr>
          <p:nvPr>
            <p:ph type="subTitle" idx="9"/>
          </p:nvPr>
        </p:nvSpPr>
        <p:spPr>
          <a:xfrm>
            <a:off x="5868150" y="2005638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—Jane Doe</a:t>
            </a:r>
            <a:endParaRPr/>
          </a:p>
        </p:txBody>
      </p:sp>
      <p:sp>
        <p:nvSpPr>
          <p:cNvPr id="419" name="Google Shape;419;p49"/>
          <p:cNvSpPr txBox="1">
            <a:spLocks noGrp="1"/>
          </p:cNvSpPr>
          <p:nvPr>
            <p:ph type="subTitle" idx="6"/>
          </p:nvPr>
        </p:nvSpPr>
        <p:spPr>
          <a:xfrm>
            <a:off x="5855250" y="265067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but it’s terribly hot</a:t>
            </a:r>
            <a:endParaRPr/>
          </a:p>
        </p:txBody>
      </p:sp>
      <p:sp>
        <p:nvSpPr>
          <p:cNvPr id="420" name="Google Shape;420;p49"/>
          <p:cNvSpPr txBox="1">
            <a:spLocks noGrp="1"/>
          </p:cNvSpPr>
          <p:nvPr>
            <p:ph type="subTitle" idx="7"/>
          </p:nvPr>
        </p:nvSpPr>
        <p:spPr>
          <a:xfrm>
            <a:off x="5868150" y="3128363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—John Smith</a:t>
            </a:r>
            <a:endParaRPr/>
          </a:p>
        </p:txBody>
      </p:sp>
      <p:sp>
        <p:nvSpPr>
          <p:cNvPr id="421" name="Google Shape;421;p49"/>
          <p:cNvSpPr txBox="1">
            <a:spLocks noGrp="1"/>
          </p:cNvSpPr>
          <p:nvPr>
            <p:ph type="subTitle" idx="1"/>
          </p:nvPr>
        </p:nvSpPr>
        <p:spPr>
          <a:xfrm>
            <a:off x="5855250" y="37659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22" name="Google Shape;422;p49"/>
          <p:cNvSpPr txBox="1">
            <a:spLocks noGrp="1"/>
          </p:cNvSpPr>
          <p:nvPr>
            <p:ph type="subTitle" idx="5"/>
          </p:nvPr>
        </p:nvSpPr>
        <p:spPr>
          <a:xfrm>
            <a:off x="5868150" y="4247025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—Kate Duff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44004" y="540000"/>
            <a:ext cx="4130400" cy="44206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7" y="1272643"/>
            <a:ext cx="2875434" cy="31559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raham Lincoln: una vida por la libert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Google Shape;427;p50"/>
          <p:cNvSpPr txBox="1">
            <a:spLocks noGrp="1"/>
          </p:cNvSpPr>
          <p:nvPr>
            <p:ph type="title"/>
          </p:nvPr>
        </p:nvSpPr>
        <p:spPr>
          <a:xfrm>
            <a:off x="117017" y="130465"/>
            <a:ext cx="2791389" cy="139878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AN IMAGE IS WORTH A THOUSAND WORDS</a:t>
            </a:r>
            <a:endParaRPr sz="1800" dirty="0"/>
          </a:p>
        </p:txBody>
      </p:sp>
      <p:sp>
        <p:nvSpPr>
          <p:cNvPr id="2" name="Rectángulo 1"/>
          <p:cNvSpPr/>
          <p:nvPr/>
        </p:nvSpPr>
        <p:spPr>
          <a:xfrm>
            <a:off x="3025422" y="0"/>
            <a:ext cx="6118578" cy="514350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347" y="0"/>
            <a:ext cx="5184822" cy="4875635"/>
          </a:xfrm>
          <a:prstGeom prst="rect">
            <a:avLst/>
          </a:prstGeom>
        </p:spPr>
      </p:pic>
      <p:sp>
        <p:nvSpPr>
          <p:cNvPr id="6" name="Google Shape;340;p43"/>
          <p:cNvSpPr txBox="1">
            <a:spLocks/>
          </p:cNvSpPr>
          <p:nvPr/>
        </p:nvSpPr>
        <p:spPr>
          <a:xfrm>
            <a:off x="226404" y="1945812"/>
            <a:ext cx="2248782" cy="12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bg1"/>
                </a:solidFill>
              </a:rPr>
              <a:t>You can replace the image on the screen with your own work. Right-click on it and then choose “Replace image” so you can add yours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Google Shape;340;p43"/>
          <p:cNvSpPr txBox="1">
            <a:spLocks/>
          </p:cNvSpPr>
          <p:nvPr/>
        </p:nvSpPr>
        <p:spPr>
          <a:xfrm>
            <a:off x="226404" y="3359453"/>
            <a:ext cx="2248782" cy="12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bg1"/>
                </a:solidFill>
              </a:rPr>
              <a:t>You can replace the image on the screen with your own work. Right-click on it and then choose “Replace image” so you can add yours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</a:t>
            </a:r>
            <a:endParaRPr/>
          </a:p>
        </p:txBody>
      </p:sp>
      <p:sp>
        <p:nvSpPr>
          <p:cNvPr id="434" name="Google Shape;434;p51"/>
          <p:cNvSpPr/>
          <p:nvPr/>
        </p:nvSpPr>
        <p:spPr>
          <a:xfrm rot="-403778">
            <a:off x="24678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1"/>
          <p:cNvSpPr txBox="1">
            <a:spLocks noGrp="1"/>
          </p:cNvSpPr>
          <p:nvPr>
            <p:ph type="title" idx="2"/>
          </p:nvPr>
        </p:nvSpPr>
        <p:spPr>
          <a:xfrm>
            <a:off x="720000" y="3657600"/>
            <a:ext cx="12843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</a:t>
            </a:r>
            <a:endParaRPr/>
          </a:p>
        </p:txBody>
      </p:sp>
      <p:sp>
        <p:nvSpPr>
          <p:cNvPr id="437" name="Google Shape;437;p51"/>
          <p:cNvSpPr txBox="1">
            <a:spLocks noGrp="1"/>
          </p:cNvSpPr>
          <p:nvPr>
            <p:ph type="subTitle" idx="1"/>
          </p:nvPr>
        </p:nvSpPr>
        <p:spPr>
          <a:xfrm>
            <a:off x="2080500" y="3546000"/>
            <a:ext cx="2196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AWARD 01</a:t>
            </a:r>
            <a:endParaRPr/>
          </a:p>
        </p:txBody>
      </p:sp>
      <p:sp>
        <p:nvSpPr>
          <p:cNvPr id="438" name="Google Shape;438;p51"/>
          <p:cNvSpPr txBox="1">
            <a:spLocks noGrp="1"/>
          </p:cNvSpPr>
          <p:nvPr>
            <p:ph type="title" idx="3"/>
          </p:nvPr>
        </p:nvSpPr>
        <p:spPr>
          <a:xfrm>
            <a:off x="4868700" y="3657600"/>
            <a:ext cx="12852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</a:t>
            </a:r>
            <a:endParaRPr/>
          </a:p>
        </p:txBody>
      </p:sp>
      <p:sp>
        <p:nvSpPr>
          <p:cNvPr id="439" name="Google Shape;439;p51"/>
          <p:cNvSpPr txBox="1">
            <a:spLocks noGrp="1"/>
          </p:cNvSpPr>
          <p:nvPr>
            <p:ph type="subTitle" idx="4"/>
          </p:nvPr>
        </p:nvSpPr>
        <p:spPr>
          <a:xfrm>
            <a:off x="6229200" y="3546000"/>
            <a:ext cx="21948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AWARD 02</a:t>
            </a:r>
            <a:endParaRPr/>
          </a:p>
        </p:txBody>
      </p:sp>
      <p:cxnSp>
        <p:nvCxnSpPr>
          <p:cNvPr id="440" name="Google Shape;440;p51"/>
          <p:cNvCxnSpPr/>
          <p:nvPr/>
        </p:nvCxnSpPr>
        <p:spPr>
          <a:xfrm>
            <a:off x="4583300" y="3657600"/>
            <a:ext cx="0" cy="9483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" name="Google Shape;441;p51"/>
          <p:cNvSpPr txBox="1">
            <a:spLocks noGrp="1"/>
          </p:cNvSpPr>
          <p:nvPr>
            <p:ph type="subTitle" idx="5"/>
          </p:nvPr>
        </p:nvSpPr>
        <p:spPr>
          <a:xfrm>
            <a:off x="2089325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42" name="Google Shape;442;p51"/>
          <p:cNvSpPr txBox="1">
            <a:spLocks noGrp="1"/>
          </p:cNvSpPr>
          <p:nvPr>
            <p:ph type="subTitle" idx="6"/>
          </p:nvPr>
        </p:nvSpPr>
        <p:spPr>
          <a:xfrm>
            <a:off x="6229200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52400" y="1274747"/>
            <a:ext cx="8834449" cy="1102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166076" y="2377440"/>
            <a:ext cx="8820774" cy="1102693"/>
          </a:xfrm>
          <a:prstGeom prst="rect">
            <a:avLst/>
          </a:prstGeom>
          <a:solidFill>
            <a:srgbClr val="F2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28" y="1289916"/>
            <a:ext cx="2498758" cy="2161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78" y="517422"/>
            <a:ext cx="2662622" cy="2995450"/>
          </a:xfrm>
          <a:prstGeom prst="rect">
            <a:avLst/>
          </a:prstGeom>
        </p:spPr>
      </p:pic>
      <p:sp>
        <p:nvSpPr>
          <p:cNvPr id="17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327457" y="2181800"/>
            <a:ext cx="2955253" cy="1149466"/>
            <a:chOff x="1997104" y="3876261"/>
            <a:chExt cx="2380861" cy="1532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97104" y="3876261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992052" y="3730162"/>
            <a:ext cx="2962542" cy="1182760"/>
            <a:chOff x="2004348" y="3831869"/>
            <a:chExt cx="2386733" cy="157701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2010220" y="3831869"/>
              <a:ext cx="238086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5339158" y="3730162"/>
            <a:ext cx="2955253" cy="1104882"/>
            <a:chOff x="1992757" y="3935706"/>
            <a:chExt cx="2380861" cy="1473176"/>
          </a:xfrm>
        </p:grpSpPr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6001643" y="2181800"/>
            <a:ext cx="2955253" cy="1104882"/>
            <a:chOff x="1992757" y="3935706"/>
            <a:chExt cx="2380861" cy="1473176"/>
          </a:xfrm>
        </p:grpSpPr>
        <p:sp>
          <p:nvSpPr>
            <p:cNvPr id="31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33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1938300" y="121741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TABLE OF CONTENTS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" name="Google Shape;43;p13"/>
          <p:cNvSpPr/>
          <p:nvPr/>
        </p:nvSpPr>
        <p:spPr>
          <a:xfrm>
            <a:off x="99303" y="644652"/>
            <a:ext cx="8857593" cy="17745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83" y="946352"/>
            <a:ext cx="1425421" cy="40148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941590"/>
            <a:ext cx="9144000" cy="20191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99303" y="87357"/>
            <a:ext cx="588181" cy="491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8368715" y="87357"/>
            <a:ext cx="588181" cy="492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 idx="4294967295"/>
          </p:nvPr>
        </p:nvSpPr>
        <p:spPr>
          <a:xfrm>
            <a:off x="2045350" y="19050"/>
            <a:ext cx="50602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12" y="1623192"/>
            <a:ext cx="3532373" cy="33478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 idx="4294967295"/>
          </p:nvPr>
        </p:nvSpPr>
        <p:spPr>
          <a:xfrm>
            <a:off x="2254464" y="68361"/>
            <a:ext cx="485773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14" y="2391724"/>
            <a:ext cx="2328641" cy="18659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 idx="4294967295"/>
          </p:nvPr>
        </p:nvSpPr>
        <p:spPr>
          <a:xfrm>
            <a:off x="764771" y="154264"/>
            <a:ext cx="711569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3172660" y="1621237"/>
            <a:ext cx="3143113" cy="29684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 idx="4294967295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8" y="1017850"/>
            <a:ext cx="3931956" cy="38712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2"/>
          <p:cNvSpPr txBox="1">
            <a:spLocks noGrp="1"/>
          </p:cNvSpPr>
          <p:nvPr>
            <p:ph type="title" idx="4294967295"/>
          </p:nvPr>
        </p:nvSpPr>
        <p:spPr>
          <a:xfrm>
            <a:off x="625878" y="229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MARKET SIZE</a:t>
            </a:r>
            <a:endParaRPr dirty="0"/>
          </a:p>
        </p:txBody>
      </p:sp>
      <p:sp>
        <p:nvSpPr>
          <p:cNvPr id="816" name="Google Shape;816;p52"/>
          <p:cNvSpPr txBox="1">
            <a:spLocks noGrp="1"/>
          </p:cNvSpPr>
          <p:nvPr>
            <p:ph type="title" idx="4294967295"/>
          </p:nvPr>
        </p:nvSpPr>
        <p:spPr>
          <a:xfrm>
            <a:off x="0" y="3195638"/>
            <a:ext cx="2430463" cy="40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17" name="Google Shape;817;p52"/>
          <p:cNvSpPr txBox="1">
            <a:spLocks noGrp="1"/>
          </p:cNvSpPr>
          <p:nvPr>
            <p:ph type="title" idx="4294967295"/>
          </p:nvPr>
        </p:nvSpPr>
        <p:spPr>
          <a:xfrm>
            <a:off x="0" y="1824038"/>
            <a:ext cx="2430463" cy="40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18" name="Google Shape;818;p52"/>
          <p:cNvSpPr txBox="1">
            <a:spLocks noGrp="1"/>
          </p:cNvSpPr>
          <p:nvPr>
            <p:ph type="subTitle" idx="4294967295"/>
          </p:nvPr>
        </p:nvSpPr>
        <p:spPr>
          <a:xfrm>
            <a:off x="0" y="2154238"/>
            <a:ext cx="2430463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19" name="Google Shape;819;p52"/>
          <p:cNvSpPr txBox="1">
            <a:spLocks noGrp="1"/>
          </p:cNvSpPr>
          <p:nvPr>
            <p:ph type="subTitle" idx="4294967295"/>
          </p:nvPr>
        </p:nvSpPr>
        <p:spPr>
          <a:xfrm>
            <a:off x="0" y="3527425"/>
            <a:ext cx="2430463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really hot</a:t>
            </a:r>
            <a:endParaRPr/>
          </a:p>
        </p:txBody>
      </p:sp>
      <p:grpSp>
        <p:nvGrpSpPr>
          <p:cNvPr id="448" name="Google Shape;448;p52"/>
          <p:cNvGrpSpPr/>
          <p:nvPr/>
        </p:nvGrpSpPr>
        <p:grpSpPr>
          <a:xfrm>
            <a:off x="4141105" y="1112689"/>
            <a:ext cx="4286229" cy="3474905"/>
            <a:chOff x="584350" y="238125"/>
            <a:chExt cx="6415550" cy="5201175"/>
          </a:xfrm>
        </p:grpSpPr>
        <p:sp>
          <p:nvSpPr>
            <p:cNvPr id="449" name="Google Shape;449;p52"/>
            <p:cNvSpPr/>
            <p:nvPr/>
          </p:nvSpPr>
          <p:spPr>
            <a:xfrm>
              <a:off x="2417350" y="3389050"/>
              <a:ext cx="11925" cy="3395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0" name="Google Shape;450;p52"/>
            <p:cNvSpPr/>
            <p:nvPr/>
          </p:nvSpPr>
          <p:spPr>
            <a:xfrm>
              <a:off x="2440250" y="336615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1" name="Google Shape;451;p52"/>
            <p:cNvSpPr/>
            <p:nvPr/>
          </p:nvSpPr>
          <p:spPr>
            <a:xfrm>
              <a:off x="2417350" y="3445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2" name="Google Shape;452;p52"/>
            <p:cNvSpPr/>
            <p:nvPr/>
          </p:nvSpPr>
          <p:spPr>
            <a:xfrm>
              <a:off x="2417350" y="34807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3" name="Google Shape;453;p52"/>
            <p:cNvSpPr/>
            <p:nvPr/>
          </p:nvSpPr>
          <p:spPr>
            <a:xfrm>
              <a:off x="2554825" y="3228675"/>
              <a:ext cx="22925" cy="68750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4" name="Google Shape;454;p52"/>
            <p:cNvSpPr/>
            <p:nvPr/>
          </p:nvSpPr>
          <p:spPr>
            <a:xfrm>
              <a:off x="2348600" y="33313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5" name="Google Shape;455;p52"/>
            <p:cNvSpPr/>
            <p:nvPr/>
          </p:nvSpPr>
          <p:spPr>
            <a:xfrm>
              <a:off x="2325700" y="35604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6" name="Google Shape;456;p52"/>
            <p:cNvSpPr/>
            <p:nvPr/>
          </p:nvSpPr>
          <p:spPr>
            <a:xfrm>
              <a:off x="2566725" y="3170925"/>
              <a:ext cx="25" cy="45850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7" name="Google Shape;457;p52"/>
            <p:cNvSpPr/>
            <p:nvPr/>
          </p:nvSpPr>
          <p:spPr>
            <a:xfrm>
              <a:off x="2577725" y="3137025"/>
              <a:ext cx="25" cy="33925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8" name="Google Shape;458;p52"/>
            <p:cNvSpPr/>
            <p:nvPr/>
          </p:nvSpPr>
          <p:spPr>
            <a:xfrm>
              <a:off x="3860850" y="4695075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9" name="Google Shape;459;p52"/>
            <p:cNvSpPr/>
            <p:nvPr/>
          </p:nvSpPr>
          <p:spPr>
            <a:xfrm>
              <a:off x="2520900" y="3847325"/>
              <a:ext cx="25" cy="11000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0" name="Google Shape;460;p52"/>
            <p:cNvSpPr/>
            <p:nvPr/>
          </p:nvSpPr>
          <p:spPr>
            <a:xfrm>
              <a:off x="2967250" y="351462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1" name="Google Shape;461;p52"/>
            <p:cNvSpPr/>
            <p:nvPr/>
          </p:nvSpPr>
          <p:spPr>
            <a:xfrm>
              <a:off x="2314700" y="35375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2" name="Google Shape;462;p52"/>
            <p:cNvSpPr/>
            <p:nvPr/>
          </p:nvSpPr>
          <p:spPr>
            <a:xfrm>
              <a:off x="2772950" y="39041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3" name="Google Shape;463;p52"/>
            <p:cNvSpPr/>
            <p:nvPr/>
          </p:nvSpPr>
          <p:spPr>
            <a:xfrm>
              <a:off x="2417350" y="3526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4" name="Google Shape;464;p52"/>
            <p:cNvSpPr/>
            <p:nvPr/>
          </p:nvSpPr>
          <p:spPr>
            <a:xfrm>
              <a:off x="2452175" y="35604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5" name="Google Shape;465;p52"/>
            <p:cNvSpPr/>
            <p:nvPr/>
          </p:nvSpPr>
          <p:spPr>
            <a:xfrm>
              <a:off x="2406350" y="35036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6" name="Google Shape;466;p52"/>
            <p:cNvSpPr/>
            <p:nvPr/>
          </p:nvSpPr>
          <p:spPr>
            <a:xfrm>
              <a:off x="3792100" y="45915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7" name="Google Shape;467;p52"/>
            <p:cNvSpPr/>
            <p:nvPr/>
          </p:nvSpPr>
          <p:spPr>
            <a:xfrm>
              <a:off x="2440250" y="3606275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8" name="Google Shape;468;p52"/>
            <p:cNvSpPr/>
            <p:nvPr/>
          </p:nvSpPr>
          <p:spPr>
            <a:xfrm>
              <a:off x="2520900" y="3720825"/>
              <a:ext cx="22950" cy="103600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9" name="Google Shape;469;p52"/>
            <p:cNvSpPr/>
            <p:nvPr/>
          </p:nvSpPr>
          <p:spPr>
            <a:xfrm>
              <a:off x="2429250" y="43165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0" name="Google Shape;470;p52"/>
            <p:cNvSpPr/>
            <p:nvPr/>
          </p:nvSpPr>
          <p:spPr>
            <a:xfrm>
              <a:off x="3265125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1" name="Google Shape;471;p52"/>
            <p:cNvSpPr/>
            <p:nvPr/>
          </p:nvSpPr>
          <p:spPr>
            <a:xfrm>
              <a:off x="3792100" y="41451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2" name="Google Shape;472;p52"/>
            <p:cNvSpPr/>
            <p:nvPr/>
          </p:nvSpPr>
          <p:spPr>
            <a:xfrm>
              <a:off x="29901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3" name="Google Shape;473;p52"/>
            <p:cNvSpPr/>
            <p:nvPr/>
          </p:nvSpPr>
          <p:spPr>
            <a:xfrm>
              <a:off x="3872750" y="42139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4" name="Google Shape;474;p52"/>
            <p:cNvSpPr/>
            <p:nvPr/>
          </p:nvSpPr>
          <p:spPr>
            <a:xfrm>
              <a:off x="3975400" y="46721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5" name="Google Shape;475;p52"/>
            <p:cNvSpPr/>
            <p:nvPr/>
          </p:nvSpPr>
          <p:spPr>
            <a:xfrm>
              <a:off x="3929575" y="4213925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6" name="Google Shape;476;p52"/>
            <p:cNvSpPr/>
            <p:nvPr/>
          </p:nvSpPr>
          <p:spPr>
            <a:xfrm>
              <a:off x="3964400" y="44659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7" name="Google Shape;477;p52"/>
            <p:cNvSpPr/>
            <p:nvPr/>
          </p:nvSpPr>
          <p:spPr>
            <a:xfrm>
              <a:off x="2245950" y="346880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8" name="Google Shape;478;p52"/>
            <p:cNvSpPr/>
            <p:nvPr/>
          </p:nvSpPr>
          <p:spPr>
            <a:xfrm>
              <a:off x="3941500" y="4316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9" name="Google Shape;479;p52"/>
            <p:cNvSpPr/>
            <p:nvPr/>
          </p:nvSpPr>
          <p:spPr>
            <a:xfrm>
              <a:off x="2394425" y="42020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0" name="Google Shape;480;p52"/>
            <p:cNvSpPr/>
            <p:nvPr/>
          </p:nvSpPr>
          <p:spPr>
            <a:xfrm>
              <a:off x="2154300" y="3400050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1" name="Google Shape;481;p52"/>
            <p:cNvSpPr/>
            <p:nvPr/>
          </p:nvSpPr>
          <p:spPr>
            <a:xfrm>
              <a:off x="2177225" y="341197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2200125" y="34348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3" name="Google Shape;483;p52"/>
            <p:cNvSpPr/>
            <p:nvPr/>
          </p:nvSpPr>
          <p:spPr>
            <a:xfrm>
              <a:off x="2406350" y="3595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24173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2383425" y="419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6" name="Google Shape;486;p52"/>
            <p:cNvSpPr/>
            <p:nvPr/>
          </p:nvSpPr>
          <p:spPr>
            <a:xfrm>
              <a:off x="2429250" y="40645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2566725" y="36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391600" y="38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356775" y="39160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379675" y="385832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3173475" y="32396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3333850" y="39618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815025" y="372082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414500" y="382440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849850" y="37208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3402600" y="378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7" name="Google Shape;497;p52"/>
            <p:cNvSpPr/>
            <p:nvPr/>
          </p:nvSpPr>
          <p:spPr>
            <a:xfrm>
              <a:off x="3460325" y="3858325"/>
              <a:ext cx="11025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3035975" y="3916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3025000" y="38931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2841700" y="389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3035975" y="38702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3391600" y="38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3265125" y="3709850"/>
              <a:ext cx="11925" cy="11000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3391600" y="3847325"/>
              <a:ext cx="11025" cy="11000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2750050" y="3904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3025000" y="3835400"/>
              <a:ext cx="11000" cy="11950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3356775" y="3858325"/>
              <a:ext cx="11925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33109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3574900" y="3606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3437425" y="35146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3666550" y="3583350"/>
              <a:ext cx="33925" cy="3487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3379675" y="35146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3860850" y="36291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3231200" y="34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3735275" y="3595275"/>
              <a:ext cx="45850" cy="22950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3815025" y="35952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3608800" y="3583350"/>
              <a:ext cx="45850" cy="3487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3025000" y="350362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3368675" y="35265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3081800" y="3422975"/>
              <a:ext cx="91700" cy="68750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2967250" y="3549450"/>
              <a:ext cx="114575" cy="148500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2944325" y="3503625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3322850" y="35265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3310950" y="348070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3196375" y="34348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3127650" y="37437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3506150" y="10519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3460325" y="1097800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3517150" y="10061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3529075" y="1006150"/>
              <a:ext cx="45850" cy="22925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3035975" y="224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3608800" y="10629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3425500" y="11317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4" name="Google Shape;534;p52"/>
            <p:cNvSpPr/>
            <p:nvPr/>
          </p:nvSpPr>
          <p:spPr>
            <a:xfrm>
              <a:off x="3093725" y="17393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5" name="Google Shape;535;p52"/>
            <p:cNvSpPr/>
            <p:nvPr/>
          </p:nvSpPr>
          <p:spPr>
            <a:xfrm>
              <a:off x="3368675" y="1177525"/>
              <a:ext cx="33950" cy="11950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6" name="Google Shape;536;p52"/>
            <p:cNvSpPr/>
            <p:nvPr/>
          </p:nvSpPr>
          <p:spPr>
            <a:xfrm>
              <a:off x="3677550" y="1051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7" name="Google Shape;537;p52"/>
            <p:cNvSpPr/>
            <p:nvPr/>
          </p:nvSpPr>
          <p:spPr>
            <a:xfrm>
              <a:off x="4250350" y="26329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4353925" y="264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9" name="Google Shape;539;p52"/>
            <p:cNvSpPr/>
            <p:nvPr/>
          </p:nvSpPr>
          <p:spPr>
            <a:xfrm>
              <a:off x="4662775" y="288497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0" name="Google Shape;540;p52"/>
            <p:cNvSpPr/>
            <p:nvPr/>
          </p:nvSpPr>
          <p:spPr>
            <a:xfrm>
              <a:off x="2967250" y="2346075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3597800" y="1108800"/>
              <a:ext cx="91675" cy="12650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2" name="Google Shape;542;p52"/>
            <p:cNvSpPr/>
            <p:nvPr/>
          </p:nvSpPr>
          <p:spPr>
            <a:xfrm>
              <a:off x="3837925" y="85675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3" name="Google Shape;543;p52"/>
            <p:cNvSpPr/>
            <p:nvPr/>
          </p:nvSpPr>
          <p:spPr>
            <a:xfrm>
              <a:off x="3769200" y="8915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4" name="Google Shape;544;p52"/>
            <p:cNvSpPr/>
            <p:nvPr/>
          </p:nvSpPr>
          <p:spPr>
            <a:xfrm>
              <a:off x="3895675" y="948400"/>
              <a:ext cx="11025" cy="34850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5" name="Google Shape;545;p52"/>
            <p:cNvSpPr/>
            <p:nvPr/>
          </p:nvSpPr>
          <p:spPr>
            <a:xfrm>
              <a:off x="3700450" y="742200"/>
              <a:ext cx="34850" cy="103575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6" name="Google Shape;546;p52"/>
            <p:cNvSpPr/>
            <p:nvPr/>
          </p:nvSpPr>
          <p:spPr>
            <a:xfrm>
              <a:off x="1879350" y="2701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7" name="Google Shape;547;p52"/>
            <p:cNvSpPr/>
            <p:nvPr/>
          </p:nvSpPr>
          <p:spPr>
            <a:xfrm>
              <a:off x="1432100" y="27585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8" name="Google Shape;548;p52"/>
            <p:cNvSpPr/>
            <p:nvPr/>
          </p:nvSpPr>
          <p:spPr>
            <a:xfrm>
              <a:off x="1902275" y="26897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9" name="Google Shape;549;p52"/>
            <p:cNvSpPr/>
            <p:nvPr/>
          </p:nvSpPr>
          <p:spPr>
            <a:xfrm>
              <a:off x="1398200" y="270167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3574900" y="1097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5385000" y="322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2" name="Google Shape;552;p52"/>
            <p:cNvSpPr/>
            <p:nvPr/>
          </p:nvSpPr>
          <p:spPr>
            <a:xfrm>
              <a:off x="1718975" y="314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1180075" y="2895975"/>
              <a:ext cx="57750" cy="22950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1867450" y="27126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1500850" y="28162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6" name="Google Shape;556;p52"/>
            <p:cNvSpPr/>
            <p:nvPr/>
          </p:nvSpPr>
          <p:spPr>
            <a:xfrm>
              <a:off x="3929575" y="10978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7" name="Google Shape;557;p52"/>
            <p:cNvSpPr/>
            <p:nvPr/>
          </p:nvSpPr>
          <p:spPr>
            <a:xfrm>
              <a:off x="4135800" y="162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8" name="Google Shape;558;p52"/>
            <p:cNvSpPr/>
            <p:nvPr/>
          </p:nvSpPr>
          <p:spPr>
            <a:xfrm>
              <a:off x="4067050" y="14414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9" name="Google Shape;559;p52"/>
            <p:cNvSpPr/>
            <p:nvPr/>
          </p:nvSpPr>
          <p:spPr>
            <a:xfrm>
              <a:off x="3906675" y="10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0" name="Google Shape;560;p52"/>
            <p:cNvSpPr/>
            <p:nvPr/>
          </p:nvSpPr>
          <p:spPr>
            <a:xfrm>
              <a:off x="4078975" y="13727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4777350" y="1383750"/>
              <a:ext cx="91675" cy="34850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193525" y="18878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3" name="Google Shape;563;p52"/>
            <p:cNvSpPr/>
            <p:nvPr/>
          </p:nvSpPr>
          <p:spPr>
            <a:xfrm>
              <a:off x="4101875" y="15331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4" name="Google Shape;564;p52"/>
            <p:cNvSpPr/>
            <p:nvPr/>
          </p:nvSpPr>
          <p:spPr>
            <a:xfrm>
              <a:off x="4319100" y="45915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5" name="Google Shape;565;p52"/>
            <p:cNvSpPr/>
            <p:nvPr/>
          </p:nvSpPr>
          <p:spPr>
            <a:xfrm>
              <a:off x="4571125" y="400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6" name="Google Shape;566;p52"/>
            <p:cNvSpPr/>
            <p:nvPr/>
          </p:nvSpPr>
          <p:spPr>
            <a:xfrm>
              <a:off x="3998325" y="4305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7" name="Google Shape;567;p52"/>
            <p:cNvSpPr/>
            <p:nvPr/>
          </p:nvSpPr>
          <p:spPr>
            <a:xfrm>
              <a:off x="4250350" y="46144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8" name="Google Shape;568;p52"/>
            <p:cNvSpPr/>
            <p:nvPr/>
          </p:nvSpPr>
          <p:spPr>
            <a:xfrm>
              <a:off x="4296175" y="3641100"/>
              <a:ext cx="57775" cy="45850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9" name="Google Shape;569;p52"/>
            <p:cNvSpPr/>
            <p:nvPr/>
          </p:nvSpPr>
          <p:spPr>
            <a:xfrm>
              <a:off x="4433650" y="3664025"/>
              <a:ext cx="22950" cy="11000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4525300" y="36979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4583050" y="38124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2" name="Google Shape;572;p52"/>
            <p:cNvSpPr/>
            <p:nvPr/>
          </p:nvSpPr>
          <p:spPr>
            <a:xfrm>
              <a:off x="4262275" y="36750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4433650" y="44998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4502400" y="36640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5" name="Google Shape;575;p52"/>
            <p:cNvSpPr/>
            <p:nvPr/>
          </p:nvSpPr>
          <p:spPr>
            <a:xfrm>
              <a:off x="4376825" y="45915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6" name="Google Shape;576;p52"/>
            <p:cNvSpPr/>
            <p:nvPr/>
          </p:nvSpPr>
          <p:spPr>
            <a:xfrm>
              <a:off x="4399750" y="454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7" name="Google Shape;577;p52"/>
            <p:cNvSpPr/>
            <p:nvPr/>
          </p:nvSpPr>
          <p:spPr>
            <a:xfrm>
              <a:off x="5418900" y="3468800"/>
              <a:ext cx="45850" cy="25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8" name="Google Shape;578;p52"/>
            <p:cNvSpPr/>
            <p:nvPr/>
          </p:nvSpPr>
          <p:spPr>
            <a:xfrm>
              <a:off x="414770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9" name="Google Shape;579;p52"/>
            <p:cNvSpPr/>
            <p:nvPr/>
          </p:nvSpPr>
          <p:spPr>
            <a:xfrm>
              <a:off x="4204525" y="460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4422650" y="45915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4410750" y="46492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2" name="Google Shape;582;p52"/>
            <p:cNvSpPr/>
            <p:nvPr/>
          </p:nvSpPr>
          <p:spPr>
            <a:xfrm>
              <a:off x="4422650" y="461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3" name="Google Shape;583;p52"/>
            <p:cNvSpPr/>
            <p:nvPr/>
          </p:nvSpPr>
          <p:spPr>
            <a:xfrm>
              <a:off x="3804025" y="485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4" name="Google Shape;584;p52"/>
            <p:cNvSpPr/>
            <p:nvPr/>
          </p:nvSpPr>
          <p:spPr>
            <a:xfrm>
              <a:off x="52585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5" name="Google Shape;585;p52"/>
            <p:cNvSpPr/>
            <p:nvPr/>
          </p:nvSpPr>
          <p:spPr>
            <a:xfrm>
              <a:off x="5212675" y="32167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6" name="Google Shape;586;p52"/>
            <p:cNvSpPr/>
            <p:nvPr/>
          </p:nvSpPr>
          <p:spPr>
            <a:xfrm>
              <a:off x="5110025" y="319385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7" name="Google Shape;587;p52"/>
            <p:cNvSpPr/>
            <p:nvPr/>
          </p:nvSpPr>
          <p:spPr>
            <a:xfrm>
              <a:off x="5064200" y="3228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8" name="Google Shape;588;p52"/>
            <p:cNvSpPr/>
            <p:nvPr/>
          </p:nvSpPr>
          <p:spPr>
            <a:xfrm>
              <a:off x="5430825" y="3228675"/>
              <a:ext cx="11000" cy="11025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5018375" y="3228675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0" name="Google Shape;590;p52"/>
            <p:cNvSpPr/>
            <p:nvPr/>
          </p:nvSpPr>
          <p:spPr>
            <a:xfrm>
              <a:off x="5430825" y="330840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1" name="Google Shape;591;p52"/>
            <p:cNvSpPr/>
            <p:nvPr/>
          </p:nvSpPr>
          <p:spPr>
            <a:xfrm>
              <a:off x="5304325" y="3216750"/>
              <a:ext cx="34875" cy="11950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5362075" y="3228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3" name="Google Shape;593;p52"/>
            <p:cNvSpPr/>
            <p:nvPr/>
          </p:nvSpPr>
          <p:spPr>
            <a:xfrm>
              <a:off x="4433650" y="3251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4" name="Google Shape;594;p52"/>
            <p:cNvSpPr/>
            <p:nvPr/>
          </p:nvSpPr>
          <p:spPr>
            <a:xfrm>
              <a:off x="3998325" y="327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5" name="Google Shape;595;p52"/>
            <p:cNvSpPr/>
            <p:nvPr/>
          </p:nvSpPr>
          <p:spPr>
            <a:xfrm>
              <a:off x="4560125" y="323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6" name="Google Shape;596;p52"/>
            <p:cNvSpPr/>
            <p:nvPr/>
          </p:nvSpPr>
          <p:spPr>
            <a:xfrm>
              <a:off x="43878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7" name="Google Shape;597;p52"/>
            <p:cNvSpPr/>
            <p:nvPr/>
          </p:nvSpPr>
          <p:spPr>
            <a:xfrm>
              <a:off x="4067050" y="32167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8" name="Google Shape;598;p52"/>
            <p:cNvSpPr/>
            <p:nvPr/>
          </p:nvSpPr>
          <p:spPr>
            <a:xfrm>
              <a:off x="4697600" y="30682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9" name="Google Shape;599;p52"/>
            <p:cNvSpPr/>
            <p:nvPr/>
          </p:nvSpPr>
          <p:spPr>
            <a:xfrm>
              <a:off x="4789250" y="3045375"/>
              <a:ext cx="22950" cy="22925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0" name="Google Shape;600;p52"/>
            <p:cNvSpPr/>
            <p:nvPr/>
          </p:nvSpPr>
          <p:spPr>
            <a:xfrm>
              <a:off x="4731525" y="305637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4926725" y="31370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2" name="Google Shape;602;p52"/>
            <p:cNvSpPr/>
            <p:nvPr/>
          </p:nvSpPr>
          <p:spPr>
            <a:xfrm>
              <a:off x="6484800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3" name="Google Shape;603;p52"/>
            <p:cNvSpPr/>
            <p:nvPr/>
          </p:nvSpPr>
          <p:spPr>
            <a:xfrm>
              <a:off x="2738125" y="28959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4" name="Google Shape;604;p52"/>
            <p:cNvSpPr/>
            <p:nvPr/>
          </p:nvSpPr>
          <p:spPr>
            <a:xfrm>
              <a:off x="2772950" y="29079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5" name="Google Shape;605;p52"/>
            <p:cNvSpPr/>
            <p:nvPr/>
          </p:nvSpPr>
          <p:spPr>
            <a:xfrm>
              <a:off x="5705775" y="3949975"/>
              <a:ext cx="22925" cy="34850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6" name="Google Shape;606;p52"/>
            <p:cNvSpPr/>
            <p:nvPr/>
          </p:nvSpPr>
          <p:spPr>
            <a:xfrm>
              <a:off x="5659950" y="3984800"/>
              <a:ext cx="11000" cy="33925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7" name="Google Shape;607;p52"/>
            <p:cNvSpPr/>
            <p:nvPr/>
          </p:nvSpPr>
          <p:spPr>
            <a:xfrm>
              <a:off x="3689450" y="2678775"/>
              <a:ext cx="45850" cy="11025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8" name="Google Shape;608;p52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9" name="Google Shape;609;p52"/>
            <p:cNvSpPr/>
            <p:nvPr/>
          </p:nvSpPr>
          <p:spPr>
            <a:xfrm>
              <a:off x="5785500" y="3961875"/>
              <a:ext cx="57775" cy="11025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0" name="Google Shape;610;p52"/>
            <p:cNvSpPr/>
            <p:nvPr/>
          </p:nvSpPr>
          <p:spPr>
            <a:xfrm>
              <a:off x="4193525" y="24267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1" name="Google Shape;611;p52"/>
            <p:cNvSpPr/>
            <p:nvPr/>
          </p:nvSpPr>
          <p:spPr>
            <a:xfrm>
              <a:off x="6060450" y="3961875"/>
              <a:ext cx="68775" cy="22950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1673150" y="438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2750050" y="3045375"/>
              <a:ext cx="22925" cy="33925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4" name="Google Shape;614;p52"/>
            <p:cNvSpPr/>
            <p:nvPr/>
          </p:nvSpPr>
          <p:spPr>
            <a:xfrm>
              <a:off x="5980725" y="3961875"/>
              <a:ext cx="33925" cy="11025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5" name="Google Shape;615;p52"/>
            <p:cNvSpPr/>
            <p:nvPr/>
          </p:nvSpPr>
          <p:spPr>
            <a:xfrm>
              <a:off x="5900075" y="3961875"/>
              <a:ext cx="57750" cy="11025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6" name="Google Shape;616;p52"/>
            <p:cNvSpPr/>
            <p:nvPr/>
          </p:nvSpPr>
          <p:spPr>
            <a:xfrm>
              <a:off x="5854250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4158700" y="24606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8" name="Google Shape;618;p52"/>
            <p:cNvSpPr/>
            <p:nvPr/>
          </p:nvSpPr>
          <p:spPr>
            <a:xfrm>
              <a:off x="4204525" y="26668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4181625" y="25293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4285175" y="2643950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4605950" y="29647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4181625" y="24835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4491400" y="2793325"/>
              <a:ext cx="33925" cy="25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4" name="Google Shape;624;p52"/>
            <p:cNvSpPr/>
            <p:nvPr/>
          </p:nvSpPr>
          <p:spPr>
            <a:xfrm>
              <a:off x="4364925" y="2643950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5" name="Google Shape;625;p52"/>
            <p:cNvSpPr/>
            <p:nvPr/>
          </p:nvSpPr>
          <p:spPr>
            <a:xfrm>
              <a:off x="1569575" y="43284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4594050" y="296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6553525" y="390415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4089975" y="2460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4010225" y="2437725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3987325" y="2437725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4158700" y="247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2" name="Google Shape;632;p52"/>
            <p:cNvSpPr/>
            <p:nvPr/>
          </p:nvSpPr>
          <p:spPr>
            <a:xfrm>
              <a:off x="4044150" y="2449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3" name="Google Shape;633;p52"/>
            <p:cNvSpPr/>
            <p:nvPr/>
          </p:nvSpPr>
          <p:spPr>
            <a:xfrm>
              <a:off x="6220850" y="4122275"/>
              <a:ext cx="34850" cy="25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4" name="Google Shape;634;p52"/>
            <p:cNvSpPr/>
            <p:nvPr/>
          </p:nvSpPr>
          <p:spPr>
            <a:xfrm>
              <a:off x="6370225" y="42139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5" name="Google Shape;635;p52"/>
            <p:cNvSpPr/>
            <p:nvPr/>
          </p:nvSpPr>
          <p:spPr>
            <a:xfrm>
              <a:off x="6289575" y="397287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6" name="Google Shape;636;p52"/>
            <p:cNvSpPr/>
            <p:nvPr/>
          </p:nvSpPr>
          <p:spPr>
            <a:xfrm>
              <a:off x="6209850" y="41332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6358325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8" name="Google Shape;638;p52"/>
            <p:cNvSpPr/>
            <p:nvPr/>
          </p:nvSpPr>
          <p:spPr>
            <a:xfrm>
              <a:off x="6289575" y="4053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9" name="Google Shape;639;p52"/>
            <p:cNvSpPr/>
            <p:nvPr/>
          </p:nvSpPr>
          <p:spPr>
            <a:xfrm>
              <a:off x="6335400" y="407645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6255675" y="408745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6484800" y="42826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2" name="Google Shape;642;p52"/>
            <p:cNvSpPr/>
            <p:nvPr/>
          </p:nvSpPr>
          <p:spPr>
            <a:xfrm>
              <a:off x="6370225" y="41791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6449975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6495800" y="3995800"/>
              <a:ext cx="34850" cy="11925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6243750" y="39389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767650" y="48435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836375" y="461442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905125" y="4545700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6209850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802475" y="4774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779550" y="483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962850" y="44311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813475" y="48096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825375" y="4740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973850" y="44201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825375" y="42478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6164025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950950" y="43165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996775" y="440822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1019675" y="43972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6461875" y="4007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3219300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3700450" y="40306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3139550" y="40416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3242200" y="400770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2967250" y="3984800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305890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3081800" y="403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2806850" y="39618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3735275" y="2655850"/>
              <a:ext cx="33950" cy="22950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3792100" y="2632950"/>
              <a:ext cx="91675" cy="22925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3929575" y="29647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3" name="Google Shape;673;p52"/>
            <p:cNvSpPr/>
            <p:nvPr/>
          </p:nvSpPr>
          <p:spPr>
            <a:xfrm>
              <a:off x="3860850" y="291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3849850" y="287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3883750" y="374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2727125" y="3949975"/>
              <a:ext cx="56850" cy="22925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2509000" y="38583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2463175" y="38702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2520900" y="38583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3941500" y="263295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2681300" y="38812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2658375" y="38702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2371525" y="399580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2681300" y="401870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2589650" y="40306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2738125" y="401870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2417350" y="3972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2417350" y="39848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2429250" y="4018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4158700" y="27126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3964400" y="3262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3987325" y="315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4170625" y="2701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40212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3964400" y="307927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3975400" y="293080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4445575" y="32167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4662775" y="30792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4502400" y="3216750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4662775" y="306827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1" name="Google Shape;701;p52"/>
            <p:cNvSpPr/>
            <p:nvPr/>
          </p:nvSpPr>
          <p:spPr>
            <a:xfrm>
              <a:off x="4456575" y="32167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2" name="Google Shape;702;p52"/>
            <p:cNvSpPr/>
            <p:nvPr/>
          </p:nvSpPr>
          <p:spPr>
            <a:xfrm>
              <a:off x="4021225" y="2918900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3" name="Google Shape;703;p52"/>
            <p:cNvSpPr/>
            <p:nvPr/>
          </p:nvSpPr>
          <p:spPr>
            <a:xfrm>
              <a:off x="43310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4" name="Google Shape;704;p52"/>
            <p:cNvSpPr/>
            <p:nvPr/>
          </p:nvSpPr>
          <p:spPr>
            <a:xfrm>
              <a:off x="4089975" y="3205750"/>
              <a:ext cx="34850" cy="11025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4124800" y="2712675"/>
              <a:ext cx="56850" cy="91675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4067050" y="2804325"/>
              <a:ext cx="57775" cy="80675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4056050" y="29189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4891900" y="3824400"/>
              <a:ext cx="389550" cy="229150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4869000" y="616625"/>
              <a:ext cx="91675" cy="102675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3895675" y="238125"/>
              <a:ext cx="3104225" cy="3780600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4170625" y="247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4662775" y="309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6370225" y="397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723375" y="2369000"/>
              <a:ext cx="114575" cy="80675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758200" y="2312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3849850" y="2220525"/>
              <a:ext cx="366625" cy="263050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4170625" y="24725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4147700" y="271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3689450" y="2437725"/>
              <a:ext cx="560925" cy="286900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3689450" y="2632950"/>
              <a:ext cx="492200" cy="343700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2" name="Google Shape;722;p52"/>
            <p:cNvSpPr/>
            <p:nvPr/>
          </p:nvSpPr>
          <p:spPr>
            <a:xfrm>
              <a:off x="3929575" y="2632950"/>
              <a:ext cx="768050" cy="641575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3987325" y="2930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3895675" y="362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38608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3872750" y="3045375"/>
              <a:ext cx="1603925" cy="847800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4296175" y="3641100"/>
              <a:ext cx="389550" cy="389550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6564525" y="3904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6266675" y="3904150"/>
              <a:ext cx="527000" cy="43535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6095275" y="4087450"/>
              <a:ext cx="423450" cy="274975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5659950" y="3938975"/>
              <a:ext cx="756125" cy="263050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1718975" y="46602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5" name="Google Shape;735;p52"/>
            <p:cNvSpPr/>
            <p:nvPr/>
          </p:nvSpPr>
          <p:spPr>
            <a:xfrm>
              <a:off x="790550" y="41681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756650" y="4064525"/>
              <a:ext cx="1248300" cy="1065925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rgbClr val="FFB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7" name="Google Shape;737;p52"/>
            <p:cNvSpPr/>
            <p:nvPr/>
          </p:nvSpPr>
          <p:spPr>
            <a:xfrm>
              <a:off x="584350" y="4247825"/>
              <a:ext cx="447275" cy="687400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8" name="Google Shape;738;p52"/>
            <p:cNvSpPr/>
            <p:nvPr/>
          </p:nvSpPr>
          <p:spPr>
            <a:xfrm>
              <a:off x="1867450" y="4820650"/>
              <a:ext cx="114575" cy="68750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9" name="Google Shape;739;p52"/>
            <p:cNvSpPr/>
            <p:nvPr/>
          </p:nvSpPr>
          <p:spPr>
            <a:xfrm>
              <a:off x="2027825" y="4809650"/>
              <a:ext cx="57775" cy="33925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0" name="Google Shape;740;p52"/>
            <p:cNvSpPr/>
            <p:nvPr/>
          </p:nvSpPr>
          <p:spPr>
            <a:xfrm>
              <a:off x="1718975" y="49013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1" name="Google Shape;741;p52"/>
            <p:cNvSpPr/>
            <p:nvPr/>
          </p:nvSpPr>
          <p:spPr>
            <a:xfrm>
              <a:off x="1569575" y="35265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2" name="Google Shape;742;p52"/>
            <p:cNvSpPr/>
            <p:nvPr/>
          </p:nvSpPr>
          <p:spPr>
            <a:xfrm>
              <a:off x="2440250" y="43743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3" name="Google Shape;743;p52"/>
            <p:cNvSpPr/>
            <p:nvPr/>
          </p:nvSpPr>
          <p:spPr>
            <a:xfrm>
              <a:off x="1398200" y="3343225"/>
              <a:ext cx="1179550" cy="1156675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4" name="Google Shape;744;p52"/>
            <p:cNvSpPr/>
            <p:nvPr/>
          </p:nvSpPr>
          <p:spPr>
            <a:xfrm>
              <a:off x="1581500" y="1029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5" name="Google Shape;745;p52"/>
            <p:cNvSpPr/>
            <p:nvPr/>
          </p:nvSpPr>
          <p:spPr>
            <a:xfrm>
              <a:off x="1042600" y="868675"/>
              <a:ext cx="572825" cy="481175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6" name="Google Shape;746;p52"/>
            <p:cNvSpPr/>
            <p:nvPr/>
          </p:nvSpPr>
          <p:spPr>
            <a:xfrm>
              <a:off x="1088425" y="2610025"/>
              <a:ext cx="435350" cy="458275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7" name="Google Shape;747;p52"/>
            <p:cNvSpPr/>
            <p:nvPr/>
          </p:nvSpPr>
          <p:spPr>
            <a:xfrm>
              <a:off x="1111325" y="3033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1386275" y="2643950"/>
              <a:ext cx="206250" cy="17232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554825" y="4511775"/>
              <a:ext cx="103575" cy="171425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2486075" y="4695075"/>
              <a:ext cx="172325" cy="308900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2933350" y="5095600"/>
              <a:ext cx="343700" cy="21815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1627325" y="2918900"/>
              <a:ext cx="33925" cy="22925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1787700" y="3331325"/>
              <a:ext cx="33950" cy="11925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1936175" y="2197600"/>
              <a:ext cx="22950" cy="3395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2096575" y="2037225"/>
              <a:ext cx="34850" cy="102675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1627325" y="2231525"/>
              <a:ext cx="79750" cy="80675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1650225" y="279332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1638325" y="2346075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1661225" y="2335075"/>
              <a:ext cx="34850" cy="7977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1650225" y="25064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1638325" y="24725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1638325" y="24835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1409200" y="3308400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1764800" y="2850150"/>
              <a:ext cx="11025" cy="22950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1432100" y="2655850"/>
              <a:ext cx="687400" cy="687400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1512750" y="2953725"/>
              <a:ext cx="252075" cy="240150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1821625" y="240382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1707050" y="23809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1650225" y="2254425"/>
              <a:ext cx="343725" cy="516025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2371525" y="3961875"/>
              <a:ext cx="1214400" cy="1179575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rgbClr val="FFB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2348600" y="3858325"/>
              <a:ext cx="435375" cy="229150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2692300" y="3709850"/>
              <a:ext cx="710325" cy="331800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2692300" y="3916050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2417350" y="2895975"/>
              <a:ext cx="790975" cy="1031100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2681300" y="2632950"/>
              <a:ext cx="217225" cy="285975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2772950" y="2918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2727125" y="28959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2131400" y="3320325"/>
              <a:ext cx="297875" cy="285975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2383425" y="3503625"/>
              <a:ext cx="68775" cy="91675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2348600" y="312510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2268875" y="3079275"/>
              <a:ext cx="320800" cy="309800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2715200" y="2529375"/>
              <a:ext cx="195250" cy="12650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2818775" y="2827250"/>
              <a:ext cx="68775" cy="57750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2898500" y="2747500"/>
              <a:ext cx="126525" cy="160425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2898500" y="291890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2956250" y="2918900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2956250" y="3422975"/>
              <a:ext cx="950450" cy="43535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3333850" y="3709850"/>
              <a:ext cx="595750" cy="400525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3139550" y="2827250"/>
              <a:ext cx="893625" cy="82487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4089975" y="4947125"/>
              <a:ext cx="183325" cy="114575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3322850" y="994225"/>
              <a:ext cx="56850" cy="68775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2520900" y="708275"/>
              <a:ext cx="1477450" cy="1775300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2956250" y="2323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2956250" y="234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2956250" y="1051975"/>
              <a:ext cx="790050" cy="1810125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3506150" y="856750"/>
              <a:ext cx="779050" cy="1351875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3941500" y="4224925"/>
              <a:ext cx="641575" cy="412450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3758200" y="3675000"/>
              <a:ext cx="881700" cy="664500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4387825" y="4499875"/>
              <a:ext cx="286900" cy="252050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3769200" y="4545700"/>
              <a:ext cx="664475" cy="74512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3689450" y="4522775"/>
              <a:ext cx="171425" cy="366625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3070825" y="3984800"/>
              <a:ext cx="996250" cy="744225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856450" y="444305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2692300" y="3904150"/>
              <a:ext cx="34850" cy="45850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4181625" y="5313725"/>
              <a:ext cx="343700" cy="12557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3173475" y="539345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3150550" y="5382475"/>
              <a:ext cx="11950" cy="11000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5098125" y="5233075"/>
              <a:ext cx="286900" cy="206225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sp>
        <p:nvSpPr>
          <p:cNvPr id="811" name="Google Shape;811;p52"/>
          <p:cNvSpPr/>
          <p:nvPr/>
        </p:nvSpPr>
        <p:spPr>
          <a:xfrm rot="-403778">
            <a:off x="30774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2" name="Google Shape;812;p52"/>
          <p:cNvCxnSpPr/>
          <p:nvPr/>
        </p:nvCxnSpPr>
        <p:spPr>
          <a:xfrm rot="10800000">
            <a:off x="3407750" y="2020500"/>
            <a:ext cx="2256900" cy="1076100"/>
          </a:xfrm>
          <a:prstGeom prst="bentConnector3">
            <a:avLst>
              <a:gd name="adj1" fmla="val 775"/>
            </a:avLst>
          </a:prstGeom>
          <a:noFill/>
          <a:ln w="9525" cap="flat" cmpd="sng">
            <a:solidFill>
              <a:srgbClr val="FFB71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13" name="Google Shape;813;p52"/>
          <p:cNvCxnSpPr/>
          <p:nvPr/>
        </p:nvCxnSpPr>
        <p:spPr>
          <a:xfrm rot="-5400000" flipH="1">
            <a:off x="5555250" y="2628675"/>
            <a:ext cx="1102200" cy="9009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FFB71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814" name="Google Shape;814;p52"/>
          <p:cNvCxnSpPr/>
          <p:nvPr/>
        </p:nvCxnSpPr>
        <p:spPr>
          <a:xfrm rot="10800000">
            <a:off x="3407750" y="3402725"/>
            <a:ext cx="1215900" cy="603600"/>
          </a:xfrm>
          <a:prstGeom prst="bentConnector3">
            <a:avLst>
              <a:gd name="adj1" fmla="val -720"/>
            </a:avLst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15" name="Google Shape;815;p52"/>
          <p:cNvCxnSpPr/>
          <p:nvPr/>
        </p:nvCxnSpPr>
        <p:spPr>
          <a:xfrm rot="10800000">
            <a:off x="4630475" y="3703625"/>
            <a:ext cx="1130400" cy="302700"/>
          </a:xfrm>
          <a:prstGeom prst="bentConnector3">
            <a:avLst>
              <a:gd name="adj1" fmla="val -1101"/>
            </a:avLst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4"/>
          <p:cNvSpPr txBox="1">
            <a:spLocks noGrp="1"/>
          </p:cNvSpPr>
          <p:nvPr>
            <p:ph type="title" idx="4294967295"/>
          </p:nvPr>
        </p:nvSpPr>
        <p:spPr>
          <a:xfrm>
            <a:off x="720001" y="2872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COMPETITORS</a:t>
            </a:r>
            <a:endParaRPr dirty="0"/>
          </a:p>
        </p:txBody>
      </p:sp>
      <p:sp>
        <p:nvSpPr>
          <p:cNvPr id="841" name="Google Shape;841;p54"/>
          <p:cNvSpPr/>
          <p:nvPr/>
        </p:nvSpPr>
        <p:spPr>
          <a:xfrm rot="-403778">
            <a:off x="3320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2" name="Google Shape;842;p54"/>
          <p:cNvCxnSpPr/>
          <p:nvPr/>
        </p:nvCxnSpPr>
        <p:spPr>
          <a:xfrm>
            <a:off x="2161090" y="1933827"/>
            <a:ext cx="0" cy="246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43" name="Google Shape;843;p54"/>
          <p:cNvCxnSpPr/>
          <p:nvPr/>
        </p:nvCxnSpPr>
        <p:spPr>
          <a:xfrm>
            <a:off x="720001" y="3167027"/>
            <a:ext cx="2836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844" name="Google Shape;844;p54"/>
          <p:cNvSpPr/>
          <p:nvPr/>
        </p:nvSpPr>
        <p:spPr>
          <a:xfrm rot="-403769">
            <a:off x="3055203" y="3053460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4"/>
          <p:cNvSpPr/>
          <p:nvPr/>
        </p:nvSpPr>
        <p:spPr>
          <a:xfrm rot="-403769">
            <a:off x="2611820" y="2231300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4"/>
          <p:cNvSpPr/>
          <p:nvPr/>
        </p:nvSpPr>
        <p:spPr>
          <a:xfrm rot="-403769">
            <a:off x="1595634" y="3490347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4"/>
          <p:cNvSpPr txBox="1"/>
          <p:nvPr/>
        </p:nvSpPr>
        <p:spPr>
          <a:xfrm>
            <a:off x="1634489" y="1449576"/>
            <a:ext cx="1053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ExtraBold"/>
                <a:ea typeface="Montserrat ExtraBold"/>
                <a:cs typeface="Montserrat ExtraBold"/>
                <a:sym typeface="Montserrat ExtraBold"/>
              </a:rPr>
              <a:t>MARS</a:t>
            </a:r>
            <a:endParaRPr sz="1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8" name="Google Shape;848;p54"/>
          <p:cNvSpPr txBox="1"/>
          <p:nvPr/>
        </p:nvSpPr>
        <p:spPr>
          <a:xfrm>
            <a:off x="3642243" y="2977732"/>
            <a:ext cx="9297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ExtraBold"/>
                <a:ea typeface="Montserrat ExtraBold"/>
                <a:cs typeface="Montserrat ExtraBold"/>
                <a:sym typeface="Montserrat ExtraBold"/>
              </a:rPr>
              <a:t>VENUS</a:t>
            </a:r>
            <a:endParaRPr sz="1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9" name="Google Shape;849;p54"/>
          <p:cNvSpPr/>
          <p:nvPr/>
        </p:nvSpPr>
        <p:spPr>
          <a:xfrm rot="-403769">
            <a:off x="4310165" y="1400386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4"/>
          <p:cNvSpPr/>
          <p:nvPr/>
        </p:nvSpPr>
        <p:spPr>
          <a:xfrm rot="-403769">
            <a:off x="4310169" y="2523838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4"/>
          <p:cNvSpPr/>
          <p:nvPr/>
        </p:nvSpPr>
        <p:spPr>
          <a:xfrm rot="-403769">
            <a:off x="4310158" y="3671098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"/>
          <p:cNvSpPr txBox="1">
            <a:spLocks noGrp="1"/>
          </p:cNvSpPr>
          <p:nvPr>
            <p:ph type="body" idx="4294967295"/>
          </p:nvPr>
        </p:nvSpPr>
        <p:spPr>
          <a:xfrm>
            <a:off x="4714111" y="164002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853" name="Google Shape;853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128292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01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4" name="Google Shape;854;p54"/>
          <p:cNvSpPr txBox="1">
            <a:spLocks noGrp="1"/>
          </p:cNvSpPr>
          <p:nvPr>
            <p:ph type="body" idx="4294967295"/>
          </p:nvPr>
        </p:nvSpPr>
        <p:spPr>
          <a:xfrm>
            <a:off x="4714111" y="278727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855" name="Google Shape;855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243017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02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6" name="Google Shape;856;p54"/>
          <p:cNvSpPr txBox="1">
            <a:spLocks noGrp="1"/>
          </p:cNvSpPr>
          <p:nvPr>
            <p:ph type="body" idx="4294967295"/>
          </p:nvPr>
        </p:nvSpPr>
        <p:spPr>
          <a:xfrm>
            <a:off x="4714111" y="393452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it’s hot</a:t>
            </a:r>
            <a:endParaRPr sz="1400"/>
          </a:p>
        </p:txBody>
      </p:sp>
      <p:sp>
        <p:nvSpPr>
          <p:cNvPr id="857" name="Google Shape;857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357742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03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52" y="384439"/>
            <a:ext cx="1415606" cy="45059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5"/>
          <p:cNvSpPr/>
          <p:nvPr/>
        </p:nvSpPr>
        <p:spPr>
          <a:xfrm rot="-5400000">
            <a:off x="1587600" y="1421450"/>
            <a:ext cx="2143200" cy="53184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5"/>
          <p:cNvSpPr txBox="1">
            <a:spLocks noGrp="1"/>
          </p:cNvSpPr>
          <p:nvPr>
            <p:ph type="title" idx="4294967295"/>
          </p:nvPr>
        </p:nvSpPr>
        <p:spPr>
          <a:xfrm>
            <a:off x="1036089" y="62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 MODEL</a:t>
            </a:r>
            <a:endParaRPr dirty="0"/>
          </a:p>
        </p:txBody>
      </p:sp>
      <p:sp>
        <p:nvSpPr>
          <p:cNvPr id="865" name="Google Shape;865;p55"/>
          <p:cNvSpPr txBox="1">
            <a:spLocks noGrp="1"/>
          </p:cNvSpPr>
          <p:nvPr>
            <p:ph type="body" idx="4294967295"/>
          </p:nvPr>
        </p:nvSpPr>
        <p:spPr>
          <a:xfrm>
            <a:off x="5641424" y="173630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866" name="Google Shape;866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137920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KEY PARTNERS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7" name="Google Shape;867;p55"/>
          <p:cNvSpPr txBox="1">
            <a:spLocks noGrp="1"/>
          </p:cNvSpPr>
          <p:nvPr>
            <p:ph type="body" idx="4294967295"/>
          </p:nvPr>
        </p:nvSpPr>
        <p:spPr>
          <a:xfrm>
            <a:off x="5641424" y="288355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868" name="Google Shape;868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252645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VALUE PROPOSITION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9" name="Google Shape;869;p55"/>
          <p:cNvSpPr txBox="1">
            <a:spLocks noGrp="1"/>
          </p:cNvSpPr>
          <p:nvPr>
            <p:ph type="body" idx="4294967295"/>
          </p:nvPr>
        </p:nvSpPr>
        <p:spPr>
          <a:xfrm>
            <a:off x="5641424" y="403080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it’s hot</a:t>
            </a:r>
            <a:endParaRPr sz="1400"/>
          </a:p>
        </p:txBody>
      </p:sp>
      <p:sp>
        <p:nvSpPr>
          <p:cNvPr id="870" name="Google Shape;870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367370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KEY RESOURCES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733" y="1379200"/>
            <a:ext cx="4749800" cy="352300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44" y="1736300"/>
            <a:ext cx="1805172" cy="30086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1556" y="4744920"/>
            <a:ext cx="4436533" cy="157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6" name="Google Shape;876;p56"/>
          <p:cNvCxnSpPr/>
          <p:nvPr/>
        </p:nvCxnSpPr>
        <p:spPr>
          <a:xfrm>
            <a:off x="183202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366087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8" name="Google Shape;878;p56"/>
          <p:cNvCxnSpPr/>
          <p:nvPr/>
        </p:nvCxnSpPr>
        <p:spPr>
          <a:xfrm>
            <a:off x="548312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9" name="Google Shape;879;p56"/>
          <p:cNvCxnSpPr/>
          <p:nvPr/>
        </p:nvCxnSpPr>
        <p:spPr>
          <a:xfrm>
            <a:off x="730537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80" name="Google Shape;880;p56"/>
          <p:cNvSpPr txBox="1">
            <a:spLocks noGrp="1"/>
          </p:cNvSpPr>
          <p:nvPr>
            <p:ph type="title" idx="4294967295"/>
          </p:nvPr>
        </p:nvSpPr>
        <p:spPr>
          <a:xfrm>
            <a:off x="810329" y="706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TIMING</a:t>
            </a:r>
            <a:endParaRPr dirty="0"/>
          </a:p>
        </p:txBody>
      </p:sp>
      <p:cxnSp>
        <p:nvCxnSpPr>
          <p:cNvPr id="882" name="Google Shape;882;p56"/>
          <p:cNvCxnSpPr/>
          <p:nvPr/>
        </p:nvCxnSpPr>
        <p:spPr>
          <a:xfrm>
            <a:off x="956850" y="2166775"/>
            <a:ext cx="723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84" name="Google Shape;884;p56"/>
          <p:cNvSpPr txBox="1"/>
          <p:nvPr/>
        </p:nvSpPr>
        <p:spPr>
          <a:xfrm>
            <a:off x="1473825" y="201707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5" name="Google Shape;885;p56"/>
          <p:cNvSpPr txBox="1"/>
          <p:nvPr/>
        </p:nvSpPr>
        <p:spPr>
          <a:xfrm>
            <a:off x="901325" y="3616200"/>
            <a:ext cx="1735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56"/>
          <p:cNvSpPr txBox="1"/>
          <p:nvPr/>
        </p:nvSpPr>
        <p:spPr>
          <a:xfrm>
            <a:off x="3302675" y="197897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7" name="Google Shape;887;p56"/>
          <p:cNvSpPr txBox="1"/>
          <p:nvPr/>
        </p:nvSpPr>
        <p:spPr>
          <a:xfrm>
            <a:off x="2785117" y="3616200"/>
            <a:ext cx="1735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56"/>
          <p:cNvSpPr txBox="1"/>
          <p:nvPr/>
        </p:nvSpPr>
        <p:spPr>
          <a:xfrm>
            <a:off x="5124925" y="195992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9" name="Google Shape;889;p56"/>
          <p:cNvSpPr txBox="1"/>
          <p:nvPr/>
        </p:nvSpPr>
        <p:spPr>
          <a:xfrm>
            <a:off x="4800813" y="3616200"/>
            <a:ext cx="14574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6948075" y="1921825"/>
            <a:ext cx="7146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91" name="Google Shape;891;p56"/>
          <p:cNvSpPr txBox="1"/>
          <p:nvPr/>
        </p:nvSpPr>
        <p:spPr>
          <a:xfrm>
            <a:off x="6538900" y="3616200"/>
            <a:ext cx="1735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48" y="1049024"/>
            <a:ext cx="825401" cy="10399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86" y="952100"/>
            <a:ext cx="825401" cy="103991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24" y="933050"/>
            <a:ext cx="825401" cy="103991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57" y="930657"/>
            <a:ext cx="825401" cy="10399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8"/>
          <p:cNvSpPr txBox="1">
            <a:spLocks noGrp="1"/>
          </p:cNvSpPr>
          <p:nvPr>
            <p:ph type="title"/>
          </p:nvPr>
        </p:nvSpPr>
        <p:spPr>
          <a:xfrm flipH="1">
            <a:off x="720000" y="2536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INVESTMENT</a:t>
            </a:r>
            <a:endParaRPr dirty="0"/>
          </a:p>
        </p:txBody>
      </p:sp>
      <p:sp>
        <p:nvSpPr>
          <p:cNvPr id="918" name="Google Shape;918;p58"/>
          <p:cNvSpPr txBox="1">
            <a:spLocks noGrp="1"/>
          </p:cNvSpPr>
          <p:nvPr>
            <p:ph type="title" idx="2"/>
          </p:nvPr>
        </p:nvSpPr>
        <p:spPr>
          <a:xfrm>
            <a:off x="5536500" y="25105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919" name="Google Shape;919;p58"/>
          <p:cNvSpPr txBox="1">
            <a:spLocks noGrp="1"/>
          </p:cNvSpPr>
          <p:nvPr>
            <p:ph type="title" idx="3"/>
          </p:nvPr>
        </p:nvSpPr>
        <p:spPr>
          <a:xfrm>
            <a:off x="5536500" y="1291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06%</a:t>
            </a:r>
            <a:endParaRPr/>
          </a:p>
        </p:txBody>
      </p:sp>
      <p:sp>
        <p:nvSpPr>
          <p:cNvPr id="920" name="Google Shape;920;p58"/>
          <p:cNvSpPr txBox="1">
            <a:spLocks noGrp="1"/>
          </p:cNvSpPr>
          <p:nvPr>
            <p:ph type="title" idx="4"/>
          </p:nvPr>
        </p:nvSpPr>
        <p:spPr>
          <a:xfrm>
            <a:off x="5536500" y="3729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69%</a:t>
            </a:r>
            <a:endParaRPr/>
          </a:p>
        </p:txBody>
      </p:sp>
      <p:sp>
        <p:nvSpPr>
          <p:cNvPr id="927" name="Google Shape;927;p58"/>
          <p:cNvSpPr txBox="1">
            <a:spLocks noGrp="1"/>
          </p:cNvSpPr>
          <p:nvPr>
            <p:ph type="subTitle" idx="1"/>
          </p:nvPr>
        </p:nvSpPr>
        <p:spPr>
          <a:xfrm>
            <a:off x="5545725" y="1612125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928" name="Google Shape;928;p58"/>
          <p:cNvSpPr txBox="1">
            <a:spLocks noGrp="1"/>
          </p:cNvSpPr>
          <p:nvPr>
            <p:ph type="subTitle" idx="5"/>
          </p:nvPr>
        </p:nvSpPr>
        <p:spPr>
          <a:xfrm>
            <a:off x="5545725" y="29173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name, but it’s terribly hot</a:t>
            </a:r>
            <a:endParaRPr dirty="0"/>
          </a:p>
        </p:txBody>
      </p:sp>
      <p:sp>
        <p:nvSpPr>
          <p:cNvPr id="929" name="Google Shape;929;p58"/>
          <p:cNvSpPr txBox="1">
            <a:spLocks noGrp="1"/>
          </p:cNvSpPr>
          <p:nvPr>
            <p:ph type="subTitle" idx="6"/>
          </p:nvPr>
        </p:nvSpPr>
        <p:spPr>
          <a:xfrm>
            <a:off x="5545725" y="41365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152399" y="144620"/>
            <a:ext cx="4130325" cy="236593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152399" y="2636110"/>
            <a:ext cx="4130325" cy="236593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9" y="173356"/>
            <a:ext cx="4039908" cy="48263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24103" y="922314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0" y="3033127"/>
            <a:ext cx="3462520" cy="1787107"/>
          </a:xfrm>
          <a:prstGeom prst="rect">
            <a:avLst/>
          </a:prstGeom>
        </p:spPr>
      </p:pic>
      <p:sp>
        <p:nvSpPr>
          <p:cNvPr id="8" name="Google Shape;2258;p42"/>
          <p:cNvSpPr txBox="1">
            <a:spLocks/>
          </p:cNvSpPr>
          <p:nvPr/>
        </p:nvSpPr>
        <p:spPr>
          <a:xfrm>
            <a:off x="927238" y="117848"/>
            <a:ext cx="7115694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ctr">
              <a:buSzPts val="1100"/>
              <a:buFont typeface="Arial"/>
              <a:buNone/>
            </a:pPr>
            <a:r>
              <a:rPr lang="es-PE" smtClean="0"/>
              <a:t>Real Estate Infographics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1905211" y="1285021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TABLE OF CONTENTS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7200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01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1"/>
          </p:nvPr>
        </p:nvSpPr>
        <p:spPr>
          <a:xfrm>
            <a:off x="19383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01</a:t>
            </a: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2"/>
          </p:nvPr>
        </p:nvSpPr>
        <p:spPr>
          <a:xfrm>
            <a:off x="7200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03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subTitle" idx="3"/>
          </p:nvPr>
        </p:nvSpPr>
        <p:spPr>
          <a:xfrm>
            <a:off x="19383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03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4"/>
          </p:nvPr>
        </p:nvSpPr>
        <p:spPr>
          <a:xfrm>
            <a:off x="47529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02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5"/>
          </p:nvPr>
        </p:nvSpPr>
        <p:spPr>
          <a:xfrm>
            <a:off x="59712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02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6"/>
          </p:nvPr>
        </p:nvSpPr>
        <p:spPr>
          <a:xfrm>
            <a:off x="47529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04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subTitle" idx="7"/>
          </p:nvPr>
        </p:nvSpPr>
        <p:spPr>
          <a:xfrm>
            <a:off x="59712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04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4"/>
          </p:nvPr>
        </p:nvSpPr>
        <p:spPr>
          <a:xfrm>
            <a:off x="19474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Here you could describe the topic of the section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9"/>
          </p:nvPr>
        </p:nvSpPr>
        <p:spPr>
          <a:xfrm>
            <a:off x="19474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13"/>
          </p:nvPr>
        </p:nvSpPr>
        <p:spPr>
          <a:xfrm>
            <a:off x="59710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15"/>
          </p:nvPr>
        </p:nvSpPr>
        <p:spPr>
          <a:xfrm>
            <a:off x="59710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105" y="3477291"/>
            <a:ext cx="1075190" cy="14060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392" y="3297677"/>
            <a:ext cx="1108878" cy="14500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40" y="390449"/>
            <a:ext cx="2997343" cy="722251"/>
          </a:xfrm>
          <a:prstGeom prst="rect">
            <a:avLst/>
          </a:prstGeom>
        </p:spPr>
      </p:pic>
      <p:sp>
        <p:nvSpPr>
          <p:cNvPr id="28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023" y="1517351"/>
            <a:ext cx="348178" cy="5371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023" y="3015146"/>
            <a:ext cx="348178" cy="53718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16" y="3004796"/>
            <a:ext cx="348178" cy="5371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16" y="1406165"/>
            <a:ext cx="348178" cy="53718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76" y="1394649"/>
            <a:ext cx="5442409" cy="32654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9949" y="174176"/>
            <a:ext cx="6300109" cy="595824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76800"/>
            <a:ext cx="91440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81" y="2450378"/>
            <a:ext cx="2023046" cy="25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9"/>
          <p:cNvSpPr txBox="1">
            <a:spLocks noGrp="1"/>
          </p:cNvSpPr>
          <p:nvPr>
            <p:ph type="title"/>
          </p:nvPr>
        </p:nvSpPr>
        <p:spPr>
          <a:xfrm>
            <a:off x="133782" y="177858"/>
            <a:ext cx="4162341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</a:t>
            </a:r>
            <a:endParaRPr sz="6600" dirty="0"/>
          </a:p>
        </p:txBody>
      </p:sp>
      <p:sp>
        <p:nvSpPr>
          <p:cNvPr id="935" name="Google Shape;935;p59"/>
          <p:cNvSpPr txBox="1">
            <a:spLocks noGrp="1"/>
          </p:cNvSpPr>
          <p:nvPr>
            <p:ph type="subTitle" idx="1"/>
          </p:nvPr>
        </p:nvSpPr>
        <p:spPr>
          <a:xfrm>
            <a:off x="133004" y="1187983"/>
            <a:ext cx="36900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Do you have any questions?</a:t>
            </a:r>
            <a:endParaRPr sz="1700" dirty="0"/>
          </a:p>
        </p:txBody>
      </p:sp>
      <p:sp>
        <p:nvSpPr>
          <p:cNvPr id="25" name="Rectángulo 24"/>
          <p:cNvSpPr/>
          <p:nvPr/>
        </p:nvSpPr>
        <p:spPr>
          <a:xfrm>
            <a:off x="4882341" y="161579"/>
            <a:ext cx="4130325" cy="4593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Google Shape;928;p58"/>
          <p:cNvSpPr txBox="1">
            <a:spLocks/>
          </p:cNvSpPr>
          <p:nvPr/>
        </p:nvSpPr>
        <p:spPr>
          <a:xfrm>
            <a:off x="133004" y="1654937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Venus has a beautiful name, but it’s terribly hot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13" y="2057425"/>
            <a:ext cx="2937779" cy="2937779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33004" y="2405062"/>
            <a:ext cx="4748559" cy="2371726"/>
          </a:xfrm>
          <a:custGeom>
            <a:avLst/>
            <a:gdLst>
              <a:gd name="T0" fmla="*/ 41 w 600"/>
              <a:gd name="T1" fmla="*/ 88 h 328"/>
              <a:gd name="T2" fmla="*/ 78 w 600"/>
              <a:gd name="T3" fmla="*/ 77 h 328"/>
              <a:gd name="T4" fmla="*/ 73 w 600"/>
              <a:gd name="T5" fmla="*/ 115 h 328"/>
              <a:gd name="T6" fmla="*/ 96 w 600"/>
              <a:gd name="T7" fmla="*/ 79 h 328"/>
              <a:gd name="T8" fmla="*/ 130 w 600"/>
              <a:gd name="T9" fmla="*/ 28 h 328"/>
              <a:gd name="T10" fmla="*/ 161 w 600"/>
              <a:gd name="T11" fmla="*/ 58 h 328"/>
              <a:gd name="T12" fmla="*/ 138 w 600"/>
              <a:gd name="T13" fmla="*/ 123 h 328"/>
              <a:gd name="T14" fmla="*/ 135 w 600"/>
              <a:gd name="T15" fmla="*/ 218 h 328"/>
              <a:gd name="T16" fmla="*/ 158 w 600"/>
              <a:gd name="T17" fmla="*/ 174 h 328"/>
              <a:gd name="T18" fmla="*/ 196 w 600"/>
              <a:gd name="T19" fmla="*/ 80 h 328"/>
              <a:gd name="T20" fmla="*/ 228 w 600"/>
              <a:gd name="T21" fmla="*/ 49 h 328"/>
              <a:gd name="T22" fmla="*/ 236 w 600"/>
              <a:gd name="T23" fmla="*/ 76 h 328"/>
              <a:gd name="T24" fmla="*/ 238 w 600"/>
              <a:gd name="T25" fmla="*/ 104 h 328"/>
              <a:gd name="T26" fmla="*/ 302 w 600"/>
              <a:gd name="T27" fmla="*/ 70 h 328"/>
              <a:gd name="T28" fmla="*/ 336 w 600"/>
              <a:gd name="T29" fmla="*/ 49 h 328"/>
              <a:gd name="T30" fmla="*/ 340 w 600"/>
              <a:gd name="T31" fmla="*/ 86 h 328"/>
              <a:gd name="T32" fmla="*/ 426 w 600"/>
              <a:gd name="T33" fmla="*/ 1 h 328"/>
              <a:gd name="T34" fmla="*/ 400 w 600"/>
              <a:gd name="T35" fmla="*/ 96 h 328"/>
              <a:gd name="T36" fmla="*/ 422 w 600"/>
              <a:gd name="T37" fmla="*/ 106 h 328"/>
              <a:gd name="T38" fmla="*/ 475 w 600"/>
              <a:gd name="T39" fmla="*/ 245 h 328"/>
              <a:gd name="T40" fmla="*/ 486 w 600"/>
              <a:gd name="T41" fmla="*/ 247 h 328"/>
              <a:gd name="T42" fmla="*/ 500 w 600"/>
              <a:gd name="T43" fmla="*/ 259 h 328"/>
              <a:gd name="T44" fmla="*/ 515 w 600"/>
              <a:gd name="T45" fmla="*/ 231 h 328"/>
              <a:gd name="T46" fmla="*/ 530 w 600"/>
              <a:gd name="T47" fmla="*/ 259 h 328"/>
              <a:gd name="T48" fmla="*/ 557 w 600"/>
              <a:gd name="T49" fmla="*/ 262 h 328"/>
              <a:gd name="T50" fmla="*/ 569 w 600"/>
              <a:gd name="T51" fmla="*/ 263 h 328"/>
              <a:gd name="T52" fmla="*/ 587 w 600"/>
              <a:gd name="T53" fmla="*/ 246 h 328"/>
              <a:gd name="T54" fmla="*/ 4 w 600"/>
              <a:gd name="T55" fmla="*/ 328 h 328"/>
              <a:gd name="T56" fmla="*/ 4 w 600"/>
              <a:gd name="T57" fmla="*/ 162 h 328"/>
              <a:gd name="T58" fmla="*/ 59 w 600"/>
              <a:gd name="T59" fmla="*/ 144 h 328"/>
              <a:gd name="T60" fmla="*/ 58 w 600"/>
              <a:gd name="T61" fmla="*/ 189 h 328"/>
              <a:gd name="T62" fmla="*/ 79 w 600"/>
              <a:gd name="T63" fmla="*/ 251 h 328"/>
              <a:gd name="T64" fmla="*/ 91 w 600"/>
              <a:gd name="T65" fmla="*/ 218 h 328"/>
              <a:gd name="T66" fmla="*/ 54 w 600"/>
              <a:gd name="T67" fmla="*/ 260 h 328"/>
              <a:gd name="T68" fmla="*/ 15 w 600"/>
              <a:gd name="T69" fmla="*/ 222 h 328"/>
              <a:gd name="T70" fmla="*/ 19 w 600"/>
              <a:gd name="T71" fmla="*/ 244 h 328"/>
              <a:gd name="T72" fmla="*/ 30 w 600"/>
              <a:gd name="T73" fmla="*/ 254 h 328"/>
              <a:gd name="T74" fmla="*/ 54 w 600"/>
              <a:gd name="T75" fmla="*/ 260 h 328"/>
              <a:gd name="T76" fmla="*/ 423 w 600"/>
              <a:gd name="T77" fmla="*/ 189 h 328"/>
              <a:gd name="T78" fmla="*/ 447 w 600"/>
              <a:gd name="T79" fmla="*/ 233 h 328"/>
              <a:gd name="T80" fmla="*/ 442 w 600"/>
              <a:gd name="T81" fmla="*/ 243 h 328"/>
              <a:gd name="T82" fmla="*/ 443 w 600"/>
              <a:gd name="T83" fmla="*/ 250 h 328"/>
              <a:gd name="T84" fmla="*/ 427 w 600"/>
              <a:gd name="T85" fmla="*/ 149 h 328"/>
              <a:gd name="T86" fmla="*/ 422 w 600"/>
              <a:gd name="T87" fmla="*/ 264 h 328"/>
              <a:gd name="T88" fmla="*/ 238 w 600"/>
              <a:gd name="T89" fmla="*/ 164 h 328"/>
              <a:gd name="T90" fmla="*/ 235 w 600"/>
              <a:gd name="T91" fmla="*/ 134 h 328"/>
              <a:gd name="T92" fmla="*/ 413 w 600"/>
              <a:gd name="T93" fmla="*/ 136 h 328"/>
              <a:gd name="T94" fmla="*/ 280 w 600"/>
              <a:gd name="T95" fmla="*/ 119 h 328"/>
              <a:gd name="T96" fmla="*/ 183 w 600"/>
              <a:gd name="T97" fmla="*/ 205 h 328"/>
              <a:gd name="T98" fmla="*/ 317 w 600"/>
              <a:gd name="T99" fmla="*/ 226 h 328"/>
              <a:gd name="T100" fmla="*/ 320 w 600"/>
              <a:gd name="T101" fmla="*/ 244 h 328"/>
              <a:gd name="T102" fmla="*/ 334 w 600"/>
              <a:gd name="T103" fmla="*/ 256 h 328"/>
              <a:gd name="T104" fmla="*/ 129 w 600"/>
              <a:gd name="T105" fmla="*/ 86 h 328"/>
              <a:gd name="T106" fmla="*/ 396 w 600"/>
              <a:gd name="T107" fmla="*/ 150 h 328"/>
              <a:gd name="T108" fmla="*/ 390 w 600"/>
              <a:gd name="T109" fmla="*/ 221 h 328"/>
              <a:gd name="T110" fmla="*/ 385 w 600"/>
              <a:gd name="T111" fmla="*/ 228 h 328"/>
              <a:gd name="T112" fmla="*/ 266 w 600"/>
              <a:gd name="T113" fmla="*/ 144 h 328"/>
              <a:gd name="T114" fmla="*/ 462 w 600"/>
              <a:gd name="T115" fmla="*/ 263 h 328"/>
              <a:gd name="T116" fmla="*/ 269 w 600"/>
              <a:gd name="T117" fmla="*/ 242 h 328"/>
              <a:gd name="T118" fmla="*/ 207 w 600"/>
              <a:gd name="T119" fmla="*/ 178 h 328"/>
              <a:gd name="T120" fmla="*/ 247 w 600"/>
              <a:gd name="T121" fmla="*/ 246 h 328"/>
              <a:gd name="T122" fmla="*/ 357 w 600"/>
              <a:gd name="T123" fmla="*/ 257 h 328"/>
              <a:gd name="T124" fmla="*/ 209 w 600"/>
              <a:gd name="T125" fmla="*/ 147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0" h="328">
                <a:moveTo>
                  <a:pt x="0" y="146"/>
                </a:moveTo>
                <a:cubicBezTo>
                  <a:pt x="0" y="132"/>
                  <a:pt x="0" y="119"/>
                  <a:pt x="0" y="105"/>
                </a:cubicBezTo>
                <a:cubicBezTo>
                  <a:pt x="3" y="105"/>
                  <a:pt x="6" y="105"/>
                  <a:pt x="10" y="105"/>
                </a:cubicBezTo>
                <a:cubicBezTo>
                  <a:pt x="12" y="105"/>
                  <a:pt x="14" y="104"/>
                  <a:pt x="16" y="103"/>
                </a:cubicBezTo>
                <a:cubicBezTo>
                  <a:pt x="22" y="98"/>
                  <a:pt x="28" y="94"/>
                  <a:pt x="37" y="96"/>
                </a:cubicBezTo>
                <a:cubicBezTo>
                  <a:pt x="39" y="96"/>
                  <a:pt x="41" y="95"/>
                  <a:pt x="41" y="93"/>
                </a:cubicBezTo>
                <a:cubicBezTo>
                  <a:pt x="41" y="91"/>
                  <a:pt x="41" y="89"/>
                  <a:pt x="41" y="88"/>
                </a:cubicBezTo>
                <a:cubicBezTo>
                  <a:pt x="41" y="86"/>
                  <a:pt x="41" y="84"/>
                  <a:pt x="41" y="83"/>
                </a:cubicBezTo>
                <a:cubicBezTo>
                  <a:pt x="43" y="79"/>
                  <a:pt x="44" y="75"/>
                  <a:pt x="42" y="71"/>
                </a:cubicBezTo>
                <a:cubicBezTo>
                  <a:pt x="41" y="69"/>
                  <a:pt x="41" y="67"/>
                  <a:pt x="44" y="68"/>
                </a:cubicBezTo>
                <a:cubicBezTo>
                  <a:pt x="48" y="68"/>
                  <a:pt x="51" y="68"/>
                  <a:pt x="55" y="69"/>
                </a:cubicBezTo>
                <a:cubicBezTo>
                  <a:pt x="58" y="70"/>
                  <a:pt x="61" y="71"/>
                  <a:pt x="65" y="72"/>
                </a:cubicBezTo>
                <a:cubicBezTo>
                  <a:pt x="68" y="72"/>
                  <a:pt x="72" y="73"/>
                  <a:pt x="76" y="74"/>
                </a:cubicBezTo>
                <a:cubicBezTo>
                  <a:pt x="77" y="74"/>
                  <a:pt x="77" y="76"/>
                  <a:pt x="78" y="77"/>
                </a:cubicBezTo>
                <a:cubicBezTo>
                  <a:pt x="77" y="77"/>
                  <a:pt x="77" y="78"/>
                  <a:pt x="76" y="78"/>
                </a:cubicBezTo>
                <a:cubicBezTo>
                  <a:pt x="73" y="79"/>
                  <a:pt x="71" y="84"/>
                  <a:pt x="71" y="86"/>
                </a:cubicBezTo>
                <a:cubicBezTo>
                  <a:pt x="71" y="90"/>
                  <a:pt x="71" y="94"/>
                  <a:pt x="71" y="98"/>
                </a:cubicBezTo>
                <a:cubicBezTo>
                  <a:pt x="71" y="99"/>
                  <a:pt x="70" y="99"/>
                  <a:pt x="70" y="100"/>
                </a:cubicBezTo>
                <a:cubicBezTo>
                  <a:pt x="68" y="100"/>
                  <a:pt x="67" y="101"/>
                  <a:pt x="67" y="103"/>
                </a:cubicBezTo>
                <a:cubicBezTo>
                  <a:pt x="67" y="104"/>
                  <a:pt x="66" y="106"/>
                  <a:pt x="67" y="107"/>
                </a:cubicBezTo>
                <a:cubicBezTo>
                  <a:pt x="69" y="110"/>
                  <a:pt x="71" y="112"/>
                  <a:pt x="73" y="115"/>
                </a:cubicBezTo>
                <a:cubicBezTo>
                  <a:pt x="74" y="116"/>
                  <a:pt x="74" y="117"/>
                  <a:pt x="75" y="118"/>
                </a:cubicBezTo>
                <a:cubicBezTo>
                  <a:pt x="76" y="125"/>
                  <a:pt x="76" y="126"/>
                  <a:pt x="84" y="126"/>
                </a:cubicBezTo>
                <a:cubicBezTo>
                  <a:pt x="86" y="126"/>
                  <a:pt x="87" y="126"/>
                  <a:pt x="87" y="124"/>
                </a:cubicBezTo>
                <a:cubicBezTo>
                  <a:pt x="88" y="119"/>
                  <a:pt x="88" y="115"/>
                  <a:pt x="86" y="111"/>
                </a:cubicBezTo>
                <a:cubicBezTo>
                  <a:pt x="84" y="106"/>
                  <a:pt x="84" y="102"/>
                  <a:pt x="87" y="98"/>
                </a:cubicBezTo>
                <a:cubicBezTo>
                  <a:pt x="88" y="96"/>
                  <a:pt x="90" y="95"/>
                  <a:pt x="91" y="93"/>
                </a:cubicBezTo>
                <a:cubicBezTo>
                  <a:pt x="93" y="88"/>
                  <a:pt x="94" y="84"/>
                  <a:pt x="96" y="79"/>
                </a:cubicBezTo>
                <a:cubicBezTo>
                  <a:pt x="96" y="78"/>
                  <a:pt x="97" y="76"/>
                  <a:pt x="98" y="76"/>
                </a:cubicBezTo>
                <a:cubicBezTo>
                  <a:pt x="102" y="73"/>
                  <a:pt x="102" y="69"/>
                  <a:pt x="100" y="65"/>
                </a:cubicBezTo>
                <a:cubicBezTo>
                  <a:pt x="98" y="63"/>
                  <a:pt x="97" y="61"/>
                  <a:pt x="97" y="58"/>
                </a:cubicBezTo>
                <a:cubicBezTo>
                  <a:pt x="96" y="55"/>
                  <a:pt x="96" y="52"/>
                  <a:pt x="94" y="49"/>
                </a:cubicBezTo>
                <a:cubicBezTo>
                  <a:pt x="92" y="46"/>
                  <a:pt x="93" y="44"/>
                  <a:pt x="96" y="43"/>
                </a:cubicBezTo>
                <a:cubicBezTo>
                  <a:pt x="97" y="42"/>
                  <a:pt x="99" y="42"/>
                  <a:pt x="100" y="41"/>
                </a:cubicBezTo>
                <a:cubicBezTo>
                  <a:pt x="110" y="38"/>
                  <a:pt x="121" y="34"/>
                  <a:pt x="130" y="28"/>
                </a:cubicBezTo>
                <a:cubicBezTo>
                  <a:pt x="131" y="27"/>
                  <a:pt x="133" y="27"/>
                  <a:pt x="135" y="27"/>
                </a:cubicBezTo>
                <a:cubicBezTo>
                  <a:pt x="135" y="27"/>
                  <a:pt x="136" y="29"/>
                  <a:pt x="136" y="29"/>
                </a:cubicBezTo>
                <a:cubicBezTo>
                  <a:pt x="132" y="32"/>
                  <a:pt x="134" y="36"/>
                  <a:pt x="135" y="40"/>
                </a:cubicBezTo>
                <a:cubicBezTo>
                  <a:pt x="135" y="43"/>
                  <a:pt x="137" y="47"/>
                  <a:pt x="138" y="49"/>
                </a:cubicBezTo>
                <a:cubicBezTo>
                  <a:pt x="140" y="48"/>
                  <a:pt x="141" y="47"/>
                  <a:pt x="142" y="47"/>
                </a:cubicBezTo>
                <a:cubicBezTo>
                  <a:pt x="149" y="44"/>
                  <a:pt x="154" y="45"/>
                  <a:pt x="158" y="51"/>
                </a:cubicBezTo>
                <a:cubicBezTo>
                  <a:pt x="160" y="54"/>
                  <a:pt x="160" y="56"/>
                  <a:pt x="161" y="58"/>
                </a:cubicBezTo>
                <a:cubicBezTo>
                  <a:pt x="162" y="60"/>
                  <a:pt x="162" y="61"/>
                  <a:pt x="163" y="61"/>
                </a:cubicBezTo>
                <a:cubicBezTo>
                  <a:pt x="168" y="63"/>
                  <a:pt x="169" y="67"/>
                  <a:pt x="169" y="71"/>
                </a:cubicBezTo>
                <a:cubicBezTo>
                  <a:pt x="169" y="80"/>
                  <a:pt x="169" y="89"/>
                  <a:pt x="168" y="98"/>
                </a:cubicBezTo>
                <a:cubicBezTo>
                  <a:pt x="168" y="101"/>
                  <a:pt x="167" y="104"/>
                  <a:pt x="165" y="106"/>
                </a:cubicBezTo>
                <a:cubicBezTo>
                  <a:pt x="161" y="110"/>
                  <a:pt x="156" y="113"/>
                  <a:pt x="150" y="114"/>
                </a:cubicBezTo>
                <a:cubicBezTo>
                  <a:pt x="146" y="114"/>
                  <a:pt x="143" y="117"/>
                  <a:pt x="140" y="120"/>
                </a:cubicBezTo>
                <a:cubicBezTo>
                  <a:pt x="139" y="120"/>
                  <a:pt x="139" y="122"/>
                  <a:pt x="138" y="123"/>
                </a:cubicBezTo>
                <a:cubicBezTo>
                  <a:pt x="138" y="130"/>
                  <a:pt x="142" y="137"/>
                  <a:pt x="140" y="144"/>
                </a:cubicBezTo>
                <a:cubicBezTo>
                  <a:pt x="140" y="145"/>
                  <a:pt x="141" y="146"/>
                  <a:pt x="141" y="146"/>
                </a:cubicBezTo>
                <a:cubicBezTo>
                  <a:pt x="141" y="150"/>
                  <a:pt x="141" y="153"/>
                  <a:pt x="141" y="156"/>
                </a:cubicBezTo>
                <a:cubicBezTo>
                  <a:pt x="141" y="160"/>
                  <a:pt x="138" y="164"/>
                  <a:pt x="138" y="168"/>
                </a:cubicBezTo>
                <a:cubicBezTo>
                  <a:pt x="139" y="179"/>
                  <a:pt x="139" y="190"/>
                  <a:pt x="140" y="201"/>
                </a:cubicBezTo>
                <a:cubicBezTo>
                  <a:pt x="140" y="205"/>
                  <a:pt x="139" y="208"/>
                  <a:pt x="137" y="210"/>
                </a:cubicBezTo>
                <a:cubicBezTo>
                  <a:pt x="134" y="212"/>
                  <a:pt x="134" y="215"/>
                  <a:pt x="135" y="218"/>
                </a:cubicBezTo>
                <a:cubicBezTo>
                  <a:pt x="135" y="220"/>
                  <a:pt x="137" y="220"/>
                  <a:pt x="138" y="219"/>
                </a:cubicBezTo>
                <a:cubicBezTo>
                  <a:pt x="140" y="214"/>
                  <a:pt x="143" y="210"/>
                  <a:pt x="144" y="206"/>
                </a:cubicBezTo>
                <a:cubicBezTo>
                  <a:pt x="145" y="202"/>
                  <a:pt x="145" y="199"/>
                  <a:pt x="148" y="197"/>
                </a:cubicBezTo>
                <a:cubicBezTo>
                  <a:pt x="150" y="196"/>
                  <a:pt x="150" y="194"/>
                  <a:pt x="149" y="192"/>
                </a:cubicBezTo>
                <a:cubicBezTo>
                  <a:pt x="149" y="192"/>
                  <a:pt x="148" y="190"/>
                  <a:pt x="148" y="189"/>
                </a:cubicBezTo>
                <a:cubicBezTo>
                  <a:pt x="147" y="181"/>
                  <a:pt x="148" y="180"/>
                  <a:pt x="156" y="177"/>
                </a:cubicBezTo>
                <a:cubicBezTo>
                  <a:pt x="157" y="177"/>
                  <a:pt x="158" y="175"/>
                  <a:pt x="158" y="174"/>
                </a:cubicBezTo>
                <a:cubicBezTo>
                  <a:pt x="157" y="168"/>
                  <a:pt x="158" y="161"/>
                  <a:pt x="152" y="156"/>
                </a:cubicBezTo>
                <a:cubicBezTo>
                  <a:pt x="152" y="155"/>
                  <a:pt x="151" y="155"/>
                  <a:pt x="151" y="154"/>
                </a:cubicBezTo>
                <a:cubicBezTo>
                  <a:pt x="148" y="151"/>
                  <a:pt x="149" y="147"/>
                  <a:pt x="151" y="144"/>
                </a:cubicBezTo>
                <a:cubicBezTo>
                  <a:pt x="154" y="142"/>
                  <a:pt x="156" y="139"/>
                  <a:pt x="157" y="136"/>
                </a:cubicBezTo>
                <a:cubicBezTo>
                  <a:pt x="161" y="128"/>
                  <a:pt x="168" y="122"/>
                  <a:pt x="170" y="112"/>
                </a:cubicBezTo>
                <a:cubicBezTo>
                  <a:pt x="170" y="112"/>
                  <a:pt x="170" y="111"/>
                  <a:pt x="170" y="111"/>
                </a:cubicBezTo>
                <a:cubicBezTo>
                  <a:pt x="176" y="98"/>
                  <a:pt x="186" y="89"/>
                  <a:pt x="196" y="80"/>
                </a:cubicBezTo>
                <a:cubicBezTo>
                  <a:pt x="197" y="79"/>
                  <a:pt x="198" y="79"/>
                  <a:pt x="199" y="79"/>
                </a:cubicBezTo>
                <a:cubicBezTo>
                  <a:pt x="203" y="78"/>
                  <a:pt x="206" y="76"/>
                  <a:pt x="206" y="73"/>
                </a:cubicBezTo>
                <a:cubicBezTo>
                  <a:pt x="207" y="70"/>
                  <a:pt x="204" y="65"/>
                  <a:pt x="201" y="63"/>
                </a:cubicBezTo>
                <a:cubicBezTo>
                  <a:pt x="200" y="63"/>
                  <a:pt x="199" y="62"/>
                  <a:pt x="199" y="61"/>
                </a:cubicBezTo>
                <a:cubicBezTo>
                  <a:pt x="199" y="60"/>
                  <a:pt x="200" y="59"/>
                  <a:pt x="201" y="59"/>
                </a:cubicBezTo>
                <a:cubicBezTo>
                  <a:pt x="205" y="57"/>
                  <a:pt x="209" y="55"/>
                  <a:pt x="213" y="54"/>
                </a:cubicBezTo>
                <a:cubicBezTo>
                  <a:pt x="218" y="52"/>
                  <a:pt x="223" y="50"/>
                  <a:pt x="228" y="49"/>
                </a:cubicBezTo>
                <a:cubicBezTo>
                  <a:pt x="230" y="49"/>
                  <a:pt x="233" y="49"/>
                  <a:pt x="235" y="49"/>
                </a:cubicBezTo>
                <a:cubicBezTo>
                  <a:pt x="238" y="49"/>
                  <a:pt x="239" y="51"/>
                  <a:pt x="237" y="53"/>
                </a:cubicBezTo>
                <a:cubicBezTo>
                  <a:pt x="235" y="56"/>
                  <a:pt x="235" y="58"/>
                  <a:pt x="237" y="61"/>
                </a:cubicBezTo>
                <a:cubicBezTo>
                  <a:pt x="238" y="63"/>
                  <a:pt x="239" y="66"/>
                  <a:pt x="240" y="68"/>
                </a:cubicBezTo>
                <a:cubicBezTo>
                  <a:pt x="239" y="68"/>
                  <a:pt x="239" y="68"/>
                  <a:pt x="238" y="68"/>
                </a:cubicBezTo>
                <a:cubicBezTo>
                  <a:pt x="237" y="69"/>
                  <a:pt x="236" y="70"/>
                  <a:pt x="236" y="72"/>
                </a:cubicBezTo>
                <a:cubicBezTo>
                  <a:pt x="235" y="73"/>
                  <a:pt x="236" y="75"/>
                  <a:pt x="236" y="76"/>
                </a:cubicBezTo>
                <a:cubicBezTo>
                  <a:pt x="236" y="78"/>
                  <a:pt x="236" y="80"/>
                  <a:pt x="235" y="80"/>
                </a:cubicBezTo>
                <a:cubicBezTo>
                  <a:pt x="232" y="81"/>
                  <a:pt x="231" y="83"/>
                  <a:pt x="231" y="86"/>
                </a:cubicBezTo>
                <a:cubicBezTo>
                  <a:pt x="229" y="91"/>
                  <a:pt x="229" y="91"/>
                  <a:pt x="224" y="91"/>
                </a:cubicBezTo>
                <a:cubicBezTo>
                  <a:pt x="224" y="91"/>
                  <a:pt x="224" y="92"/>
                  <a:pt x="224" y="92"/>
                </a:cubicBezTo>
                <a:cubicBezTo>
                  <a:pt x="226" y="96"/>
                  <a:pt x="228" y="100"/>
                  <a:pt x="225" y="104"/>
                </a:cubicBezTo>
                <a:cubicBezTo>
                  <a:pt x="225" y="104"/>
                  <a:pt x="226" y="105"/>
                  <a:pt x="227" y="105"/>
                </a:cubicBezTo>
                <a:cubicBezTo>
                  <a:pt x="229" y="107"/>
                  <a:pt x="236" y="106"/>
                  <a:pt x="238" y="104"/>
                </a:cubicBezTo>
                <a:cubicBezTo>
                  <a:pt x="243" y="99"/>
                  <a:pt x="247" y="94"/>
                  <a:pt x="252" y="90"/>
                </a:cubicBezTo>
                <a:cubicBezTo>
                  <a:pt x="254" y="88"/>
                  <a:pt x="257" y="86"/>
                  <a:pt x="260" y="86"/>
                </a:cubicBezTo>
                <a:cubicBezTo>
                  <a:pt x="266" y="85"/>
                  <a:pt x="272" y="82"/>
                  <a:pt x="277" y="79"/>
                </a:cubicBezTo>
                <a:cubicBezTo>
                  <a:pt x="282" y="77"/>
                  <a:pt x="287" y="73"/>
                  <a:pt x="294" y="75"/>
                </a:cubicBezTo>
                <a:cubicBezTo>
                  <a:pt x="294" y="75"/>
                  <a:pt x="295" y="74"/>
                  <a:pt x="295" y="74"/>
                </a:cubicBezTo>
                <a:cubicBezTo>
                  <a:pt x="298" y="74"/>
                  <a:pt x="301" y="73"/>
                  <a:pt x="304" y="73"/>
                </a:cubicBezTo>
                <a:cubicBezTo>
                  <a:pt x="304" y="72"/>
                  <a:pt x="303" y="71"/>
                  <a:pt x="302" y="70"/>
                </a:cubicBezTo>
                <a:cubicBezTo>
                  <a:pt x="299" y="67"/>
                  <a:pt x="300" y="63"/>
                  <a:pt x="300" y="60"/>
                </a:cubicBezTo>
                <a:cubicBezTo>
                  <a:pt x="300" y="58"/>
                  <a:pt x="299" y="55"/>
                  <a:pt x="298" y="54"/>
                </a:cubicBezTo>
                <a:cubicBezTo>
                  <a:pt x="296" y="51"/>
                  <a:pt x="296" y="50"/>
                  <a:pt x="299" y="49"/>
                </a:cubicBezTo>
                <a:cubicBezTo>
                  <a:pt x="302" y="47"/>
                  <a:pt x="306" y="46"/>
                  <a:pt x="309" y="45"/>
                </a:cubicBezTo>
                <a:cubicBezTo>
                  <a:pt x="318" y="40"/>
                  <a:pt x="327" y="42"/>
                  <a:pt x="336" y="46"/>
                </a:cubicBezTo>
                <a:cubicBezTo>
                  <a:pt x="336" y="46"/>
                  <a:pt x="337" y="47"/>
                  <a:pt x="338" y="47"/>
                </a:cubicBezTo>
                <a:cubicBezTo>
                  <a:pt x="338" y="48"/>
                  <a:pt x="337" y="48"/>
                  <a:pt x="336" y="49"/>
                </a:cubicBezTo>
                <a:cubicBezTo>
                  <a:pt x="335" y="50"/>
                  <a:pt x="334" y="51"/>
                  <a:pt x="333" y="53"/>
                </a:cubicBezTo>
                <a:cubicBezTo>
                  <a:pt x="332" y="55"/>
                  <a:pt x="332" y="58"/>
                  <a:pt x="332" y="60"/>
                </a:cubicBezTo>
                <a:cubicBezTo>
                  <a:pt x="331" y="66"/>
                  <a:pt x="330" y="72"/>
                  <a:pt x="329" y="78"/>
                </a:cubicBezTo>
                <a:cubicBezTo>
                  <a:pt x="329" y="78"/>
                  <a:pt x="329" y="79"/>
                  <a:pt x="329" y="79"/>
                </a:cubicBezTo>
                <a:cubicBezTo>
                  <a:pt x="331" y="81"/>
                  <a:pt x="332" y="83"/>
                  <a:pt x="333" y="85"/>
                </a:cubicBezTo>
                <a:cubicBezTo>
                  <a:pt x="335" y="85"/>
                  <a:pt x="336" y="86"/>
                  <a:pt x="337" y="86"/>
                </a:cubicBezTo>
                <a:cubicBezTo>
                  <a:pt x="338" y="86"/>
                  <a:pt x="340" y="86"/>
                  <a:pt x="340" y="86"/>
                </a:cubicBezTo>
                <a:cubicBezTo>
                  <a:pt x="345" y="82"/>
                  <a:pt x="346" y="80"/>
                  <a:pt x="343" y="75"/>
                </a:cubicBezTo>
                <a:cubicBezTo>
                  <a:pt x="342" y="72"/>
                  <a:pt x="343" y="71"/>
                  <a:pt x="346" y="70"/>
                </a:cubicBezTo>
                <a:cubicBezTo>
                  <a:pt x="348" y="70"/>
                  <a:pt x="351" y="70"/>
                  <a:pt x="353" y="71"/>
                </a:cubicBezTo>
                <a:cubicBezTo>
                  <a:pt x="358" y="73"/>
                  <a:pt x="362" y="70"/>
                  <a:pt x="365" y="67"/>
                </a:cubicBezTo>
                <a:cubicBezTo>
                  <a:pt x="366" y="66"/>
                  <a:pt x="367" y="65"/>
                  <a:pt x="368" y="64"/>
                </a:cubicBezTo>
                <a:cubicBezTo>
                  <a:pt x="384" y="44"/>
                  <a:pt x="403" y="27"/>
                  <a:pt x="417" y="5"/>
                </a:cubicBezTo>
                <a:cubicBezTo>
                  <a:pt x="419" y="1"/>
                  <a:pt x="422" y="0"/>
                  <a:pt x="426" y="1"/>
                </a:cubicBezTo>
                <a:cubicBezTo>
                  <a:pt x="436" y="4"/>
                  <a:pt x="445" y="10"/>
                  <a:pt x="451" y="19"/>
                </a:cubicBezTo>
                <a:cubicBezTo>
                  <a:pt x="456" y="27"/>
                  <a:pt x="456" y="30"/>
                  <a:pt x="448" y="37"/>
                </a:cubicBezTo>
                <a:cubicBezTo>
                  <a:pt x="427" y="54"/>
                  <a:pt x="407" y="74"/>
                  <a:pt x="390" y="95"/>
                </a:cubicBezTo>
                <a:cubicBezTo>
                  <a:pt x="389" y="97"/>
                  <a:pt x="388" y="98"/>
                  <a:pt x="387" y="99"/>
                </a:cubicBezTo>
                <a:cubicBezTo>
                  <a:pt x="389" y="101"/>
                  <a:pt x="391" y="100"/>
                  <a:pt x="392" y="99"/>
                </a:cubicBezTo>
                <a:cubicBezTo>
                  <a:pt x="394" y="97"/>
                  <a:pt x="395" y="95"/>
                  <a:pt x="398" y="96"/>
                </a:cubicBezTo>
                <a:cubicBezTo>
                  <a:pt x="398" y="96"/>
                  <a:pt x="399" y="96"/>
                  <a:pt x="400" y="96"/>
                </a:cubicBezTo>
                <a:cubicBezTo>
                  <a:pt x="402" y="94"/>
                  <a:pt x="404" y="96"/>
                  <a:pt x="405" y="97"/>
                </a:cubicBezTo>
                <a:cubicBezTo>
                  <a:pt x="406" y="99"/>
                  <a:pt x="406" y="101"/>
                  <a:pt x="406" y="102"/>
                </a:cubicBezTo>
                <a:cubicBezTo>
                  <a:pt x="406" y="103"/>
                  <a:pt x="405" y="103"/>
                  <a:pt x="405" y="104"/>
                </a:cubicBezTo>
                <a:cubicBezTo>
                  <a:pt x="406" y="104"/>
                  <a:pt x="407" y="104"/>
                  <a:pt x="407" y="103"/>
                </a:cubicBezTo>
                <a:cubicBezTo>
                  <a:pt x="409" y="102"/>
                  <a:pt x="412" y="100"/>
                  <a:pt x="414" y="99"/>
                </a:cubicBezTo>
                <a:cubicBezTo>
                  <a:pt x="417" y="97"/>
                  <a:pt x="419" y="99"/>
                  <a:pt x="421" y="101"/>
                </a:cubicBezTo>
                <a:cubicBezTo>
                  <a:pt x="422" y="102"/>
                  <a:pt x="423" y="104"/>
                  <a:pt x="422" y="106"/>
                </a:cubicBezTo>
                <a:cubicBezTo>
                  <a:pt x="420" y="108"/>
                  <a:pt x="419" y="111"/>
                  <a:pt x="418" y="113"/>
                </a:cubicBezTo>
                <a:cubicBezTo>
                  <a:pt x="475" y="143"/>
                  <a:pt x="493" y="188"/>
                  <a:pt x="472" y="249"/>
                </a:cubicBezTo>
                <a:cubicBezTo>
                  <a:pt x="472" y="248"/>
                  <a:pt x="473" y="247"/>
                  <a:pt x="473" y="246"/>
                </a:cubicBezTo>
                <a:cubicBezTo>
                  <a:pt x="473" y="246"/>
                  <a:pt x="474" y="247"/>
                  <a:pt x="474" y="247"/>
                </a:cubicBezTo>
                <a:cubicBezTo>
                  <a:pt x="473" y="249"/>
                  <a:pt x="473" y="252"/>
                  <a:pt x="472" y="254"/>
                </a:cubicBezTo>
                <a:cubicBezTo>
                  <a:pt x="472" y="256"/>
                  <a:pt x="471" y="258"/>
                  <a:pt x="473" y="261"/>
                </a:cubicBezTo>
                <a:cubicBezTo>
                  <a:pt x="474" y="255"/>
                  <a:pt x="474" y="250"/>
                  <a:pt x="475" y="245"/>
                </a:cubicBezTo>
                <a:cubicBezTo>
                  <a:pt x="476" y="245"/>
                  <a:pt x="476" y="245"/>
                  <a:pt x="476" y="245"/>
                </a:cubicBezTo>
                <a:cubicBezTo>
                  <a:pt x="477" y="251"/>
                  <a:pt x="479" y="256"/>
                  <a:pt x="480" y="261"/>
                </a:cubicBezTo>
                <a:cubicBezTo>
                  <a:pt x="481" y="257"/>
                  <a:pt x="481" y="254"/>
                  <a:pt x="481" y="251"/>
                </a:cubicBezTo>
                <a:cubicBezTo>
                  <a:pt x="482" y="242"/>
                  <a:pt x="482" y="242"/>
                  <a:pt x="484" y="241"/>
                </a:cubicBezTo>
                <a:cubicBezTo>
                  <a:pt x="481" y="249"/>
                  <a:pt x="484" y="255"/>
                  <a:pt x="487" y="262"/>
                </a:cubicBezTo>
                <a:cubicBezTo>
                  <a:pt x="486" y="257"/>
                  <a:pt x="486" y="252"/>
                  <a:pt x="485" y="247"/>
                </a:cubicBezTo>
                <a:cubicBezTo>
                  <a:pt x="485" y="247"/>
                  <a:pt x="486" y="247"/>
                  <a:pt x="486" y="247"/>
                </a:cubicBezTo>
                <a:cubicBezTo>
                  <a:pt x="487" y="250"/>
                  <a:pt x="487" y="252"/>
                  <a:pt x="488" y="254"/>
                </a:cubicBezTo>
                <a:cubicBezTo>
                  <a:pt x="488" y="256"/>
                  <a:pt x="490" y="257"/>
                  <a:pt x="492" y="258"/>
                </a:cubicBezTo>
                <a:cubicBezTo>
                  <a:pt x="492" y="257"/>
                  <a:pt x="494" y="256"/>
                  <a:pt x="494" y="254"/>
                </a:cubicBezTo>
                <a:cubicBezTo>
                  <a:pt x="495" y="252"/>
                  <a:pt x="495" y="249"/>
                  <a:pt x="496" y="247"/>
                </a:cubicBezTo>
                <a:cubicBezTo>
                  <a:pt x="496" y="247"/>
                  <a:pt x="497" y="247"/>
                  <a:pt x="497" y="247"/>
                </a:cubicBezTo>
                <a:cubicBezTo>
                  <a:pt x="498" y="251"/>
                  <a:pt x="498" y="255"/>
                  <a:pt x="499" y="259"/>
                </a:cubicBezTo>
                <a:cubicBezTo>
                  <a:pt x="499" y="259"/>
                  <a:pt x="499" y="259"/>
                  <a:pt x="500" y="259"/>
                </a:cubicBezTo>
                <a:cubicBezTo>
                  <a:pt x="499" y="252"/>
                  <a:pt x="499" y="245"/>
                  <a:pt x="498" y="238"/>
                </a:cubicBezTo>
                <a:cubicBezTo>
                  <a:pt x="498" y="238"/>
                  <a:pt x="499" y="238"/>
                  <a:pt x="499" y="238"/>
                </a:cubicBezTo>
                <a:cubicBezTo>
                  <a:pt x="499" y="240"/>
                  <a:pt x="500" y="241"/>
                  <a:pt x="500" y="242"/>
                </a:cubicBezTo>
                <a:cubicBezTo>
                  <a:pt x="501" y="250"/>
                  <a:pt x="503" y="258"/>
                  <a:pt x="505" y="265"/>
                </a:cubicBezTo>
                <a:cubicBezTo>
                  <a:pt x="506" y="269"/>
                  <a:pt x="507" y="269"/>
                  <a:pt x="510" y="267"/>
                </a:cubicBezTo>
                <a:cubicBezTo>
                  <a:pt x="514" y="262"/>
                  <a:pt x="515" y="257"/>
                  <a:pt x="515" y="251"/>
                </a:cubicBezTo>
                <a:cubicBezTo>
                  <a:pt x="515" y="245"/>
                  <a:pt x="515" y="238"/>
                  <a:pt x="515" y="231"/>
                </a:cubicBezTo>
                <a:cubicBezTo>
                  <a:pt x="515" y="230"/>
                  <a:pt x="515" y="229"/>
                  <a:pt x="515" y="228"/>
                </a:cubicBezTo>
                <a:cubicBezTo>
                  <a:pt x="515" y="228"/>
                  <a:pt x="515" y="228"/>
                  <a:pt x="516" y="228"/>
                </a:cubicBezTo>
                <a:cubicBezTo>
                  <a:pt x="517" y="238"/>
                  <a:pt x="518" y="248"/>
                  <a:pt x="520" y="258"/>
                </a:cubicBezTo>
                <a:cubicBezTo>
                  <a:pt x="521" y="256"/>
                  <a:pt x="523" y="254"/>
                  <a:pt x="524" y="252"/>
                </a:cubicBezTo>
                <a:cubicBezTo>
                  <a:pt x="525" y="255"/>
                  <a:pt x="526" y="257"/>
                  <a:pt x="527" y="260"/>
                </a:cubicBezTo>
                <a:cubicBezTo>
                  <a:pt x="528" y="260"/>
                  <a:pt x="528" y="261"/>
                  <a:pt x="529" y="261"/>
                </a:cubicBezTo>
                <a:cubicBezTo>
                  <a:pt x="529" y="261"/>
                  <a:pt x="530" y="260"/>
                  <a:pt x="530" y="259"/>
                </a:cubicBezTo>
                <a:cubicBezTo>
                  <a:pt x="530" y="257"/>
                  <a:pt x="532" y="256"/>
                  <a:pt x="534" y="256"/>
                </a:cubicBezTo>
                <a:cubicBezTo>
                  <a:pt x="536" y="256"/>
                  <a:pt x="538" y="257"/>
                  <a:pt x="540" y="258"/>
                </a:cubicBezTo>
                <a:cubicBezTo>
                  <a:pt x="543" y="260"/>
                  <a:pt x="546" y="262"/>
                  <a:pt x="548" y="264"/>
                </a:cubicBezTo>
                <a:cubicBezTo>
                  <a:pt x="551" y="266"/>
                  <a:pt x="552" y="265"/>
                  <a:pt x="553" y="262"/>
                </a:cubicBezTo>
                <a:cubicBezTo>
                  <a:pt x="554" y="261"/>
                  <a:pt x="555" y="259"/>
                  <a:pt x="556" y="257"/>
                </a:cubicBezTo>
                <a:cubicBezTo>
                  <a:pt x="556" y="259"/>
                  <a:pt x="556" y="261"/>
                  <a:pt x="557" y="262"/>
                </a:cubicBezTo>
                <a:cubicBezTo>
                  <a:pt x="557" y="262"/>
                  <a:pt x="557" y="262"/>
                  <a:pt x="557" y="262"/>
                </a:cubicBezTo>
                <a:cubicBezTo>
                  <a:pt x="558" y="260"/>
                  <a:pt x="558" y="259"/>
                  <a:pt x="559" y="257"/>
                </a:cubicBezTo>
                <a:cubicBezTo>
                  <a:pt x="559" y="257"/>
                  <a:pt x="560" y="257"/>
                  <a:pt x="560" y="257"/>
                </a:cubicBezTo>
                <a:cubicBezTo>
                  <a:pt x="560" y="260"/>
                  <a:pt x="561" y="262"/>
                  <a:pt x="562" y="266"/>
                </a:cubicBezTo>
                <a:cubicBezTo>
                  <a:pt x="563" y="264"/>
                  <a:pt x="565" y="263"/>
                  <a:pt x="566" y="261"/>
                </a:cubicBezTo>
                <a:cubicBezTo>
                  <a:pt x="567" y="260"/>
                  <a:pt x="567" y="258"/>
                  <a:pt x="568" y="257"/>
                </a:cubicBezTo>
                <a:cubicBezTo>
                  <a:pt x="568" y="257"/>
                  <a:pt x="568" y="257"/>
                  <a:pt x="568" y="257"/>
                </a:cubicBezTo>
                <a:cubicBezTo>
                  <a:pt x="569" y="259"/>
                  <a:pt x="569" y="261"/>
                  <a:pt x="569" y="263"/>
                </a:cubicBezTo>
                <a:cubicBezTo>
                  <a:pt x="570" y="263"/>
                  <a:pt x="570" y="263"/>
                  <a:pt x="570" y="263"/>
                </a:cubicBezTo>
                <a:cubicBezTo>
                  <a:pt x="571" y="261"/>
                  <a:pt x="571" y="259"/>
                  <a:pt x="571" y="258"/>
                </a:cubicBezTo>
                <a:cubicBezTo>
                  <a:pt x="572" y="257"/>
                  <a:pt x="573" y="255"/>
                  <a:pt x="573" y="255"/>
                </a:cubicBezTo>
                <a:cubicBezTo>
                  <a:pt x="576" y="255"/>
                  <a:pt x="577" y="254"/>
                  <a:pt x="579" y="252"/>
                </a:cubicBezTo>
                <a:cubicBezTo>
                  <a:pt x="580" y="251"/>
                  <a:pt x="582" y="251"/>
                  <a:pt x="584" y="250"/>
                </a:cubicBezTo>
                <a:cubicBezTo>
                  <a:pt x="585" y="248"/>
                  <a:pt x="585" y="245"/>
                  <a:pt x="588" y="244"/>
                </a:cubicBezTo>
                <a:cubicBezTo>
                  <a:pt x="588" y="244"/>
                  <a:pt x="587" y="245"/>
                  <a:pt x="587" y="246"/>
                </a:cubicBezTo>
                <a:cubicBezTo>
                  <a:pt x="589" y="247"/>
                  <a:pt x="593" y="248"/>
                  <a:pt x="594" y="250"/>
                </a:cubicBezTo>
                <a:cubicBezTo>
                  <a:pt x="595" y="253"/>
                  <a:pt x="597" y="254"/>
                  <a:pt x="600" y="253"/>
                </a:cubicBezTo>
                <a:cubicBezTo>
                  <a:pt x="600" y="278"/>
                  <a:pt x="600" y="303"/>
                  <a:pt x="600" y="328"/>
                </a:cubicBezTo>
                <a:cubicBezTo>
                  <a:pt x="598" y="328"/>
                  <a:pt x="597" y="328"/>
                  <a:pt x="595" y="328"/>
                </a:cubicBezTo>
                <a:cubicBezTo>
                  <a:pt x="548" y="328"/>
                  <a:pt x="501" y="328"/>
                  <a:pt x="454" y="328"/>
                </a:cubicBezTo>
                <a:cubicBezTo>
                  <a:pt x="379" y="328"/>
                  <a:pt x="303" y="328"/>
                  <a:pt x="228" y="328"/>
                </a:cubicBezTo>
                <a:cubicBezTo>
                  <a:pt x="153" y="328"/>
                  <a:pt x="79" y="328"/>
                  <a:pt x="4" y="328"/>
                </a:cubicBezTo>
                <a:cubicBezTo>
                  <a:pt x="3" y="328"/>
                  <a:pt x="1" y="327"/>
                  <a:pt x="0" y="327"/>
                </a:cubicBezTo>
                <a:cubicBezTo>
                  <a:pt x="0" y="283"/>
                  <a:pt x="0" y="239"/>
                  <a:pt x="0" y="195"/>
                </a:cubicBezTo>
                <a:cubicBezTo>
                  <a:pt x="0" y="193"/>
                  <a:pt x="1" y="192"/>
                  <a:pt x="2" y="191"/>
                </a:cubicBezTo>
                <a:cubicBezTo>
                  <a:pt x="2" y="189"/>
                  <a:pt x="3" y="187"/>
                  <a:pt x="2" y="186"/>
                </a:cubicBezTo>
                <a:cubicBezTo>
                  <a:pt x="2" y="184"/>
                  <a:pt x="1" y="183"/>
                  <a:pt x="0" y="181"/>
                </a:cubicBezTo>
                <a:cubicBezTo>
                  <a:pt x="0" y="178"/>
                  <a:pt x="0" y="176"/>
                  <a:pt x="0" y="173"/>
                </a:cubicBezTo>
                <a:cubicBezTo>
                  <a:pt x="1" y="170"/>
                  <a:pt x="3" y="166"/>
                  <a:pt x="4" y="162"/>
                </a:cubicBezTo>
                <a:cubicBezTo>
                  <a:pt x="5" y="159"/>
                  <a:pt x="6" y="157"/>
                  <a:pt x="7" y="155"/>
                </a:cubicBezTo>
                <a:cubicBezTo>
                  <a:pt x="7" y="154"/>
                  <a:pt x="8" y="152"/>
                  <a:pt x="7" y="151"/>
                </a:cubicBezTo>
                <a:cubicBezTo>
                  <a:pt x="5" y="148"/>
                  <a:pt x="4" y="145"/>
                  <a:pt x="0" y="146"/>
                </a:cubicBezTo>
                <a:close/>
                <a:moveTo>
                  <a:pt x="91" y="149"/>
                </a:moveTo>
                <a:cubicBezTo>
                  <a:pt x="90" y="150"/>
                  <a:pt x="88" y="150"/>
                  <a:pt x="87" y="151"/>
                </a:cubicBezTo>
                <a:cubicBezTo>
                  <a:pt x="84" y="151"/>
                  <a:pt x="81" y="152"/>
                  <a:pt x="78" y="152"/>
                </a:cubicBezTo>
                <a:cubicBezTo>
                  <a:pt x="72" y="150"/>
                  <a:pt x="65" y="149"/>
                  <a:pt x="59" y="144"/>
                </a:cubicBezTo>
                <a:cubicBezTo>
                  <a:pt x="59" y="144"/>
                  <a:pt x="57" y="143"/>
                  <a:pt x="57" y="144"/>
                </a:cubicBezTo>
                <a:cubicBezTo>
                  <a:pt x="56" y="144"/>
                  <a:pt x="56" y="145"/>
                  <a:pt x="56" y="146"/>
                </a:cubicBezTo>
                <a:cubicBezTo>
                  <a:pt x="56" y="149"/>
                  <a:pt x="57" y="153"/>
                  <a:pt x="57" y="156"/>
                </a:cubicBezTo>
                <a:cubicBezTo>
                  <a:pt x="57" y="157"/>
                  <a:pt x="56" y="158"/>
                  <a:pt x="55" y="159"/>
                </a:cubicBezTo>
                <a:cubicBezTo>
                  <a:pt x="52" y="162"/>
                  <a:pt x="51" y="166"/>
                  <a:pt x="54" y="169"/>
                </a:cubicBezTo>
                <a:cubicBezTo>
                  <a:pt x="58" y="174"/>
                  <a:pt x="58" y="179"/>
                  <a:pt x="60" y="185"/>
                </a:cubicBezTo>
                <a:cubicBezTo>
                  <a:pt x="60" y="186"/>
                  <a:pt x="59" y="188"/>
                  <a:pt x="58" y="189"/>
                </a:cubicBezTo>
                <a:cubicBezTo>
                  <a:pt x="56" y="192"/>
                  <a:pt x="56" y="193"/>
                  <a:pt x="58" y="196"/>
                </a:cubicBezTo>
                <a:cubicBezTo>
                  <a:pt x="59" y="197"/>
                  <a:pt x="60" y="199"/>
                  <a:pt x="61" y="201"/>
                </a:cubicBezTo>
                <a:cubicBezTo>
                  <a:pt x="65" y="211"/>
                  <a:pt x="69" y="221"/>
                  <a:pt x="72" y="232"/>
                </a:cubicBezTo>
                <a:cubicBezTo>
                  <a:pt x="73" y="236"/>
                  <a:pt x="72" y="240"/>
                  <a:pt x="71" y="243"/>
                </a:cubicBezTo>
                <a:cubicBezTo>
                  <a:pt x="69" y="247"/>
                  <a:pt x="72" y="253"/>
                  <a:pt x="76" y="254"/>
                </a:cubicBezTo>
                <a:cubicBezTo>
                  <a:pt x="76" y="253"/>
                  <a:pt x="77" y="252"/>
                  <a:pt x="77" y="251"/>
                </a:cubicBezTo>
                <a:cubicBezTo>
                  <a:pt x="78" y="251"/>
                  <a:pt x="79" y="252"/>
                  <a:pt x="79" y="251"/>
                </a:cubicBezTo>
                <a:cubicBezTo>
                  <a:pt x="82" y="249"/>
                  <a:pt x="85" y="250"/>
                  <a:pt x="89" y="249"/>
                </a:cubicBezTo>
                <a:cubicBezTo>
                  <a:pt x="90" y="248"/>
                  <a:pt x="92" y="248"/>
                  <a:pt x="93" y="247"/>
                </a:cubicBezTo>
                <a:cubicBezTo>
                  <a:pt x="93" y="245"/>
                  <a:pt x="92" y="244"/>
                  <a:pt x="91" y="243"/>
                </a:cubicBezTo>
                <a:cubicBezTo>
                  <a:pt x="90" y="241"/>
                  <a:pt x="89" y="240"/>
                  <a:pt x="90" y="237"/>
                </a:cubicBezTo>
                <a:cubicBezTo>
                  <a:pt x="92" y="235"/>
                  <a:pt x="93" y="233"/>
                  <a:pt x="94" y="230"/>
                </a:cubicBezTo>
                <a:cubicBezTo>
                  <a:pt x="94" y="230"/>
                  <a:pt x="94" y="228"/>
                  <a:pt x="94" y="228"/>
                </a:cubicBezTo>
                <a:cubicBezTo>
                  <a:pt x="91" y="225"/>
                  <a:pt x="91" y="222"/>
                  <a:pt x="91" y="218"/>
                </a:cubicBezTo>
                <a:cubicBezTo>
                  <a:pt x="92" y="216"/>
                  <a:pt x="91" y="214"/>
                  <a:pt x="89" y="214"/>
                </a:cubicBezTo>
                <a:cubicBezTo>
                  <a:pt x="87" y="213"/>
                  <a:pt x="85" y="212"/>
                  <a:pt x="86" y="210"/>
                </a:cubicBezTo>
                <a:cubicBezTo>
                  <a:pt x="86" y="202"/>
                  <a:pt x="87" y="194"/>
                  <a:pt x="88" y="187"/>
                </a:cubicBezTo>
                <a:cubicBezTo>
                  <a:pt x="89" y="178"/>
                  <a:pt x="89" y="169"/>
                  <a:pt x="94" y="160"/>
                </a:cubicBezTo>
                <a:cubicBezTo>
                  <a:pt x="95" y="159"/>
                  <a:pt x="95" y="157"/>
                  <a:pt x="94" y="155"/>
                </a:cubicBezTo>
                <a:cubicBezTo>
                  <a:pt x="94" y="153"/>
                  <a:pt x="92" y="152"/>
                  <a:pt x="91" y="149"/>
                </a:cubicBezTo>
                <a:close/>
                <a:moveTo>
                  <a:pt x="54" y="260"/>
                </a:moveTo>
                <a:cubicBezTo>
                  <a:pt x="57" y="254"/>
                  <a:pt x="55" y="247"/>
                  <a:pt x="49" y="244"/>
                </a:cubicBezTo>
                <a:cubicBezTo>
                  <a:pt x="47" y="243"/>
                  <a:pt x="46" y="241"/>
                  <a:pt x="44" y="240"/>
                </a:cubicBezTo>
                <a:cubicBezTo>
                  <a:pt x="42" y="239"/>
                  <a:pt x="41" y="237"/>
                  <a:pt x="38" y="235"/>
                </a:cubicBezTo>
                <a:cubicBezTo>
                  <a:pt x="35" y="234"/>
                  <a:pt x="33" y="232"/>
                  <a:pt x="32" y="228"/>
                </a:cubicBezTo>
                <a:cubicBezTo>
                  <a:pt x="32" y="224"/>
                  <a:pt x="31" y="221"/>
                  <a:pt x="28" y="218"/>
                </a:cubicBezTo>
                <a:cubicBezTo>
                  <a:pt x="27" y="216"/>
                  <a:pt x="25" y="216"/>
                  <a:pt x="23" y="217"/>
                </a:cubicBezTo>
                <a:cubicBezTo>
                  <a:pt x="20" y="219"/>
                  <a:pt x="18" y="220"/>
                  <a:pt x="15" y="222"/>
                </a:cubicBezTo>
                <a:cubicBezTo>
                  <a:pt x="12" y="225"/>
                  <a:pt x="11" y="228"/>
                  <a:pt x="12" y="232"/>
                </a:cubicBezTo>
                <a:cubicBezTo>
                  <a:pt x="13" y="234"/>
                  <a:pt x="13" y="236"/>
                  <a:pt x="13" y="239"/>
                </a:cubicBezTo>
                <a:cubicBezTo>
                  <a:pt x="13" y="239"/>
                  <a:pt x="13" y="239"/>
                  <a:pt x="14" y="241"/>
                </a:cubicBezTo>
                <a:cubicBezTo>
                  <a:pt x="16" y="237"/>
                  <a:pt x="18" y="234"/>
                  <a:pt x="20" y="230"/>
                </a:cubicBezTo>
                <a:cubicBezTo>
                  <a:pt x="20" y="231"/>
                  <a:pt x="20" y="231"/>
                  <a:pt x="20" y="231"/>
                </a:cubicBezTo>
                <a:cubicBezTo>
                  <a:pt x="20" y="233"/>
                  <a:pt x="19" y="236"/>
                  <a:pt x="19" y="238"/>
                </a:cubicBezTo>
                <a:cubicBezTo>
                  <a:pt x="23" y="240"/>
                  <a:pt x="18" y="242"/>
                  <a:pt x="19" y="244"/>
                </a:cubicBezTo>
                <a:cubicBezTo>
                  <a:pt x="20" y="244"/>
                  <a:pt x="21" y="244"/>
                  <a:pt x="21" y="244"/>
                </a:cubicBezTo>
                <a:cubicBezTo>
                  <a:pt x="22" y="245"/>
                  <a:pt x="22" y="246"/>
                  <a:pt x="23" y="248"/>
                </a:cubicBezTo>
                <a:cubicBezTo>
                  <a:pt x="24" y="244"/>
                  <a:pt x="25" y="241"/>
                  <a:pt x="26" y="238"/>
                </a:cubicBezTo>
                <a:cubicBezTo>
                  <a:pt x="26" y="238"/>
                  <a:pt x="27" y="238"/>
                  <a:pt x="27" y="238"/>
                </a:cubicBezTo>
                <a:cubicBezTo>
                  <a:pt x="27" y="242"/>
                  <a:pt x="26" y="246"/>
                  <a:pt x="26" y="251"/>
                </a:cubicBezTo>
                <a:cubicBezTo>
                  <a:pt x="27" y="250"/>
                  <a:pt x="27" y="249"/>
                  <a:pt x="28" y="248"/>
                </a:cubicBezTo>
                <a:cubicBezTo>
                  <a:pt x="29" y="250"/>
                  <a:pt x="29" y="251"/>
                  <a:pt x="30" y="254"/>
                </a:cubicBezTo>
                <a:cubicBezTo>
                  <a:pt x="32" y="251"/>
                  <a:pt x="34" y="250"/>
                  <a:pt x="36" y="248"/>
                </a:cubicBezTo>
                <a:cubicBezTo>
                  <a:pt x="37" y="249"/>
                  <a:pt x="38" y="250"/>
                  <a:pt x="39" y="252"/>
                </a:cubicBezTo>
                <a:cubicBezTo>
                  <a:pt x="41" y="250"/>
                  <a:pt x="42" y="248"/>
                  <a:pt x="44" y="246"/>
                </a:cubicBezTo>
                <a:cubicBezTo>
                  <a:pt x="44" y="246"/>
                  <a:pt x="44" y="246"/>
                  <a:pt x="45" y="246"/>
                </a:cubicBezTo>
                <a:cubicBezTo>
                  <a:pt x="44" y="248"/>
                  <a:pt x="43" y="251"/>
                  <a:pt x="42" y="253"/>
                </a:cubicBezTo>
                <a:cubicBezTo>
                  <a:pt x="47" y="256"/>
                  <a:pt x="49" y="252"/>
                  <a:pt x="53" y="250"/>
                </a:cubicBezTo>
                <a:cubicBezTo>
                  <a:pt x="54" y="253"/>
                  <a:pt x="50" y="257"/>
                  <a:pt x="54" y="260"/>
                </a:cubicBezTo>
                <a:close/>
                <a:moveTo>
                  <a:pt x="429" y="199"/>
                </a:moveTo>
                <a:cubicBezTo>
                  <a:pt x="429" y="199"/>
                  <a:pt x="429" y="200"/>
                  <a:pt x="429" y="200"/>
                </a:cubicBezTo>
                <a:cubicBezTo>
                  <a:pt x="436" y="199"/>
                  <a:pt x="444" y="199"/>
                  <a:pt x="451" y="198"/>
                </a:cubicBezTo>
                <a:cubicBezTo>
                  <a:pt x="454" y="198"/>
                  <a:pt x="456" y="197"/>
                  <a:pt x="455" y="194"/>
                </a:cubicBezTo>
                <a:cubicBezTo>
                  <a:pt x="454" y="188"/>
                  <a:pt x="453" y="182"/>
                  <a:pt x="452" y="176"/>
                </a:cubicBezTo>
                <a:cubicBezTo>
                  <a:pt x="451" y="173"/>
                  <a:pt x="448" y="172"/>
                  <a:pt x="446" y="174"/>
                </a:cubicBezTo>
                <a:cubicBezTo>
                  <a:pt x="438" y="179"/>
                  <a:pt x="431" y="184"/>
                  <a:pt x="423" y="189"/>
                </a:cubicBezTo>
                <a:cubicBezTo>
                  <a:pt x="420" y="191"/>
                  <a:pt x="421" y="194"/>
                  <a:pt x="422" y="197"/>
                </a:cubicBezTo>
                <a:cubicBezTo>
                  <a:pt x="423" y="200"/>
                  <a:pt x="425" y="199"/>
                  <a:pt x="427" y="199"/>
                </a:cubicBezTo>
                <a:cubicBezTo>
                  <a:pt x="428" y="200"/>
                  <a:pt x="428" y="199"/>
                  <a:pt x="429" y="199"/>
                </a:cubicBezTo>
                <a:close/>
                <a:moveTo>
                  <a:pt x="423" y="213"/>
                </a:moveTo>
                <a:cubicBezTo>
                  <a:pt x="422" y="215"/>
                  <a:pt x="424" y="217"/>
                  <a:pt x="426" y="219"/>
                </a:cubicBezTo>
                <a:cubicBezTo>
                  <a:pt x="430" y="222"/>
                  <a:pt x="434" y="225"/>
                  <a:pt x="439" y="228"/>
                </a:cubicBezTo>
                <a:cubicBezTo>
                  <a:pt x="441" y="230"/>
                  <a:pt x="444" y="231"/>
                  <a:pt x="447" y="233"/>
                </a:cubicBezTo>
                <a:cubicBezTo>
                  <a:pt x="449" y="234"/>
                  <a:pt x="451" y="235"/>
                  <a:pt x="452" y="232"/>
                </a:cubicBezTo>
                <a:cubicBezTo>
                  <a:pt x="453" y="225"/>
                  <a:pt x="455" y="219"/>
                  <a:pt x="456" y="213"/>
                </a:cubicBezTo>
                <a:cubicBezTo>
                  <a:pt x="456" y="210"/>
                  <a:pt x="455" y="208"/>
                  <a:pt x="452" y="208"/>
                </a:cubicBezTo>
                <a:cubicBezTo>
                  <a:pt x="443" y="208"/>
                  <a:pt x="435" y="208"/>
                  <a:pt x="427" y="207"/>
                </a:cubicBezTo>
                <a:cubicBezTo>
                  <a:pt x="422" y="207"/>
                  <a:pt x="422" y="208"/>
                  <a:pt x="423" y="213"/>
                </a:cubicBezTo>
                <a:close/>
                <a:moveTo>
                  <a:pt x="444" y="247"/>
                </a:moveTo>
                <a:cubicBezTo>
                  <a:pt x="443" y="245"/>
                  <a:pt x="443" y="244"/>
                  <a:pt x="442" y="243"/>
                </a:cubicBezTo>
                <a:cubicBezTo>
                  <a:pt x="434" y="236"/>
                  <a:pt x="426" y="230"/>
                  <a:pt x="418" y="223"/>
                </a:cubicBezTo>
                <a:cubicBezTo>
                  <a:pt x="417" y="222"/>
                  <a:pt x="412" y="221"/>
                  <a:pt x="411" y="221"/>
                </a:cubicBezTo>
                <a:cubicBezTo>
                  <a:pt x="409" y="224"/>
                  <a:pt x="411" y="227"/>
                  <a:pt x="412" y="230"/>
                </a:cubicBezTo>
                <a:cubicBezTo>
                  <a:pt x="417" y="237"/>
                  <a:pt x="421" y="244"/>
                  <a:pt x="425" y="251"/>
                </a:cubicBezTo>
                <a:cubicBezTo>
                  <a:pt x="427" y="254"/>
                  <a:pt x="428" y="256"/>
                  <a:pt x="430" y="259"/>
                </a:cubicBezTo>
                <a:cubicBezTo>
                  <a:pt x="432" y="261"/>
                  <a:pt x="434" y="261"/>
                  <a:pt x="436" y="259"/>
                </a:cubicBezTo>
                <a:cubicBezTo>
                  <a:pt x="438" y="256"/>
                  <a:pt x="441" y="253"/>
                  <a:pt x="443" y="250"/>
                </a:cubicBezTo>
                <a:cubicBezTo>
                  <a:pt x="443" y="249"/>
                  <a:pt x="444" y="248"/>
                  <a:pt x="444" y="247"/>
                </a:cubicBezTo>
                <a:close/>
                <a:moveTo>
                  <a:pt x="421" y="181"/>
                </a:moveTo>
                <a:cubicBezTo>
                  <a:pt x="421" y="181"/>
                  <a:pt x="422" y="181"/>
                  <a:pt x="422" y="180"/>
                </a:cubicBezTo>
                <a:cubicBezTo>
                  <a:pt x="429" y="175"/>
                  <a:pt x="435" y="170"/>
                  <a:pt x="441" y="165"/>
                </a:cubicBezTo>
                <a:cubicBezTo>
                  <a:pt x="443" y="163"/>
                  <a:pt x="444" y="161"/>
                  <a:pt x="442" y="159"/>
                </a:cubicBezTo>
                <a:cubicBezTo>
                  <a:pt x="439" y="155"/>
                  <a:pt x="435" y="152"/>
                  <a:pt x="432" y="148"/>
                </a:cubicBezTo>
                <a:cubicBezTo>
                  <a:pt x="430" y="147"/>
                  <a:pt x="428" y="147"/>
                  <a:pt x="427" y="149"/>
                </a:cubicBezTo>
                <a:cubicBezTo>
                  <a:pt x="422" y="156"/>
                  <a:pt x="418" y="164"/>
                  <a:pt x="414" y="171"/>
                </a:cubicBezTo>
                <a:cubicBezTo>
                  <a:pt x="413" y="172"/>
                  <a:pt x="414" y="173"/>
                  <a:pt x="414" y="174"/>
                </a:cubicBezTo>
                <a:cubicBezTo>
                  <a:pt x="416" y="176"/>
                  <a:pt x="418" y="178"/>
                  <a:pt x="421" y="181"/>
                </a:cubicBezTo>
                <a:close/>
                <a:moveTo>
                  <a:pt x="411" y="272"/>
                </a:moveTo>
                <a:cubicBezTo>
                  <a:pt x="414" y="270"/>
                  <a:pt x="414" y="274"/>
                  <a:pt x="416" y="274"/>
                </a:cubicBezTo>
                <a:cubicBezTo>
                  <a:pt x="417" y="274"/>
                  <a:pt x="418" y="273"/>
                  <a:pt x="419" y="273"/>
                </a:cubicBezTo>
                <a:cubicBezTo>
                  <a:pt x="424" y="270"/>
                  <a:pt x="425" y="269"/>
                  <a:pt x="422" y="264"/>
                </a:cubicBezTo>
                <a:cubicBezTo>
                  <a:pt x="418" y="256"/>
                  <a:pt x="414" y="249"/>
                  <a:pt x="409" y="241"/>
                </a:cubicBezTo>
                <a:cubicBezTo>
                  <a:pt x="408" y="239"/>
                  <a:pt x="407" y="238"/>
                  <a:pt x="406" y="237"/>
                </a:cubicBezTo>
                <a:cubicBezTo>
                  <a:pt x="405" y="238"/>
                  <a:pt x="405" y="240"/>
                  <a:pt x="405" y="241"/>
                </a:cubicBezTo>
                <a:cubicBezTo>
                  <a:pt x="404" y="247"/>
                  <a:pt x="404" y="253"/>
                  <a:pt x="404" y="258"/>
                </a:cubicBezTo>
                <a:cubicBezTo>
                  <a:pt x="404" y="261"/>
                  <a:pt x="404" y="264"/>
                  <a:pt x="407" y="266"/>
                </a:cubicBezTo>
                <a:cubicBezTo>
                  <a:pt x="408" y="267"/>
                  <a:pt x="409" y="270"/>
                  <a:pt x="411" y="272"/>
                </a:cubicBezTo>
                <a:close/>
                <a:moveTo>
                  <a:pt x="238" y="164"/>
                </a:moveTo>
                <a:cubicBezTo>
                  <a:pt x="240" y="162"/>
                  <a:pt x="241" y="162"/>
                  <a:pt x="242" y="161"/>
                </a:cubicBezTo>
                <a:cubicBezTo>
                  <a:pt x="243" y="158"/>
                  <a:pt x="245" y="155"/>
                  <a:pt x="246" y="152"/>
                </a:cubicBezTo>
                <a:cubicBezTo>
                  <a:pt x="247" y="145"/>
                  <a:pt x="248" y="138"/>
                  <a:pt x="248" y="131"/>
                </a:cubicBezTo>
                <a:cubicBezTo>
                  <a:pt x="248" y="130"/>
                  <a:pt x="247" y="128"/>
                  <a:pt x="247" y="128"/>
                </a:cubicBezTo>
                <a:cubicBezTo>
                  <a:pt x="244" y="127"/>
                  <a:pt x="242" y="127"/>
                  <a:pt x="239" y="126"/>
                </a:cubicBezTo>
                <a:cubicBezTo>
                  <a:pt x="238" y="126"/>
                  <a:pt x="237" y="127"/>
                  <a:pt x="237" y="129"/>
                </a:cubicBezTo>
                <a:cubicBezTo>
                  <a:pt x="237" y="131"/>
                  <a:pt x="236" y="132"/>
                  <a:pt x="235" y="134"/>
                </a:cubicBezTo>
                <a:cubicBezTo>
                  <a:pt x="234" y="137"/>
                  <a:pt x="232" y="140"/>
                  <a:pt x="233" y="143"/>
                </a:cubicBezTo>
                <a:cubicBezTo>
                  <a:pt x="234" y="150"/>
                  <a:pt x="236" y="156"/>
                  <a:pt x="238" y="164"/>
                </a:cubicBezTo>
                <a:close/>
                <a:moveTo>
                  <a:pt x="404" y="169"/>
                </a:moveTo>
                <a:cubicBezTo>
                  <a:pt x="405" y="169"/>
                  <a:pt x="405" y="169"/>
                  <a:pt x="406" y="169"/>
                </a:cubicBezTo>
                <a:cubicBezTo>
                  <a:pt x="407" y="168"/>
                  <a:pt x="408" y="167"/>
                  <a:pt x="408" y="165"/>
                </a:cubicBezTo>
                <a:cubicBezTo>
                  <a:pt x="411" y="158"/>
                  <a:pt x="414" y="151"/>
                  <a:pt x="418" y="144"/>
                </a:cubicBezTo>
                <a:cubicBezTo>
                  <a:pt x="419" y="140"/>
                  <a:pt x="418" y="138"/>
                  <a:pt x="413" y="136"/>
                </a:cubicBezTo>
                <a:cubicBezTo>
                  <a:pt x="410" y="134"/>
                  <a:pt x="408" y="135"/>
                  <a:pt x="407" y="139"/>
                </a:cubicBezTo>
                <a:cubicBezTo>
                  <a:pt x="406" y="141"/>
                  <a:pt x="405" y="142"/>
                  <a:pt x="405" y="144"/>
                </a:cubicBezTo>
                <a:cubicBezTo>
                  <a:pt x="405" y="149"/>
                  <a:pt x="404" y="154"/>
                  <a:pt x="404" y="160"/>
                </a:cubicBezTo>
                <a:cubicBezTo>
                  <a:pt x="404" y="163"/>
                  <a:pt x="404" y="166"/>
                  <a:pt x="404" y="169"/>
                </a:cubicBezTo>
                <a:close/>
                <a:moveTo>
                  <a:pt x="283" y="101"/>
                </a:moveTo>
                <a:cubicBezTo>
                  <a:pt x="277" y="100"/>
                  <a:pt x="264" y="105"/>
                  <a:pt x="262" y="109"/>
                </a:cubicBezTo>
                <a:cubicBezTo>
                  <a:pt x="268" y="112"/>
                  <a:pt x="274" y="115"/>
                  <a:pt x="280" y="119"/>
                </a:cubicBezTo>
                <a:cubicBezTo>
                  <a:pt x="281" y="119"/>
                  <a:pt x="283" y="119"/>
                  <a:pt x="283" y="118"/>
                </a:cubicBezTo>
                <a:cubicBezTo>
                  <a:pt x="284" y="115"/>
                  <a:pt x="285" y="112"/>
                  <a:pt x="285" y="109"/>
                </a:cubicBezTo>
                <a:cubicBezTo>
                  <a:pt x="285" y="106"/>
                  <a:pt x="284" y="104"/>
                  <a:pt x="283" y="101"/>
                </a:cubicBezTo>
                <a:close/>
                <a:moveTo>
                  <a:pt x="200" y="192"/>
                </a:moveTo>
                <a:cubicBezTo>
                  <a:pt x="196" y="190"/>
                  <a:pt x="192" y="187"/>
                  <a:pt x="188" y="185"/>
                </a:cubicBezTo>
                <a:cubicBezTo>
                  <a:pt x="187" y="185"/>
                  <a:pt x="184" y="185"/>
                  <a:pt x="184" y="186"/>
                </a:cubicBezTo>
                <a:cubicBezTo>
                  <a:pt x="182" y="192"/>
                  <a:pt x="181" y="198"/>
                  <a:pt x="183" y="205"/>
                </a:cubicBezTo>
                <a:cubicBezTo>
                  <a:pt x="183" y="205"/>
                  <a:pt x="185" y="206"/>
                  <a:pt x="186" y="206"/>
                </a:cubicBezTo>
                <a:cubicBezTo>
                  <a:pt x="192" y="203"/>
                  <a:pt x="197" y="199"/>
                  <a:pt x="200" y="192"/>
                </a:cubicBezTo>
                <a:close/>
                <a:moveTo>
                  <a:pt x="334" y="250"/>
                </a:moveTo>
                <a:cubicBezTo>
                  <a:pt x="336" y="250"/>
                  <a:pt x="336" y="249"/>
                  <a:pt x="335" y="247"/>
                </a:cubicBezTo>
                <a:cubicBezTo>
                  <a:pt x="334" y="245"/>
                  <a:pt x="333" y="243"/>
                  <a:pt x="332" y="240"/>
                </a:cubicBezTo>
                <a:cubicBezTo>
                  <a:pt x="330" y="234"/>
                  <a:pt x="327" y="229"/>
                  <a:pt x="321" y="227"/>
                </a:cubicBezTo>
                <a:cubicBezTo>
                  <a:pt x="320" y="226"/>
                  <a:pt x="318" y="226"/>
                  <a:pt x="317" y="226"/>
                </a:cubicBezTo>
                <a:cubicBezTo>
                  <a:pt x="315" y="227"/>
                  <a:pt x="316" y="231"/>
                  <a:pt x="317" y="232"/>
                </a:cubicBezTo>
                <a:cubicBezTo>
                  <a:pt x="318" y="233"/>
                  <a:pt x="318" y="234"/>
                  <a:pt x="318" y="235"/>
                </a:cubicBezTo>
                <a:cubicBezTo>
                  <a:pt x="318" y="236"/>
                  <a:pt x="318" y="237"/>
                  <a:pt x="319" y="238"/>
                </a:cubicBezTo>
                <a:cubicBezTo>
                  <a:pt x="319" y="238"/>
                  <a:pt x="319" y="238"/>
                  <a:pt x="319" y="238"/>
                </a:cubicBezTo>
                <a:cubicBezTo>
                  <a:pt x="319" y="237"/>
                  <a:pt x="319" y="235"/>
                  <a:pt x="319" y="233"/>
                </a:cubicBezTo>
                <a:cubicBezTo>
                  <a:pt x="324" y="239"/>
                  <a:pt x="324" y="238"/>
                  <a:pt x="320" y="243"/>
                </a:cubicBezTo>
                <a:cubicBezTo>
                  <a:pt x="320" y="244"/>
                  <a:pt x="320" y="244"/>
                  <a:pt x="320" y="244"/>
                </a:cubicBezTo>
                <a:cubicBezTo>
                  <a:pt x="318" y="246"/>
                  <a:pt x="319" y="249"/>
                  <a:pt x="321" y="251"/>
                </a:cubicBezTo>
                <a:cubicBezTo>
                  <a:pt x="322" y="248"/>
                  <a:pt x="323" y="246"/>
                  <a:pt x="324" y="243"/>
                </a:cubicBezTo>
                <a:cubicBezTo>
                  <a:pt x="325" y="245"/>
                  <a:pt x="326" y="247"/>
                  <a:pt x="327" y="248"/>
                </a:cubicBezTo>
                <a:cubicBezTo>
                  <a:pt x="328" y="247"/>
                  <a:pt x="329" y="246"/>
                  <a:pt x="330" y="244"/>
                </a:cubicBezTo>
                <a:cubicBezTo>
                  <a:pt x="330" y="244"/>
                  <a:pt x="331" y="245"/>
                  <a:pt x="331" y="245"/>
                </a:cubicBezTo>
                <a:cubicBezTo>
                  <a:pt x="332" y="248"/>
                  <a:pt x="332" y="252"/>
                  <a:pt x="333" y="256"/>
                </a:cubicBezTo>
                <a:cubicBezTo>
                  <a:pt x="334" y="256"/>
                  <a:pt x="334" y="256"/>
                  <a:pt x="334" y="256"/>
                </a:cubicBezTo>
                <a:cubicBezTo>
                  <a:pt x="334" y="254"/>
                  <a:pt x="334" y="252"/>
                  <a:pt x="334" y="250"/>
                </a:cubicBezTo>
                <a:close/>
                <a:moveTo>
                  <a:pt x="137" y="64"/>
                </a:moveTo>
                <a:cubicBezTo>
                  <a:pt x="136" y="65"/>
                  <a:pt x="135" y="66"/>
                  <a:pt x="135" y="68"/>
                </a:cubicBezTo>
                <a:cubicBezTo>
                  <a:pt x="135" y="71"/>
                  <a:pt x="136" y="75"/>
                  <a:pt x="136" y="79"/>
                </a:cubicBezTo>
                <a:cubicBezTo>
                  <a:pt x="135" y="80"/>
                  <a:pt x="134" y="81"/>
                  <a:pt x="133" y="82"/>
                </a:cubicBezTo>
                <a:cubicBezTo>
                  <a:pt x="132" y="82"/>
                  <a:pt x="130" y="82"/>
                  <a:pt x="127" y="83"/>
                </a:cubicBezTo>
                <a:cubicBezTo>
                  <a:pt x="128" y="84"/>
                  <a:pt x="129" y="86"/>
                  <a:pt x="129" y="86"/>
                </a:cubicBezTo>
                <a:cubicBezTo>
                  <a:pt x="132" y="85"/>
                  <a:pt x="134" y="84"/>
                  <a:pt x="136" y="85"/>
                </a:cubicBezTo>
                <a:cubicBezTo>
                  <a:pt x="137" y="85"/>
                  <a:pt x="138" y="88"/>
                  <a:pt x="140" y="90"/>
                </a:cubicBezTo>
                <a:cubicBezTo>
                  <a:pt x="141" y="87"/>
                  <a:pt x="143" y="84"/>
                  <a:pt x="144" y="82"/>
                </a:cubicBezTo>
                <a:cubicBezTo>
                  <a:pt x="144" y="77"/>
                  <a:pt x="144" y="72"/>
                  <a:pt x="144" y="67"/>
                </a:cubicBezTo>
                <a:cubicBezTo>
                  <a:pt x="142" y="66"/>
                  <a:pt x="139" y="65"/>
                  <a:pt x="137" y="64"/>
                </a:cubicBezTo>
                <a:close/>
                <a:moveTo>
                  <a:pt x="397" y="150"/>
                </a:moveTo>
                <a:cubicBezTo>
                  <a:pt x="396" y="150"/>
                  <a:pt x="396" y="150"/>
                  <a:pt x="396" y="150"/>
                </a:cubicBezTo>
                <a:cubicBezTo>
                  <a:pt x="394" y="152"/>
                  <a:pt x="392" y="153"/>
                  <a:pt x="390" y="155"/>
                </a:cubicBezTo>
                <a:cubicBezTo>
                  <a:pt x="387" y="158"/>
                  <a:pt x="387" y="160"/>
                  <a:pt x="389" y="164"/>
                </a:cubicBezTo>
                <a:cubicBezTo>
                  <a:pt x="391" y="167"/>
                  <a:pt x="393" y="171"/>
                  <a:pt x="394" y="175"/>
                </a:cubicBezTo>
                <a:cubicBezTo>
                  <a:pt x="395" y="175"/>
                  <a:pt x="395" y="175"/>
                  <a:pt x="396" y="176"/>
                </a:cubicBezTo>
                <a:cubicBezTo>
                  <a:pt x="397" y="167"/>
                  <a:pt x="398" y="159"/>
                  <a:pt x="397" y="150"/>
                </a:cubicBezTo>
                <a:close/>
                <a:moveTo>
                  <a:pt x="388" y="230"/>
                </a:moveTo>
                <a:cubicBezTo>
                  <a:pt x="391" y="228"/>
                  <a:pt x="392" y="224"/>
                  <a:pt x="390" y="221"/>
                </a:cubicBezTo>
                <a:cubicBezTo>
                  <a:pt x="390" y="221"/>
                  <a:pt x="388" y="220"/>
                  <a:pt x="388" y="221"/>
                </a:cubicBezTo>
                <a:cubicBezTo>
                  <a:pt x="385" y="223"/>
                  <a:pt x="382" y="225"/>
                  <a:pt x="379" y="227"/>
                </a:cubicBezTo>
                <a:cubicBezTo>
                  <a:pt x="377" y="228"/>
                  <a:pt x="377" y="229"/>
                  <a:pt x="378" y="231"/>
                </a:cubicBezTo>
                <a:cubicBezTo>
                  <a:pt x="379" y="232"/>
                  <a:pt x="379" y="233"/>
                  <a:pt x="380" y="234"/>
                </a:cubicBezTo>
                <a:cubicBezTo>
                  <a:pt x="380" y="234"/>
                  <a:pt x="381" y="233"/>
                  <a:pt x="381" y="233"/>
                </a:cubicBezTo>
                <a:cubicBezTo>
                  <a:pt x="382" y="231"/>
                  <a:pt x="383" y="229"/>
                  <a:pt x="384" y="227"/>
                </a:cubicBezTo>
                <a:cubicBezTo>
                  <a:pt x="385" y="227"/>
                  <a:pt x="385" y="227"/>
                  <a:pt x="385" y="228"/>
                </a:cubicBezTo>
                <a:cubicBezTo>
                  <a:pt x="385" y="230"/>
                  <a:pt x="384" y="232"/>
                  <a:pt x="384" y="234"/>
                </a:cubicBezTo>
                <a:cubicBezTo>
                  <a:pt x="384" y="234"/>
                  <a:pt x="384" y="234"/>
                  <a:pt x="385" y="234"/>
                </a:cubicBezTo>
                <a:cubicBezTo>
                  <a:pt x="385" y="231"/>
                  <a:pt x="386" y="228"/>
                  <a:pt x="387" y="225"/>
                </a:cubicBezTo>
                <a:cubicBezTo>
                  <a:pt x="387" y="227"/>
                  <a:pt x="388" y="228"/>
                  <a:pt x="388" y="230"/>
                </a:cubicBezTo>
                <a:close/>
                <a:moveTo>
                  <a:pt x="256" y="152"/>
                </a:moveTo>
                <a:cubicBezTo>
                  <a:pt x="256" y="152"/>
                  <a:pt x="257" y="152"/>
                  <a:pt x="257" y="153"/>
                </a:cubicBezTo>
                <a:cubicBezTo>
                  <a:pt x="260" y="150"/>
                  <a:pt x="263" y="147"/>
                  <a:pt x="266" y="144"/>
                </a:cubicBezTo>
                <a:cubicBezTo>
                  <a:pt x="266" y="143"/>
                  <a:pt x="266" y="142"/>
                  <a:pt x="266" y="142"/>
                </a:cubicBezTo>
                <a:cubicBezTo>
                  <a:pt x="264" y="140"/>
                  <a:pt x="263" y="138"/>
                  <a:pt x="261" y="136"/>
                </a:cubicBezTo>
                <a:cubicBezTo>
                  <a:pt x="261" y="136"/>
                  <a:pt x="260" y="136"/>
                  <a:pt x="260" y="136"/>
                </a:cubicBezTo>
                <a:cubicBezTo>
                  <a:pt x="258" y="141"/>
                  <a:pt x="257" y="147"/>
                  <a:pt x="256" y="152"/>
                </a:cubicBezTo>
                <a:close/>
                <a:moveTo>
                  <a:pt x="446" y="281"/>
                </a:moveTo>
                <a:cubicBezTo>
                  <a:pt x="446" y="281"/>
                  <a:pt x="446" y="281"/>
                  <a:pt x="447" y="281"/>
                </a:cubicBezTo>
                <a:cubicBezTo>
                  <a:pt x="453" y="280"/>
                  <a:pt x="462" y="270"/>
                  <a:pt x="462" y="263"/>
                </a:cubicBezTo>
                <a:cubicBezTo>
                  <a:pt x="456" y="269"/>
                  <a:pt x="451" y="275"/>
                  <a:pt x="446" y="281"/>
                </a:cubicBezTo>
                <a:close/>
                <a:moveTo>
                  <a:pt x="265" y="239"/>
                </a:moveTo>
                <a:cubicBezTo>
                  <a:pt x="265" y="239"/>
                  <a:pt x="266" y="239"/>
                  <a:pt x="266" y="239"/>
                </a:cubicBezTo>
                <a:cubicBezTo>
                  <a:pt x="266" y="238"/>
                  <a:pt x="266" y="236"/>
                  <a:pt x="266" y="235"/>
                </a:cubicBezTo>
                <a:cubicBezTo>
                  <a:pt x="266" y="235"/>
                  <a:pt x="266" y="235"/>
                  <a:pt x="267" y="235"/>
                </a:cubicBezTo>
                <a:cubicBezTo>
                  <a:pt x="267" y="237"/>
                  <a:pt x="268" y="240"/>
                  <a:pt x="269" y="242"/>
                </a:cubicBezTo>
                <a:cubicBezTo>
                  <a:pt x="269" y="242"/>
                  <a:pt x="269" y="242"/>
                  <a:pt x="269" y="242"/>
                </a:cubicBezTo>
                <a:cubicBezTo>
                  <a:pt x="270" y="241"/>
                  <a:pt x="270" y="240"/>
                  <a:pt x="270" y="239"/>
                </a:cubicBezTo>
                <a:cubicBezTo>
                  <a:pt x="271" y="239"/>
                  <a:pt x="273" y="238"/>
                  <a:pt x="273" y="237"/>
                </a:cubicBezTo>
                <a:cubicBezTo>
                  <a:pt x="272" y="235"/>
                  <a:pt x="271" y="231"/>
                  <a:pt x="270" y="231"/>
                </a:cubicBezTo>
                <a:cubicBezTo>
                  <a:pt x="268" y="231"/>
                  <a:pt x="265" y="232"/>
                  <a:pt x="261" y="233"/>
                </a:cubicBezTo>
                <a:cubicBezTo>
                  <a:pt x="263" y="236"/>
                  <a:pt x="264" y="237"/>
                  <a:pt x="265" y="239"/>
                </a:cubicBezTo>
                <a:close/>
                <a:moveTo>
                  <a:pt x="206" y="185"/>
                </a:moveTo>
                <a:cubicBezTo>
                  <a:pt x="206" y="182"/>
                  <a:pt x="207" y="180"/>
                  <a:pt x="207" y="178"/>
                </a:cubicBezTo>
                <a:cubicBezTo>
                  <a:pt x="208" y="178"/>
                  <a:pt x="207" y="176"/>
                  <a:pt x="206" y="176"/>
                </a:cubicBezTo>
                <a:cubicBezTo>
                  <a:pt x="203" y="176"/>
                  <a:pt x="199" y="176"/>
                  <a:pt x="196" y="179"/>
                </a:cubicBezTo>
                <a:cubicBezTo>
                  <a:pt x="199" y="181"/>
                  <a:pt x="202" y="182"/>
                  <a:pt x="206" y="185"/>
                </a:cubicBezTo>
                <a:close/>
                <a:moveTo>
                  <a:pt x="252" y="254"/>
                </a:moveTo>
                <a:cubicBezTo>
                  <a:pt x="256" y="249"/>
                  <a:pt x="256" y="245"/>
                  <a:pt x="252" y="242"/>
                </a:cubicBezTo>
                <a:cubicBezTo>
                  <a:pt x="251" y="241"/>
                  <a:pt x="249" y="242"/>
                  <a:pt x="248" y="241"/>
                </a:cubicBezTo>
                <a:cubicBezTo>
                  <a:pt x="248" y="243"/>
                  <a:pt x="248" y="244"/>
                  <a:pt x="247" y="246"/>
                </a:cubicBezTo>
                <a:cubicBezTo>
                  <a:pt x="248" y="246"/>
                  <a:pt x="248" y="246"/>
                  <a:pt x="249" y="246"/>
                </a:cubicBezTo>
                <a:cubicBezTo>
                  <a:pt x="249" y="245"/>
                  <a:pt x="249" y="244"/>
                  <a:pt x="249" y="242"/>
                </a:cubicBezTo>
                <a:cubicBezTo>
                  <a:pt x="250" y="242"/>
                  <a:pt x="250" y="242"/>
                  <a:pt x="251" y="242"/>
                </a:cubicBezTo>
                <a:cubicBezTo>
                  <a:pt x="251" y="246"/>
                  <a:pt x="252" y="250"/>
                  <a:pt x="252" y="254"/>
                </a:cubicBezTo>
                <a:close/>
                <a:moveTo>
                  <a:pt x="357" y="257"/>
                </a:moveTo>
                <a:cubicBezTo>
                  <a:pt x="358" y="254"/>
                  <a:pt x="354" y="247"/>
                  <a:pt x="348" y="245"/>
                </a:cubicBezTo>
                <a:cubicBezTo>
                  <a:pt x="351" y="249"/>
                  <a:pt x="354" y="253"/>
                  <a:pt x="357" y="257"/>
                </a:cubicBezTo>
                <a:close/>
                <a:moveTo>
                  <a:pt x="370" y="218"/>
                </a:moveTo>
                <a:cubicBezTo>
                  <a:pt x="372" y="220"/>
                  <a:pt x="373" y="222"/>
                  <a:pt x="374" y="222"/>
                </a:cubicBezTo>
                <a:cubicBezTo>
                  <a:pt x="376" y="221"/>
                  <a:pt x="379" y="220"/>
                  <a:pt x="381" y="216"/>
                </a:cubicBezTo>
                <a:cubicBezTo>
                  <a:pt x="377" y="217"/>
                  <a:pt x="374" y="217"/>
                  <a:pt x="370" y="218"/>
                </a:cubicBezTo>
                <a:close/>
                <a:moveTo>
                  <a:pt x="204" y="144"/>
                </a:moveTo>
                <a:cubicBezTo>
                  <a:pt x="205" y="145"/>
                  <a:pt x="206" y="147"/>
                  <a:pt x="207" y="148"/>
                </a:cubicBezTo>
                <a:cubicBezTo>
                  <a:pt x="208" y="148"/>
                  <a:pt x="209" y="147"/>
                  <a:pt x="209" y="147"/>
                </a:cubicBezTo>
                <a:cubicBezTo>
                  <a:pt x="208" y="145"/>
                  <a:pt x="208" y="143"/>
                  <a:pt x="205" y="143"/>
                </a:cubicBezTo>
                <a:cubicBezTo>
                  <a:pt x="205" y="143"/>
                  <a:pt x="205" y="143"/>
                  <a:pt x="204" y="144"/>
                </a:cubicBezTo>
                <a:close/>
                <a:moveTo>
                  <a:pt x="394" y="237"/>
                </a:moveTo>
                <a:cubicBezTo>
                  <a:pt x="389" y="241"/>
                  <a:pt x="389" y="242"/>
                  <a:pt x="393" y="245"/>
                </a:cubicBezTo>
                <a:cubicBezTo>
                  <a:pt x="393" y="242"/>
                  <a:pt x="393" y="240"/>
                  <a:pt x="394" y="237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Llamada de nube 6"/>
          <p:cNvSpPr/>
          <p:nvPr/>
        </p:nvSpPr>
        <p:spPr>
          <a:xfrm flipH="1">
            <a:off x="-260579" y="2279691"/>
            <a:ext cx="5142137" cy="3073705"/>
          </a:xfrm>
          <a:prstGeom prst="cloudCallout">
            <a:avLst>
              <a:gd name="adj1" fmla="val -70947"/>
              <a:gd name="adj2" fmla="val -44490"/>
            </a:avLst>
          </a:prstGeom>
          <a:noFill/>
          <a:ln>
            <a:solidFill>
              <a:srgbClr val="FFB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0"/>
          <p:cNvSpPr txBox="1">
            <a:spLocks noGrp="1"/>
          </p:cNvSpPr>
          <p:nvPr>
            <p:ph type="title" idx="4294967295"/>
          </p:nvPr>
        </p:nvSpPr>
        <p:spPr>
          <a:xfrm>
            <a:off x="866682" y="2504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 smtClean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 idx="4294967295"/>
          </p:nvPr>
        </p:nvSpPr>
        <p:spPr>
          <a:xfrm>
            <a:off x="590152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31" y="887327"/>
            <a:ext cx="2146869" cy="40115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76" y="1997104"/>
            <a:ext cx="2913750" cy="286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9" y="1997104"/>
            <a:ext cx="3593703" cy="28043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037" y="887327"/>
            <a:ext cx="1697948" cy="16979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691" y="969434"/>
            <a:ext cx="1599860" cy="94556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3" y="1077496"/>
            <a:ext cx="4016250" cy="364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593" y="1471246"/>
            <a:ext cx="3015000" cy="285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03" y="1017068"/>
            <a:ext cx="1860151" cy="1882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924" y="3344364"/>
            <a:ext cx="1365194" cy="13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7" y="917417"/>
            <a:ext cx="3828594" cy="37718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35" y="917417"/>
            <a:ext cx="2160000" cy="172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99" y="1047879"/>
            <a:ext cx="1282402" cy="36120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328" y="2638667"/>
            <a:ext cx="2389213" cy="22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0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2" y="877458"/>
            <a:ext cx="2872568" cy="3794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005" y="705585"/>
            <a:ext cx="2115176" cy="41380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082" y="1479411"/>
            <a:ext cx="3192342" cy="31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5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0" y="830880"/>
            <a:ext cx="5625001" cy="384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11" y="830880"/>
            <a:ext cx="1251391" cy="39832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612" y="797985"/>
            <a:ext cx="743618" cy="39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53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3" y="1162869"/>
            <a:ext cx="3203160" cy="3375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90" y="3301248"/>
            <a:ext cx="2261250" cy="123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623" y="1170805"/>
            <a:ext cx="3836250" cy="194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188" y="2385168"/>
            <a:ext cx="2003290" cy="2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2070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EEB245"/>
                </a:solidFill>
              </a:rPr>
              <a:t>Section Break</a:t>
            </a:r>
            <a:endParaRPr lang="ko-KR" altLang="en-US" sz="4400" b="1" dirty="0">
              <a:solidFill>
                <a:srgbClr val="EEB245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64" y="1194675"/>
            <a:ext cx="3203472" cy="3372819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/>
        </p:nvSpPr>
        <p:spPr bwMode="auto">
          <a:xfrm>
            <a:off x="7543800" y="3175"/>
            <a:ext cx="1663701" cy="325437"/>
          </a:xfrm>
          <a:custGeom>
            <a:avLst/>
            <a:gdLst>
              <a:gd name="T0" fmla="*/ 631 w 634"/>
              <a:gd name="T1" fmla="*/ 35 h 36"/>
              <a:gd name="T2" fmla="*/ 563 w 634"/>
              <a:gd name="T3" fmla="*/ 21 h 36"/>
              <a:gd name="T4" fmla="*/ 395 w 634"/>
              <a:gd name="T5" fmla="*/ 10 h 36"/>
              <a:gd name="T6" fmla="*/ 267 w 634"/>
              <a:gd name="T7" fmla="*/ 17 h 36"/>
              <a:gd name="T8" fmla="*/ 168 w 634"/>
              <a:gd name="T9" fmla="*/ 26 h 36"/>
              <a:gd name="T10" fmla="*/ 28 w 634"/>
              <a:gd name="T11" fmla="*/ 35 h 36"/>
              <a:gd name="T12" fmla="*/ 0 w 634"/>
              <a:gd name="T13" fmla="*/ 36 h 36"/>
              <a:gd name="T14" fmla="*/ 54 w 634"/>
              <a:gd name="T15" fmla="*/ 27 h 36"/>
              <a:gd name="T16" fmla="*/ 84 w 634"/>
              <a:gd name="T17" fmla="*/ 19 h 36"/>
              <a:gd name="T18" fmla="*/ 125 w 634"/>
              <a:gd name="T19" fmla="*/ 8 h 36"/>
              <a:gd name="T20" fmla="*/ 142 w 634"/>
              <a:gd name="T21" fmla="*/ 4 h 36"/>
              <a:gd name="T22" fmla="*/ 176 w 634"/>
              <a:gd name="T23" fmla="*/ 0 h 36"/>
              <a:gd name="T24" fmla="*/ 592 w 634"/>
              <a:gd name="T25" fmla="*/ 0 h 36"/>
              <a:gd name="T26" fmla="*/ 626 w 634"/>
              <a:gd name="T27" fmla="*/ 9 h 36"/>
              <a:gd name="T28" fmla="*/ 634 w 634"/>
              <a:gd name="T29" fmla="*/ 24 h 36"/>
              <a:gd name="T30" fmla="*/ 634 w 634"/>
              <a:gd name="T31" fmla="*/ 31 h 36"/>
              <a:gd name="T32" fmla="*/ 634 w 634"/>
              <a:gd name="T33" fmla="*/ 32 h 36"/>
              <a:gd name="T34" fmla="*/ 634 w 634"/>
              <a:gd name="T35" fmla="*/ 32 h 36"/>
              <a:gd name="T36" fmla="*/ 631 w 634"/>
              <a:gd name="T3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4" h="36">
                <a:moveTo>
                  <a:pt x="631" y="35"/>
                </a:moveTo>
                <a:cubicBezTo>
                  <a:pt x="609" y="29"/>
                  <a:pt x="586" y="25"/>
                  <a:pt x="563" y="21"/>
                </a:cubicBezTo>
                <a:cubicBezTo>
                  <a:pt x="507" y="13"/>
                  <a:pt x="451" y="9"/>
                  <a:pt x="395" y="10"/>
                </a:cubicBezTo>
                <a:cubicBezTo>
                  <a:pt x="352" y="11"/>
                  <a:pt x="310" y="13"/>
                  <a:pt x="267" y="17"/>
                </a:cubicBezTo>
                <a:cubicBezTo>
                  <a:pt x="234" y="20"/>
                  <a:pt x="201" y="23"/>
                  <a:pt x="168" y="26"/>
                </a:cubicBezTo>
                <a:cubicBezTo>
                  <a:pt x="121" y="30"/>
                  <a:pt x="75" y="34"/>
                  <a:pt x="28" y="35"/>
                </a:cubicBezTo>
                <a:cubicBezTo>
                  <a:pt x="19" y="36"/>
                  <a:pt x="9" y="36"/>
                  <a:pt x="0" y="36"/>
                </a:cubicBezTo>
                <a:cubicBezTo>
                  <a:pt x="19" y="34"/>
                  <a:pt x="36" y="30"/>
                  <a:pt x="54" y="27"/>
                </a:cubicBezTo>
                <a:cubicBezTo>
                  <a:pt x="64" y="25"/>
                  <a:pt x="74" y="21"/>
                  <a:pt x="84" y="19"/>
                </a:cubicBezTo>
                <a:cubicBezTo>
                  <a:pt x="97" y="15"/>
                  <a:pt x="111" y="12"/>
                  <a:pt x="125" y="8"/>
                </a:cubicBezTo>
                <a:cubicBezTo>
                  <a:pt x="131" y="7"/>
                  <a:pt x="136" y="6"/>
                  <a:pt x="142" y="4"/>
                </a:cubicBezTo>
                <a:cubicBezTo>
                  <a:pt x="153" y="0"/>
                  <a:pt x="165" y="0"/>
                  <a:pt x="176" y="0"/>
                </a:cubicBezTo>
                <a:cubicBezTo>
                  <a:pt x="315" y="0"/>
                  <a:pt x="454" y="0"/>
                  <a:pt x="592" y="0"/>
                </a:cubicBezTo>
                <a:cubicBezTo>
                  <a:pt x="605" y="0"/>
                  <a:pt x="615" y="5"/>
                  <a:pt x="626" y="9"/>
                </a:cubicBezTo>
                <a:cubicBezTo>
                  <a:pt x="634" y="11"/>
                  <a:pt x="634" y="17"/>
                  <a:pt x="634" y="24"/>
                </a:cubicBezTo>
                <a:cubicBezTo>
                  <a:pt x="634" y="26"/>
                  <a:pt x="634" y="29"/>
                  <a:pt x="634" y="31"/>
                </a:cubicBezTo>
                <a:cubicBezTo>
                  <a:pt x="634" y="31"/>
                  <a:pt x="634" y="32"/>
                  <a:pt x="634" y="32"/>
                </a:cubicBezTo>
                <a:cubicBezTo>
                  <a:pt x="634" y="32"/>
                  <a:pt x="634" y="32"/>
                  <a:pt x="634" y="32"/>
                </a:cubicBezTo>
                <a:cubicBezTo>
                  <a:pt x="633" y="33"/>
                  <a:pt x="634" y="36"/>
                  <a:pt x="631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-26988" y="-26988"/>
            <a:ext cx="1717675" cy="336550"/>
          </a:xfrm>
          <a:custGeom>
            <a:avLst/>
            <a:gdLst>
              <a:gd name="T0" fmla="*/ 121 w 121"/>
              <a:gd name="T1" fmla="*/ 2 h 29"/>
              <a:gd name="T2" fmla="*/ 86 w 121"/>
              <a:gd name="T3" fmla="*/ 11 h 29"/>
              <a:gd name="T4" fmla="*/ 15 w 121"/>
              <a:gd name="T5" fmla="*/ 27 h 29"/>
              <a:gd name="T6" fmla="*/ 4 w 121"/>
              <a:gd name="T7" fmla="*/ 28 h 29"/>
              <a:gd name="T8" fmla="*/ 0 w 121"/>
              <a:gd name="T9" fmla="*/ 26 h 29"/>
              <a:gd name="T10" fmla="*/ 0 w 121"/>
              <a:gd name="T11" fmla="*/ 4 h 29"/>
              <a:gd name="T12" fmla="*/ 5 w 121"/>
              <a:gd name="T13" fmla="*/ 1 h 29"/>
              <a:gd name="T14" fmla="*/ 98 w 121"/>
              <a:gd name="T15" fmla="*/ 1 h 29"/>
              <a:gd name="T16" fmla="*/ 120 w 121"/>
              <a:gd name="T17" fmla="*/ 1 h 29"/>
              <a:gd name="T18" fmla="*/ 121 w 121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29">
                <a:moveTo>
                  <a:pt x="121" y="2"/>
                </a:moveTo>
                <a:cubicBezTo>
                  <a:pt x="109" y="5"/>
                  <a:pt x="98" y="8"/>
                  <a:pt x="86" y="11"/>
                </a:cubicBezTo>
                <a:cubicBezTo>
                  <a:pt x="63" y="17"/>
                  <a:pt x="39" y="24"/>
                  <a:pt x="15" y="27"/>
                </a:cubicBezTo>
                <a:cubicBezTo>
                  <a:pt x="11" y="28"/>
                  <a:pt x="7" y="28"/>
                  <a:pt x="4" y="28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1"/>
                  <a:pt x="0" y="4"/>
                </a:cubicBezTo>
                <a:cubicBezTo>
                  <a:pt x="0" y="0"/>
                  <a:pt x="3" y="1"/>
                  <a:pt x="5" y="1"/>
                </a:cubicBezTo>
                <a:cubicBezTo>
                  <a:pt x="36" y="1"/>
                  <a:pt x="67" y="1"/>
                  <a:pt x="98" y="1"/>
                </a:cubicBezTo>
                <a:cubicBezTo>
                  <a:pt x="106" y="1"/>
                  <a:pt x="113" y="1"/>
                  <a:pt x="120" y="1"/>
                </a:cubicBezTo>
                <a:cubicBezTo>
                  <a:pt x="120" y="1"/>
                  <a:pt x="121" y="1"/>
                  <a:pt x="121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TextBox 6"/>
          <p:cNvSpPr txBox="1"/>
          <p:nvPr/>
        </p:nvSpPr>
        <p:spPr>
          <a:xfrm>
            <a:off x="557112" y="1517164"/>
            <a:ext cx="194590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6719252" y="1517163"/>
            <a:ext cx="194590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 idx="4294967295"/>
          </p:nvPr>
        </p:nvSpPr>
        <p:spPr>
          <a:xfrm>
            <a:off x="596593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4" y="877500"/>
            <a:ext cx="3044260" cy="39562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4" y="1296353"/>
            <a:ext cx="3638469" cy="3537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963" y="962503"/>
            <a:ext cx="1483898" cy="2102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134" y="3444851"/>
            <a:ext cx="1775556" cy="1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4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Google Shape;9223;p7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4" name="Google Shape;9224;p72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FFC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</a:t>
            </a:r>
            <a:r>
              <a:rPr lang="en" dirty="0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extension</a:t>
            </a: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5" name="Google Shape;9225;p72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000"/>
          </a:solidFill>
        </p:grpSpPr>
        <p:sp>
          <p:nvSpPr>
            <p:cNvPr id="9226" name="Google Shape;9226;p72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7" name="Google Shape;9227;p72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8" name="Google Shape;9228;p72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9" name="Google Shape;9229;p72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0" name="Google Shape;9230;p72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1" name="Google Shape;9231;p72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2" name="Google Shape;9232;p72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000"/>
          </a:solidFill>
        </p:grpSpPr>
        <p:sp>
          <p:nvSpPr>
            <p:cNvPr id="9233" name="Google Shape;9233;p72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4" name="Google Shape;9234;p72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5" name="Google Shape;9235;p72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C000"/>
          </a:solidFill>
        </p:grpSpPr>
        <p:sp>
          <p:nvSpPr>
            <p:cNvPr id="9236" name="Google Shape;9236;p72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7" name="Google Shape;9237;p72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8" name="Google Shape;9238;p72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000"/>
          </a:solidFill>
        </p:grpSpPr>
        <p:sp>
          <p:nvSpPr>
            <p:cNvPr id="9239" name="Google Shape;9239;p72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0" name="Google Shape;9240;p72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1" name="Google Shape;9241;p72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000"/>
          </a:solidFill>
        </p:grpSpPr>
        <p:sp>
          <p:nvSpPr>
            <p:cNvPr id="9242" name="Google Shape;9242;p7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3" name="Google Shape;9243;p7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4" name="Google Shape;9244;p7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5" name="Google Shape;9245;p7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6" name="Google Shape;9246;p7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7" name="Google Shape;9247;p7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8" name="Google Shape;9248;p72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000"/>
          </a:solidFill>
        </p:grpSpPr>
        <p:sp>
          <p:nvSpPr>
            <p:cNvPr id="9249" name="Google Shape;9249;p72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0" name="Google Shape;9250;p72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1" name="Google Shape;9251;p72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2" name="Google Shape;9252;p72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3" name="Google Shape;9253;p72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4" name="Google Shape;9254;p72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5" name="Google Shape;9255;p72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6" name="Google Shape;9256;p72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57" name="Google Shape;9257;p72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000"/>
          </a:solidFill>
        </p:grpSpPr>
        <p:sp>
          <p:nvSpPr>
            <p:cNvPr id="9258" name="Google Shape;9258;p7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9" name="Google Shape;9259;p7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0" name="Google Shape;9260;p72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9261" name="Google Shape;9261;p72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2" name="Google Shape;9262;p72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3" name="Google Shape;9263;p72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9264" name="Google Shape;9264;p7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5" name="Google Shape;9265;p7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6" name="Google Shape;9266;p72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000"/>
          </a:solidFill>
        </p:grpSpPr>
        <p:sp>
          <p:nvSpPr>
            <p:cNvPr id="9267" name="Google Shape;9267;p72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8" name="Google Shape;9268;p72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9" name="Google Shape;9269;p72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0" name="Google Shape;9270;p72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1" name="Google Shape;9271;p72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72" name="Google Shape;9272;p72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000"/>
          </a:solidFill>
        </p:grpSpPr>
        <p:sp>
          <p:nvSpPr>
            <p:cNvPr id="9273" name="Google Shape;9273;p72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4" name="Google Shape;9274;p72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5" name="Google Shape;9275;p72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6" name="Google Shape;9276;p72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77" name="Google Shape;9277;p72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78" name="Google Shape;9278;p72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000"/>
          </a:solidFill>
        </p:grpSpPr>
        <p:sp>
          <p:nvSpPr>
            <p:cNvPr id="9279" name="Google Shape;9279;p7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0" name="Google Shape;9280;p7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1" name="Google Shape;9281;p7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2" name="Google Shape;9282;p72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000"/>
          </a:solidFill>
        </p:grpSpPr>
        <p:sp>
          <p:nvSpPr>
            <p:cNvPr id="9283" name="Google Shape;9283;p7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4" name="Google Shape;9284;p7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5" name="Google Shape;9285;p72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000"/>
          </a:solidFill>
        </p:grpSpPr>
        <p:sp>
          <p:nvSpPr>
            <p:cNvPr id="9286" name="Google Shape;9286;p7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7" name="Google Shape;9287;p7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8" name="Google Shape;9288;p7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89" name="Google Shape;9289;p72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90" name="Google Shape;9290;p72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000"/>
          </a:solidFill>
        </p:grpSpPr>
        <p:sp>
          <p:nvSpPr>
            <p:cNvPr id="9291" name="Google Shape;9291;p72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2" name="Google Shape;9292;p72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3" name="Google Shape;9293;p72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4" name="Google Shape;9294;p72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5" name="Google Shape;9295;p72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000"/>
          </a:solidFill>
        </p:grpSpPr>
        <p:sp>
          <p:nvSpPr>
            <p:cNvPr id="9296" name="Google Shape;9296;p7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7" name="Google Shape;9297;p7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8" name="Google Shape;9298;p72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000"/>
          </a:solidFill>
        </p:grpSpPr>
        <p:sp>
          <p:nvSpPr>
            <p:cNvPr id="9299" name="Google Shape;9299;p72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0" name="Google Shape;9300;p72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1" name="Google Shape;9301;p72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2" name="Google Shape;9302;p72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3" name="Google Shape;9303;p72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4" name="Google Shape;9304;p72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05" name="Google Shape;9305;p72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000"/>
          </a:solidFill>
        </p:grpSpPr>
        <p:sp>
          <p:nvSpPr>
            <p:cNvPr id="9306" name="Google Shape;9306;p72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7" name="Google Shape;9307;p72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8" name="Google Shape;9308;p72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9" name="Google Shape;9309;p72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0" name="Google Shape;9310;p72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1" name="Google Shape;9311;p72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2" name="Google Shape;9312;p72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3" name="Google Shape;9313;p72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000"/>
          </a:solidFill>
        </p:grpSpPr>
        <p:sp>
          <p:nvSpPr>
            <p:cNvPr id="9314" name="Google Shape;9314;p7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5" name="Google Shape;9315;p7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6" name="Google Shape;9316;p7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7" name="Google Shape;9317;p7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8" name="Google Shape;9318;p72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9319" name="Google Shape;9319;p72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0" name="Google Shape;9320;p72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1" name="Google Shape;9321;p72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000"/>
          </a:solidFill>
        </p:grpSpPr>
        <p:sp>
          <p:nvSpPr>
            <p:cNvPr id="9322" name="Google Shape;9322;p72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3" name="Google Shape;9323;p72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4" name="Google Shape;9324;p72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5" name="Google Shape;9325;p72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000"/>
          </a:solidFill>
        </p:grpSpPr>
        <p:sp>
          <p:nvSpPr>
            <p:cNvPr id="9326" name="Google Shape;9326;p72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7" name="Google Shape;9327;p72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8" name="Google Shape;9328;p72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9" name="Google Shape;9329;p72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000"/>
          </a:solidFill>
        </p:grpSpPr>
        <p:sp>
          <p:nvSpPr>
            <p:cNvPr id="9330" name="Google Shape;9330;p7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1" name="Google Shape;9331;p7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2" name="Google Shape;9332;p72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000"/>
          </a:solidFill>
        </p:grpSpPr>
        <p:sp>
          <p:nvSpPr>
            <p:cNvPr id="9333" name="Google Shape;9333;p72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4" name="Google Shape;9334;p72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5" name="Google Shape;9335;p72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6" name="Google Shape;9336;p72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7" name="Google Shape;9337;p72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8" name="Google Shape;9338;p72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000"/>
          </a:solidFill>
        </p:grpSpPr>
        <p:sp>
          <p:nvSpPr>
            <p:cNvPr id="9339" name="Google Shape;9339;p7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0" name="Google Shape;9340;p7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1" name="Google Shape;9341;p7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2" name="Google Shape;9342;p7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3" name="Google Shape;9343;p7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4" name="Google Shape;9344;p7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5" name="Google Shape;9345;p7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6" name="Google Shape;9346;p7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7" name="Google Shape;9347;p7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8" name="Google Shape;9348;p7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9" name="Google Shape;9349;p7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0" name="Google Shape;9350;p7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1" name="Google Shape;9351;p7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2" name="Google Shape;9352;p7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3" name="Google Shape;9353;p7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4" name="Google Shape;9354;p7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5" name="Google Shape;9355;p7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6" name="Google Shape;9356;p7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7" name="Google Shape;9357;p7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58" name="Google Shape;9358;p72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000"/>
          </a:solidFill>
        </p:grpSpPr>
        <p:sp>
          <p:nvSpPr>
            <p:cNvPr id="9359" name="Google Shape;9359;p72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0" name="Google Shape;9360;p72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1" name="Google Shape;9361;p72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2" name="Google Shape;9362;p72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3" name="Google Shape;9363;p72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000"/>
          </a:solidFill>
        </p:grpSpPr>
        <p:sp>
          <p:nvSpPr>
            <p:cNvPr id="9364" name="Google Shape;9364;p72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5" name="Google Shape;9365;p72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6" name="Google Shape;9366;p72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7" name="Google Shape;9367;p72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000"/>
          </a:solidFill>
        </p:grpSpPr>
        <p:sp>
          <p:nvSpPr>
            <p:cNvPr id="9368" name="Google Shape;9368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9" name="Google Shape;9369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0" name="Google Shape;9370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1" name="Google Shape;9371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2" name="Google Shape;9372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3" name="Google Shape;9373;p72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000"/>
          </a:solidFill>
        </p:grpSpPr>
        <p:sp>
          <p:nvSpPr>
            <p:cNvPr id="9374" name="Google Shape;9374;p72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5" name="Google Shape;9375;p72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6" name="Google Shape;9376;p72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7" name="Google Shape;9377;p72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000"/>
          </a:solidFill>
        </p:grpSpPr>
        <p:sp>
          <p:nvSpPr>
            <p:cNvPr id="9378" name="Google Shape;9378;p72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9" name="Google Shape;9379;p72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0" name="Google Shape;9380;p72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1" name="Google Shape;9381;p72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000"/>
          </a:solidFill>
        </p:grpSpPr>
        <p:sp>
          <p:nvSpPr>
            <p:cNvPr id="9382" name="Google Shape;9382;p72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3" name="Google Shape;9383;p72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4" name="Google Shape;9384;p72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5" name="Google Shape;9385;p72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6" name="Google Shape;9386;p72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7" name="Google Shape;9387;p72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000"/>
          </a:solidFill>
        </p:grpSpPr>
        <p:sp>
          <p:nvSpPr>
            <p:cNvPr id="9388" name="Google Shape;9388;p72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9" name="Google Shape;9389;p72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0" name="Google Shape;9390;p72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391" name="Google Shape;9391;p72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392" name="Google Shape;9392;p72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000"/>
          </a:solidFill>
        </p:grpSpPr>
        <p:sp>
          <p:nvSpPr>
            <p:cNvPr id="9393" name="Google Shape;9393;p72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4" name="Google Shape;9394;p72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95" name="Google Shape;9395;p72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000"/>
          </a:solidFill>
        </p:grpSpPr>
        <p:sp>
          <p:nvSpPr>
            <p:cNvPr id="9396" name="Google Shape;9396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7" name="Google Shape;9397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8" name="Google Shape;9398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9" name="Google Shape;9399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0" name="Google Shape;9400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1" name="Google Shape;9401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2" name="Google Shape;9402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3" name="Google Shape;9403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4" name="Google Shape;9404;p72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000"/>
          </a:solidFill>
        </p:grpSpPr>
        <p:sp>
          <p:nvSpPr>
            <p:cNvPr id="9405" name="Google Shape;9405;p72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6" name="Google Shape;9406;p72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7" name="Google Shape;9407;p72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8" name="Google Shape;9408;p72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000"/>
          </a:solidFill>
        </p:grpSpPr>
        <p:sp>
          <p:nvSpPr>
            <p:cNvPr id="9409" name="Google Shape;9409;p72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0" name="Google Shape;9410;p72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1" name="Google Shape;9411;p72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C000"/>
          </a:solidFill>
        </p:grpSpPr>
        <p:sp>
          <p:nvSpPr>
            <p:cNvPr id="9412" name="Google Shape;9412;p72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3" name="Google Shape;9413;p72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4" name="Google Shape;9414;p72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5" name="Google Shape;9415;p72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000"/>
          </a:solidFill>
        </p:grpSpPr>
        <p:sp>
          <p:nvSpPr>
            <p:cNvPr id="9416" name="Google Shape;9416;p7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7" name="Google Shape;9417;p7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8" name="Google Shape;9418;p7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9" name="Google Shape;9419;p7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0" name="Google Shape;9420;p7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1" name="Google Shape;9421;p72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000"/>
          </a:solidFill>
        </p:grpSpPr>
        <p:sp>
          <p:nvSpPr>
            <p:cNvPr id="9422" name="Google Shape;9422;p72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3" name="Google Shape;9423;p72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24" name="Google Shape;9424;p72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25" name="Google Shape;9425;p72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000"/>
          </a:solidFill>
        </p:grpSpPr>
        <p:sp>
          <p:nvSpPr>
            <p:cNvPr id="9426" name="Google Shape;9426;p72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7" name="Google Shape;9427;p72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8" name="Google Shape;9428;p72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9" name="Google Shape;9429;p72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0" name="Google Shape;9430;p72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1" name="Google Shape;9431;p72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2" name="Google Shape;9432;p72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3" name="Google Shape;9433;p72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000"/>
          </a:solidFill>
        </p:grpSpPr>
        <p:sp>
          <p:nvSpPr>
            <p:cNvPr id="9434" name="Google Shape;9434;p72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5" name="Google Shape;9435;p72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6" name="Google Shape;9436;p72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7" name="Google Shape;9437;p72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000"/>
          </a:solidFill>
        </p:grpSpPr>
        <p:sp>
          <p:nvSpPr>
            <p:cNvPr id="9438" name="Google Shape;9438;p72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9" name="Google Shape;9439;p72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0" name="Google Shape;9440;p72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1" name="Google Shape;9441;p72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2" name="Google Shape;9442;p72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9443" name="Google Shape;9443;p72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4" name="Google Shape;9444;p72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5" name="Google Shape;9445;p72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6" name="Google Shape;9446;p72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7" name="Google Shape;9447;p72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8" name="Google Shape;9448;p72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9" name="Google Shape;9449;p72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000"/>
          </a:solidFill>
        </p:grpSpPr>
        <p:sp>
          <p:nvSpPr>
            <p:cNvPr id="9450" name="Google Shape;9450;p7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1" name="Google Shape;9451;p7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2" name="Google Shape;9452;p7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53" name="Google Shape;9453;p72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000"/>
          </a:solidFill>
        </p:grpSpPr>
        <p:sp>
          <p:nvSpPr>
            <p:cNvPr id="9454" name="Google Shape;9454;p7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5" name="Google Shape;9455;p7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6" name="Google Shape;9456;p7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7" name="Google Shape;9457;p7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8" name="Google Shape;9458;p7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9" name="Google Shape;9459;p7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0" name="Google Shape;9460;p7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1" name="Google Shape;9461;p72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000"/>
          </a:solidFill>
        </p:grpSpPr>
        <p:sp>
          <p:nvSpPr>
            <p:cNvPr id="9462" name="Google Shape;9462;p72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3" name="Google Shape;9463;p72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4" name="Google Shape;9464;p72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5" name="Google Shape;9465;p72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6" name="Google Shape;9466;p72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67" name="Google Shape;9467;p72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68" name="Google Shape;9468;p72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000"/>
          </a:solidFill>
        </p:grpSpPr>
        <p:sp>
          <p:nvSpPr>
            <p:cNvPr id="9469" name="Google Shape;9469;p72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0" name="Google Shape;9470;p72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1" name="Google Shape;9471;p72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2" name="Google Shape;9472;p72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000"/>
          </a:solidFill>
        </p:grpSpPr>
        <p:sp>
          <p:nvSpPr>
            <p:cNvPr id="9473" name="Google Shape;9473;p72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4" name="Google Shape;9474;p72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75" name="Google Shape;9475;p72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76" name="Google Shape;9476;p72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000"/>
          </a:solidFill>
        </p:grpSpPr>
        <p:sp>
          <p:nvSpPr>
            <p:cNvPr id="9477" name="Google Shape;9477;p72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8" name="Google Shape;9478;p72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9" name="Google Shape;9479;p72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000"/>
          </a:solidFill>
        </p:grpSpPr>
        <p:sp>
          <p:nvSpPr>
            <p:cNvPr id="9480" name="Google Shape;9480;p72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1" name="Google Shape;9481;p72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82" name="Google Shape;9482;p72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483" name="Google Shape;9483;p72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84" name="Google Shape;9484;p72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9485" name="Google Shape;9485;p72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6" name="Google Shape;9486;p72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7" name="Google Shape;9487;p72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8" name="Google Shape;9488;p72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9" name="Google Shape;9489;p72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0" name="Google Shape;9490;p72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9491" name="Google Shape;9491;p72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2" name="Google Shape;9492;p72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3" name="Google Shape;9493;p72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4" name="Google Shape;9494;p72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5" name="Google Shape;9495;p72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6" name="Google Shape;9496;p72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7" name="Google Shape;9497;p72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000"/>
          </a:solidFill>
        </p:grpSpPr>
        <p:sp>
          <p:nvSpPr>
            <p:cNvPr id="9498" name="Google Shape;9498;p72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9" name="Google Shape;9499;p72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0" name="Google Shape;9500;p72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1" name="Google Shape;9501;p72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2" name="Google Shape;9502;p72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3" name="Google Shape;9503;p72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000"/>
          </a:solidFill>
        </p:grpSpPr>
        <p:sp>
          <p:nvSpPr>
            <p:cNvPr id="9504" name="Google Shape;9504;p7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5" name="Google Shape;9505;p7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6" name="Google Shape;9506;p7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7" name="Google Shape;9507;p7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8" name="Google Shape;9508;p72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000"/>
          </a:solidFill>
        </p:grpSpPr>
        <p:sp>
          <p:nvSpPr>
            <p:cNvPr id="9509" name="Google Shape;9509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0" name="Google Shape;9510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1" name="Google Shape;9511;p72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000"/>
          </a:solidFill>
        </p:grpSpPr>
        <p:sp>
          <p:nvSpPr>
            <p:cNvPr id="9512" name="Google Shape;9512;p72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3" name="Google Shape;9513;p72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4" name="Google Shape;9514;p72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000"/>
          </a:solidFill>
        </p:grpSpPr>
        <p:sp>
          <p:nvSpPr>
            <p:cNvPr id="9515" name="Google Shape;9515;p72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6" name="Google Shape;9516;p72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7" name="Google Shape;9517;p72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000"/>
          </a:solidFill>
        </p:grpSpPr>
        <p:sp>
          <p:nvSpPr>
            <p:cNvPr id="9518" name="Google Shape;9518;p7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9" name="Google Shape;9519;p7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0" name="Google Shape;9520;p72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000"/>
          </a:solidFill>
        </p:grpSpPr>
        <p:sp>
          <p:nvSpPr>
            <p:cNvPr id="9521" name="Google Shape;9521;p72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2" name="Google Shape;9522;p72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3" name="Google Shape;9523;p72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4" name="Google Shape;9524;p72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5" name="Google Shape;9525;p72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6" name="Google Shape;9526;p72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7" name="Google Shape;9527;p72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000"/>
          </a:solidFill>
        </p:grpSpPr>
        <p:sp>
          <p:nvSpPr>
            <p:cNvPr id="9528" name="Google Shape;9528;p72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9" name="Google Shape;9529;p72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0" name="Google Shape;9530;p72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1" name="Google Shape;9531;p72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000"/>
          </a:solidFill>
        </p:grpSpPr>
        <p:sp>
          <p:nvSpPr>
            <p:cNvPr id="9532" name="Google Shape;9532;p7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3" name="Google Shape;9533;p7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4" name="Google Shape;9534;p7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5" name="Google Shape;9535;p7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6" name="Google Shape;9536;p72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000"/>
          </a:solidFill>
        </p:grpSpPr>
        <p:sp>
          <p:nvSpPr>
            <p:cNvPr id="9537" name="Google Shape;9537;p72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8" name="Google Shape;9538;p72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9" name="Google Shape;9539;p72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0" name="Google Shape;9540;p72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000"/>
          </a:solidFill>
        </p:grpSpPr>
        <p:sp>
          <p:nvSpPr>
            <p:cNvPr id="9541" name="Google Shape;9541;p72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2" name="Google Shape;9542;p72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3" name="Google Shape;9543;p72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4" name="Google Shape;9544;p72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5" name="Google Shape;9545;p72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6" name="Google Shape;9546;p72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7" name="Google Shape;9547;p72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8" name="Google Shape;9548;p72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9" name="Google Shape;9549;p72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000"/>
          </a:solidFill>
        </p:grpSpPr>
        <p:sp>
          <p:nvSpPr>
            <p:cNvPr id="9550" name="Google Shape;9550;p72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1" name="Google Shape;9551;p72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2" name="Google Shape;9552;p72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3" name="Google Shape;9553;p72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4" name="Google Shape;9554;p72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5" name="Google Shape;9555;p72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000"/>
          </a:solidFill>
        </p:grpSpPr>
        <p:sp>
          <p:nvSpPr>
            <p:cNvPr id="9556" name="Google Shape;9556;p7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7" name="Google Shape;9557;p7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8" name="Google Shape;9558;p7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9" name="Google Shape;9559;p7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0" name="Google Shape;9560;p7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1" name="Google Shape;9561;p7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2" name="Google Shape;9562;p72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000"/>
          </a:solidFill>
        </p:grpSpPr>
        <p:sp>
          <p:nvSpPr>
            <p:cNvPr id="9563" name="Google Shape;9563;p72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4" name="Google Shape;9564;p72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5" name="Google Shape;9565;p72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6" name="Google Shape;9566;p72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7" name="Google Shape;9567;p72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8" name="Google Shape;9568;p72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9" name="Google Shape;9569;p72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0" name="Google Shape;9570;p72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1" name="Google Shape;9571;p72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2" name="Google Shape;9572;p72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3" name="Google Shape;9573;p72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4" name="Google Shape;9574;p72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5" name="Google Shape;9575;p72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000"/>
          </a:solidFill>
        </p:grpSpPr>
        <p:sp>
          <p:nvSpPr>
            <p:cNvPr id="9576" name="Google Shape;9576;p7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7" name="Google Shape;9577;p7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8" name="Google Shape;9578;p7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9" name="Google Shape;9579;p7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0" name="Google Shape;9580;p7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1" name="Google Shape;9581;p7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2" name="Google Shape;9582;p7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3" name="Google Shape;9583;p72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000"/>
          </a:solidFill>
        </p:grpSpPr>
        <p:sp>
          <p:nvSpPr>
            <p:cNvPr id="9584" name="Google Shape;9584;p7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5" name="Google Shape;9585;p7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6" name="Google Shape;9586;p7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7" name="Google Shape;9587;p7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8" name="Google Shape;9588;p7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9" name="Google Shape;9589;p72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000"/>
          </a:solidFill>
        </p:grpSpPr>
        <p:sp>
          <p:nvSpPr>
            <p:cNvPr id="9590" name="Google Shape;9590;p72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1" name="Google Shape;9591;p72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92" name="Google Shape;9592;p72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93" name="Google Shape;9593;p72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000"/>
          </a:solidFill>
        </p:grpSpPr>
        <p:sp>
          <p:nvSpPr>
            <p:cNvPr id="9594" name="Google Shape;9594;p72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5" name="Google Shape;9595;p72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96" name="Google Shape;9596;p72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000"/>
          </a:solidFill>
        </p:grpSpPr>
        <p:sp>
          <p:nvSpPr>
            <p:cNvPr id="9597" name="Google Shape;9597;p7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8" name="Google Shape;9598;p7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9" name="Google Shape;9599;p7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0" name="Google Shape;9600;p72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000"/>
          </a:solidFill>
        </p:grpSpPr>
        <p:sp>
          <p:nvSpPr>
            <p:cNvPr id="9601" name="Google Shape;9601;p72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2" name="Google Shape;9602;p72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3" name="Google Shape;9603;p72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4" name="Google Shape;9604;p72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000"/>
          </a:solidFill>
        </p:grpSpPr>
        <p:sp>
          <p:nvSpPr>
            <p:cNvPr id="9605" name="Google Shape;9605;p7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6" name="Google Shape;9606;p7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7" name="Google Shape;9607;p72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000"/>
          </a:solidFill>
        </p:grpSpPr>
        <p:sp>
          <p:nvSpPr>
            <p:cNvPr id="9608" name="Google Shape;9608;p7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9" name="Google Shape;9609;p7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0" name="Google Shape;9610;p72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000"/>
          </a:solidFill>
        </p:grpSpPr>
        <p:sp>
          <p:nvSpPr>
            <p:cNvPr id="9611" name="Google Shape;9611;p72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2" name="Google Shape;9612;p72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3" name="Google Shape;9613;p72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4" name="Google Shape;9614;p72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000"/>
          </a:solidFill>
        </p:grpSpPr>
        <p:sp>
          <p:nvSpPr>
            <p:cNvPr id="9615" name="Google Shape;9615;p72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6" name="Google Shape;9616;p72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7" name="Google Shape;9617;p72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8" name="Google Shape;9618;p72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000"/>
          </a:solidFill>
        </p:grpSpPr>
        <p:sp>
          <p:nvSpPr>
            <p:cNvPr id="9619" name="Google Shape;9619;p72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0" name="Google Shape;9620;p72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1" name="Google Shape;9621;p72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2" name="Google Shape;9622;p72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3" name="Google Shape;9623;p72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000"/>
          </a:solidFill>
        </p:grpSpPr>
        <p:sp>
          <p:nvSpPr>
            <p:cNvPr id="9624" name="Google Shape;9624;p72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5" name="Google Shape;9625;p72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6" name="Google Shape;9626;p72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7" name="Google Shape;9627;p72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8" name="Google Shape;9628;p72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000"/>
          </a:solidFill>
        </p:grpSpPr>
        <p:sp>
          <p:nvSpPr>
            <p:cNvPr id="9629" name="Google Shape;9629;p72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0" name="Google Shape;9630;p72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1" name="Google Shape;9631;p72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2" name="Google Shape;9632;p72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7" name="Google Shape;9637;p7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8" name="Google Shape;9638;p7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9" name="Google Shape;9639;p7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000"/>
          </a:solidFill>
        </p:grpSpPr>
        <p:sp>
          <p:nvSpPr>
            <p:cNvPr id="9640" name="Google Shape;9640;p7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3" name="Google Shape;9643;p7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000"/>
          </a:solidFill>
        </p:grpSpPr>
        <p:sp>
          <p:nvSpPr>
            <p:cNvPr id="9644" name="Google Shape;9644;p7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7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000"/>
          </a:solidFill>
        </p:grpSpPr>
        <p:sp>
          <p:nvSpPr>
            <p:cNvPr id="9648" name="Google Shape;9648;p7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1" name="Google Shape;9651;p7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000"/>
          </a:solidFill>
        </p:grpSpPr>
        <p:sp>
          <p:nvSpPr>
            <p:cNvPr id="9652" name="Google Shape;9652;p7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7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000"/>
          </a:solidFill>
        </p:grpSpPr>
        <p:sp>
          <p:nvSpPr>
            <p:cNvPr id="9657" name="Google Shape;9657;p7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0" name="Google Shape;9660;p7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1" name="Google Shape;9661;p7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000"/>
          </a:solidFill>
        </p:grpSpPr>
        <p:sp>
          <p:nvSpPr>
            <p:cNvPr id="9662" name="Google Shape;9662;p7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4" name="Google Shape;9664;p7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000"/>
          </a:solidFill>
        </p:grpSpPr>
        <p:sp>
          <p:nvSpPr>
            <p:cNvPr id="9665" name="Google Shape;9665;p7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7" name="Google Shape;9667;p7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8" name="Google Shape;9668;p7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9" name="Google Shape;9669;p7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9670" name="Google Shape;9670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4" name="Google Shape;9674;p7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000"/>
          </a:solidFill>
        </p:grpSpPr>
        <p:sp>
          <p:nvSpPr>
            <p:cNvPr id="9675" name="Google Shape;9675;p7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7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7" name="Google Shape;9677;p7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8" name="Google Shape;9678;p7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000"/>
          </a:solidFill>
        </p:grpSpPr>
        <p:sp>
          <p:nvSpPr>
            <p:cNvPr id="9679" name="Google Shape;9679;p7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7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5" name="Google Shape;9685;p7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9686" name="Google Shape;9686;p7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3" name="Google Shape;9693;p7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000"/>
          </a:solidFill>
        </p:grpSpPr>
        <p:sp>
          <p:nvSpPr>
            <p:cNvPr id="9694" name="Google Shape;9694;p7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6" name="Google Shape;9696;p7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000"/>
          </a:solidFill>
        </p:grpSpPr>
        <p:sp>
          <p:nvSpPr>
            <p:cNvPr id="9697" name="Google Shape;9697;p7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7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1" name="Google Shape;9701;p7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000"/>
          </a:solidFill>
        </p:grpSpPr>
        <p:sp>
          <p:nvSpPr>
            <p:cNvPr id="9702" name="Google Shape;9702;p7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5" name="Google Shape;9705;p7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6" name="Google Shape;9706;p7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000"/>
          </a:solidFill>
        </p:grpSpPr>
        <p:sp>
          <p:nvSpPr>
            <p:cNvPr id="9707" name="Google Shape;9707;p7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7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9" name="Google Shape;9709;p7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0" name="Google Shape;9710;p7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1" name="Google Shape;9711;p7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000"/>
          </a:solidFill>
        </p:grpSpPr>
        <p:sp>
          <p:nvSpPr>
            <p:cNvPr id="9712" name="Google Shape;9712;p7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4" name="Google Shape;9714;p7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9715" name="Google Shape;9715;p7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7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9" name="Google Shape;9719;p7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000"/>
          </a:solidFill>
        </p:grpSpPr>
        <p:sp>
          <p:nvSpPr>
            <p:cNvPr id="9720" name="Google Shape;9720;p7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3" name="Google Shape;9723;p7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4" name="Google Shape;9724;p7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000"/>
          </a:solidFill>
        </p:grpSpPr>
        <p:sp>
          <p:nvSpPr>
            <p:cNvPr id="9725" name="Google Shape;9725;p7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8" name="Google Shape;9728;p7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000"/>
          </a:solidFill>
        </p:grpSpPr>
        <p:sp>
          <p:nvSpPr>
            <p:cNvPr id="9729" name="Google Shape;9729;p7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3" name="Google Shape;9733;p7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9734" name="Google Shape;9734;p7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6" name="Google Shape;9736;p7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000"/>
          </a:solidFill>
        </p:grpSpPr>
        <p:sp>
          <p:nvSpPr>
            <p:cNvPr id="9737" name="Google Shape;9737;p7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9" name="Google Shape;9739;p7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000"/>
          </a:solidFill>
        </p:grpSpPr>
        <p:sp>
          <p:nvSpPr>
            <p:cNvPr id="9740" name="Google Shape;9740;p7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7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000"/>
          </a:solidFill>
        </p:grpSpPr>
        <p:sp>
          <p:nvSpPr>
            <p:cNvPr id="9746" name="Google Shape;9746;p7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0" name="Google Shape;9750;p7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1" name="Google Shape;9751;p7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7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000"/>
          </a:solidFill>
        </p:grpSpPr>
        <p:sp>
          <p:nvSpPr>
            <p:cNvPr id="9753" name="Google Shape;9753;p7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5" name="Google Shape;9755;p7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000"/>
          </a:solidFill>
        </p:grpSpPr>
        <p:sp>
          <p:nvSpPr>
            <p:cNvPr id="9756" name="Google Shape;9756;p7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8" name="Google Shape;9758;p7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000"/>
          </a:solidFill>
        </p:grpSpPr>
        <p:sp>
          <p:nvSpPr>
            <p:cNvPr id="9759" name="Google Shape;9759;p7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1" name="Google Shape;9761;p7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000"/>
          </a:solidFill>
        </p:grpSpPr>
        <p:sp>
          <p:nvSpPr>
            <p:cNvPr id="9762" name="Google Shape;9762;p7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7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000"/>
          </a:solidFill>
        </p:grpSpPr>
        <p:sp>
          <p:nvSpPr>
            <p:cNvPr id="9771" name="Google Shape;9771;p7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3" name="Google Shape;9773;p7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4" name="Google Shape;9774;p7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000"/>
          </a:solidFill>
        </p:grpSpPr>
        <p:sp>
          <p:nvSpPr>
            <p:cNvPr id="9775" name="Google Shape;9775;p7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7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000"/>
          </a:solidFill>
        </p:grpSpPr>
        <p:sp>
          <p:nvSpPr>
            <p:cNvPr id="9778" name="Google Shape;9778;p7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0" name="Google Shape;9780;p7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000"/>
          </a:solidFill>
        </p:grpSpPr>
        <p:sp>
          <p:nvSpPr>
            <p:cNvPr id="9781" name="Google Shape;9781;p7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4" name="Google Shape;9784;p7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000"/>
          </a:solidFill>
        </p:grpSpPr>
        <p:sp>
          <p:nvSpPr>
            <p:cNvPr id="9785" name="Google Shape;9785;p7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7" name="Google Shape;9787;p7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8" name="Google Shape;9788;p7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000"/>
          </a:solidFill>
        </p:grpSpPr>
        <p:sp>
          <p:nvSpPr>
            <p:cNvPr id="9789" name="Google Shape;9789;p7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7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000"/>
          </a:solidFill>
        </p:grpSpPr>
        <p:sp>
          <p:nvSpPr>
            <p:cNvPr id="9793" name="Google Shape;9793;p7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5" name="Google Shape;9795;p7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000"/>
          </a:solidFill>
        </p:grpSpPr>
        <p:sp>
          <p:nvSpPr>
            <p:cNvPr id="9796" name="Google Shape;9796;p7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8" name="Google Shape;9798;p7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000"/>
          </a:solidFill>
        </p:grpSpPr>
        <p:sp>
          <p:nvSpPr>
            <p:cNvPr id="9799" name="Google Shape;9799;p7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7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2" name="Google Shape;9802;p7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3" name="Google Shape;9803;p7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000"/>
          </a:solidFill>
        </p:grpSpPr>
        <p:sp>
          <p:nvSpPr>
            <p:cNvPr id="9804" name="Google Shape;9804;p7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7" name="Google Shape;9807;p7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000"/>
          </a:solidFill>
        </p:grpSpPr>
        <p:sp>
          <p:nvSpPr>
            <p:cNvPr id="9808" name="Google Shape;9808;p7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7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7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4" name="Google Shape;9814;p7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000"/>
          </a:solidFill>
        </p:grpSpPr>
        <p:sp>
          <p:nvSpPr>
            <p:cNvPr id="9815" name="Google Shape;9815;p7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7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000"/>
          </a:solidFill>
        </p:grpSpPr>
        <p:sp>
          <p:nvSpPr>
            <p:cNvPr id="9818" name="Google Shape;9818;p7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0" name="Google Shape;9820;p7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000"/>
          </a:solidFill>
        </p:grpSpPr>
        <p:sp>
          <p:nvSpPr>
            <p:cNvPr id="9821" name="Google Shape;9821;p7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7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6" name="Google Shape;9826;p7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000"/>
          </a:solidFill>
        </p:grpSpPr>
        <p:sp>
          <p:nvSpPr>
            <p:cNvPr id="9827" name="Google Shape;9827;p7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1" name="Google Shape;9831;p7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2" name="Google Shape;9832;p7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000"/>
          </a:solidFill>
        </p:grpSpPr>
        <p:sp>
          <p:nvSpPr>
            <p:cNvPr id="9833" name="Google Shape;9833;p7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7" name="Google Shape;9837;p7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000"/>
          </a:solidFill>
        </p:grpSpPr>
        <p:sp>
          <p:nvSpPr>
            <p:cNvPr id="9838" name="Google Shape;9838;p7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1" name="Google Shape;9841;p7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000"/>
          </a:solidFill>
        </p:grpSpPr>
        <p:sp>
          <p:nvSpPr>
            <p:cNvPr id="9842" name="Google Shape;9842;p7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5" name="Google Shape;9845;p7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000"/>
          </a:solidFill>
        </p:grpSpPr>
        <p:sp>
          <p:nvSpPr>
            <p:cNvPr id="9846" name="Google Shape;9846;p7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5" name="Google Shape;9855;p7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6" name="Google Shape;9856;p7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000"/>
          </a:solidFill>
        </p:grpSpPr>
        <p:sp>
          <p:nvSpPr>
            <p:cNvPr id="9857" name="Google Shape;9857;p7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0" name="Google Shape;9860;p7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000"/>
          </a:solidFill>
        </p:grpSpPr>
        <p:sp>
          <p:nvSpPr>
            <p:cNvPr id="9861" name="Google Shape;9861;p7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7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000"/>
          </a:solidFill>
        </p:grpSpPr>
        <p:sp>
          <p:nvSpPr>
            <p:cNvPr id="9864" name="Google Shape;9864;p7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6" name="Google Shape;9866;p7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7" name="Google Shape;9867;p7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000"/>
          </a:solidFill>
        </p:grpSpPr>
        <p:sp>
          <p:nvSpPr>
            <p:cNvPr id="9868" name="Google Shape;9868;p7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0" name="Google Shape;9870;p7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000"/>
          </a:solidFill>
        </p:grpSpPr>
        <p:sp>
          <p:nvSpPr>
            <p:cNvPr id="9871" name="Google Shape;9871;p7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3" name="Google Shape;9873;p7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000"/>
          </a:solidFill>
        </p:grpSpPr>
        <p:sp>
          <p:nvSpPr>
            <p:cNvPr id="9874" name="Google Shape;9874;p7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6" name="Google Shape;9876;p7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000"/>
          </a:solidFill>
        </p:grpSpPr>
        <p:sp>
          <p:nvSpPr>
            <p:cNvPr id="9877" name="Google Shape;9877;p7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9" name="Google Shape;9879;p7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000"/>
          </a:solidFill>
        </p:grpSpPr>
        <p:sp>
          <p:nvSpPr>
            <p:cNvPr id="9880" name="Google Shape;9880;p7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7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000"/>
          </a:solidFill>
        </p:grpSpPr>
        <p:sp>
          <p:nvSpPr>
            <p:cNvPr id="9885" name="Google Shape;9885;p7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7" name="Google Shape;9887;p7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000"/>
          </a:solidFill>
        </p:grpSpPr>
        <p:sp>
          <p:nvSpPr>
            <p:cNvPr id="9888" name="Google Shape;9888;p7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7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000"/>
          </a:solidFill>
        </p:grpSpPr>
        <p:sp>
          <p:nvSpPr>
            <p:cNvPr id="9891" name="Google Shape;9891;p7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6" name="Google Shape;9896;p7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9897" name="Google Shape;9897;p7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5" name="Google Shape;9905;p7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000"/>
          </a:solidFill>
        </p:grpSpPr>
        <p:sp>
          <p:nvSpPr>
            <p:cNvPr id="9906" name="Google Shape;9906;p7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9" name="Google Shape;9909;p7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000"/>
          </a:solidFill>
        </p:grpSpPr>
        <p:sp>
          <p:nvSpPr>
            <p:cNvPr id="9910" name="Google Shape;9910;p7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4" name="Google Shape;9914;p7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9915" name="Google Shape;9915;p7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7" name="Google Shape;9917;p7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8" name="Google Shape;9918;p7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000"/>
          </a:solidFill>
        </p:grpSpPr>
        <p:sp>
          <p:nvSpPr>
            <p:cNvPr id="9919" name="Google Shape;9919;p7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7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000"/>
          </a:solidFill>
        </p:grpSpPr>
        <p:sp>
          <p:nvSpPr>
            <p:cNvPr id="9924" name="Google Shape;9924;p7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8" name="Google Shape;9928;p7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000"/>
          </a:solidFill>
        </p:grpSpPr>
        <p:sp>
          <p:nvSpPr>
            <p:cNvPr id="9929" name="Google Shape;9929;p7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2" name="Google Shape;9932;p7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000"/>
          </a:solidFill>
        </p:grpSpPr>
        <p:sp>
          <p:nvSpPr>
            <p:cNvPr id="9933" name="Google Shape;9933;p7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7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000"/>
          </a:solidFill>
        </p:grpSpPr>
        <p:sp>
          <p:nvSpPr>
            <p:cNvPr id="9936" name="Google Shape;9936;p7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9" name="Google Shape;9939;p7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000"/>
          </a:solidFill>
        </p:grpSpPr>
        <p:sp>
          <p:nvSpPr>
            <p:cNvPr id="9940" name="Google Shape;9940;p7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2" name="Google Shape;9942;p7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000"/>
          </a:solidFill>
        </p:grpSpPr>
        <p:sp>
          <p:nvSpPr>
            <p:cNvPr id="9943" name="Google Shape;9943;p7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5" name="Google Shape;9945;p7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000"/>
          </a:solidFill>
        </p:grpSpPr>
        <p:sp>
          <p:nvSpPr>
            <p:cNvPr id="9946" name="Google Shape;9946;p7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0" name="Google Shape;9950;p7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1" name="Google Shape;9951;p7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000"/>
          </a:solidFill>
        </p:grpSpPr>
        <p:sp>
          <p:nvSpPr>
            <p:cNvPr id="9952" name="Google Shape;9952;p7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5" name="Google Shape;9955;p7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6" name="Google Shape;9956;p7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000"/>
          </a:solidFill>
        </p:grpSpPr>
        <p:sp>
          <p:nvSpPr>
            <p:cNvPr id="9957" name="Google Shape;9957;p7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0" name="Google Shape;9960;p7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1" name="Google Shape;9961;p7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000"/>
          </a:solidFill>
        </p:grpSpPr>
        <p:sp>
          <p:nvSpPr>
            <p:cNvPr id="9962" name="Google Shape;9962;p7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5" name="Google Shape;9965;p7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000"/>
          </a:solidFill>
        </p:grpSpPr>
        <p:sp>
          <p:nvSpPr>
            <p:cNvPr id="9966" name="Google Shape;9966;p7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9" name="Google Shape;9969;p7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000"/>
          </a:solidFill>
        </p:grpSpPr>
        <p:sp>
          <p:nvSpPr>
            <p:cNvPr id="9970" name="Google Shape;9970;p7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7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7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5" name="Google Shape;9975;p7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6" name="Google Shape;9976;p7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000"/>
          </a:solidFill>
        </p:grpSpPr>
        <p:sp>
          <p:nvSpPr>
            <p:cNvPr id="9977" name="Google Shape;9977;p7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0" name="Google Shape;9980;p7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1" name="Google Shape;9981;p7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000"/>
          </a:solidFill>
        </p:grpSpPr>
        <p:sp>
          <p:nvSpPr>
            <p:cNvPr id="9982" name="Google Shape;9982;p7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7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3" name="Google Shape;9993;p7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8" name="Google Shape;9998;p7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9" name="Google Shape;9999;p7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0" name="Google Shape;10000;p7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1" name="Google Shape;10001;p7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C000"/>
          </a:solidFill>
        </p:grpSpPr>
        <p:sp>
          <p:nvSpPr>
            <p:cNvPr id="10002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4" name="Google Shape;10004;p7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C000"/>
          </a:solidFill>
        </p:grpSpPr>
        <p:sp>
          <p:nvSpPr>
            <p:cNvPr id="10005" name="Google Shape;10005;p7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8" name="Google Shape;10008;p7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9" name="Google Shape;10009;p7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C000"/>
          </a:solidFill>
        </p:grpSpPr>
        <p:sp>
          <p:nvSpPr>
            <p:cNvPr id="10010" name="Google Shape;10010;p7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7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3" name="Google Shape;10013;p7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C000"/>
          </a:solidFill>
        </p:grpSpPr>
        <p:sp>
          <p:nvSpPr>
            <p:cNvPr id="10014" name="Google Shape;10014;p7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3" name="Google Shape;10023;p7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C000"/>
          </a:solidFill>
        </p:grpSpPr>
        <p:sp>
          <p:nvSpPr>
            <p:cNvPr id="10024" name="Google Shape;10024;p7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7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C000"/>
          </a:solidFill>
        </p:grpSpPr>
        <p:sp>
          <p:nvSpPr>
            <p:cNvPr id="10028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7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C000"/>
          </a:solidFill>
        </p:grpSpPr>
        <p:sp>
          <p:nvSpPr>
            <p:cNvPr id="10032" name="Google Shape;10032;p7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4" name="Google Shape;10034;p7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C000"/>
          </a:solidFill>
        </p:grpSpPr>
        <p:sp>
          <p:nvSpPr>
            <p:cNvPr id="10035" name="Google Shape;10035;p7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4" name="Google Shape;10044;p7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C000"/>
          </a:solidFill>
        </p:grpSpPr>
        <p:sp>
          <p:nvSpPr>
            <p:cNvPr id="10045" name="Google Shape;10045;p7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9" name="Google Shape;10049;p7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0" name="Google Shape;10050;p7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1" name="Google Shape;10051;p7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2" name="Google Shape;10052;p7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C000"/>
          </a:solidFill>
        </p:grpSpPr>
        <p:sp>
          <p:nvSpPr>
            <p:cNvPr id="10053" name="Google Shape;10053;p7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7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7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7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7" name="Google Shape;10067;p7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C000"/>
          </a:solidFill>
        </p:grpSpPr>
        <p:sp>
          <p:nvSpPr>
            <p:cNvPr id="10068" name="Google Shape;10068;p7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7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C000"/>
          </a:solidFill>
        </p:grpSpPr>
        <p:sp>
          <p:nvSpPr>
            <p:cNvPr id="10071" name="Google Shape;10071;p7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7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0075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7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C000"/>
          </a:solidFill>
        </p:grpSpPr>
        <p:sp>
          <p:nvSpPr>
            <p:cNvPr id="10079" name="Google Shape;10079;p7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7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C000"/>
          </a:solidFill>
        </p:grpSpPr>
        <p:sp>
          <p:nvSpPr>
            <p:cNvPr id="10085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7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FC000"/>
          </a:solidFill>
        </p:grpSpPr>
        <p:sp>
          <p:nvSpPr>
            <p:cNvPr id="10090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2" name="Google Shape;10092;p7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3" name="Google Shape;10093;p7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FC000"/>
          </a:solidFill>
        </p:grpSpPr>
        <p:sp>
          <p:nvSpPr>
            <p:cNvPr id="10094" name="Google Shape;10094;p7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7" name="Google Shape;10097;p7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8" name="Google Shape;10098;p7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C000"/>
          </a:solidFill>
        </p:grpSpPr>
        <p:sp>
          <p:nvSpPr>
            <p:cNvPr id="10099" name="Google Shape;10099;p7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7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C000"/>
          </a:solidFill>
        </p:grpSpPr>
        <p:sp>
          <p:nvSpPr>
            <p:cNvPr id="10102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7" name="Google Shape;10107;p7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C000"/>
          </a:solidFill>
        </p:grpSpPr>
        <p:sp>
          <p:nvSpPr>
            <p:cNvPr id="10108" name="Google Shape;10108;p7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3" name="Google Shape;10113;p7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4" name="Google Shape;10114;p7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C000"/>
          </a:solidFill>
        </p:grpSpPr>
        <p:sp>
          <p:nvSpPr>
            <p:cNvPr id="10115" name="Google Shape;10115;p7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7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7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8" name="Google Shape;10118;p7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C000"/>
          </a:solidFill>
        </p:grpSpPr>
        <p:sp>
          <p:nvSpPr>
            <p:cNvPr id="10119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7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C000"/>
          </a:solidFill>
        </p:grpSpPr>
        <p:sp>
          <p:nvSpPr>
            <p:cNvPr id="10126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7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C000"/>
          </a:solidFill>
        </p:grpSpPr>
        <p:sp>
          <p:nvSpPr>
            <p:cNvPr id="10130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3" name="Google Shape;10133;p7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C000"/>
          </a:solidFill>
        </p:grpSpPr>
        <p:sp>
          <p:nvSpPr>
            <p:cNvPr id="10134" name="Google Shape;10134;p7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8" name="Google Shape;10138;p7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C000"/>
          </a:solidFill>
        </p:grpSpPr>
        <p:sp>
          <p:nvSpPr>
            <p:cNvPr id="10139" name="Google Shape;10139;p7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7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1" name="Google Shape;10141;p7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C000"/>
          </a:solidFill>
        </p:grpSpPr>
        <p:sp>
          <p:nvSpPr>
            <p:cNvPr id="10142" name="Google Shape;10142;p7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7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4" name="Google Shape;10144;p7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C000"/>
          </a:solidFill>
        </p:grpSpPr>
        <p:sp>
          <p:nvSpPr>
            <p:cNvPr id="10145" name="Google Shape;10145;p7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7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7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7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C000"/>
          </a:solidFill>
        </p:grpSpPr>
        <p:sp>
          <p:nvSpPr>
            <p:cNvPr id="10150" name="Google Shape;10150;p7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7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4" name="Google Shape;10154;p7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C000"/>
          </a:solidFill>
        </p:grpSpPr>
        <p:sp>
          <p:nvSpPr>
            <p:cNvPr id="10155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7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C000"/>
          </a:solidFill>
        </p:grpSpPr>
        <p:sp>
          <p:nvSpPr>
            <p:cNvPr id="10163" name="Google Shape;10163;p7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5" name="Google Shape;10165;p7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6" name="Google Shape;10166;p7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C000"/>
          </a:solidFill>
        </p:grpSpPr>
        <p:sp>
          <p:nvSpPr>
            <p:cNvPr id="10167" name="Google Shape;10167;p7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1" name="Google Shape;10171;p7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2" name="Google Shape;10172;p7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C000"/>
          </a:solidFill>
        </p:grpSpPr>
        <p:sp>
          <p:nvSpPr>
            <p:cNvPr id="10173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6" name="Google Shape;10176;p7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C000"/>
          </a:solidFill>
        </p:grpSpPr>
        <p:sp>
          <p:nvSpPr>
            <p:cNvPr id="10177" name="Google Shape;10177;p7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7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7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7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7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4" name="Google Shape;10184;p7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C000"/>
          </a:solidFill>
        </p:grpSpPr>
        <p:sp>
          <p:nvSpPr>
            <p:cNvPr id="10185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7" name="Google Shape;10187;p7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8" name="Google Shape;10188;p7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9" name="Google Shape;10189;p7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0" name="Google Shape;10190;p7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10191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5" name="Google Shape;10195;p7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C000"/>
          </a:solidFill>
        </p:grpSpPr>
        <p:sp>
          <p:nvSpPr>
            <p:cNvPr id="10196" name="Google Shape;10196;p7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7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7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3" name="Google Shape;10203;p7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C000"/>
          </a:solidFill>
        </p:grpSpPr>
        <p:sp>
          <p:nvSpPr>
            <p:cNvPr id="10204" name="Google Shape;10204;p7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7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7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C000"/>
          </a:solidFill>
        </p:grpSpPr>
        <p:sp>
          <p:nvSpPr>
            <p:cNvPr id="10208" name="Google Shape;10208;p7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7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7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3" name="Google Shape;10213;p7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C000"/>
          </a:solidFill>
        </p:grpSpPr>
        <p:sp>
          <p:nvSpPr>
            <p:cNvPr id="10214" name="Google Shape;10214;p7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1" name="Google Shape;10221;p7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10222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7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C000"/>
          </a:solidFill>
        </p:grpSpPr>
        <p:sp>
          <p:nvSpPr>
            <p:cNvPr id="10226" name="Google Shape;10226;p7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9" name="Google Shape;10229;p7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C000"/>
          </a:solidFill>
        </p:grpSpPr>
        <p:sp>
          <p:nvSpPr>
            <p:cNvPr id="10230" name="Google Shape;10230;p7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7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7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4" name="Google Shape;10234;p7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10235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7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10241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3" name="Google Shape;10243;p7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C000"/>
          </a:solidFill>
        </p:grpSpPr>
        <p:sp>
          <p:nvSpPr>
            <p:cNvPr id="10244" name="Google Shape;10244;p7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7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1" name="Google Shape;10251;p7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10252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9" name="Google Shape;10259;p7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C000"/>
          </a:solidFill>
        </p:grpSpPr>
        <p:sp>
          <p:nvSpPr>
            <p:cNvPr id="10260" name="Google Shape;10260;p7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7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5" name="Google Shape;10265;p7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C000"/>
          </a:solidFill>
        </p:grpSpPr>
        <p:sp>
          <p:nvSpPr>
            <p:cNvPr id="10266" name="Google Shape;10266;p7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7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7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2" name="Google Shape;10272;p7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C000"/>
          </a:solidFill>
        </p:grpSpPr>
        <p:sp>
          <p:nvSpPr>
            <p:cNvPr id="10273" name="Google Shape;10273;p7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7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7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7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7" name="Google Shape;10277;p7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C000"/>
          </a:solidFill>
        </p:grpSpPr>
        <p:sp>
          <p:nvSpPr>
            <p:cNvPr id="10278" name="Google Shape;10278;p7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7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7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7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7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6" name="Google Shape;10286;p7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C000"/>
          </a:solidFill>
        </p:grpSpPr>
        <p:sp>
          <p:nvSpPr>
            <p:cNvPr id="10287" name="Google Shape;10287;p7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7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7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7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2" name="Google Shape;10292;p7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C000"/>
          </a:solidFill>
        </p:grpSpPr>
        <p:sp>
          <p:nvSpPr>
            <p:cNvPr id="10293" name="Google Shape;10293;p7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7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7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7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10298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7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10304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6" name="Google Shape;10316;p7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C000"/>
          </a:solidFill>
        </p:grpSpPr>
        <p:sp>
          <p:nvSpPr>
            <p:cNvPr id="10317" name="Google Shape;10317;p7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7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7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7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C000"/>
          </a:solidFill>
        </p:grpSpPr>
        <p:sp>
          <p:nvSpPr>
            <p:cNvPr id="10324" name="Google Shape;10324;p7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1" name="Google Shape;10331;p7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C000"/>
          </a:solidFill>
        </p:grpSpPr>
        <p:sp>
          <p:nvSpPr>
            <p:cNvPr id="10332" name="Google Shape;10332;p7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7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7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5" name="Google Shape;10335;p7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36" name="Google Shape;10336;p7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C000"/>
          </a:solidFill>
        </p:grpSpPr>
        <p:sp>
          <p:nvSpPr>
            <p:cNvPr id="10337" name="Google Shape;10337;p7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7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7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1" name="Google Shape;10341;p7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10342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7" name="Google Shape;10347;p7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8" name="Google Shape;10348;p7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C000"/>
          </a:solidFill>
        </p:grpSpPr>
        <p:sp>
          <p:nvSpPr>
            <p:cNvPr id="10349" name="Google Shape;10349;p7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7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2" name="Google Shape;10352;p7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10353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7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10360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7" name="Google Shape;10367;p7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C000"/>
          </a:solidFill>
        </p:grpSpPr>
        <p:sp>
          <p:nvSpPr>
            <p:cNvPr id="10368" name="Google Shape;10368;p7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7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7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1" name="Google Shape;10371;p7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C000"/>
          </a:solidFill>
        </p:grpSpPr>
        <p:sp>
          <p:nvSpPr>
            <p:cNvPr id="10372" name="Google Shape;10372;p7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7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7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8" name="Google Shape;10378;p7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C000"/>
          </a:solidFill>
        </p:grpSpPr>
        <p:sp>
          <p:nvSpPr>
            <p:cNvPr id="10379" name="Google Shape;10379;p7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7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7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7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C000"/>
          </a:solidFill>
        </p:grpSpPr>
        <p:sp>
          <p:nvSpPr>
            <p:cNvPr id="10383" name="Google Shape;10383;p7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6" name="Google Shape;10386;p7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C000"/>
          </a:solidFill>
        </p:grpSpPr>
        <p:sp>
          <p:nvSpPr>
            <p:cNvPr id="10387" name="Google Shape;10387;p7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0" name="Google Shape;10390;p7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10391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9" name="Google Shape;10399;p7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10400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8" name="Google Shape;10408;p7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C000"/>
          </a:solidFill>
        </p:grpSpPr>
        <p:sp>
          <p:nvSpPr>
            <p:cNvPr id="10409" name="Google Shape;10409;p7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2" name="Google Shape;10412;p7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10413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1" name="Google Shape;10421;p7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10422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0" name="Google Shape;10430;p7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C000"/>
          </a:solidFill>
        </p:grpSpPr>
        <p:sp>
          <p:nvSpPr>
            <p:cNvPr id="10431" name="Google Shape;10431;p7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5" name="Google Shape;10435;p7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10436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3" name="Google Shape;10443;p7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10444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7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C000"/>
          </a:solidFill>
        </p:grpSpPr>
        <p:sp>
          <p:nvSpPr>
            <p:cNvPr id="10451" name="Google Shape;10451;p7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6" name="Google Shape;10456;p7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C000"/>
          </a:solidFill>
        </p:grpSpPr>
        <p:sp>
          <p:nvSpPr>
            <p:cNvPr id="10457" name="Google Shape;10457;p7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0" name="Google Shape;10460;p7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C000"/>
          </a:solidFill>
        </p:grpSpPr>
        <p:sp>
          <p:nvSpPr>
            <p:cNvPr id="10461" name="Google Shape;10461;p7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7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7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8" name="Google Shape;10468;p7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10469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2" name="Google Shape;10472;p7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C000"/>
          </a:solidFill>
        </p:grpSpPr>
        <p:sp>
          <p:nvSpPr>
            <p:cNvPr id="10473" name="Google Shape;10473;p7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8" name="Google Shape;10478;p7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10479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7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10484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9" name="Google Shape;10489;p7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C000"/>
          </a:solidFill>
        </p:grpSpPr>
        <p:sp>
          <p:nvSpPr>
            <p:cNvPr id="10490" name="Google Shape;10490;p7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7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10498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65138" y="128588"/>
            <a:ext cx="8678862" cy="542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Editable Icon Sets: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044183" y="1178953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679540" y="1212169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967613" y="1201044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308029" y="1209859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601606" y="1977389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141645" y="1204145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429110" y="1275869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648147" y="1195218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5816265" y="1195981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7106440" y="1235498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251659" y="1942857"/>
            <a:ext cx="244301" cy="397359"/>
            <a:chOff x="2071598" y="2060848"/>
            <a:chExt cx="1917605" cy="3137144"/>
          </a:xfrm>
          <a:solidFill>
            <a:srgbClr val="FFC00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935050" y="1942857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3318514" y="1933579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3946520" y="1942835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2690025" y="1933579"/>
            <a:ext cx="376393" cy="415916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074328" y="1956148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421774" y="1942857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103246" y="2799286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7014519" y="1942857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702310" y="2799286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4605947" y="2812403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3957574" y="2840679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3320082" y="2812977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5200333" y="2813413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45751" y="3587522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7088328" y="2799286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800079" y="279928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429381" y="2799286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694990" y="3627257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5253771" y="3615515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3954490" y="3719664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017284" y="3646099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5803090" y="4342201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642351" y="3674521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800079" y="3724866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443655" y="3627257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079044" y="3627257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2683496" y="4347099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048239" y="4347099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3949478" y="4347099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311985" y="4347099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598517" y="4339187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5190615" y="4366555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7037774" y="4339187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6490435" y="4339988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subTitle" idx="1"/>
          </p:nvPr>
        </p:nvSpPr>
        <p:spPr>
          <a:xfrm>
            <a:off x="369191" y="2280146"/>
            <a:ext cx="2221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subTitle" idx="2"/>
          </p:nvPr>
        </p:nvSpPr>
        <p:spPr>
          <a:xfrm>
            <a:off x="3540685" y="2285895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3"/>
          </p:nvPr>
        </p:nvSpPr>
        <p:spPr>
          <a:xfrm>
            <a:off x="6727941" y="2280146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4"/>
          </p:nvPr>
        </p:nvSpPr>
        <p:spPr>
          <a:xfrm>
            <a:off x="1881620" y="38180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5"/>
          </p:nvPr>
        </p:nvSpPr>
        <p:spPr>
          <a:xfrm>
            <a:off x="5380774" y="3780892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9"/>
          </p:nvPr>
        </p:nvSpPr>
        <p:spPr>
          <a:xfrm>
            <a:off x="383951" y="2692221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7"/>
          </p:nvPr>
        </p:nvSpPr>
        <p:spPr>
          <a:xfrm>
            <a:off x="3546322" y="269797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ubTitle" idx="8"/>
          </p:nvPr>
        </p:nvSpPr>
        <p:spPr>
          <a:xfrm>
            <a:off x="6730053" y="2692221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but it’s hot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13"/>
          </p:nvPr>
        </p:nvSpPr>
        <p:spPr>
          <a:xfrm>
            <a:off x="5386411" y="4190392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ubTitle" idx="15"/>
          </p:nvPr>
        </p:nvSpPr>
        <p:spPr>
          <a:xfrm>
            <a:off x="1897880" y="42275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81" y="1385305"/>
            <a:ext cx="528873" cy="8516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48" y="1428693"/>
            <a:ext cx="528873" cy="85169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14" y="1423155"/>
            <a:ext cx="528873" cy="85169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83" y="2932863"/>
            <a:ext cx="528873" cy="8516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37" y="2923451"/>
            <a:ext cx="528873" cy="8516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 idx="4294967295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53" y="2120437"/>
            <a:ext cx="1504794" cy="13543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869" y="1934459"/>
            <a:ext cx="1260239" cy="15402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755" y="1615571"/>
            <a:ext cx="1659416" cy="183108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229053" y="3574473"/>
            <a:ext cx="1504794" cy="98390"/>
          </a:xfrm>
          <a:prstGeom prst="ellipse">
            <a:avLst/>
          </a:prstGeom>
          <a:solidFill>
            <a:srgbClr val="714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3749458" y="3574473"/>
            <a:ext cx="1504794" cy="98390"/>
          </a:xfrm>
          <a:prstGeom prst="ellipse">
            <a:avLst/>
          </a:prstGeom>
          <a:solidFill>
            <a:srgbClr val="714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6366453" y="3578622"/>
            <a:ext cx="1504794" cy="98390"/>
          </a:xfrm>
          <a:prstGeom prst="ellipse">
            <a:avLst/>
          </a:prstGeom>
          <a:solidFill>
            <a:srgbClr val="714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720000" y="1577312"/>
            <a:ext cx="3355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01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ctrTitle" idx="2"/>
          </p:nvPr>
        </p:nvSpPr>
        <p:spPr>
          <a:xfrm>
            <a:off x="720000" y="2938075"/>
            <a:ext cx="4663200" cy="5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SECTION 01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720000" y="3387100"/>
            <a:ext cx="46632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add a subtitle if you need it</a:t>
            </a:r>
            <a:endParaRPr/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xmlns="" id="{63FB1268-C379-41A6-AA66-48BB08718CB6}"/>
              </a:ext>
            </a:extLst>
          </p:cNvPr>
          <p:cNvGrpSpPr/>
          <p:nvPr/>
        </p:nvGrpSpPr>
        <p:grpSpPr>
          <a:xfrm>
            <a:off x="5572066" y="3279824"/>
            <a:ext cx="3098363" cy="1377301"/>
            <a:chOff x="6210996" y="1433695"/>
            <a:chExt cx="1493001" cy="1306459"/>
          </a:xfrm>
        </p:grpSpPr>
        <p:sp>
          <p:nvSpPr>
            <p:cNvPr id="9" name="TextBox 35">
              <a:extLst>
                <a:ext uri="{FF2B5EF4-FFF2-40B4-BE49-F238E27FC236}">
                  <a16:creationId xmlns:a16="http://schemas.microsoft.com/office/drawing/2014/main" xmlns="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9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36">
              <a:extLst>
                <a:ext uri="{FF2B5EF4-FFF2-40B4-BE49-F238E27FC236}">
                  <a16:creationId xmlns:a16="http://schemas.microsoft.com/office/drawing/2014/main" xmlns="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110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808563" y="3965723"/>
            <a:ext cx="1981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dirty="0"/>
              <a:t>The audience won’t miss the point of your presentation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456014" y="423165"/>
            <a:ext cx="2214409" cy="2514910"/>
            <a:chOff x="547688" y="868363"/>
            <a:chExt cx="2947988" cy="3348037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547688" y="2012950"/>
              <a:ext cx="2947988" cy="2203450"/>
            </a:xfrm>
            <a:custGeom>
              <a:avLst/>
              <a:gdLst>
                <a:gd name="T0" fmla="*/ 889 w 1803"/>
                <a:gd name="T1" fmla="*/ 1348 h 1348"/>
                <a:gd name="T2" fmla="*/ 802 w 1803"/>
                <a:gd name="T3" fmla="*/ 1311 h 1348"/>
                <a:gd name="T4" fmla="*/ 781 w 1803"/>
                <a:gd name="T5" fmla="*/ 1308 h 1348"/>
                <a:gd name="T6" fmla="*/ 27 w 1803"/>
                <a:gd name="T7" fmla="*/ 1308 h 1348"/>
                <a:gd name="T8" fmla="*/ 0 w 1803"/>
                <a:gd name="T9" fmla="*/ 1308 h 1348"/>
                <a:gd name="T10" fmla="*/ 0 w 1803"/>
                <a:gd name="T11" fmla="*/ 1279 h 1348"/>
                <a:gd name="T12" fmla="*/ 0 w 1803"/>
                <a:gd name="T13" fmla="*/ 248 h 1348"/>
                <a:gd name="T14" fmla="*/ 55 w 1803"/>
                <a:gd name="T15" fmla="*/ 174 h 1348"/>
                <a:gd name="T16" fmla="*/ 87 w 1803"/>
                <a:gd name="T17" fmla="*/ 130 h 1348"/>
                <a:gd name="T18" fmla="*/ 87 w 1803"/>
                <a:gd name="T19" fmla="*/ 92 h 1348"/>
                <a:gd name="T20" fmla="*/ 117 w 1803"/>
                <a:gd name="T21" fmla="*/ 49 h 1348"/>
                <a:gd name="T22" fmla="*/ 431 w 1803"/>
                <a:gd name="T23" fmla="*/ 0 h 1348"/>
                <a:gd name="T24" fmla="*/ 448 w 1803"/>
                <a:gd name="T25" fmla="*/ 1 h 1348"/>
                <a:gd name="T26" fmla="*/ 448 w 1803"/>
                <a:gd name="T27" fmla="*/ 50 h 1348"/>
                <a:gd name="T28" fmla="*/ 343 w 1803"/>
                <a:gd name="T29" fmla="*/ 56 h 1348"/>
                <a:gd name="T30" fmla="*/ 152 w 1803"/>
                <a:gd name="T31" fmla="*/ 92 h 1348"/>
                <a:gd name="T32" fmla="*/ 138 w 1803"/>
                <a:gd name="T33" fmla="*/ 115 h 1348"/>
                <a:gd name="T34" fmla="*/ 138 w 1803"/>
                <a:gd name="T35" fmla="*/ 451 h 1348"/>
                <a:gd name="T36" fmla="*/ 138 w 1803"/>
                <a:gd name="T37" fmla="*/ 1125 h 1348"/>
                <a:gd name="T38" fmla="*/ 138 w 1803"/>
                <a:gd name="T39" fmla="*/ 1147 h 1348"/>
                <a:gd name="T40" fmla="*/ 240 w 1803"/>
                <a:gd name="T41" fmla="*/ 1120 h 1348"/>
                <a:gd name="T42" fmla="*/ 515 w 1803"/>
                <a:gd name="T43" fmla="*/ 1118 h 1348"/>
                <a:gd name="T44" fmla="*/ 880 w 1803"/>
                <a:gd name="T45" fmla="*/ 1214 h 1348"/>
                <a:gd name="T46" fmla="*/ 895 w 1803"/>
                <a:gd name="T47" fmla="*/ 1219 h 1348"/>
                <a:gd name="T48" fmla="*/ 900 w 1803"/>
                <a:gd name="T49" fmla="*/ 1219 h 1348"/>
                <a:gd name="T50" fmla="*/ 900 w 1803"/>
                <a:gd name="T51" fmla="*/ 804 h 1348"/>
                <a:gd name="T52" fmla="*/ 876 w 1803"/>
                <a:gd name="T53" fmla="*/ 836 h 1348"/>
                <a:gd name="T54" fmla="*/ 871 w 1803"/>
                <a:gd name="T55" fmla="*/ 832 h 1348"/>
                <a:gd name="T56" fmla="*/ 871 w 1803"/>
                <a:gd name="T57" fmla="*/ 538 h 1348"/>
                <a:gd name="T58" fmla="*/ 947 w 1803"/>
                <a:gd name="T59" fmla="*/ 538 h 1348"/>
                <a:gd name="T60" fmla="*/ 947 w 1803"/>
                <a:gd name="T61" fmla="*/ 836 h 1348"/>
                <a:gd name="T62" fmla="*/ 919 w 1803"/>
                <a:gd name="T63" fmla="*/ 806 h 1348"/>
                <a:gd name="T64" fmla="*/ 919 w 1803"/>
                <a:gd name="T65" fmla="*/ 1220 h 1348"/>
                <a:gd name="T66" fmla="*/ 1021 w 1803"/>
                <a:gd name="T67" fmla="*/ 1181 h 1348"/>
                <a:gd name="T68" fmla="*/ 1345 w 1803"/>
                <a:gd name="T69" fmla="*/ 1109 h 1348"/>
                <a:gd name="T70" fmla="*/ 1678 w 1803"/>
                <a:gd name="T71" fmla="*/ 1150 h 1348"/>
                <a:gd name="T72" fmla="*/ 1679 w 1803"/>
                <a:gd name="T73" fmla="*/ 1127 h 1348"/>
                <a:gd name="T74" fmla="*/ 1680 w 1803"/>
                <a:gd name="T75" fmla="*/ 115 h 1348"/>
                <a:gd name="T76" fmla="*/ 1663 w 1803"/>
                <a:gd name="T77" fmla="*/ 92 h 1348"/>
                <a:gd name="T78" fmla="*/ 1465 w 1803"/>
                <a:gd name="T79" fmla="*/ 56 h 1348"/>
                <a:gd name="T80" fmla="*/ 1442 w 1803"/>
                <a:gd name="T81" fmla="*/ 53 h 1348"/>
                <a:gd name="T82" fmla="*/ 1442 w 1803"/>
                <a:gd name="T83" fmla="*/ 2 h 1348"/>
                <a:gd name="T84" fmla="*/ 1649 w 1803"/>
                <a:gd name="T85" fmla="*/ 34 h 1348"/>
                <a:gd name="T86" fmla="*/ 1718 w 1803"/>
                <a:gd name="T87" fmla="*/ 55 h 1348"/>
                <a:gd name="T88" fmla="*/ 1732 w 1803"/>
                <a:gd name="T89" fmla="*/ 75 h 1348"/>
                <a:gd name="T90" fmla="*/ 1731 w 1803"/>
                <a:gd name="T91" fmla="*/ 159 h 1348"/>
                <a:gd name="T92" fmla="*/ 1746 w 1803"/>
                <a:gd name="T93" fmla="*/ 179 h 1348"/>
                <a:gd name="T94" fmla="*/ 1769 w 1803"/>
                <a:gd name="T95" fmla="*/ 186 h 1348"/>
                <a:gd name="T96" fmla="*/ 1803 w 1803"/>
                <a:gd name="T97" fmla="*/ 238 h 1348"/>
                <a:gd name="T98" fmla="*/ 1802 w 1803"/>
                <a:gd name="T99" fmla="*/ 1284 h 1348"/>
                <a:gd name="T100" fmla="*/ 1802 w 1803"/>
                <a:gd name="T101" fmla="*/ 1308 h 1348"/>
                <a:gd name="T102" fmla="*/ 1777 w 1803"/>
                <a:gd name="T103" fmla="*/ 1308 h 1348"/>
                <a:gd name="T104" fmla="*/ 1045 w 1803"/>
                <a:gd name="T105" fmla="*/ 1308 h 1348"/>
                <a:gd name="T106" fmla="*/ 1008 w 1803"/>
                <a:gd name="T107" fmla="*/ 1319 h 1348"/>
                <a:gd name="T108" fmla="*/ 937 w 1803"/>
                <a:gd name="T109" fmla="*/ 1348 h 1348"/>
                <a:gd name="T110" fmla="*/ 889 w 1803"/>
                <a:gd name="T111" fmla="*/ 1348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3" h="1348">
                  <a:moveTo>
                    <a:pt x="889" y="1348"/>
                  </a:moveTo>
                  <a:cubicBezTo>
                    <a:pt x="860" y="1336"/>
                    <a:pt x="831" y="1323"/>
                    <a:pt x="802" y="1311"/>
                  </a:cubicBezTo>
                  <a:cubicBezTo>
                    <a:pt x="795" y="1309"/>
                    <a:pt x="788" y="1308"/>
                    <a:pt x="781" y="1308"/>
                  </a:cubicBezTo>
                  <a:cubicBezTo>
                    <a:pt x="529" y="1308"/>
                    <a:pt x="278" y="1308"/>
                    <a:pt x="27" y="1308"/>
                  </a:cubicBezTo>
                  <a:cubicBezTo>
                    <a:pt x="19" y="1308"/>
                    <a:pt x="11" y="1308"/>
                    <a:pt x="0" y="1308"/>
                  </a:cubicBezTo>
                  <a:cubicBezTo>
                    <a:pt x="0" y="1297"/>
                    <a:pt x="0" y="1288"/>
                    <a:pt x="0" y="1279"/>
                  </a:cubicBezTo>
                  <a:cubicBezTo>
                    <a:pt x="0" y="935"/>
                    <a:pt x="0" y="591"/>
                    <a:pt x="0" y="248"/>
                  </a:cubicBezTo>
                  <a:cubicBezTo>
                    <a:pt x="0" y="200"/>
                    <a:pt x="9" y="188"/>
                    <a:pt x="55" y="174"/>
                  </a:cubicBezTo>
                  <a:cubicBezTo>
                    <a:pt x="87" y="164"/>
                    <a:pt x="87" y="164"/>
                    <a:pt x="87" y="130"/>
                  </a:cubicBezTo>
                  <a:cubicBezTo>
                    <a:pt x="87" y="118"/>
                    <a:pt x="87" y="105"/>
                    <a:pt x="87" y="92"/>
                  </a:cubicBezTo>
                  <a:cubicBezTo>
                    <a:pt x="87" y="60"/>
                    <a:pt x="87" y="59"/>
                    <a:pt x="117" y="49"/>
                  </a:cubicBezTo>
                  <a:cubicBezTo>
                    <a:pt x="219" y="16"/>
                    <a:pt x="323" y="0"/>
                    <a:pt x="431" y="0"/>
                  </a:cubicBezTo>
                  <a:cubicBezTo>
                    <a:pt x="436" y="0"/>
                    <a:pt x="441" y="1"/>
                    <a:pt x="448" y="1"/>
                  </a:cubicBezTo>
                  <a:cubicBezTo>
                    <a:pt x="448" y="18"/>
                    <a:pt x="448" y="34"/>
                    <a:pt x="448" y="50"/>
                  </a:cubicBezTo>
                  <a:cubicBezTo>
                    <a:pt x="413" y="52"/>
                    <a:pt x="378" y="51"/>
                    <a:pt x="343" y="56"/>
                  </a:cubicBezTo>
                  <a:cubicBezTo>
                    <a:pt x="279" y="66"/>
                    <a:pt x="215" y="80"/>
                    <a:pt x="152" y="92"/>
                  </a:cubicBezTo>
                  <a:cubicBezTo>
                    <a:pt x="138" y="95"/>
                    <a:pt x="138" y="104"/>
                    <a:pt x="138" y="115"/>
                  </a:cubicBezTo>
                  <a:cubicBezTo>
                    <a:pt x="138" y="227"/>
                    <a:pt x="138" y="339"/>
                    <a:pt x="138" y="451"/>
                  </a:cubicBezTo>
                  <a:cubicBezTo>
                    <a:pt x="138" y="675"/>
                    <a:pt x="138" y="900"/>
                    <a:pt x="138" y="1125"/>
                  </a:cubicBezTo>
                  <a:cubicBezTo>
                    <a:pt x="138" y="1132"/>
                    <a:pt x="138" y="1139"/>
                    <a:pt x="138" y="1147"/>
                  </a:cubicBezTo>
                  <a:cubicBezTo>
                    <a:pt x="174" y="1137"/>
                    <a:pt x="207" y="1127"/>
                    <a:pt x="240" y="1120"/>
                  </a:cubicBezTo>
                  <a:cubicBezTo>
                    <a:pt x="331" y="1102"/>
                    <a:pt x="423" y="1106"/>
                    <a:pt x="515" y="1118"/>
                  </a:cubicBezTo>
                  <a:cubicBezTo>
                    <a:pt x="641" y="1134"/>
                    <a:pt x="762" y="1168"/>
                    <a:pt x="880" y="1214"/>
                  </a:cubicBezTo>
                  <a:cubicBezTo>
                    <a:pt x="885" y="1216"/>
                    <a:pt x="890" y="1218"/>
                    <a:pt x="895" y="1219"/>
                  </a:cubicBezTo>
                  <a:cubicBezTo>
                    <a:pt x="896" y="1220"/>
                    <a:pt x="897" y="1219"/>
                    <a:pt x="900" y="1219"/>
                  </a:cubicBezTo>
                  <a:cubicBezTo>
                    <a:pt x="900" y="1082"/>
                    <a:pt x="900" y="946"/>
                    <a:pt x="900" y="804"/>
                  </a:cubicBezTo>
                  <a:cubicBezTo>
                    <a:pt x="891" y="817"/>
                    <a:pt x="883" y="826"/>
                    <a:pt x="876" y="836"/>
                  </a:cubicBezTo>
                  <a:cubicBezTo>
                    <a:pt x="875" y="834"/>
                    <a:pt x="873" y="833"/>
                    <a:pt x="871" y="832"/>
                  </a:cubicBezTo>
                  <a:cubicBezTo>
                    <a:pt x="871" y="734"/>
                    <a:pt x="871" y="637"/>
                    <a:pt x="871" y="538"/>
                  </a:cubicBezTo>
                  <a:cubicBezTo>
                    <a:pt x="896" y="538"/>
                    <a:pt x="921" y="538"/>
                    <a:pt x="947" y="538"/>
                  </a:cubicBezTo>
                  <a:cubicBezTo>
                    <a:pt x="947" y="636"/>
                    <a:pt x="947" y="734"/>
                    <a:pt x="947" y="836"/>
                  </a:cubicBezTo>
                  <a:cubicBezTo>
                    <a:pt x="937" y="825"/>
                    <a:pt x="929" y="816"/>
                    <a:pt x="919" y="806"/>
                  </a:cubicBezTo>
                  <a:cubicBezTo>
                    <a:pt x="919" y="945"/>
                    <a:pt x="919" y="1082"/>
                    <a:pt x="919" y="1220"/>
                  </a:cubicBezTo>
                  <a:cubicBezTo>
                    <a:pt x="953" y="1207"/>
                    <a:pt x="987" y="1193"/>
                    <a:pt x="1021" y="1181"/>
                  </a:cubicBezTo>
                  <a:cubicBezTo>
                    <a:pt x="1126" y="1144"/>
                    <a:pt x="1234" y="1118"/>
                    <a:pt x="1345" y="1109"/>
                  </a:cubicBezTo>
                  <a:cubicBezTo>
                    <a:pt x="1458" y="1100"/>
                    <a:pt x="1569" y="1106"/>
                    <a:pt x="1678" y="1150"/>
                  </a:cubicBezTo>
                  <a:cubicBezTo>
                    <a:pt x="1679" y="1141"/>
                    <a:pt x="1679" y="1134"/>
                    <a:pt x="1679" y="1127"/>
                  </a:cubicBezTo>
                  <a:cubicBezTo>
                    <a:pt x="1679" y="790"/>
                    <a:pt x="1679" y="452"/>
                    <a:pt x="1680" y="115"/>
                  </a:cubicBezTo>
                  <a:cubicBezTo>
                    <a:pt x="1680" y="101"/>
                    <a:pt x="1677" y="94"/>
                    <a:pt x="1663" y="92"/>
                  </a:cubicBezTo>
                  <a:cubicBezTo>
                    <a:pt x="1597" y="80"/>
                    <a:pt x="1531" y="68"/>
                    <a:pt x="1465" y="56"/>
                  </a:cubicBezTo>
                  <a:cubicBezTo>
                    <a:pt x="1458" y="55"/>
                    <a:pt x="1451" y="54"/>
                    <a:pt x="1442" y="53"/>
                  </a:cubicBezTo>
                  <a:cubicBezTo>
                    <a:pt x="1442" y="36"/>
                    <a:pt x="1442" y="20"/>
                    <a:pt x="1442" y="2"/>
                  </a:cubicBezTo>
                  <a:cubicBezTo>
                    <a:pt x="1513" y="4"/>
                    <a:pt x="1582" y="16"/>
                    <a:pt x="1649" y="34"/>
                  </a:cubicBezTo>
                  <a:cubicBezTo>
                    <a:pt x="1672" y="40"/>
                    <a:pt x="1695" y="48"/>
                    <a:pt x="1718" y="55"/>
                  </a:cubicBezTo>
                  <a:cubicBezTo>
                    <a:pt x="1728" y="58"/>
                    <a:pt x="1732" y="64"/>
                    <a:pt x="1732" y="75"/>
                  </a:cubicBezTo>
                  <a:cubicBezTo>
                    <a:pt x="1731" y="103"/>
                    <a:pt x="1732" y="131"/>
                    <a:pt x="1731" y="159"/>
                  </a:cubicBezTo>
                  <a:cubicBezTo>
                    <a:pt x="1731" y="171"/>
                    <a:pt x="1735" y="176"/>
                    <a:pt x="1746" y="179"/>
                  </a:cubicBezTo>
                  <a:cubicBezTo>
                    <a:pt x="1754" y="180"/>
                    <a:pt x="1761" y="183"/>
                    <a:pt x="1769" y="186"/>
                  </a:cubicBezTo>
                  <a:cubicBezTo>
                    <a:pt x="1792" y="195"/>
                    <a:pt x="1803" y="211"/>
                    <a:pt x="1803" y="238"/>
                  </a:cubicBezTo>
                  <a:cubicBezTo>
                    <a:pt x="1802" y="587"/>
                    <a:pt x="1802" y="935"/>
                    <a:pt x="1802" y="1284"/>
                  </a:cubicBezTo>
                  <a:cubicBezTo>
                    <a:pt x="1802" y="1291"/>
                    <a:pt x="1802" y="1298"/>
                    <a:pt x="1802" y="1308"/>
                  </a:cubicBezTo>
                  <a:cubicBezTo>
                    <a:pt x="1793" y="1308"/>
                    <a:pt x="1785" y="1308"/>
                    <a:pt x="1777" y="1308"/>
                  </a:cubicBezTo>
                  <a:cubicBezTo>
                    <a:pt x="1533" y="1308"/>
                    <a:pt x="1289" y="1308"/>
                    <a:pt x="1045" y="1308"/>
                  </a:cubicBezTo>
                  <a:cubicBezTo>
                    <a:pt x="1033" y="1308"/>
                    <a:pt x="1020" y="1315"/>
                    <a:pt x="1008" y="1319"/>
                  </a:cubicBezTo>
                  <a:cubicBezTo>
                    <a:pt x="984" y="1328"/>
                    <a:pt x="961" y="1338"/>
                    <a:pt x="937" y="1348"/>
                  </a:cubicBezTo>
                  <a:cubicBezTo>
                    <a:pt x="921" y="1348"/>
                    <a:pt x="905" y="1348"/>
                    <a:pt x="889" y="13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96963" y="868363"/>
              <a:ext cx="1966913" cy="565150"/>
            </a:xfrm>
            <a:custGeom>
              <a:avLst/>
              <a:gdLst>
                <a:gd name="T0" fmla="*/ 609 w 1203"/>
                <a:gd name="T1" fmla="*/ 0 h 346"/>
                <a:gd name="T2" fmla="*/ 819 w 1203"/>
                <a:gd name="T3" fmla="*/ 123 h 346"/>
                <a:gd name="T4" fmla="*/ 1189 w 1203"/>
                <a:gd name="T5" fmla="*/ 337 h 346"/>
                <a:gd name="T6" fmla="*/ 1203 w 1203"/>
                <a:gd name="T7" fmla="*/ 346 h 346"/>
                <a:gd name="T8" fmla="*/ 0 w 1203"/>
                <a:gd name="T9" fmla="*/ 346 h 346"/>
                <a:gd name="T10" fmla="*/ 15 w 1203"/>
                <a:gd name="T11" fmla="*/ 336 h 346"/>
                <a:gd name="T12" fmla="*/ 581 w 1203"/>
                <a:gd name="T13" fmla="*/ 15 h 346"/>
                <a:gd name="T14" fmla="*/ 601 w 1203"/>
                <a:gd name="T15" fmla="*/ 0 h 346"/>
                <a:gd name="T16" fmla="*/ 609 w 1203"/>
                <a:gd name="T1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346">
                  <a:moveTo>
                    <a:pt x="609" y="0"/>
                  </a:moveTo>
                  <a:cubicBezTo>
                    <a:pt x="679" y="41"/>
                    <a:pt x="749" y="82"/>
                    <a:pt x="819" y="123"/>
                  </a:cubicBezTo>
                  <a:cubicBezTo>
                    <a:pt x="942" y="195"/>
                    <a:pt x="1065" y="266"/>
                    <a:pt x="1189" y="337"/>
                  </a:cubicBezTo>
                  <a:cubicBezTo>
                    <a:pt x="1193" y="339"/>
                    <a:pt x="1196" y="342"/>
                    <a:pt x="1203" y="346"/>
                  </a:cubicBezTo>
                  <a:cubicBezTo>
                    <a:pt x="801" y="346"/>
                    <a:pt x="402" y="346"/>
                    <a:pt x="0" y="346"/>
                  </a:cubicBezTo>
                  <a:cubicBezTo>
                    <a:pt x="6" y="342"/>
                    <a:pt x="10" y="339"/>
                    <a:pt x="15" y="336"/>
                  </a:cubicBezTo>
                  <a:cubicBezTo>
                    <a:pt x="203" y="229"/>
                    <a:pt x="392" y="122"/>
                    <a:pt x="581" y="15"/>
                  </a:cubicBezTo>
                  <a:cubicBezTo>
                    <a:pt x="588" y="10"/>
                    <a:pt x="594" y="5"/>
                    <a:pt x="601" y="0"/>
                  </a:cubicBezTo>
                  <a:cubicBezTo>
                    <a:pt x="604" y="0"/>
                    <a:pt x="606" y="0"/>
                    <a:pt x="6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181100" y="1490663"/>
              <a:ext cx="1785938" cy="1023938"/>
            </a:xfrm>
            <a:custGeom>
              <a:avLst/>
              <a:gdLst>
                <a:gd name="T0" fmla="*/ 106 w 1093"/>
                <a:gd name="T1" fmla="*/ 68 h 626"/>
                <a:gd name="T2" fmla="*/ 0 w 1093"/>
                <a:gd name="T3" fmla="*/ 68 h 626"/>
                <a:gd name="T4" fmla="*/ 0 w 1093"/>
                <a:gd name="T5" fmla="*/ 0 h 626"/>
                <a:gd name="T6" fmla="*/ 1093 w 1093"/>
                <a:gd name="T7" fmla="*/ 0 h 626"/>
                <a:gd name="T8" fmla="*/ 1093 w 1093"/>
                <a:gd name="T9" fmla="*/ 67 h 626"/>
                <a:gd name="T10" fmla="*/ 991 w 1093"/>
                <a:gd name="T11" fmla="*/ 67 h 626"/>
                <a:gd name="T12" fmla="*/ 991 w 1093"/>
                <a:gd name="T13" fmla="*/ 626 h 626"/>
                <a:gd name="T14" fmla="*/ 883 w 1093"/>
                <a:gd name="T15" fmla="*/ 626 h 626"/>
                <a:gd name="T16" fmla="*/ 883 w 1093"/>
                <a:gd name="T17" fmla="*/ 69 h 626"/>
                <a:gd name="T18" fmla="*/ 747 w 1093"/>
                <a:gd name="T19" fmla="*/ 69 h 626"/>
                <a:gd name="T20" fmla="*/ 747 w 1093"/>
                <a:gd name="T21" fmla="*/ 626 h 626"/>
                <a:gd name="T22" fmla="*/ 639 w 1093"/>
                <a:gd name="T23" fmla="*/ 626 h 626"/>
                <a:gd name="T24" fmla="*/ 639 w 1093"/>
                <a:gd name="T25" fmla="*/ 69 h 626"/>
                <a:gd name="T26" fmla="*/ 458 w 1093"/>
                <a:gd name="T27" fmla="*/ 69 h 626"/>
                <a:gd name="T28" fmla="*/ 458 w 1093"/>
                <a:gd name="T29" fmla="*/ 626 h 626"/>
                <a:gd name="T30" fmla="*/ 351 w 1093"/>
                <a:gd name="T31" fmla="*/ 626 h 626"/>
                <a:gd name="T32" fmla="*/ 351 w 1093"/>
                <a:gd name="T33" fmla="*/ 69 h 626"/>
                <a:gd name="T34" fmla="*/ 214 w 1093"/>
                <a:gd name="T35" fmla="*/ 69 h 626"/>
                <a:gd name="T36" fmla="*/ 214 w 1093"/>
                <a:gd name="T37" fmla="*/ 626 h 626"/>
                <a:gd name="T38" fmla="*/ 106 w 1093"/>
                <a:gd name="T39" fmla="*/ 626 h 626"/>
                <a:gd name="T40" fmla="*/ 106 w 1093"/>
                <a:gd name="T41" fmla="*/ 6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3" h="626">
                  <a:moveTo>
                    <a:pt x="106" y="68"/>
                  </a:moveTo>
                  <a:cubicBezTo>
                    <a:pt x="69" y="68"/>
                    <a:pt x="35" y="68"/>
                    <a:pt x="0" y="68"/>
                  </a:cubicBezTo>
                  <a:cubicBezTo>
                    <a:pt x="0" y="45"/>
                    <a:pt x="0" y="23"/>
                    <a:pt x="0" y="0"/>
                  </a:cubicBezTo>
                  <a:cubicBezTo>
                    <a:pt x="364" y="0"/>
                    <a:pt x="727" y="0"/>
                    <a:pt x="1093" y="0"/>
                  </a:cubicBezTo>
                  <a:cubicBezTo>
                    <a:pt x="1093" y="21"/>
                    <a:pt x="1093" y="43"/>
                    <a:pt x="1093" y="67"/>
                  </a:cubicBezTo>
                  <a:cubicBezTo>
                    <a:pt x="1060" y="67"/>
                    <a:pt x="1026" y="67"/>
                    <a:pt x="991" y="67"/>
                  </a:cubicBezTo>
                  <a:cubicBezTo>
                    <a:pt x="991" y="255"/>
                    <a:pt x="991" y="440"/>
                    <a:pt x="991" y="626"/>
                  </a:cubicBezTo>
                  <a:cubicBezTo>
                    <a:pt x="954" y="626"/>
                    <a:pt x="920" y="626"/>
                    <a:pt x="883" y="626"/>
                  </a:cubicBezTo>
                  <a:cubicBezTo>
                    <a:pt x="883" y="441"/>
                    <a:pt x="883" y="255"/>
                    <a:pt x="883" y="69"/>
                  </a:cubicBezTo>
                  <a:cubicBezTo>
                    <a:pt x="836" y="69"/>
                    <a:pt x="793" y="69"/>
                    <a:pt x="747" y="69"/>
                  </a:cubicBezTo>
                  <a:cubicBezTo>
                    <a:pt x="747" y="254"/>
                    <a:pt x="747" y="439"/>
                    <a:pt x="747" y="626"/>
                  </a:cubicBezTo>
                  <a:cubicBezTo>
                    <a:pt x="710" y="626"/>
                    <a:pt x="675" y="626"/>
                    <a:pt x="639" y="626"/>
                  </a:cubicBezTo>
                  <a:cubicBezTo>
                    <a:pt x="639" y="441"/>
                    <a:pt x="639" y="256"/>
                    <a:pt x="639" y="69"/>
                  </a:cubicBezTo>
                  <a:cubicBezTo>
                    <a:pt x="578" y="69"/>
                    <a:pt x="519" y="69"/>
                    <a:pt x="458" y="69"/>
                  </a:cubicBezTo>
                  <a:cubicBezTo>
                    <a:pt x="458" y="255"/>
                    <a:pt x="458" y="440"/>
                    <a:pt x="458" y="626"/>
                  </a:cubicBezTo>
                  <a:cubicBezTo>
                    <a:pt x="422" y="626"/>
                    <a:pt x="388" y="626"/>
                    <a:pt x="351" y="626"/>
                  </a:cubicBezTo>
                  <a:cubicBezTo>
                    <a:pt x="351" y="441"/>
                    <a:pt x="351" y="256"/>
                    <a:pt x="351" y="69"/>
                  </a:cubicBezTo>
                  <a:cubicBezTo>
                    <a:pt x="305" y="69"/>
                    <a:pt x="261" y="69"/>
                    <a:pt x="214" y="69"/>
                  </a:cubicBezTo>
                  <a:cubicBezTo>
                    <a:pt x="214" y="254"/>
                    <a:pt x="214" y="439"/>
                    <a:pt x="214" y="626"/>
                  </a:cubicBezTo>
                  <a:cubicBezTo>
                    <a:pt x="178" y="626"/>
                    <a:pt x="143" y="626"/>
                    <a:pt x="106" y="626"/>
                  </a:cubicBezTo>
                  <a:cubicBezTo>
                    <a:pt x="106" y="440"/>
                    <a:pt x="106" y="255"/>
                    <a:pt x="106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135063" y="2552700"/>
              <a:ext cx="1906588" cy="255588"/>
            </a:xfrm>
            <a:custGeom>
              <a:avLst/>
              <a:gdLst>
                <a:gd name="T0" fmla="*/ 0 w 1166"/>
                <a:gd name="T1" fmla="*/ 157 h 157"/>
                <a:gd name="T2" fmla="*/ 0 w 1166"/>
                <a:gd name="T3" fmla="*/ 79 h 157"/>
                <a:gd name="T4" fmla="*/ 37 w 1166"/>
                <a:gd name="T5" fmla="*/ 77 h 157"/>
                <a:gd name="T6" fmla="*/ 37 w 1166"/>
                <a:gd name="T7" fmla="*/ 0 h 157"/>
                <a:gd name="T8" fmla="*/ 1122 w 1166"/>
                <a:gd name="T9" fmla="*/ 0 h 157"/>
                <a:gd name="T10" fmla="*/ 1122 w 1166"/>
                <a:gd name="T11" fmla="*/ 78 h 157"/>
                <a:gd name="T12" fmla="*/ 1166 w 1166"/>
                <a:gd name="T13" fmla="*/ 78 h 157"/>
                <a:gd name="T14" fmla="*/ 1166 w 1166"/>
                <a:gd name="T15" fmla="*/ 157 h 157"/>
                <a:gd name="T16" fmla="*/ 0 w 1166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6" h="157">
                  <a:moveTo>
                    <a:pt x="0" y="157"/>
                  </a:moveTo>
                  <a:cubicBezTo>
                    <a:pt x="0" y="131"/>
                    <a:pt x="0" y="106"/>
                    <a:pt x="0" y="79"/>
                  </a:cubicBezTo>
                  <a:cubicBezTo>
                    <a:pt x="12" y="79"/>
                    <a:pt x="24" y="78"/>
                    <a:pt x="37" y="77"/>
                  </a:cubicBezTo>
                  <a:cubicBezTo>
                    <a:pt x="37" y="52"/>
                    <a:pt x="37" y="27"/>
                    <a:pt x="37" y="0"/>
                  </a:cubicBezTo>
                  <a:cubicBezTo>
                    <a:pt x="400" y="0"/>
                    <a:pt x="760" y="0"/>
                    <a:pt x="1122" y="0"/>
                  </a:cubicBezTo>
                  <a:cubicBezTo>
                    <a:pt x="1122" y="26"/>
                    <a:pt x="1122" y="51"/>
                    <a:pt x="1122" y="78"/>
                  </a:cubicBezTo>
                  <a:cubicBezTo>
                    <a:pt x="1137" y="78"/>
                    <a:pt x="1151" y="78"/>
                    <a:pt x="1166" y="78"/>
                  </a:cubicBezTo>
                  <a:cubicBezTo>
                    <a:pt x="1166" y="106"/>
                    <a:pt x="1166" y="131"/>
                    <a:pt x="1166" y="157"/>
                  </a:cubicBezTo>
                  <a:cubicBezTo>
                    <a:pt x="777" y="157"/>
                    <a:pt x="389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ubTitle" idx="1"/>
          </p:nvPr>
        </p:nvSpPr>
        <p:spPr>
          <a:xfrm>
            <a:off x="722225" y="1341300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System. It’s only a bit larger than the Moon.</a:t>
            </a:r>
            <a:endParaRPr dirty="0"/>
          </a:p>
        </p:txBody>
      </p:sp>
      <p:sp>
        <p:nvSpPr>
          <p:cNvPr id="6" name="Google Shape;235;p35"/>
          <p:cNvSpPr txBox="1">
            <a:spLocks/>
          </p:cNvSpPr>
          <p:nvPr/>
        </p:nvSpPr>
        <p:spPr>
          <a:xfrm>
            <a:off x="722225" y="313860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/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7" name="Google Shape;235;p35"/>
          <p:cNvSpPr txBox="1">
            <a:spLocks/>
          </p:cNvSpPr>
          <p:nvPr/>
        </p:nvSpPr>
        <p:spPr>
          <a:xfrm>
            <a:off x="722225" y="223995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/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709" y="1112700"/>
            <a:ext cx="3415804" cy="3784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eakers shop pitch deck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B711"/>
      </a:lt2>
      <a:accent1>
        <a:srgbClr val="FFB711"/>
      </a:accent1>
      <a:accent2>
        <a:srgbClr val="212121"/>
      </a:accent2>
      <a:accent3>
        <a:srgbClr val="212121"/>
      </a:accent3>
      <a:accent4>
        <a:srgbClr val="F3F3F3"/>
      </a:accent4>
      <a:accent5>
        <a:srgbClr val="D9D9D9"/>
      </a:accent5>
      <a:accent6>
        <a:srgbClr val="FFB71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2819</Words>
  <Application>Microsoft Office PowerPoint</Application>
  <PresentationFormat>Presentación en pantalla (16:9)</PresentationFormat>
  <Paragraphs>352</Paragraphs>
  <Slides>54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78" baseType="lpstr">
      <vt:lpstr>Changa One</vt:lpstr>
      <vt:lpstr>Open Sans</vt:lpstr>
      <vt:lpstr>Chivo</vt:lpstr>
      <vt:lpstr>Proxima Nova Semibold</vt:lpstr>
      <vt:lpstr>Adamina</vt:lpstr>
      <vt:lpstr>Montserrat Black</vt:lpstr>
      <vt:lpstr>Open Sans Light</vt:lpstr>
      <vt:lpstr>Trebuchet MS</vt:lpstr>
      <vt:lpstr>Cairo</vt:lpstr>
      <vt:lpstr>맑은 고딕</vt:lpstr>
      <vt:lpstr>Abel</vt:lpstr>
      <vt:lpstr>Arial Rounded MT Bold</vt:lpstr>
      <vt:lpstr>Milonga</vt:lpstr>
      <vt:lpstr>Montserrat ExtraBold</vt:lpstr>
      <vt:lpstr>Arial</vt:lpstr>
      <vt:lpstr>FZShuTi</vt:lpstr>
      <vt:lpstr>Proxima Nova</vt:lpstr>
      <vt:lpstr>Montserrat</vt:lpstr>
      <vt:lpstr>Muli</vt:lpstr>
      <vt:lpstr>Roboto</vt:lpstr>
      <vt:lpstr>HY견명조</vt:lpstr>
      <vt:lpstr>맑은 고딕</vt:lpstr>
      <vt:lpstr>Sneakers shop pitch deck</vt:lpstr>
      <vt:lpstr>Slidesgo Final Pages</vt:lpstr>
      <vt:lpstr>WORLD HISTORY CLASSES</vt:lpstr>
      <vt:lpstr>CONTENTS OF THIS TEMPLATE</vt:lpstr>
      <vt:lpstr>TABLE OF CONTENTS</vt:lpstr>
      <vt:lpstr>TABLE OF CONTENTS</vt:lpstr>
      <vt:lpstr>Presentación de PowerPoint</vt:lpstr>
      <vt:lpstr>OUR COMPANY</vt:lpstr>
      <vt:lpstr>Real Estate Infographics</vt:lpstr>
      <vt:lpstr>01</vt:lpstr>
      <vt:lpstr>THE PROBLEM</vt:lpstr>
      <vt:lpstr>INTRODUCTION</vt:lpstr>
      <vt:lpstr>OUR TEAM</vt:lpstr>
      <vt:lpstr>PATIENT MEDICAL HISTORY</vt:lpstr>
      <vt:lpstr>Presentación de PowerPoint</vt:lpstr>
      <vt:lpstr>SOLUTION</vt:lpstr>
      <vt:lpstr>THEM</vt:lpstr>
      <vt:lpstr>Presentación de PowerPoint</vt:lpstr>
      <vt:lpstr>Presentación de PowerPoint</vt:lpstr>
      <vt:lpstr>OUR PLANS</vt:lpstr>
      <vt:lpstr>150,000</vt:lpstr>
      <vt:lpstr>PRODUCT OVERVIEW</vt:lpstr>
      <vt:lpstr>PRODUCT DEMO</vt:lpstr>
      <vt:lpstr>PHYSICAL EXAMINATION</vt:lpstr>
      <vt:lpstr>OUR PLANS</vt:lpstr>
      <vt:lpstr>TRACTION</vt:lpstr>
      <vt:lpstr>Followers best awesome</vt:lpstr>
      <vt:lpstr>YEARS STUDY</vt:lpstr>
      <vt:lpstr>REVIEWS</vt:lpstr>
      <vt:lpstr>AN IMAGE IS WORTH A THOUSAND WORDS</vt:lpstr>
      <vt:lpstr>AWARDS</vt:lpstr>
      <vt:lpstr>Real Estate Infographics</vt:lpstr>
      <vt:lpstr>Real Estate Infographics</vt:lpstr>
      <vt:lpstr>Real Estate Infographics</vt:lpstr>
      <vt:lpstr>Real Estate Infographics</vt:lpstr>
      <vt:lpstr>MARKET SIZE</vt:lpstr>
      <vt:lpstr>COMPETITORS</vt:lpstr>
      <vt:lpstr>BUSINESS MODEL</vt:lpstr>
      <vt:lpstr>TIMING</vt:lpstr>
      <vt:lpstr>INVESTMENT</vt:lpstr>
      <vt:lpstr>Presentación de PowerPoint</vt:lpstr>
      <vt:lpstr>Presentación de PowerPoint</vt:lpstr>
      <vt:lpstr>Presentación de PowerPoint</vt:lpstr>
      <vt:lpstr>THANKS</vt:lpstr>
      <vt:lpstr>www.plantillaspower-point.com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...and our sets of editable icons</vt:lpstr>
      <vt:lpstr>Educational Icons</vt:lpstr>
      <vt:lpstr>Business Icons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clases historia</dc:title>
  <dc:creator>Sr GRYM</dc:creator>
  <cp:keywords>amarillo</cp:keywords>
  <cp:lastModifiedBy>ADMIN</cp:lastModifiedBy>
  <cp:revision>78</cp:revision>
  <dcterms:modified xsi:type="dcterms:W3CDTF">2022-03-01T02:12:21Z</dcterms:modified>
</cp:coreProperties>
</file>